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3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Override4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Override5.xml" ContentType="application/vnd.openxmlformats-officedocument.themeOverr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Override6.xml" ContentType="application/vnd.openxmlformats-officedocument.themeOverride+xml"/>
  <Override PartName="/ppt/tags/tag30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1691" r:id="rId3"/>
    <p:sldId id="258" r:id="rId4"/>
    <p:sldId id="1721" r:id="rId5"/>
    <p:sldId id="1718" r:id="rId6"/>
    <p:sldId id="1714" r:id="rId7"/>
    <p:sldId id="1720" r:id="rId8"/>
    <p:sldId id="1725" r:id="rId9"/>
    <p:sldId id="1715" r:id="rId10"/>
    <p:sldId id="1688" r:id="rId11"/>
    <p:sldId id="1716" r:id="rId12"/>
    <p:sldId id="1712" r:id="rId13"/>
    <p:sldId id="1713" r:id="rId14"/>
    <p:sldId id="1724" r:id="rId15"/>
    <p:sldId id="1722" r:id="rId16"/>
    <p:sldId id="1717" r:id="rId17"/>
    <p:sldId id="1689" r:id="rId18"/>
    <p:sldId id="1726" r:id="rId19"/>
    <p:sldId id="1729" r:id="rId20"/>
    <p:sldId id="1735" r:id="rId21"/>
    <p:sldId id="1730" r:id="rId22"/>
    <p:sldId id="1736" r:id="rId23"/>
    <p:sldId id="1732" r:id="rId24"/>
    <p:sldId id="1690" r:id="rId25"/>
    <p:sldId id="1719" r:id="rId26"/>
    <p:sldId id="1733" r:id="rId27"/>
    <p:sldId id="1728" r:id="rId28"/>
    <p:sldId id="1731" r:id="rId29"/>
    <p:sldId id="1723" r:id="rId30"/>
    <p:sldId id="1734" r:id="rId31"/>
    <p:sldId id="1727" r:id="rId32"/>
    <p:sldId id="261" r:id="rId33"/>
    <p:sldId id="1737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A40000"/>
    <a:srgbClr val="9E0000"/>
    <a:srgbClr val="C7450B"/>
    <a:srgbClr val="E24E0C"/>
    <a:srgbClr val="DC6140"/>
    <a:srgbClr val="E60000"/>
    <a:srgbClr val="C9670D"/>
    <a:srgbClr val="66B5C9"/>
    <a:srgbClr val="EDB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6201" autoAdjust="0"/>
  </p:normalViewPr>
  <p:slideViewPr>
    <p:cSldViewPr snapToGrid="0">
      <p:cViewPr>
        <p:scale>
          <a:sx n="75" d="100"/>
          <a:sy n="75" d="100"/>
        </p:scale>
        <p:origin x="2106" y="7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6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3441AF8E-A621-48C7-B745-B4DF2DB7186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直角三角形 1">
            <a:extLst>
              <a:ext uri="{FF2B5EF4-FFF2-40B4-BE49-F238E27FC236}">
                <a16:creationId xmlns:a16="http://schemas.microsoft.com/office/drawing/2014/main" id="{E742BCE5-ABF1-400C-81BA-A4415BB002CB}"/>
              </a:ext>
            </a:extLst>
          </p:cNvPr>
          <p:cNvSpPr/>
          <p:nvPr userDrawn="1"/>
        </p:nvSpPr>
        <p:spPr>
          <a:xfrm flipH="1">
            <a:off x="2613930" y="-1"/>
            <a:ext cx="9584957" cy="685800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7BD4471-5C66-482C-890F-8457D6D5F524}"/>
              </a:ext>
            </a:extLst>
          </p:cNvPr>
          <p:cNvSpPr/>
          <p:nvPr userDrawn="1"/>
        </p:nvSpPr>
        <p:spPr>
          <a:xfrm>
            <a:off x="683061" y="1028700"/>
            <a:ext cx="10846816" cy="5211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09600" dist="38100" dir="5400000" algn="t" rotWithShape="0">
              <a:schemeClr val="tx1">
                <a:lumMod val="75000"/>
                <a:lumOff val="25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AAD50532-917A-49E8-B038-53E06BDEF9F5}"/>
              </a:ext>
            </a:extLst>
          </p:cNvPr>
          <p:cNvSpPr/>
          <p:nvPr userDrawn="1"/>
        </p:nvSpPr>
        <p:spPr>
          <a:xfrm>
            <a:off x="669925" y="1028700"/>
            <a:ext cx="8608555" cy="5211763"/>
          </a:xfrm>
          <a:custGeom>
            <a:avLst/>
            <a:gdLst>
              <a:gd name="connsiteX0" fmla="*/ 0 w 3154428"/>
              <a:gd name="connsiteY0" fmla="*/ 0 h 5211763"/>
              <a:gd name="connsiteX1" fmla="*/ 3154428 w 3154428"/>
              <a:gd name="connsiteY1" fmla="*/ 0 h 5211763"/>
              <a:gd name="connsiteX2" fmla="*/ 3154428 w 3154428"/>
              <a:gd name="connsiteY2" fmla="*/ 5211763 h 5211763"/>
              <a:gd name="connsiteX3" fmla="*/ 0 w 3154428"/>
              <a:gd name="connsiteY3" fmla="*/ 5211763 h 5211763"/>
              <a:gd name="connsiteX4" fmla="*/ 0 w 3154428"/>
              <a:gd name="connsiteY4" fmla="*/ 0 h 5211763"/>
              <a:gd name="connsiteX0" fmla="*/ 0 w 8608555"/>
              <a:gd name="connsiteY0" fmla="*/ 0 h 5211763"/>
              <a:gd name="connsiteX1" fmla="*/ 8608555 w 8608555"/>
              <a:gd name="connsiteY1" fmla="*/ 21516 h 5211763"/>
              <a:gd name="connsiteX2" fmla="*/ 3154428 w 8608555"/>
              <a:gd name="connsiteY2" fmla="*/ 5211763 h 5211763"/>
              <a:gd name="connsiteX3" fmla="*/ 0 w 8608555"/>
              <a:gd name="connsiteY3" fmla="*/ 5211763 h 5211763"/>
              <a:gd name="connsiteX4" fmla="*/ 0 w 8608555"/>
              <a:gd name="connsiteY4" fmla="*/ 0 h 5211763"/>
              <a:gd name="connsiteX0" fmla="*/ 0 w 8608555"/>
              <a:gd name="connsiteY0" fmla="*/ 0 h 5233279"/>
              <a:gd name="connsiteX1" fmla="*/ 8608555 w 8608555"/>
              <a:gd name="connsiteY1" fmla="*/ 21516 h 5233279"/>
              <a:gd name="connsiteX2" fmla="*/ 787745 w 8608555"/>
              <a:gd name="connsiteY2" fmla="*/ 5233279 h 5233279"/>
              <a:gd name="connsiteX3" fmla="*/ 0 w 8608555"/>
              <a:gd name="connsiteY3" fmla="*/ 5211763 h 5233279"/>
              <a:gd name="connsiteX4" fmla="*/ 0 w 8608555"/>
              <a:gd name="connsiteY4" fmla="*/ 0 h 5233279"/>
              <a:gd name="connsiteX0" fmla="*/ 0 w 8608555"/>
              <a:gd name="connsiteY0" fmla="*/ 0 h 5244037"/>
              <a:gd name="connsiteX1" fmla="*/ 8608555 w 8608555"/>
              <a:gd name="connsiteY1" fmla="*/ 21516 h 5244037"/>
              <a:gd name="connsiteX2" fmla="*/ 820018 w 8608555"/>
              <a:gd name="connsiteY2" fmla="*/ 5244037 h 5244037"/>
              <a:gd name="connsiteX3" fmla="*/ 0 w 8608555"/>
              <a:gd name="connsiteY3" fmla="*/ 5211763 h 5244037"/>
              <a:gd name="connsiteX4" fmla="*/ 0 w 8608555"/>
              <a:gd name="connsiteY4" fmla="*/ 0 h 5244037"/>
              <a:gd name="connsiteX0" fmla="*/ 0 w 8608555"/>
              <a:gd name="connsiteY0" fmla="*/ 0 h 5211763"/>
              <a:gd name="connsiteX1" fmla="*/ 8608555 w 8608555"/>
              <a:gd name="connsiteY1" fmla="*/ 21516 h 5211763"/>
              <a:gd name="connsiteX2" fmla="*/ 865738 w 8608555"/>
              <a:gd name="connsiteY2" fmla="*/ 5205937 h 5211763"/>
              <a:gd name="connsiteX3" fmla="*/ 0 w 8608555"/>
              <a:gd name="connsiteY3" fmla="*/ 5211763 h 5211763"/>
              <a:gd name="connsiteX4" fmla="*/ 0 w 8608555"/>
              <a:gd name="connsiteY4" fmla="*/ 0 h 521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08555" h="5211763">
                <a:moveTo>
                  <a:pt x="0" y="0"/>
                </a:moveTo>
                <a:lnTo>
                  <a:pt x="8608555" y="21516"/>
                </a:lnTo>
                <a:lnTo>
                  <a:pt x="865738" y="5205937"/>
                </a:lnTo>
                <a:lnTo>
                  <a:pt x="0" y="521176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iSļídé">
            <a:extLst>
              <a:ext uri="{FF2B5EF4-FFF2-40B4-BE49-F238E27FC236}">
                <a16:creationId xmlns:a16="http://schemas.microsoft.com/office/drawing/2014/main" id="{831D82C1-9DBA-41A5-A3B5-E873CB103BCA}"/>
              </a:ext>
            </a:extLst>
          </p:cNvPr>
          <p:cNvSpPr/>
          <p:nvPr userDrawn="1"/>
        </p:nvSpPr>
        <p:spPr bwMode="auto">
          <a:xfrm>
            <a:off x="4382082" y="1350912"/>
            <a:ext cx="472450" cy="3971850"/>
          </a:xfrm>
          <a:custGeom>
            <a:avLst/>
            <a:gdLst>
              <a:gd name="T0" fmla="*/ 0 w 217"/>
              <a:gd name="T1" fmla="*/ 0 h 1821"/>
              <a:gd name="T2" fmla="*/ 0 w 217"/>
              <a:gd name="T3" fmla="*/ 1821 h 1821"/>
              <a:gd name="T4" fmla="*/ 217 w 217"/>
              <a:gd name="T5" fmla="*/ 1761 h 1821"/>
              <a:gd name="T6" fmla="*/ 217 w 217"/>
              <a:gd name="T7" fmla="*/ 73 h 1821"/>
              <a:gd name="T8" fmla="*/ 0 w 217"/>
              <a:gd name="T9" fmla="*/ 0 h 1821"/>
              <a:gd name="T10" fmla="*/ 166 w 217"/>
              <a:gd name="T11" fmla="*/ 1705 h 1821"/>
              <a:gd name="T12" fmla="*/ 43 w 217"/>
              <a:gd name="T13" fmla="*/ 1738 h 1821"/>
              <a:gd name="T14" fmla="*/ 43 w 217"/>
              <a:gd name="T15" fmla="*/ 1689 h 1821"/>
              <a:gd name="T16" fmla="*/ 166 w 217"/>
              <a:gd name="T17" fmla="*/ 1666 h 1821"/>
              <a:gd name="T18" fmla="*/ 166 w 217"/>
              <a:gd name="T19" fmla="*/ 1705 h 1821"/>
              <a:gd name="T20" fmla="*/ 166 w 217"/>
              <a:gd name="T21" fmla="*/ 1536 h 1821"/>
              <a:gd name="T22" fmla="*/ 43 w 217"/>
              <a:gd name="T23" fmla="*/ 1562 h 1821"/>
              <a:gd name="T24" fmla="*/ 43 w 217"/>
              <a:gd name="T25" fmla="*/ 1513 h 1821"/>
              <a:gd name="T26" fmla="*/ 166 w 217"/>
              <a:gd name="T27" fmla="*/ 1496 h 1821"/>
              <a:gd name="T28" fmla="*/ 166 w 217"/>
              <a:gd name="T29" fmla="*/ 1536 h 1821"/>
              <a:gd name="T30" fmla="*/ 166 w 217"/>
              <a:gd name="T31" fmla="*/ 1366 h 1821"/>
              <a:gd name="T32" fmla="*/ 43 w 217"/>
              <a:gd name="T33" fmla="*/ 1385 h 1821"/>
              <a:gd name="T34" fmla="*/ 43 w 217"/>
              <a:gd name="T35" fmla="*/ 1336 h 1821"/>
              <a:gd name="T36" fmla="*/ 166 w 217"/>
              <a:gd name="T37" fmla="*/ 1326 h 1821"/>
              <a:gd name="T38" fmla="*/ 166 w 217"/>
              <a:gd name="T39" fmla="*/ 1366 h 1821"/>
              <a:gd name="T40" fmla="*/ 166 w 217"/>
              <a:gd name="T41" fmla="*/ 1197 h 1821"/>
              <a:gd name="T42" fmla="*/ 43 w 217"/>
              <a:gd name="T43" fmla="*/ 1209 h 1821"/>
              <a:gd name="T44" fmla="*/ 43 w 217"/>
              <a:gd name="T45" fmla="*/ 1160 h 1821"/>
              <a:gd name="T46" fmla="*/ 166 w 217"/>
              <a:gd name="T47" fmla="*/ 1156 h 1821"/>
              <a:gd name="T48" fmla="*/ 166 w 217"/>
              <a:gd name="T49" fmla="*/ 1197 h 1821"/>
              <a:gd name="T50" fmla="*/ 166 w 217"/>
              <a:gd name="T51" fmla="*/ 1027 h 1821"/>
              <a:gd name="T52" fmla="*/ 43 w 217"/>
              <a:gd name="T53" fmla="*/ 1032 h 1821"/>
              <a:gd name="T54" fmla="*/ 43 w 217"/>
              <a:gd name="T55" fmla="*/ 983 h 1821"/>
              <a:gd name="T56" fmla="*/ 166 w 217"/>
              <a:gd name="T57" fmla="*/ 986 h 1821"/>
              <a:gd name="T58" fmla="*/ 166 w 217"/>
              <a:gd name="T59" fmla="*/ 1027 h 1821"/>
              <a:gd name="T60" fmla="*/ 166 w 217"/>
              <a:gd name="T61" fmla="*/ 858 h 1821"/>
              <a:gd name="T62" fmla="*/ 43 w 217"/>
              <a:gd name="T63" fmla="*/ 856 h 1821"/>
              <a:gd name="T64" fmla="*/ 43 w 217"/>
              <a:gd name="T65" fmla="*/ 807 h 1821"/>
              <a:gd name="T66" fmla="*/ 166 w 217"/>
              <a:gd name="T67" fmla="*/ 815 h 1821"/>
              <a:gd name="T68" fmla="*/ 166 w 217"/>
              <a:gd name="T69" fmla="*/ 858 h 1821"/>
              <a:gd name="T70" fmla="*/ 166 w 217"/>
              <a:gd name="T71" fmla="*/ 688 h 1821"/>
              <a:gd name="T72" fmla="*/ 43 w 217"/>
              <a:gd name="T73" fmla="*/ 679 h 1821"/>
              <a:gd name="T74" fmla="*/ 43 w 217"/>
              <a:gd name="T75" fmla="*/ 630 h 1821"/>
              <a:gd name="T76" fmla="*/ 166 w 217"/>
              <a:gd name="T77" fmla="*/ 645 h 1821"/>
              <a:gd name="T78" fmla="*/ 166 w 217"/>
              <a:gd name="T79" fmla="*/ 688 h 1821"/>
              <a:gd name="T80" fmla="*/ 166 w 217"/>
              <a:gd name="T81" fmla="*/ 519 h 1821"/>
              <a:gd name="T82" fmla="*/ 43 w 217"/>
              <a:gd name="T83" fmla="*/ 502 h 1821"/>
              <a:gd name="T84" fmla="*/ 43 w 217"/>
              <a:gd name="T85" fmla="*/ 454 h 1821"/>
              <a:gd name="T86" fmla="*/ 166 w 217"/>
              <a:gd name="T87" fmla="*/ 475 h 1821"/>
              <a:gd name="T88" fmla="*/ 166 w 217"/>
              <a:gd name="T89" fmla="*/ 519 h 1821"/>
              <a:gd name="T90" fmla="*/ 166 w 217"/>
              <a:gd name="T91" fmla="*/ 349 h 1821"/>
              <a:gd name="T92" fmla="*/ 43 w 217"/>
              <a:gd name="T93" fmla="*/ 326 h 1821"/>
              <a:gd name="T94" fmla="*/ 43 w 217"/>
              <a:gd name="T95" fmla="*/ 277 h 1821"/>
              <a:gd name="T96" fmla="*/ 166 w 217"/>
              <a:gd name="T97" fmla="*/ 305 h 1821"/>
              <a:gd name="T98" fmla="*/ 166 w 217"/>
              <a:gd name="T99" fmla="*/ 349 h 1821"/>
              <a:gd name="T100" fmla="*/ 166 w 217"/>
              <a:gd name="T101" fmla="*/ 180 h 1821"/>
              <a:gd name="T102" fmla="*/ 43 w 217"/>
              <a:gd name="T103" fmla="*/ 150 h 1821"/>
              <a:gd name="T104" fmla="*/ 43 w 217"/>
              <a:gd name="T105" fmla="*/ 101 h 1821"/>
              <a:gd name="T106" fmla="*/ 166 w 217"/>
              <a:gd name="T107" fmla="*/ 135 h 1821"/>
              <a:gd name="T108" fmla="*/ 166 w 217"/>
              <a:gd name="T109" fmla="*/ 180 h 18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7" h="1821">
                <a:moveTo>
                  <a:pt x="0" y="0"/>
                </a:moveTo>
                <a:cubicBezTo>
                  <a:pt x="0" y="1821"/>
                  <a:pt x="0" y="1821"/>
                  <a:pt x="0" y="1821"/>
                </a:cubicBezTo>
                <a:cubicBezTo>
                  <a:pt x="217" y="1761"/>
                  <a:pt x="217" y="1761"/>
                  <a:pt x="217" y="1761"/>
                </a:cubicBezTo>
                <a:cubicBezTo>
                  <a:pt x="217" y="73"/>
                  <a:pt x="217" y="73"/>
                  <a:pt x="217" y="73"/>
                </a:cubicBezTo>
                <a:lnTo>
                  <a:pt x="0" y="0"/>
                </a:lnTo>
                <a:close/>
                <a:moveTo>
                  <a:pt x="166" y="1705"/>
                </a:moveTo>
                <a:cubicBezTo>
                  <a:pt x="43" y="1738"/>
                  <a:pt x="43" y="1738"/>
                  <a:pt x="43" y="1738"/>
                </a:cubicBezTo>
                <a:cubicBezTo>
                  <a:pt x="43" y="1689"/>
                  <a:pt x="43" y="1689"/>
                  <a:pt x="43" y="1689"/>
                </a:cubicBezTo>
                <a:cubicBezTo>
                  <a:pt x="166" y="1666"/>
                  <a:pt x="166" y="1666"/>
                  <a:pt x="166" y="1666"/>
                </a:cubicBezTo>
                <a:lnTo>
                  <a:pt x="166" y="1705"/>
                </a:lnTo>
                <a:close/>
                <a:moveTo>
                  <a:pt x="166" y="1536"/>
                </a:moveTo>
                <a:cubicBezTo>
                  <a:pt x="125" y="1544"/>
                  <a:pt x="84" y="1553"/>
                  <a:pt x="43" y="1562"/>
                </a:cubicBezTo>
                <a:cubicBezTo>
                  <a:pt x="43" y="1545"/>
                  <a:pt x="43" y="1529"/>
                  <a:pt x="43" y="1513"/>
                </a:cubicBezTo>
                <a:cubicBezTo>
                  <a:pt x="84" y="1507"/>
                  <a:pt x="125" y="1502"/>
                  <a:pt x="166" y="1496"/>
                </a:cubicBezTo>
                <a:cubicBezTo>
                  <a:pt x="166" y="1509"/>
                  <a:pt x="166" y="1522"/>
                  <a:pt x="166" y="1536"/>
                </a:cubicBezTo>
                <a:close/>
                <a:moveTo>
                  <a:pt x="166" y="1366"/>
                </a:moveTo>
                <a:cubicBezTo>
                  <a:pt x="125" y="1372"/>
                  <a:pt x="84" y="1379"/>
                  <a:pt x="43" y="1385"/>
                </a:cubicBezTo>
                <a:cubicBezTo>
                  <a:pt x="43" y="1369"/>
                  <a:pt x="43" y="1353"/>
                  <a:pt x="43" y="1336"/>
                </a:cubicBezTo>
                <a:cubicBezTo>
                  <a:pt x="84" y="1333"/>
                  <a:pt x="125" y="1329"/>
                  <a:pt x="166" y="1326"/>
                </a:cubicBezTo>
                <a:cubicBezTo>
                  <a:pt x="166" y="1339"/>
                  <a:pt x="166" y="1353"/>
                  <a:pt x="166" y="1366"/>
                </a:cubicBezTo>
                <a:close/>
                <a:moveTo>
                  <a:pt x="166" y="1197"/>
                </a:moveTo>
                <a:cubicBezTo>
                  <a:pt x="125" y="1201"/>
                  <a:pt x="84" y="1205"/>
                  <a:pt x="43" y="1209"/>
                </a:cubicBezTo>
                <a:cubicBezTo>
                  <a:pt x="43" y="1192"/>
                  <a:pt x="43" y="1176"/>
                  <a:pt x="43" y="1160"/>
                </a:cubicBezTo>
                <a:cubicBezTo>
                  <a:pt x="84" y="1159"/>
                  <a:pt x="125" y="1157"/>
                  <a:pt x="166" y="1156"/>
                </a:cubicBezTo>
                <a:cubicBezTo>
                  <a:pt x="166" y="1169"/>
                  <a:pt x="166" y="1183"/>
                  <a:pt x="166" y="1197"/>
                </a:cubicBezTo>
                <a:close/>
                <a:moveTo>
                  <a:pt x="166" y="1027"/>
                </a:moveTo>
                <a:cubicBezTo>
                  <a:pt x="125" y="1029"/>
                  <a:pt x="84" y="1030"/>
                  <a:pt x="43" y="1032"/>
                </a:cubicBezTo>
                <a:cubicBezTo>
                  <a:pt x="43" y="1016"/>
                  <a:pt x="43" y="1000"/>
                  <a:pt x="43" y="983"/>
                </a:cubicBezTo>
                <a:cubicBezTo>
                  <a:pt x="84" y="984"/>
                  <a:pt x="125" y="985"/>
                  <a:pt x="166" y="986"/>
                </a:cubicBezTo>
                <a:cubicBezTo>
                  <a:pt x="166" y="999"/>
                  <a:pt x="166" y="1013"/>
                  <a:pt x="166" y="1027"/>
                </a:cubicBezTo>
                <a:close/>
                <a:moveTo>
                  <a:pt x="166" y="858"/>
                </a:moveTo>
                <a:cubicBezTo>
                  <a:pt x="125" y="857"/>
                  <a:pt x="84" y="856"/>
                  <a:pt x="43" y="856"/>
                </a:cubicBezTo>
                <a:cubicBezTo>
                  <a:pt x="43" y="839"/>
                  <a:pt x="43" y="823"/>
                  <a:pt x="43" y="807"/>
                </a:cubicBezTo>
                <a:cubicBezTo>
                  <a:pt x="84" y="810"/>
                  <a:pt x="125" y="813"/>
                  <a:pt x="166" y="815"/>
                </a:cubicBezTo>
                <a:cubicBezTo>
                  <a:pt x="166" y="830"/>
                  <a:pt x="166" y="844"/>
                  <a:pt x="166" y="858"/>
                </a:cubicBezTo>
                <a:close/>
                <a:moveTo>
                  <a:pt x="166" y="688"/>
                </a:moveTo>
                <a:cubicBezTo>
                  <a:pt x="125" y="685"/>
                  <a:pt x="84" y="682"/>
                  <a:pt x="43" y="679"/>
                </a:cubicBezTo>
                <a:cubicBezTo>
                  <a:pt x="43" y="663"/>
                  <a:pt x="43" y="647"/>
                  <a:pt x="43" y="630"/>
                </a:cubicBezTo>
                <a:cubicBezTo>
                  <a:pt x="84" y="635"/>
                  <a:pt x="125" y="640"/>
                  <a:pt x="166" y="645"/>
                </a:cubicBezTo>
                <a:cubicBezTo>
                  <a:pt x="166" y="660"/>
                  <a:pt x="166" y="674"/>
                  <a:pt x="166" y="688"/>
                </a:cubicBezTo>
                <a:close/>
                <a:moveTo>
                  <a:pt x="166" y="519"/>
                </a:moveTo>
                <a:cubicBezTo>
                  <a:pt x="125" y="513"/>
                  <a:pt x="84" y="508"/>
                  <a:pt x="43" y="502"/>
                </a:cubicBezTo>
                <a:cubicBezTo>
                  <a:pt x="43" y="486"/>
                  <a:pt x="43" y="470"/>
                  <a:pt x="43" y="454"/>
                </a:cubicBezTo>
                <a:cubicBezTo>
                  <a:pt x="84" y="461"/>
                  <a:pt x="125" y="468"/>
                  <a:pt x="166" y="475"/>
                </a:cubicBezTo>
                <a:cubicBezTo>
                  <a:pt x="166" y="490"/>
                  <a:pt x="166" y="504"/>
                  <a:pt x="166" y="519"/>
                </a:cubicBezTo>
                <a:close/>
                <a:moveTo>
                  <a:pt x="166" y="349"/>
                </a:moveTo>
                <a:cubicBezTo>
                  <a:pt x="125" y="342"/>
                  <a:pt x="84" y="334"/>
                  <a:pt x="43" y="326"/>
                </a:cubicBezTo>
                <a:cubicBezTo>
                  <a:pt x="43" y="310"/>
                  <a:pt x="43" y="294"/>
                  <a:pt x="43" y="277"/>
                </a:cubicBezTo>
                <a:cubicBezTo>
                  <a:pt x="84" y="287"/>
                  <a:pt x="125" y="296"/>
                  <a:pt x="166" y="305"/>
                </a:cubicBezTo>
                <a:cubicBezTo>
                  <a:pt x="166" y="320"/>
                  <a:pt x="166" y="335"/>
                  <a:pt x="166" y="349"/>
                </a:cubicBezTo>
                <a:close/>
                <a:moveTo>
                  <a:pt x="166" y="180"/>
                </a:moveTo>
                <a:cubicBezTo>
                  <a:pt x="43" y="150"/>
                  <a:pt x="43" y="150"/>
                  <a:pt x="43" y="150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166" y="135"/>
                  <a:pt x="166" y="135"/>
                  <a:pt x="166" y="135"/>
                </a:cubicBezTo>
                <a:lnTo>
                  <a:pt x="166" y="18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10" name="î$ļîḋê">
            <a:extLst>
              <a:ext uri="{FF2B5EF4-FFF2-40B4-BE49-F238E27FC236}">
                <a16:creationId xmlns:a16="http://schemas.microsoft.com/office/drawing/2014/main" id="{A9D31694-6BB9-4D2B-AC67-8C6F41813669}"/>
              </a:ext>
            </a:extLst>
          </p:cNvPr>
          <p:cNvSpPr/>
          <p:nvPr userDrawn="1"/>
        </p:nvSpPr>
        <p:spPr bwMode="auto">
          <a:xfrm>
            <a:off x="3826171" y="1337498"/>
            <a:ext cx="518651" cy="3998676"/>
          </a:xfrm>
          <a:custGeom>
            <a:avLst/>
            <a:gdLst>
              <a:gd name="T0" fmla="*/ 101 w 238"/>
              <a:gd name="T1" fmla="*/ 338 h 1833"/>
              <a:gd name="T2" fmla="*/ 238 w 238"/>
              <a:gd name="T3" fmla="*/ 1833 h 1833"/>
              <a:gd name="T4" fmla="*/ 0 w 238"/>
              <a:gd name="T5" fmla="*/ 116 h 1833"/>
              <a:gd name="T6" fmla="*/ 191 w 238"/>
              <a:gd name="T7" fmla="*/ 1675 h 1833"/>
              <a:gd name="T8" fmla="*/ 124 w 238"/>
              <a:gd name="T9" fmla="*/ 1613 h 1833"/>
              <a:gd name="T10" fmla="*/ 191 w 238"/>
              <a:gd name="T11" fmla="*/ 1675 h 1833"/>
              <a:gd name="T12" fmla="*/ 124 w 238"/>
              <a:gd name="T13" fmla="*/ 1569 h 1833"/>
              <a:gd name="T14" fmla="*/ 191 w 238"/>
              <a:gd name="T15" fmla="*/ 1529 h 1833"/>
              <a:gd name="T16" fmla="*/ 191 w 238"/>
              <a:gd name="T17" fmla="*/ 1487 h 1833"/>
              <a:gd name="T18" fmla="*/ 124 w 238"/>
              <a:gd name="T19" fmla="*/ 1429 h 1833"/>
              <a:gd name="T20" fmla="*/ 191 w 238"/>
              <a:gd name="T21" fmla="*/ 1487 h 1833"/>
              <a:gd name="T22" fmla="*/ 124 w 238"/>
              <a:gd name="T23" fmla="*/ 1386 h 1833"/>
              <a:gd name="T24" fmla="*/ 191 w 238"/>
              <a:gd name="T25" fmla="*/ 1341 h 1833"/>
              <a:gd name="T26" fmla="*/ 191 w 238"/>
              <a:gd name="T27" fmla="*/ 1299 h 1833"/>
              <a:gd name="T28" fmla="*/ 124 w 238"/>
              <a:gd name="T29" fmla="*/ 1245 h 1833"/>
              <a:gd name="T30" fmla="*/ 191 w 238"/>
              <a:gd name="T31" fmla="*/ 1299 h 1833"/>
              <a:gd name="T32" fmla="*/ 124 w 238"/>
              <a:gd name="T33" fmla="*/ 1202 h 1833"/>
              <a:gd name="T34" fmla="*/ 191 w 238"/>
              <a:gd name="T35" fmla="*/ 1153 h 1833"/>
              <a:gd name="T36" fmla="*/ 191 w 238"/>
              <a:gd name="T37" fmla="*/ 1111 h 1833"/>
              <a:gd name="T38" fmla="*/ 124 w 238"/>
              <a:gd name="T39" fmla="*/ 1062 h 1833"/>
              <a:gd name="T40" fmla="*/ 191 w 238"/>
              <a:gd name="T41" fmla="*/ 1111 h 1833"/>
              <a:gd name="T42" fmla="*/ 124 w 238"/>
              <a:gd name="T43" fmla="*/ 1018 h 1833"/>
              <a:gd name="T44" fmla="*/ 191 w 238"/>
              <a:gd name="T45" fmla="*/ 965 h 1833"/>
              <a:gd name="T46" fmla="*/ 191 w 238"/>
              <a:gd name="T47" fmla="*/ 923 h 1833"/>
              <a:gd name="T48" fmla="*/ 124 w 238"/>
              <a:gd name="T49" fmla="*/ 878 h 1833"/>
              <a:gd name="T50" fmla="*/ 191 w 238"/>
              <a:gd name="T51" fmla="*/ 923 h 1833"/>
              <a:gd name="T52" fmla="*/ 124 w 238"/>
              <a:gd name="T53" fmla="*/ 834 h 1833"/>
              <a:gd name="T54" fmla="*/ 191 w 238"/>
              <a:gd name="T55" fmla="*/ 777 h 1833"/>
              <a:gd name="T56" fmla="*/ 191 w 238"/>
              <a:gd name="T57" fmla="*/ 734 h 1833"/>
              <a:gd name="T58" fmla="*/ 124 w 238"/>
              <a:gd name="T59" fmla="*/ 694 h 1833"/>
              <a:gd name="T60" fmla="*/ 191 w 238"/>
              <a:gd name="T61" fmla="*/ 734 h 1833"/>
              <a:gd name="T62" fmla="*/ 124 w 238"/>
              <a:gd name="T63" fmla="*/ 650 h 1833"/>
              <a:gd name="T64" fmla="*/ 191 w 238"/>
              <a:gd name="T65" fmla="*/ 588 h 1833"/>
              <a:gd name="T66" fmla="*/ 191 w 238"/>
              <a:gd name="T67" fmla="*/ 546 h 1833"/>
              <a:gd name="T68" fmla="*/ 124 w 238"/>
              <a:gd name="T69" fmla="*/ 510 h 1833"/>
              <a:gd name="T70" fmla="*/ 191 w 238"/>
              <a:gd name="T71" fmla="*/ 546 h 1833"/>
              <a:gd name="T72" fmla="*/ 124 w 238"/>
              <a:gd name="T73" fmla="*/ 467 h 1833"/>
              <a:gd name="T74" fmla="*/ 191 w 238"/>
              <a:gd name="T75" fmla="*/ 400 h 1833"/>
              <a:gd name="T76" fmla="*/ 191 w 238"/>
              <a:gd name="T77" fmla="*/ 358 h 1833"/>
              <a:gd name="T78" fmla="*/ 124 w 238"/>
              <a:gd name="T79" fmla="*/ 326 h 1833"/>
              <a:gd name="T80" fmla="*/ 191 w 238"/>
              <a:gd name="T81" fmla="*/ 358 h 1833"/>
              <a:gd name="T82" fmla="*/ 124 w 238"/>
              <a:gd name="T83" fmla="*/ 283 h 1833"/>
              <a:gd name="T84" fmla="*/ 191 w 238"/>
              <a:gd name="T85" fmla="*/ 212 h 1833"/>
              <a:gd name="T86" fmla="*/ 124 w 238"/>
              <a:gd name="T87" fmla="*/ 143 h 1833"/>
              <a:gd name="T88" fmla="*/ 191 w 238"/>
              <a:gd name="T89" fmla="*/ 170 h 1833"/>
              <a:gd name="T90" fmla="*/ 124 w 238"/>
              <a:gd name="T91" fmla="*/ 143 h 1833"/>
              <a:gd name="T92" fmla="*/ 191 w 238"/>
              <a:gd name="T93" fmla="*/ 1717 h 1833"/>
              <a:gd name="T94" fmla="*/ 124 w 238"/>
              <a:gd name="T95" fmla="*/ 1753 h 1833"/>
              <a:gd name="T96" fmla="*/ 83 w 238"/>
              <a:gd name="T97" fmla="*/ 291 h 1833"/>
              <a:gd name="T98" fmla="*/ 31 w 238"/>
              <a:gd name="T99" fmla="*/ 270 h 1833"/>
              <a:gd name="T100" fmla="*/ 83 w 238"/>
              <a:gd name="T101" fmla="*/ 291 h 1833"/>
              <a:gd name="T102" fmla="*/ 83 w 238"/>
              <a:gd name="T103" fmla="*/ 160 h 1833"/>
              <a:gd name="T104" fmla="*/ 31 w 238"/>
              <a:gd name="T105" fmla="*/ 219 h 1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8" h="1833">
                <a:moveTo>
                  <a:pt x="0" y="306"/>
                </a:moveTo>
                <a:cubicBezTo>
                  <a:pt x="101" y="338"/>
                  <a:pt x="101" y="338"/>
                  <a:pt x="101" y="338"/>
                </a:cubicBezTo>
                <a:cubicBezTo>
                  <a:pt x="101" y="1818"/>
                  <a:pt x="101" y="1818"/>
                  <a:pt x="101" y="1818"/>
                </a:cubicBezTo>
                <a:cubicBezTo>
                  <a:pt x="238" y="1833"/>
                  <a:pt x="238" y="1833"/>
                  <a:pt x="238" y="1833"/>
                </a:cubicBezTo>
                <a:cubicBezTo>
                  <a:pt x="238" y="0"/>
                  <a:pt x="238" y="0"/>
                  <a:pt x="238" y="0"/>
                </a:cubicBezTo>
                <a:cubicBezTo>
                  <a:pt x="0" y="116"/>
                  <a:pt x="0" y="116"/>
                  <a:pt x="0" y="116"/>
                </a:cubicBezTo>
                <a:lnTo>
                  <a:pt x="0" y="306"/>
                </a:lnTo>
                <a:close/>
                <a:moveTo>
                  <a:pt x="191" y="1675"/>
                </a:moveTo>
                <a:cubicBezTo>
                  <a:pt x="169" y="1670"/>
                  <a:pt x="146" y="1666"/>
                  <a:pt x="124" y="1661"/>
                </a:cubicBezTo>
                <a:cubicBezTo>
                  <a:pt x="124" y="1645"/>
                  <a:pt x="124" y="1629"/>
                  <a:pt x="124" y="1613"/>
                </a:cubicBezTo>
                <a:cubicBezTo>
                  <a:pt x="146" y="1616"/>
                  <a:pt x="169" y="1620"/>
                  <a:pt x="191" y="1623"/>
                </a:cubicBezTo>
                <a:cubicBezTo>
                  <a:pt x="191" y="1640"/>
                  <a:pt x="191" y="1658"/>
                  <a:pt x="191" y="1675"/>
                </a:cubicBezTo>
                <a:close/>
                <a:moveTo>
                  <a:pt x="191" y="1581"/>
                </a:moveTo>
                <a:cubicBezTo>
                  <a:pt x="169" y="1577"/>
                  <a:pt x="146" y="1573"/>
                  <a:pt x="124" y="1569"/>
                </a:cubicBezTo>
                <a:cubicBezTo>
                  <a:pt x="124" y="1553"/>
                  <a:pt x="124" y="1537"/>
                  <a:pt x="124" y="1521"/>
                </a:cubicBezTo>
                <a:cubicBezTo>
                  <a:pt x="146" y="1524"/>
                  <a:pt x="169" y="1526"/>
                  <a:pt x="191" y="1529"/>
                </a:cubicBezTo>
                <a:cubicBezTo>
                  <a:pt x="191" y="1546"/>
                  <a:pt x="191" y="1564"/>
                  <a:pt x="191" y="1581"/>
                </a:cubicBezTo>
                <a:close/>
                <a:moveTo>
                  <a:pt x="191" y="1487"/>
                </a:moveTo>
                <a:cubicBezTo>
                  <a:pt x="169" y="1484"/>
                  <a:pt x="146" y="1481"/>
                  <a:pt x="124" y="1477"/>
                </a:cubicBezTo>
                <a:cubicBezTo>
                  <a:pt x="124" y="1461"/>
                  <a:pt x="124" y="1445"/>
                  <a:pt x="124" y="1429"/>
                </a:cubicBezTo>
                <a:cubicBezTo>
                  <a:pt x="146" y="1431"/>
                  <a:pt x="169" y="1433"/>
                  <a:pt x="191" y="1435"/>
                </a:cubicBezTo>
                <a:cubicBezTo>
                  <a:pt x="191" y="1452"/>
                  <a:pt x="191" y="1470"/>
                  <a:pt x="191" y="1487"/>
                </a:cubicBezTo>
                <a:close/>
                <a:moveTo>
                  <a:pt x="191" y="1393"/>
                </a:moveTo>
                <a:cubicBezTo>
                  <a:pt x="169" y="1390"/>
                  <a:pt x="146" y="1388"/>
                  <a:pt x="124" y="1386"/>
                </a:cubicBezTo>
                <a:cubicBezTo>
                  <a:pt x="124" y="1369"/>
                  <a:pt x="124" y="1353"/>
                  <a:pt x="124" y="1337"/>
                </a:cubicBezTo>
                <a:cubicBezTo>
                  <a:pt x="146" y="1338"/>
                  <a:pt x="169" y="1340"/>
                  <a:pt x="191" y="1341"/>
                </a:cubicBezTo>
                <a:cubicBezTo>
                  <a:pt x="191" y="1358"/>
                  <a:pt x="191" y="1376"/>
                  <a:pt x="191" y="1393"/>
                </a:cubicBezTo>
                <a:close/>
                <a:moveTo>
                  <a:pt x="191" y="1299"/>
                </a:moveTo>
                <a:cubicBezTo>
                  <a:pt x="169" y="1297"/>
                  <a:pt x="146" y="1295"/>
                  <a:pt x="124" y="1294"/>
                </a:cubicBezTo>
                <a:cubicBezTo>
                  <a:pt x="124" y="1278"/>
                  <a:pt x="124" y="1261"/>
                  <a:pt x="124" y="1245"/>
                </a:cubicBezTo>
                <a:cubicBezTo>
                  <a:pt x="146" y="1246"/>
                  <a:pt x="169" y="1246"/>
                  <a:pt x="191" y="1247"/>
                </a:cubicBezTo>
                <a:cubicBezTo>
                  <a:pt x="191" y="1264"/>
                  <a:pt x="191" y="1281"/>
                  <a:pt x="191" y="1299"/>
                </a:cubicBezTo>
                <a:close/>
                <a:moveTo>
                  <a:pt x="191" y="1205"/>
                </a:moveTo>
                <a:cubicBezTo>
                  <a:pt x="169" y="1204"/>
                  <a:pt x="146" y="1203"/>
                  <a:pt x="124" y="1202"/>
                </a:cubicBezTo>
                <a:cubicBezTo>
                  <a:pt x="124" y="1186"/>
                  <a:pt x="124" y="1170"/>
                  <a:pt x="124" y="1153"/>
                </a:cubicBezTo>
                <a:cubicBezTo>
                  <a:pt x="146" y="1153"/>
                  <a:pt x="169" y="1153"/>
                  <a:pt x="191" y="1153"/>
                </a:cubicBezTo>
                <a:cubicBezTo>
                  <a:pt x="191" y="1170"/>
                  <a:pt x="191" y="1187"/>
                  <a:pt x="191" y="1205"/>
                </a:cubicBezTo>
                <a:close/>
                <a:moveTo>
                  <a:pt x="191" y="1111"/>
                </a:moveTo>
                <a:cubicBezTo>
                  <a:pt x="169" y="1110"/>
                  <a:pt x="146" y="1110"/>
                  <a:pt x="124" y="1110"/>
                </a:cubicBezTo>
                <a:cubicBezTo>
                  <a:pt x="124" y="1094"/>
                  <a:pt x="124" y="1078"/>
                  <a:pt x="124" y="1062"/>
                </a:cubicBezTo>
                <a:cubicBezTo>
                  <a:pt x="146" y="1061"/>
                  <a:pt x="169" y="1060"/>
                  <a:pt x="191" y="1059"/>
                </a:cubicBezTo>
                <a:cubicBezTo>
                  <a:pt x="191" y="1076"/>
                  <a:pt x="191" y="1093"/>
                  <a:pt x="191" y="1111"/>
                </a:cubicBezTo>
                <a:close/>
                <a:moveTo>
                  <a:pt x="191" y="1017"/>
                </a:moveTo>
                <a:cubicBezTo>
                  <a:pt x="169" y="1017"/>
                  <a:pt x="146" y="1018"/>
                  <a:pt x="124" y="1018"/>
                </a:cubicBezTo>
                <a:cubicBezTo>
                  <a:pt x="124" y="1002"/>
                  <a:pt x="124" y="986"/>
                  <a:pt x="124" y="970"/>
                </a:cubicBezTo>
                <a:cubicBezTo>
                  <a:pt x="146" y="968"/>
                  <a:pt x="169" y="966"/>
                  <a:pt x="191" y="965"/>
                </a:cubicBezTo>
                <a:cubicBezTo>
                  <a:pt x="191" y="982"/>
                  <a:pt x="191" y="999"/>
                  <a:pt x="191" y="1017"/>
                </a:cubicBezTo>
                <a:close/>
                <a:moveTo>
                  <a:pt x="191" y="923"/>
                </a:moveTo>
                <a:cubicBezTo>
                  <a:pt x="169" y="924"/>
                  <a:pt x="146" y="925"/>
                  <a:pt x="124" y="926"/>
                </a:cubicBezTo>
                <a:cubicBezTo>
                  <a:pt x="124" y="910"/>
                  <a:pt x="124" y="894"/>
                  <a:pt x="124" y="878"/>
                </a:cubicBezTo>
                <a:cubicBezTo>
                  <a:pt x="146" y="875"/>
                  <a:pt x="169" y="873"/>
                  <a:pt x="191" y="871"/>
                </a:cubicBezTo>
                <a:cubicBezTo>
                  <a:pt x="191" y="888"/>
                  <a:pt x="191" y="905"/>
                  <a:pt x="191" y="923"/>
                </a:cubicBezTo>
                <a:close/>
                <a:moveTo>
                  <a:pt x="191" y="828"/>
                </a:moveTo>
                <a:cubicBezTo>
                  <a:pt x="169" y="830"/>
                  <a:pt x="146" y="832"/>
                  <a:pt x="124" y="834"/>
                </a:cubicBezTo>
                <a:cubicBezTo>
                  <a:pt x="124" y="818"/>
                  <a:pt x="124" y="802"/>
                  <a:pt x="124" y="786"/>
                </a:cubicBezTo>
                <a:cubicBezTo>
                  <a:pt x="146" y="783"/>
                  <a:pt x="169" y="780"/>
                  <a:pt x="191" y="777"/>
                </a:cubicBezTo>
                <a:cubicBezTo>
                  <a:pt x="191" y="794"/>
                  <a:pt x="191" y="811"/>
                  <a:pt x="191" y="828"/>
                </a:cubicBezTo>
                <a:close/>
                <a:moveTo>
                  <a:pt x="191" y="734"/>
                </a:moveTo>
                <a:cubicBezTo>
                  <a:pt x="169" y="737"/>
                  <a:pt x="146" y="740"/>
                  <a:pt x="124" y="742"/>
                </a:cubicBezTo>
                <a:cubicBezTo>
                  <a:pt x="124" y="726"/>
                  <a:pt x="124" y="710"/>
                  <a:pt x="124" y="694"/>
                </a:cubicBezTo>
                <a:cubicBezTo>
                  <a:pt x="146" y="690"/>
                  <a:pt x="169" y="686"/>
                  <a:pt x="191" y="682"/>
                </a:cubicBezTo>
                <a:cubicBezTo>
                  <a:pt x="191" y="700"/>
                  <a:pt x="191" y="717"/>
                  <a:pt x="191" y="734"/>
                </a:cubicBezTo>
                <a:close/>
                <a:moveTo>
                  <a:pt x="191" y="640"/>
                </a:moveTo>
                <a:cubicBezTo>
                  <a:pt x="169" y="644"/>
                  <a:pt x="146" y="647"/>
                  <a:pt x="124" y="650"/>
                </a:cubicBezTo>
                <a:cubicBezTo>
                  <a:pt x="124" y="634"/>
                  <a:pt x="124" y="618"/>
                  <a:pt x="124" y="602"/>
                </a:cubicBezTo>
                <a:cubicBezTo>
                  <a:pt x="146" y="598"/>
                  <a:pt x="169" y="593"/>
                  <a:pt x="191" y="588"/>
                </a:cubicBezTo>
                <a:cubicBezTo>
                  <a:pt x="191" y="606"/>
                  <a:pt x="191" y="623"/>
                  <a:pt x="191" y="640"/>
                </a:cubicBezTo>
                <a:close/>
                <a:moveTo>
                  <a:pt x="191" y="546"/>
                </a:moveTo>
                <a:cubicBezTo>
                  <a:pt x="169" y="550"/>
                  <a:pt x="146" y="554"/>
                  <a:pt x="124" y="559"/>
                </a:cubicBezTo>
                <a:cubicBezTo>
                  <a:pt x="124" y="542"/>
                  <a:pt x="124" y="526"/>
                  <a:pt x="124" y="510"/>
                </a:cubicBezTo>
                <a:cubicBezTo>
                  <a:pt x="146" y="505"/>
                  <a:pt x="169" y="500"/>
                  <a:pt x="191" y="494"/>
                </a:cubicBezTo>
                <a:cubicBezTo>
                  <a:pt x="191" y="512"/>
                  <a:pt x="191" y="529"/>
                  <a:pt x="191" y="546"/>
                </a:cubicBezTo>
                <a:close/>
                <a:moveTo>
                  <a:pt x="191" y="452"/>
                </a:moveTo>
                <a:cubicBezTo>
                  <a:pt x="169" y="457"/>
                  <a:pt x="146" y="462"/>
                  <a:pt x="124" y="467"/>
                </a:cubicBezTo>
                <a:cubicBezTo>
                  <a:pt x="124" y="451"/>
                  <a:pt x="124" y="434"/>
                  <a:pt x="124" y="418"/>
                </a:cubicBezTo>
                <a:cubicBezTo>
                  <a:pt x="146" y="412"/>
                  <a:pt x="169" y="406"/>
                  <a:pt x="191" y="400"/>
                </a:cubicBezTo>
                <a:cubicBezTo>
                  <a:pt x="191" y="418"/>
                  <a:pt x="191" y="435"/>
                  <a:pt x="191" y="452"/>
                </a:cubicBezTo>
                <a:close/>
                <a:moveTo>
                  <a:pt x="191" y="358"/>
                </a:moveTo>
                <a:cubicBezTo>
                  <a:pt x="169" y="364"/>
                  <a:pt x="146" y="369"/>
                  <a:pt x="124" y="375"/>
                </a:cubicBezTo>
                <a:cubicBezTo>
                  <a:pt x="124" y="359"/>
                  <a:pt x="124" y="343"/>
                  <a:pt x="124" y="326"/>
                </a:cubicBezTo>
                <a:cubicBezTo>
                  <a:pt x="146" y="320"/>
                  <a:pt x="169" y="313"/>
                  <a:pt x="191" y="306"/>
                </a:cubicBezTo>
                <a:cubicBezTo>
                  <a:pt x="191" y="323"/>
                  <a:pt x="191" y="341"/>
                  <a:pt x="191" y="358"/>
                </a:cubicBezTo>
                <a:close/>
                <a:moveTo>
                  <a:pt x="191" y="264"/>
                </a:moveTo>
                <a:cubicBezTo>
                  <a:pt x="169" y="270"/>
                  <a:pt x="146" y="277"/>
                  <a:pt x="124" y="283"/>
                </a:cubicBezTo>
                <a:cubicBezTo>
                  <a:pt x="124" y="267"/>
                  <a:pt x="124" y="251"/>
                  <a:pt x="124" y="235"/>
                </a:cubicBezTo>
                <a:cubicBezTo>
                  <a:pt x="146" y="227"/>
                  <a:pt x="169" y="220"/>
                  <a:pt x="191" y="212"/>
                </a:cubicBezTo>
                <a:cubicBezTo>
                  <a:pt x="191" y="229"/>
                  <a:pt x="191" y="247"/>
                  <a:pt x="191" y="264"/>
                </a:cubicBezTo>
                <a:close/>
                <a:moveTo>
                  <a:pt x="124" y="143"/>
                </a:moveTo>
                <a:cubicBezTo>
                  <a:pt x="191" y="118"/>
                  <a:pt x="191" y="118"/>
                  <a:pt x="191" y="118"/>
                </a:cubicBezTo>
                <a:cubicBezTo>
                  <a:pt x="191" y="170"/>
                  <a:pt x="191" y="170"/>
                  <a:pt x="191" y="170"/>
                </a:cubicBezTo>
                <a:cubicBezTo>
                  <a:pt x="124" y="191"/>
                  <a:pt x="124" y="191"/>
                  <a:pt x="124" y="191"/>
                </a:cubicBezTo>
                <a:lnTo>
                  <a:pt x="124" y="143"/>
                </a:lnTo>
                <a:close/>
                <a:moveTo>
                  <a:pt x="124" y="1705"/>
                </a:moveTo>
                <a:cubicBezTo>
                  <a:pt x="191" y="1717"/>
                  <a:pt x="191" y="1717"/>
                  <a:pt x="191" y="1717"/>
                </a:cubicBezTo>
                <a:cubicBezTo>
                  <a:pt x="191" y="1769"/>
                  <a:pt x="191" y="1769"/>
                  <a:pt x="191" y="1769"/>
                </a:cubicBezTo>
                <a:cubicBezTo>
                  <a:pt x="124" y="1753"/>
                  <a:pt x="124" y="1753"/>
                  <a:pt x="124" y="1753"/>
                </a:cubicBezTo>
                <a:lnTo>
                  <a:pt x="124" y="1705"/>
                </a:lnTo>
                <a:close/>
                <a:moveTo>
                  <a:pt x="83" y="291"/>
                </a:moveTo>
                <a:cubicBezTo>
                  <a:pt x="65" y="297"/>
                  <a:pt x="48" y="302"/>
                  <a:pt x="31" y="308"/>
                </a:cubicBezTo>
                <a:cubicBezTo>
                  <a:pt x="31" y="295"/>
                  <a:pt x="31" y="283"/>
                  <a:pt x="31" y="270"/>
                </a:cubicBezTo>
                <a:cubicBezTo>
                  <a:pt x="48" y="264"/>
                  <a:pt x="65" y="257"/>
                  <a:pt x="83" y="251"/>
                </a:cubicBezTo>
                <a:cubicBezTo>
                  <a:pt x="83" y="264"/>
                  <a:pt x="83" y="278"/>
                  <a:pt x="83" y="291"/>
                </a:cubicBezTo>
                <a:close/>
                <a:moveTo>
                  <a:pt x="31" y="182"/>
                </a:moveTo>
                <a:cubicBezTo>
                  <a:pt x="83" y="160"/>
                  <a:pt x="83" y="160"/>
                  <a:pt x="83" y="160"/>
                </a:cubicBezTo>
                <a:cubicBezTo>
                  <a:pt x="83" y="201"/>
                  <a:pt x="83" y="201"/>
                  <a:pt x="83" y="201"/>
                </a:cubicBezTo>
                <a:cubicBezTo>
                  <a:pt x="31" y="219"/>
                  <a:pt x="31" y="219"/>
                  <a:pt x="31" y="219"/>
                </a:cubicBezTo>
                <a:lnTo>
                  <a:pt x="31" y="1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îṣľiḍè">
            <a:extLst>
              <a:ext uri="{FF2B5EF4-FFF2-40B4-BE49-F238E27FC236}">
                <a16:creationId xmlns:a16="http://schemas.microsoft.com/office/drawing/2014/main" id="{A48E57F1-29B0-49EA-B6F8-A29F3B1FB3B5}"/>
              </a:ext>
            </a:extLst>
          </p:cNvPr>
          <p:cNvSpPr/>
          <p:nvPr userDrawn="1"/>
        </p:nvSpPr>
        <p:spPr bwMode="auto">
          <a:xfrm>
            <a:off x="3577279" y="1956004"/>
            <a:ext cx="451585" cy="3474064"/>
          </a:xfrm>
          <a:custGeom>
            <a:avLst/>
            <a:gdLst>
              <a:gd name="T0" fmla="*/ 207 w 207"/>
              <a:gd name="T1" fmla="*/ 1543 h 1593"/>
              <a:gd name="T2" fmla="*/ 0 w 207"/>
              <a:gd name="T3" fmla="*/ 0 h 1593"/>
              <a:gd name="T4" fmla="*/ 29 w 207"/>
              <a:gd name="T5" fmla="*/ 94 h 1593"/>
              <a:gd name="T6" fmla="*/ 180 w 207"/>
              <a:gd name="T7" fmla="*/ 179 h 1593"/>
              <a:gd name="T8" fmla="*/ 29 w 207"/>
              <a:gd name="T9" fmla="*/ 94 h 1593"/>
              <a:gd name="T10" fmla="*/ 180 w 207"/>
              <a:gd name="T11" fmla="*/ 241 h 1593"/>
              <a:gd name="T12" fmla="*/ 29 w 207"/>
              <a:gd name="T13" fmla="*/ 241 h 1593"/>
              <a:gd name="T14" fmla="*/ 29 w 207"/>
              <a:gd name="T15" fmla="*/ 306 h 1593"/>
              <a:gd name="T16" fmla="*/ 180 w 207"/>
              <a:gd name="T17" fmla="*/ 378 h 1593"/>
              <a:gd name="T18" fmla="*/ 29 w 207"/>
              <a:gd name="T19" fmla="*/ 306 h 1593"/>
              <a:gd name="T20" fmla="*/ 180 w 207"/>
              <a:gd name="T21" fmla="*/ 441 h 1593"/>
              <a:gd name="T22" fmla="*/ 29 w 207"/>
              <a:gd name="T23" fmla="*/ 454 h 1593"/>
              <a:gd name="T24" fmla="*/ 29 w 207"/>
              <a:gd name="T25" fmla="*/ 519 h 1593"/>
              <a:gd name="T26" fmla="*/ 180 w 207"/>
              <a:gd name="T27" fmla="*/ 578 h 1593"/>
              <a:gd name="T28" fmla="*/ 29 w 207"/>
              <a:gd name="T29" fmla="*/ 519 h 1593"/>
              <a:gd name="T30" fmla="*/ 180 w 207"/>
              <a:gd name="T31" fmla="*/ 641 h 1593"/>
              <a:gd name="T32" fmla="*/ 29 w 207"/>
              <a:gd name="T33" fmla="*/ 666 h 1593"/>
              <a:gd name="T34" fmla="*/ 29 w 207"/>
              <a:gd name="T35" fmla="*/ 731 h 1593"/>
              <a:gd name="T36" fmla="*/ 180 w 207"/>
              <a:gd name="T37" fmla="*/ 777 h 1593"/>
              <a:gd name="T38" fmla="*/ 29 w 207"/>
              <a:gd name="T39" fmla="*/ 731 h 1593"/>
              <a:gd name="T40" fmla="*/ 180 w 207"/>
              <a:gd name="T41" fmla="*/ 841 h 1593"/>
              <a:gd name="T42" fmla="*/ 29 w 207"/>
              <a:gd name="T43" fmla="*/ 878 h 1593"/>
              <a:gd name="T44" fmla="*/ 29 w 207"/>
              <a:gd name="T45" fmla="*/ 943 h 1593"/>
              <a:gd name="T46" fmla="*/ 180 w 207"/>
              <a:gd name="T47" fmla="*/ 976 h 1593"/>
              <a:gd name="T48" fmla="*/ 29 w 207"/>
              <a:gd name="T49" fmla="*/ 943 h 1593"/>
              <a:gd name="T50" fmla="*/ 180 w 207"/>
              <a:gd name="T51" fmla="*/ 1041 h 1593"/>
              <a:gd name="T52" fmla="*/ 29 w 207"/>
              <a:gd name="T53" fmla="*/ 1091 h 1593"/>
              <a:gd name="T54" fmla="*/ 29 w 207"/>
              <a:gd name="T55" fmla="*/ 1156 h 1593"/>
              <a:gd name="T56" fmla="*/ 180 w 207"/>
              <a:gd name="T57" fmla="*/ 1175 h 1593"/>
              <a:gd name="T58" fmla="*/ 29 w 207"/>
              <a:gd name="T59" fmla="*/ 1156 h 1593"/>
              <a:gd name="T60" fmla="*/ 180 w 207"/>
              <a:gd name="T61" fmla="*/ 1241 h 1593"/>
              <a:gd name="T62" fmla="*/ 29 w 207"/>
              <a:gd name="T63" fmla="*/ 1303 h 1593"/>
              <a:gd name="T64" fmla="*/ 29 w 207"/>
              <a:gd name="T65" fmla="*/ 1368 h 1593"/>
              <a:gd name="T66" fmla="*/ 180 w 207"/>
              <a:gd name="T67" fmla="*/ 1375 h 1593"/>
              <a:gd name="T68" fmla="*/ 29 w 207"/>
              <a:gd name="T69" fmla="*/ 1368 h 1593"/>
              <a:gd name="T70" fmla="*/ 180 w 207"/>
              <a:gd name="T71" fmla="*/ 1441 h 1593"/>
              <a:gd name="T72" fmla="*/ 29 w 207"/>
              <a:gd name="T73" fmla="*/ 1515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7" h="1593">
                <a:moveTo>
                  <a:pt x="0" y="1593"/>
                </a:moveTo>
                <a:cubicBezTo>
                  <a:pt x="207" y="1543"/>
                  <a:pt x="207" y="1543"/>
                  <a:pt x="207" y="1543"/>
                </a:cubicBezTo>
                <a:cubicBezTo>
                  <a:pt x="207" y="68"/>
                  <a:pt x="207" y="68"/>
                  <a:pt x="207" y="68"/>
                </a:cubicBezTo>
                <a:cubicBezTo>
                  <a:pt x="0" y="0"/>
                  <a:pt x="0" y="0"/>
                  <a:pt x="0" y="0"/>
                </a:cubicBezTo>
                <a:lnTo>
                  <a:pt x="0" y="1593"/>
                </a:lnTo>
                <a:close/>
                <a:moveTo>
                  <a:pt x="29" y="94"/>
                </a:moveTo>
                <a:cubicBezTo>
                  <a:pt x="180" y="141"/>
                  <a:pt x="180" y="141"/>
                  <a:pt x="180" y="141"/>
                </a:cubicBezTo>
                <a:cubicBezTo>
                  <a:pt x="180" y="179"/>
                  <a:pt x="180" y="179"/>
                  <a:pt x="180" y="179"/>
                </a:cubicBezTo>
                <a:cubicBezTo>
                  <a:pt x="29" y="135"/>
                  <a:pt x="29" y="135"/>
                  <a:pt x="29" y="135"/>
                </a:cubicBezTo>
                <a:lnTo>
                  <a:pt x="29" y="94"/>
                </a:lnTo>
                <a:close/>
                <a:moveTo>
                  <a:pt x="29" y="200"/>
                </a:moveTo>
                <a:cubicBezTo>
                  <a:pt x="79" y="214"/>
                  <a:pt x="130" y="228"/>
                  <a:pt x="180" y="241"/>
                </a:cubicBezTo>
                <a:cubicBezTo>
                  <a:pt x="180" y="254"/>
                  <a:pt x="180" y="266"/>
                  <a:pt x="180" y="279"/>
                </a:cubicBezTo>
                <a:cubicBezTo>
                  <a:pt x="130" y="266"/>
                  <a:pt x="79" y="254"/>
                  <a:pt x="29" y="241"/>
                </a:cubicBezTo>
                <a:cubicBezTo>
                  <a:pt x="29" y="228"/>
                  <a:pt x="29" y="214"/>
                  <a:pt x="29" y="200"/>
                </a:cubicBezTo>
                <a:close/>
                <a:moveTo>
                  <a:pt x="29" y="306"/>
                </a:moveTo>
                <a:cubicBezTo>
                  <a:pt x="79" y="318"/>
                  <a:pt x="130" y="330"/>
                  <a:pt x="180" y="341"/>
                </a:cubicBezTo>
                <a:cubicBezTo>
                  <a:pt x="180" y="354"/>
                  <a:pt x="180" y="366"/>
                  <a:pt x="180" y="378"/>
                </a:cubicBezTo>
                <a:cubicBezTo>
                  <a:pt x="130" y="368"/>
                  <a:pt x="79" y="358"/>
                  <a:pt x="29" y="348"/>
                </a:cubicBezTo>
                <a:cubicBezTo>
                  <a:pt x="29" y="334"/>
                  <a:pt x="29" y="320"/>
                  <a:pt x="29" y="306"/>
                </a:cubicBezTo>
                <a:close/>
                <a:moveTo>
                  <a:pt x="29" y="413"/>
                </a:moveTo>
                <a:cubicBezTo>
                  <a:pt x="79" y="422"/>
                  <a:pt x="130" y="432"/>
                  <a:pt x="180" y="441"/>
                </a:cubicBezTo>
                <a:cubicBezTo>
                  <a:pt x="180" y="453"/>
                  <a:pt x="180" y="466"/>
                  <a:pt x="180" y="478"/>
                </a:cubicBezTo>
                <a:cubicBezTo>
                  <a:pt x="130" y="470"/>
                  <a:pt x="79" y="462"/>
                  <a:pt x="29" y="454"/>
                </a:cubicBezTo>
                <a:cubicBezTo>
                  <a:pt x="29" y="440"/>
                  <a:pt x="29" y="426"/>
                  <a:pt x="29" y="413"/>
                </a:cubicBezTo>
                <a:close/>
                <a:moveTo>
                  <a:pt x="29" y="519"/>
                </a:moveTo>
                <a:cubicBezTo>
                  <a:pt x="79" y="526"/>
                  <a:pt x="130" y="534"/>
                  <a:pt x="180" y="541"/>
                </a:cubicBezTo>
                <a:cubicBezTo>
                  <a:pt x="180" y="553"/>
                  <a:pt x="180" y="565"/>
                  <a:pt x="180" y="578"/>
                </a:cubicBezTo>
                <a:cubicBezTo>
                  <a:pt x="130" y="572"/>
                  <a:pt x="79" y="566"/>
                  <a:pt x="29" y="560"/>
                </a:cubicBezTo>
                <a:cubicBezTo>
                  <a:pt x="29" y="546"/>
                  <a:pt x="29" y="532"/>
                  <a:pt x="29" y="519"/>
                </a:cubicBezTo>
                <a:close/>
                <a:moveTo>
                  <a:pt x="29" y="625"/>
                </a:moveTo>
                <a:cubicBezTo>
                  <a:pt x="79" y="630"/>
                  <a:pt x="130" y="636"/>
                  <a:pt x="180" y="641"/>
                </a:cubicBezTo>
                <a:cubicBezTo>
                  <a:pt x="180" y="653"/>
                  <a:pt x="180" y="665"/>
                  <a:pt x="180" y="677"/>
                </a:cubicBezTo>
                <a:cubicBezTo>
                  <a:pt x="130" y="674"/>
                  <a:pt x="79" y="670"/>
                  <a:pt x="29" y="666"/>
                </a:cubicBezTo>
                <a:cubicBezTo>
                  <a:pt x="29" y="652"/>
                  <a:pt x="29" y="639"/>
                  <a:pt x="29" y="625"/>
                </a:cubicBezTo>
                <a:close/>
                <a:moveTo>
                  <a:pt x="29" y="731"/>
                </a:moveTo>
                <a:cubicBezTo>
                  <a:pt x="79" y="734"/>
                  <a:pt x="130" y="738"/>
                  <a:pt x="180" y="741"/>
                </a:cubicBezTo>
                <a:cubicBezTo>
                  <a:pt x="180" y="753"/>
                  <a:pt x="180" y="765"/>
                  <a:pt x="180" y="777"/>
                </a:cubicBezTo>
                <a:cubicBezTo>
                  <a:pt x="130" y="775"/>
                  <a:pt x="79" y="774"/>
                  <a:pt x="29" y="772"/>
                </a:cubicBezTo>
                <a:cubicBezTo>
                  <a:pt x="29" y="759"/>
                  <a:pt x="29" y="745"/>
                  <a:pt x="29" y="731"/>
                </a:cubicBezTo>
                <a:close/>
                <a:moveTo>
                  <a:pt x="29" y="837"/>
                </a:moveTo>
                <a:cubicBezTo>
                  <a:pt x="79" y="838"/>
                  <a:pt x="130" y="840"/>
                  <a:pt x="180" y="841"/>
                </a:cubicBezTo>
                <a:cubicBezTo>
                  <a:pt x="180" y="853"/>
                  <a:pt x="180" y="865"/>
                  <a:pt x="180" y="876"/>
                </a:cubicBezTo>
                <a:cubicBezTo>
                  <a:pt x="130" y="877"/>
                  <a:pt x="79" y="878"/>
                  <a:pt x="29" y="878"/>
                </a:cubicBezTo>
                <a:cubicBezTo>
                  <a:pt x="29" y="865"/>
                  <a:pt x="29" y="851"/>
                  <a:pt x="29" y="837"/>
                </a:cubicBezTo>
                <a:close/>
                <a:moveTo>
                  <a:pt x="29" y="943"/>
                </a:moveTo>
                <a:cubicBezTo>
                  <a:pt x="79" y="943"/>
                  <a:pt x="130" y="942"/>
                  <a:pt x="180" y="941"/>
                </a:cubicBezTo>
                <a:cubicBezTo>
                  <a:pt x="180" y="953"/>
                  <a:pt x="180" y="964"/>
                  <a:pt x="180" y="976"/>
                </a:cubicBezTo>
                <a:cubicBezTo>
                  <a:pt x="130" y="979"/>
                  <a:pt x="79" y="982"/>
                  <a:pt x="29" y="985"/>
                </a:cubicBezTo>
                <a:cubicBezTo>
                  <a:pt x="29" y="971"/>
                  <a:pt x="29" y="957"/>
                  <a:pt x="29" y="943"/>
                </a:cubicBezTo>
                <a:close/>
                <a:moveTo>
                  <a:pt x="29" y="1049"/>
                </a:moveTo>
                <a:cubicBezTo>
                  <a:pt x="79" y="1047"/>
                  <a:pt x="130" y="1044"/>
                  <a:pt x="180" y="1041"/>
                </a:cubicBezTo>
                <a:cubicBezTo>
                  <a:pt x="180" y="1053"/>
                  <a:pt x="180" y="1064"/>
                  <a:pt x="180" y="1076"/>
                </a:cubicBezTo>
                <a:cubicBezTo>
                  <a:pt x="130" y="1081"/>
                  <a:pt x="79" y="1086"/>
                  <a:pt x="29" y="1091"/>
                </a:cubicBezTo>
                <a:cubicBezTo>
                  <a:pt x="29" y="1077"/>
                  <a:pt x="29" y="1063"/>
                  <a:pt x="29" y="1049"/>
                </a:cubicBezTo>
                <a:close/>
                <a:moveTo>
                  <a:pt x="29" y="1156"/>
                </a:moveTo>
                <a:cubicBezTo>
                  <a:pt x="79" y="1151"/>
                  <a:pt x="130" y="1146"/>
                  <a:pt x="180" y="1141"/>
                </a:cubicBezTo>
                <a:cubicBezTo>
                  <a:pt x="180" y="1152"/>
                  <a:pt x="180" y="1164"/>
                  <a:pt x="180" y="1175"/>
                </a:cubicBezTo>
                <a:cubicBezTo>
                  <a:pt x="130" y="1183"/>
                  <a:pt x="79" y="1190"/>
                  <a:pt x="29" y="1197"/>
                </a:cubicBezTo>
                <a:cubicBezTo>
                  <a:pt x="29" y="1183"/>
                  <a:pt x="29" y="1169"/>
                  <a:pt x="29" y="1156"/>
                </a:cubicBezTo>
                <a:close/>
                <a:moveTo>
                  <a:pt x="29" y="1262"/>
                </a:moveTo>
                <a:cubicBezTo>
                  <a:pt x="79" y="1255"/>
                  <a:pt x="130" y="1248"/>
                  <a:pt x="180" y="1241"/>
                </a:cubicBezTo>
                <a:cubicBezTo>
                  <a:pt x="180" y="1252"/>
                  <a:pt x="180" y="1264"/>
                  <a:pt x="180" y="1275"/>
                </a:cubicBezTo>
                <a:cubicBezTo>
                  <a:pt x="130" y="1284"/>
                  <a:pt x="79" y="1294"/>
                  <a:pt x="29" y="1303"/>
                </a:cubicBezTo>
                <a:cubicBezTo>
                  <a:pt x="29" y="1289"/>
                  <a:pt x="29" y="1276"/>
                  <a:pt x="29" y="1262"/>
                </a:cubicBezTo>
                <a:close/>
                <a:moveTo>
                  <a:pt x="29" y="1368"/>
                </a:moveTo>
                <a:cubicBezTo>
                  <a:pt x="79" y="1359"/>
                  <a:pt x="130" y="1350"/>
                  <a:pt x="180" y="1341"/>
                </a:cubicBezTo>
                <a:cubicBezTo>
                  <a:pt x="180" y="1352"/>
                  <a:pt x="180" y="1363"/>
                  <a:pt x="180" y="1375"/>
                </a:cubicBezTo>
                <a:cubicBezTo>
                  <a:pt x="130" y="1386"/>
                  <a:pt x="79" y="1398"/>
                  <a:pt x="29" y="1409"/>
                </a:cubicBezTo>
                <a:cubicBezTo>
                  <a:pt x="29" y="1395"/>
                  <a:pt x="29" y="1382"/>
                  <a:pt x="29" y="1368"/>
                </a:cubicBezTo>
                <a:close/>
                <a:moveTo>
                  <a:pt x="29" y="1474"/>
                </a:moveTo>
                <a:cubicBezTo>
                  <a:pt x="180" y="1441"/>
                  <a:pt x="180" y="1441"/>
                  <a:pt x="180" y="1441"/>
                </a:cubicBezTo>
                <a:cubicBezTo>
                  <a:pt x="180" y="1474"/>
                  <a:pt x="180" y="1474"/>
                  <a:pt x="180" y="1474"/>
                </a:cubicBezTo>
                <a:cubicBezTo>
                  <a:pt x="29" y="1515"/>
                  <a:pt x="29" y="1515"/>
                  <a:pt x="29" y="1515"/>
                </a:cubicBezTo>
                <a:lnTo>
                  <a:pt x="29" y="147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íṡḷîďe">
            <a:extLst>
              <a:ext uri="{FF2B5EF4-FFF2-40B4-BE49-F238E27FC236}">
                <a16:creationId xmlns:a16="http://schemas.microsoft.com/office/drawing/2014/main" id="{1B72822C-804C-4FA3-9A22-32DC6230D49D}"/>
              </a:ext>
            </a:extLst>
          </p:cNvPr>
          <p:cNvSpPr/>
          <p:nvPr userDrawn="1"/>
        </p:nvSpPr>
        <p:spPr bwMode="auto">
          <a:xfrm>
            <a:off x="2672619" y="1960475"/>
            <a:ext cx="867400" cy="3466612"/>
          </a:xfrm>
          <a:custGeom>
            <a:avLst/>
            <a:gdLst>
              <a:gd name="T0" fmla="*/ 329 w 398"/>
              <a:gd name="T1" fmla="*/ 1511 h 1590"/>
              <a:gd name="T2" fmla="*/ 263 w 398"/>
              <a:gd name="T3" fmla="*/ 1423 h 1590"/>
              <a:gd name="T4" fmla="*/ 263 w 398"/>
              <a:gd name="T5" fmla="*/ 1299 h 1590"/>
              <a:gd name="T6" fmla="*/ 329 w 398"/>
              <a:gd name="T7" fmla="*/ 1222 h 1590"/>
              <a:gd name="T8" fmla="*/ 329 w 398"/>
              <a:gd name="T9" fmla="*/ 1189 h 1590"/>
              <a:gd name="T10" fmla="*/ 329 w 398"/>
              <a:gd name="T11" fmla="*/ 1029 h 1590"/>
              <a:gd name="T12" fmla="*/ 263 w 398"/>
              <a:gd name="T13" fmla="*/ 950 h 1590"/>
              <a:gd name="T14" fmla="*/ 263 w 398"/>
              <a:gd name="T15" fmla="*/ 827 h 1590"/>
              <a:gd name="T16" fmla="*/ 329 w 398"/>
              <a:gd name="T17" fmla="*/ 740 h 1590"/>
              <a:gd name="T18" fmla="*/ 329 w 398"/>
              <a:gd name="T19" fmla="*/ 707 h 1590"/>
              <a:gd name="T20" fmla="*/ 329 w 398"/>
              <a:gd name="T21" fmla="*/ 627 h 1590"/>
              <a:gd name="T22" fmla="*/ 263 w 398"/>
              <a:gd name="T23" fmla="*/ 478 h 1590"/>
              <a:gd name="T24" fmla="*/ 263 w 398"/>
              <a:gd name="T25" fmla="*/ 355 h 1590"/>
              <a:gd name="T26" fmla="*/ 329 w 398"/>
              <a:gd name="T27" fmla="*/ 258 h 1590"/>
              <a:gd name="T28" fmla="*/ 329 w 398"/>
              <a:gd name="T29" fmla="*/ 225 h 1590"/>
              <a:gd name="T30" fmla="*/ 177 w 398"/>
              <a:gd name="T31" fmla="*/ 145 h 1590"/>
              <a:gd name="T32" fmla="*/ 219 w 398"/>
              <a:gd name="T33" fmla="*/ 209 h 1590"/>
              <a:gd name="T34" fmla="*/ 219 w 398"/>
              <a:gd name="T35" fmla="*/ 330 h 1590"/>
              <a:gd name="T36" fmla="*/ 176 w 398"/>
              <a:gd name="T37" fmla="*/ 416 h 1590"/>
              <a:gd name="T38" fmla="*/ 176 w 398"/>
              <a:gd name="T39" fmla="*/ 452 h 1590"/>
              <a:gd name="T40" fmla="*/ 176 w 398"/>
              <a:gd name="T41" fmla="*/ 605 h 1590"/>
              <a:gd name="T42" fmla="*/ 218 w 398"/>
              <a:gd name="T43" fmla="*/ 675 h 1590"/>
              <a:gd name="T44" fmla="*/ 218 w 398"/>
              <a:gd name="T45" fmla="*/ 795 h 1590"/>
              <a:gd name="T46" fmla="*/ 175 w 398"/>
              <a:gd name="T47" fmla="*/ 875 h 1590"/>
              <a:gd name="T48" fmla="*/ 175 w 398"/>
              <a:gd name="T49" fmla="*/ 911 h 1590"/>
              <a:gd name="T50" fmla="*/ 175 w 398"/>
              <a:gd name="T51" fmla="*/ 1064 h 1590"/>
              <a:gd name="T52" fmla="*/ 217 w 398"/>
              <a:gd name="T53" fmla="*/ 1141 h 1590"/>
              <a:gd name="T54" fmla="*/ 217 w 398"/>
              <a:gd name="T55" fmla="*/ 1261 h 1590"/>
              <a:gd name="T56" fmla="*/ 174 w 398"/>
              <a:gd name="T57" fmla="*/ 1335 h 1590"/>
              <a:gd name="T58" fmla="*/ 174 w 398"/>
              <a:gd name="T59" fmla="*/ 1371 h 1590"/>
              <a:gd name="T60" fmla="*/ 139 w 398"/>
              <a:gd name="T61" fmla="*/ 1485 h 1590"/>
              <a:gd name="T62" fmla="*/ 109 w 398"/>
              <a:gd name="T63" fmla="*/ 1405 h 1590"/>
              <a:gd name="T64" fmla="*/ 139 w 398"/>
              <a:gd name="T65" fmla="*/ 1294 h 1590"/>
              <a:gd name="T66" fmla="*/ 139 w 398"/>
              <a:gd name="T67" fmla="*/ 1218 h 1590"/>
              <a:gd name="T68" fmla="*/ 109 w 398"/>
              <a:gd name="T69" fmla="*/ 1180 h 1590"/>
              <a:gd name="T70" fmla="*/ 109 w 398"/>
              <a:gd name="T71" fmla="*/ 1030 h 1590"/>
              <a:gd name="T72" fmla="*/ 109 w 398"/>
              <a:gd name="T73" fmla="*/ 955 h 1590"/>
              <a:gd name="T74" fmla="*/ 109 w 398"/>
              <a:gd name="T75" fmla="*/ 842 h 1590"/>
              <a:gd name="T76" fmla="*/ 139 w 398"/>
              <a:gd name="T77" fmla="*/ 763 h 1590"/>
              <a:gd name="T78" fmla="*/ 139 w 398"/>
              <a:gd name="T79" fmla="*/ 727 h 1590"/>
              <a:gd name="T80" fmla="*/ 139 w 398"/>
              <a:gd name="T81" fmla="*/ 575 h 1590"/>
              <a:gd name="T82" fmla="*/ 109 w 398"/>
              <a:gd name="T83" fmla="*/ 505 h 1590"/>
              <a:gd name="T84" fmla="*/ 109 w 398"/>
              <a:gd name="T85" fmla="*/ 392 h 1590"/>
              <a:gd name="T86" fmla="*/ 139 w 398"/>
              <a:gd name="T87" fmla="*/ 348 h 1590"/>
              <a:gd name="T88" fmla="*/ 139 w 398"/>
              <a:gd name="T89" fmla="*/ 272 h 1590"/>
              <a:gd name="T90" fmla="*/ 81 w 398"/>
              <a:gd name="T91" fmla="*/ 1478 h 1590"/>
              <a:gd name="T92" fmla="*/ 54 w 398"/>
              <a:gd name="T93" fmla="*/ 1400 h 1590"/>
              <a:gd name="T94" fmla="*/ 54 w 398"/>
              <a:gd name="T95" fmla="*/ 1291 h 1590"/>
              <a:gd name="T96" fmla="*/ 80 w 398"/>
              <a:gd name="T97" fmla="*/ 1218 h 1590"/>
              <a:gd name="T98" fmla="*/ 80 w 398"/>
              <a:gd name="T99" fmla="*/ 1180 h 1590"/>
              <a:gd name="T100" fmla="*/ 79 w 398"/>
              <a:gd name="T101" fmla="*/ 1031 h 1590"/>
              <a:gd name="T102" fmla="*/ 53 w 398"/>
              <a:gd name="T103" fmla="*/ 958 h 1590"/>
              <a:gd name="T104" fmla="*/ 52 w 398"/>
              <a:gd name="T105" fmla="*/ 848 h 1590"/>
              <a:gd name="T106" fmla="*/ 79 w 398"/>
              <a:gd name="T107" fmla="*/ 771 h 1590"/>
              <a:gd name="T108" fmla="*/ 79 w 398"/>
              <a:gd name="T109" fmla="*/ 734 h 1590"/>
              <a:gd name="T110" fmla="*/ 78 w 398"/>
              <a:gd name="T111" fmla="*/ 585 h 1590"/>
              <a:gd name="T112" fmla="*/ 51 w 398"/>
              <a:gd name="T113" fmla="*/ 515 h 1590"/>
              <a:gd name="T114" fmla="*/ 51 w 398"/>
              <a:gd name="T115" fmla="*/ 406 h 1590"/>
              <a:gd name="T116" fmla="*/ 78 w 398"/>
              <a:gd name="T117" fmla="*/ 325 h 1590"/>
              <a:gd name="T118" fmla="*/ 77 w 398"/>
              <a:gd name="T119" fmla="*/ 287 h 1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8" h="1590">
                <a:moveTo>
                  <a:pt x="0" y="1529"/>
                </a:moveTo>
                <a:cubicBezTo>
                  <a:pt x="398" y="1590"/>
                  <a:pt x="398" y="1590"/>
                  <a:pt x="398" y="1590"/>
                </a:cubicBezTo>
                <a:cubicBezTo>
                  <a:pt x="398" y="0"/>
                  <a:pt x="398" y="0"/>
                  <a:pt x="398" y="0"/>
                </a:cubicBezTo>
                <a:cubicBezTo>
                  <a:pt x="0" y="137"/>
                  <a:pt x="0" y="137"/>
                  <a:pt x="0" y="137"/>
                </a:cubicBezTo>
                <a:lnTo>
                  <a:pt x="0" y="1529"/>
                </a:lnTo>
                <a:close/>
                <a:moveTo>
                  <a:pt x="329" y="1511"/>
                </a:moveTo>
                <a:cubicBezTo>
                  <a:pt x="263" y="1501"/>
                  <a:pt x="263" y="1501"/>
                  <a:pt x="263" y="1501"/>
                </a:cubicBezTo>
                <a:cubicBezTo>
                  <a:pt x="263" y="1457"/>
                  <a:pt x="263" y="1457"/>
                  <a:pt x="263" y="1457"/>
                </a:cubicBezTo>
                <a:cubicBezTo>
                  <a:pt x="329" y="1463"/>
                  <a:pt x="329" y="1463"/>
                  <a:pt x="329" y="1463"/>
                </a:cubicBezTo>
                <a:lnTo>
                  <a:pt x="329" y="1511"/>
                </a:lnTo>
                <a:close/>
                <a:moveTo>
                  <a:pt x="329" y="1430"/>
                </a:moveTo>
                <a:cubicBezTo>
                  <a:pt x="307" y="1428"/>
                  <a:pt x="285" y="1425"/>
                  <a:pt x="263" y="1423"/>
                </a:cubicBezTo>
                <a:cubicBezTo>
                  <a:pt x="263" y="1408"/>
                  <a:pt x="263" y="1393"/>
                  <a:pt x="263" y="1378"/>
                </a:cubicBezTo>
                <a:cubicBezTo>
                  <a:pt x="285" y="1380"/>
                  <a:pt x="307" y="1381"/>
                  <a:pt x="329" y="1382"/>
                </a:cubicBezTo>
                <a:cubicBezTo>
                  <a:pt x="329" y="1398"/>
                  <a:pt x="329" y="1414"/>
                  <a:pt x="329" y="1430"/>
                </a:cubicBezTo>
                <a:close/>
                <a:moveTo>
                  <a:pt x="329" y="1350"/>
                </a:moveTo>
                <a:cubicBezTo>
                  <a:pt x="307" y="1348"/>
                  <a:pt x="285" y="1346"/>
                  <a:pt x="263" y="1344"/>
                </a:cubicBezTo>
                <a:cubicBezTo>
                  <a:pt x="263" y="1329"/>
                  <a:pt x="263" y="1314"/>
                  <a:pt x="263" y="1299"/>
                </a:cubicBezTo>
                <a:cubicBezTo>
                  <a:pt x="285" y="1300"/>
                  <a:pt x="307" y="1301"/>
                  <a:pt x="329" y="1302"/>
                </a:cubicBezTo>
                <a:cubicBezTo>
                  <a:pt x="329" y="1318"/>
                  <a:pt x="329" y="1334"/>
                  <a:pt x="329" y="1350"/>
                </a:cubicBezTo>
                <a:close/>
                <a:moveTo>
                  <a:pt x="329" y="1270"/>
                </a:moveTo>
                <a:cubicBezTo>
                  <a:pt x="307" y="1268"/>
                  <a:pt x="285" y="1267"/>
                  <a:pt x="263" y="1265"/>
                </a:cubicBezTo>
                <a:cubicBezTo>
                  <a:pt x="263" y="1250"/>
                  <a:pt x="263" y="1236"/>
                  <a:pt x="263" y="1221"/>
                </a:cubicBezTo>
                <a:cubicBezTo>
                  <a:pt x="285" y="1221"/>
                  <a:pt x="307" y="1221"/>
                  <a:pt x="329" y="1222"/>
                </a:cubicBezTo>
                <a:cubicBezTo>
                  <a:pt x="329" y="1238"/>
                  <a:pt x="329" y="1254"/>
                  <a:pt x="329" y="1270"/>
                </a:cubicBezTo>
                <a:close/>
                <a:moveTo>
                  <a:pt x="329" y="1189"/>
                </a:moveTo>
                <a:cubicBezTo>
                  <a:pt x="307" y="1188"/>
                  <a:pt x="285" y="1187"/>
                  <a:pt x="263" y="1186"/>
                </a:cubicBezTo>
                <a:cubicBezTo>
                  <a:pt x="263" y="1172"/>
                  <a:pt x="263" y="1157"/>
                  <a:pt x="263" y="1142"/>
                </a:cubicBezTo>
                <a:cubicBezTo>
                  <a:pt x="285" y="1142"/>
                  <a:pt x="307" y="1142"/>
                  <a:pt x="329" y="1141"/>
                </a:cubicBezTo>
                <a:cubicBezTo>
                  <a:pt x="329" y="1157"/>
                  <a:pt x="329" y="1173"/>
                  <a:pt x="329" y="1189"/>
                </a:cubicBezTo>
                <a:close/>
                <a:moveTo>
                  <a:pt x="329" y="1109"/>
                </a:moveTo>
                <a:cubicBezTo>
                  <a:pt x="307" y="1108"/>
                  <a:pt x="285" y="1108"/>
                  <a:pt x="263" y="1108"/>
                </a:cubicBezTo>
                <a:cubicBezTo>
                  <a:pt x="263" y="1093"/>
                  <a:pt x="263" y="1078"/>
                  <a:pt x="263" y="1063"/>
                </a:cubicBezTo>
                <a:cubicBezTo>
                  <a:pt x="285" y="1063"/>
                  <a:pt x="307" y="1062"/>
                  <a:pt x="329" y="1061"/>
                </a:cubicBezTo>
                <a:cubicBezTo>
                  <a:pt x="329" y="1077"/>
                  <a:pt x="329" y="1093"/>
                  <a:pt x="329" y="1109"/>
                </a:cubicBezTo>
                <a:close/>
                <a:moveTo>
                  <a:pt x="329" y="1029"/>
                </a:moveTo>
                <a:cubicBezTo>
                  <a:pt x="307" y="1029"/>
                  <a:pt x="285" y="1029"/>
                  <a:pt x="263" y="1029"/>
                </a:cubicBezTo>
                <a:cubicBezTo>
                  <a:pt x="263" y="1014"/>
                  <a:pt x="263" y="999"/>
                  <a:pt x="263" y="984"/>
                </a:cubicBezTo>
                <a:cubicBezTo>
                  <a:pt x="285" y="983"/>
                  <a:pt x="307" y="982"/>
                  <a:pt x="329" y="981"/>
                </a:cubicBezTo>
                <a:cubicBezTo>
                  <a:pt x="329" y="997"/>
                  <a:pt x="329" y="1013"/>
                  <a:pt x="329" y="1029"/>
                </a:cubicBezTo>
                <a:close/>
                <a:moveTo>
                  <a:pt x="329" y="948"/>
                </a:moveTo>
                <a:cubicBezTo>
                  <a:pt x="307" y="949"/>
                  <a:pt x="285" y="950"/>
                  <a:pt x="263" y="950"/>
                </a:cubicBezTo>
                <a:cubicBezTo>
                  <a:pt x="263" y="935"/>
                  <a:pt x="263" y="921"/>
                  <a:pt x="263" y="906"/>
                </a:cubicBezTo>
                <a:cubicBezTo>
                  <a:pt x="285" y="904"/>
                  <a:pt x="307" y="902"/>
                  <a:pt x="329" y="900"/>
                </a:cubicBezTo>
                <a:cubicBezTo>
                  <a:pt x="329" y="916"/>
                  <a:pt x="329" y="932"/>
                  <a:pt x="329" y="948"/>
                </a:cubicBezTo>
                <a:close/>
                <a:moveTo>
                  <a:pt x="329" y="868"/>
                </a:moveTo>
                <a:cubicBezTo>
                  <a:pt x="307" y="869"/>
                  <a:pt x="285" y="870"/>
                  <a:pt x="263" y="872"/>
                </a:cubicBezTo>
                <a:cubicBezTo>
                  <a:pt x="263" y="857"/>
                  <a:pt x="263" y="842"/>
                  <a:pt x="263" y="827"/>
                </a:cubicBezTo>
                <a:cubicBezTo>
                  <a:pt x="285" y="825"/>
                  <a:pt x="307" y="822"/>
                  <a:pt x="329" y="820"/>
                </a:cubicBezTo>
                <a:cubicBezTo>
                  <a:pt x="329" y="836"/>
                  <a:pt x="329" y="852"/>
                  <a:pt x="329" y="868"/>
                </a:cubicBezTo>
                <a:close/>
                <a:moveTo>
                  <a:pt x="329" y="788"/>
                </a:moveTo>
                <a:cubicBezTo>
                  <a:pt x="307" y="789"/>
                  <a:pt x="285" y="791"/>
                  <a:pt x="263" y="793"/>
                </a:cubicBezTo>
                <a:cubicBezTo>
                  <a:pt x="263" y="778"/>
                  <a:pt x="263" y="763"/>
                  <a:pt x="263" y="748"/>
                </a:cubicBezTo>
                <a:cubicBezTo>
                  <a:pt x="285" y="745"/>
                  <a:pt x="307" y="743"/>
                  <a:pt x="329" y="740"/>
                </a:cubicBezTo>
                <a:cubicBezTo>
                  <a:pt x="329" y="756"/>
                  <a:pt x="329" y="772"/>
                  <a:pt x="329" y="788"/>
                </a:cubicBezTo>
                <a:close/>
                <a:moveTo>
                  <a:pt x="329" y="707"/>
                </a:moveTo>
                <a:cubicBezTo>
                  <a:pt x="307" y="710"/>
                  <a:pt x="285" y="712"/>
                  <a:pt x="263" y="714"/>
                </a:cubicBezTo>
                <a:cubicBezTo>
                  <a:pt x="263" y="699"/>
                  <a:pt x="263" y="684"/>
                  <a:pt x="263" y="670"/>
                </a:cubicBezTo>
                <a:cubicBezTo>
                  <a:pt x="285" y="666"/>
                  <a:pt x="307" y="663"/>
                  <a:pt x="329" y="660"/>
                </a:cubicBezTo>
                <a:cubicBezTo>
                  <a:pt x="329" y="675"/>
                  <a:pt x="329" y="691"/>
                  <a:pt x="329" y="707"/>
                </a:cubicBezTo>
                <a:close/>
                <a:moveTo>
                  <a:pt x="263" y="557"/>
                </a:moveTo>
                <a:cubicBezTo>
                  <a:pt x="263" y="542"/>
                  <a:pt x="263" y="527"/>
                  <a:pt x="263" y="512"/>
                </a:cubicBezTo>
                <a:cubicBezTo>
                  <a:pt x="285" y="508"/>
                  <a:pt x="307" y="503"/>
                  <a:pt x="329" y="499"/>
                </a:cubicBezTo>
                <a:cubicBezTo>
                  <a:pt x="329" y="515"/>
                  <a:pt x="329" y="531"/>
                  <a:pt x="329" y="547"/>
                </a:cubicBezTo>
                <a:cubicBezTo>
                  <a:pt x="307" y="550"/>
                  <a:pt x="285" y="553"/>
                  <a:pt x="263" y="557"/>
                </a:cubicBezTo>
                <a:close/>
                <a:moveTo>
                  <a:pt x="329" y="627"/>
                </a:moveTo>
                <a:cubicBezTo>
                  <a:pt x="307" y="630"/>
                  <a:pt x="285" y="633"/>
                  <a:pt x="263" y="635"/>
                </a:cubicBezTo>
                <a:cubicBezTo>
                  <a:pt x="263" y="620"/>
                  <a:pt x="263" y="606"/>
                  <a:pt x="263" y="591"/>
                </a:cubicBezTo>
                <a:cubicBezTo>
                  <a:pt x="285" y="587"/>
                  <a:pt x="307" y="583"/>
                  <a:pt x="329" y="579"/>
                </a:cubicBezTo>
                <a:cubicBezTo>
                  <a:pt x="329" y="595"/>
                  <a:pt x="329" y="611"/>
                  <a:pt x="329" y="627"/>
                </a:cubicBezTo>
                <a:close/>
                <a:moveTo>
                  <a:pt x="329" y="466"/>
                </a:moveTo>
                <a:cubicBezTo>
                  <a:pt x="307" y="470"/>
                  <a:pt x="285" y="474"/>
                  <a:pt x="263" y="478"/>
                </a:cubicBezTo>
                <a:cubicBezTo>
                  <a:pt x="263" y="463"/>
                  <a:pt x="263" y="448"/>
                  <a:pt x="263" y="433"/>
                </a:cubicBezTo>
                <a:cubicBezTo>
                  <a:pt x="285" y="428"/>
                  <a:pt x="307" y="423"/>
                  <a:pt x="329" y="419"/>
                </a:cubicBezTo>
                <a:cubicBezTo>
                  <a:pt x="329" y="434"/>
                  <a:pt x="329" y="450"/>
                  <a:pt x="329" y="466"/>
                </a:cubicBezTo>
                <a:close/>
                <a:moveTo>
                  <a:pt x="329" y="386"/>
                </a:moveTo>
                <a:cubicBezTo>
                  <a:pt x="307" y="390"/>
                  <a:pt x="285" y="395"/>
                  <a:pt x="263" y="399"/>
                </a:cubicBezTo>
                <a:cubicBezTo>
                  <a:pt x="263" y="384"/>
                  <a:pt x="263" y="369"/>
                  <a:pt x="263" y="355"/>
                </a:cubicBezTo>
                <a:cubicBezTo>
                  <a:pt x="285" y="349"/>
                  <a:pt x="307" y="344"/>
                  <a:pt x="329" y="338"/>
                </a:cubicBezTo>
                <a:cubicBezTo>
                  <a:pt x="329" y="354"/>
                  <a:pt x="329" y="370"/>
                  <a:pt x="329" y="386"/>
                </a:cubicBezTo>
                <a:close/>
                <a:moveTo>
                  <a:pt x="329" y="306"/>
                </a:moveTo>
                <a:cubicBezTo>
                  <a:pt x="307" y="311"/>
                  <a:pt x="285" y="315"/>
                  <a:pt x="263" y="320"/>
                </a:cubicBezTo>
                <a:cubicBezTo>
                  <a:pt x="263" y="306"/>
                  <a:pt x="263" y="291"/>
                  <a:pt x="263" y="276"/>
                </a:cubicBezTo>
                <a:cubicBezTo>
                  <a:pt x="285" y="270"/>
                  <a:pt x="307" y="264"/>
                  <a:pt x="329" y="258"/>
                </a:cubicBezTo>
                <a:cubicBezTo>
                  <a:pt x="329" y="274"/>
                  <a:pt x="329" y="290"/>
                  <a:pt x="329" y="306"/>
                </a:cubicBezTo>
                <a:close/>
                <a:moveTo>
                  <a:pt x="329" y="225"/>
                </a:moveTo>
                <a:cubicBezTo>
                  <a:pt x="307" y="231"/>
                  <a:pt x="285" y="236"/>
                  <a:pt x="263" y="242"/>
                </a:cubicBezTo>
                <a:cubicBezTo>
                  <a:pt x="263" y="227"/>
                  <a:pt x="263" y="212"/>
                  <a:pt x="263" y="197"/>
                </a:cubicBezTo>
                <a:cubicBezTo>
                  <a:pt x="285" y="191"/>
                  <a:pt x="307" y="184"/>
                  <a:pt x="329" y="178"/>
                </a:cubicBezTo>
                <a:cubicBezTo>
                  <a:pt x="329" y="193"/>
                  <a:pt x="329" y="209"/>
                  <a:pt x="329" y="225"/>
                </a:cubicBezTo>
                <a:close/>
                <a:moveTo>
                  <a:pt x="263" y="118"/>
                </a:moveTo>
                <a:cubicBezTo>
                  <a:pt x="329" y="97"/>
                  <a:pt x="329" y="97"/>
                  <a:pt x="329" y="97"/>
                </a:cubicBezTo>
                <a:cubicBezTo>
                  <a:pt x="329" y="145"/>
                  <a:pt x="329" y="145"/>
                  <a:pt x="329" y="145"/>
                </a:cubicBezTo>
                <a:cubicBezTo>
                  <a:pt x="263" y="163"/>
                  <a:pt x="263" y="163"/>
                  <a:pt x="263" y="163"/>
                </a:cubicBezTo>
                <a:lnTo>
                  <a:pt x="263" y="118"/>
                </a:lnTo>
                <a:close/>
                <a:moveTo>
                  <a:pt x="177" y="145"/>
                </a:moveTo>
                <a:cubicBezTo>
                  <a:pt x="219" y="131"/>
                  <a:pt x="219" y="131"/>
                  <a:pt x="219" y="131"/>
                </a:cubicBezTo>
                <a:cubicBezTo>
                  <a:pt x="219" y="174"/>
                  <a:pt x="219" y="174"/>
                  <a:pt x="219" y="174"/>
                </a:cubicBezTo>
                <a:cubicBezTo>
                  <a:pt x="177" y="186"/>
                  <a:pt x="177" y="186"/>
                  <a:pt x="177" y="186"/>
                </a:cubicBezTo>
                <a:lnTo>
                  <a:pt x="177" y="145"/>
                </a:lnTo>
                <a:close/>
                <a:moveTo>
                  <a:pt x="176" y="222"/>
                </a:moveTo>
                <a:cubicBezTo>
                  <a:pt x="191" y="217"/>
                  <a:pt x="205" y="213"/>
                  <a:pt x="219" y="209"/>
                </a:cubicBezTo>
                <a:cubicBezTo>
                  <a:pt x="219" y="223"/>
                  <a:pt x="219" y="238"/>
                  <a:pt x="219" y="252"/>
                </a:cubicBezTo>
                <a:cubicBezTo>
                  <a:pt x="205" y="255"/>
                  <a:pt x="191" y="259"/>
                  <a:pt x="176" y="262"/>
                </a:cubicBezTo>
                <a:cubicBezTo>
                  <a:pt x="176" y="249"/>
                  <a:pt x="176" y="235"/>
                  <a:pt x="176" y="222"/>
                </a:cubicBezTo>
                <a:close/>
                <a:moveTo>
                  <a:pt x="176" y="298"/>
                </a:moveTo>
                <a:cubicBezTo>
                  <a:pt x="190" y="294"/>
                  <a:pt x="205" y="291"/>
                  <a:pt x="219" y="287"/>
                </a:cubicBezTo>
                <a:cubicBezTo>
                  <a:pt x="219" y="301"/>
                  <a:pt x="219" y="315"/>
                  <a:pt x="219" y="330"/>
                </a:cubicBezTo>
                <a:cubicBezTo>
                  <a:pt x="205" y="333"/>
                  <a:pt x="190" y="336"/>
                  <a:pt x="176" y="339"/>
                </a:cubicBezTo>
                <a:cubicBezTo>
                  <a:pt x="176" y="325"/>
                  <a:pt x="176" y="312"/>
                  <a:pt x="176" y="298"/>
                </a:cubicBezTo>
                <a:close/>
                <a:moveTo>
                  <a:pt x="176" y="375"/>
                </a:moveTo>
                <a:cubicBezTo>
                  <a:pt x="190" y="371"/>
                  <a:pt x="204" y="368"/>
                  <a:pt x="219" y="364"/>
                </a:cubicBezTo>
                <a:cubicBezTo>
                  <a:pt x="219" y="379"/>
                  <a:pt x="219" y="393"/>
                  <a:pt x="219" y="407"/>
                </a:cubicBezTo>
                <a:cubicBezTo>
                  <a:pt x="204" y="410"/>
                  <a:pt x="190" y="413"/>
                  <a:pt x="176" y="416"/>
                </a:cubicBezTo>
                <a:cubicBezTo>
                  <a:pt x="176" y="402"/>
                  <a:pt x="176" y="388"/>
                  <a:pt x="176" y="375"/>
                </a:cubicBezTo>
                <a:close/>
                <a:moveTo>
                  <a:pt x="176" y="452"/>
                </a:moveTo>
                <a:cubicBezTo>
                  <a:pt x="190" y="448"/>
                  <a:pt x="204" y="445"/>
                  <a:pt x="218" y="442"/>
                </a:cubicBezTo>
                <a:cubicBezTo>
                  <a:pt x="218" y="456"/>
                  <a:pt x="218" y="471"/>
                  <a:pt x="218" y="485"/>
                </a:cubicBezTo>
                <a:cubicBezTo>
                  <a:pt x="204" y="487"/>
                  <a:pt x="190" y="490"/>
                  <a:pt x="176" y="492"/>
                </a:cubicBezTo>
                <a:cubicBezTo>
                  <a:pt x="176" y="479"/>
                  <a:pt x="176" y="465"/>
                  <a:pt x="176" y="452"/>
                </a:cubicBezTo>
                <a:close/>
                <a:moveTo>
                  <a:pt x="176" y="528"/>
                </a:moveTo>
                <a:cubicBezTo>
                  <a:pt x="190" y="525"/>
                  <a:pt x="204" y="522"/>
                  <a:pt x="218" y="520"/>
                </a:cubicBezTo>
                <a:cubicBezTo>
                  <a:pt x="218" y="534"/>
                  <a:pt x="218" y="548"/>
                  <a:pt x="218" y="562"/>
                </a:cubicBezTo>
                <a:cubicBezTo>
                  <a:pt x="204" y="565"/>
                  <a:pt x="190" y="567"/>
                  <a:pt x="176" y="569"/>
                </a:cubicBezTo>
                <a:cubicBezTo>
                  <a:pt x="176" y="555"/>
                  <a:pt x="176" y="542"/>
                  <a:pt x="176" y="528"/>
                </a:cubicBezTo>
                <a:close/>
                <a:moveTo>
                  <a:pt x="176" y="605"/>
                </a:moveTo>
                <a:cubicBezTo>
                  <a:pt x="190" y="602"/>
                  <a:pt x="204" y="600"/>
                  <a:pt x="218" y="597"/>
                </a:cubicBezTo>
                <a:cubicBezTo>
                  <a:pt x="218" y="612"/>
                  <a:pt x="218" y="626"/>
                  <a:pt x="218" y="640"/>
                </a:cubicBezTo>
                <a:cubicBezTo>
                  <a:pt x="204" y="642"/>
                  <a:pt x="190" y="644"/>
                  <a:pt x="176" y="645"/>
                </a:cubicBezTo>
                <a:cubicBezTo>
                  <a:pt x="176" y="632"/>
                  <a:pt x="176" y="618"/>
                  <a:pt x="176" y="605"/>
                </a:cubicBezTo>
                <a:close/>
                <a:moveTo>
                  <a:pt x="176" y="681"/>
                </a:moveTo>
                <a:cubicBezTo>
                  <a:pt x="190" y="679"/>
                  <a:pt x="204" y="677"/>
                  <a:pt x="218" y="675"/>
                </a:cubicBezTo>
                <a:cubicBezTo>
                  <a:pt x="218" y="689"/>
                  <a:pt x="218" y="703"/>
                  <a:pt x="218" y="718"/>
                </a:cubicBezTo>
                <a:cubicBezTo>
                  <a:pt x="204" y="719"/>
                  <a:pt x="190" y="721"/>
                  <a:pt x="176" y="722"/>
                </a:cubicBezTo>
                <a:cubicBezTo>
                  <a:pt x="176" y="709"/>
                  <a:pt x="176" y="695"/>
                  <a:pt x="176" y="681"/>
                </a:cubicBezTo>
                <a:close/>
                <a:moveTo>
                  <a:pt x="175" y="758"/>
                </a:moveTo>
                <a:cubicBezTo>
                  <a:pt x="190" y="756"/>
                  <a:pt x="204" y="754"/>
                  <a:pt x="218" y="753"/>
                </a:cubicBezTo>
                <a:cubicBezTo>
                  <a:pt x="218" y="767"/>
                  <a:pt x="218" y="781"/>
                  <a:pt x="218" y="795"/>
                </a:cubicBezTo>
                <a:cubicBezTo>
                  <a:pt x="204" y="796"/>
                  <a:pt x="190" y="798"/>
                  <a:pt x="175" y="799"/>
                </a:cubicBezTo>
                <a:cubicBezTo>
                  <a:pt x="175" y="785"/>
                  <a:pt x="175" y="772"/>
                  <a:pt x="175" y="758"/>
                </a:cubicBezTo>
                <a:close/>
                <a:moveTo>
                  <a:pt x="175" y="835"/>
                </a:moveTo>
                <a:cubicBezTo>
                  <a:pt x="189" y="833"/>
                  <a:pt x="204" y="832"/>
                  <a:pt x="218" y="830"/>
                </a:cubicBezTo>
                <a:cubicBezTo>
                  <a:pt x="218" y="844"/>
                  <a:pt x="218" y="859"/>
                  <a:pt x="218" y="873"/>
                </a:cubicBezTo>
                <a:cubicBezTo>
                  <a:pt x="204" y="874"/>
                  <a:pt x="189" y="875"/>
                  <a:pt x="175" y="875"/>
                </a:cubicBezTo>
                <a:cubicBezTo>
                  <a:pt x="175" y="862"/>
                  <a:pt x="175" y="848"/>
                  <a:pt x="175" y="835"/>
                </a:cubicBezTo>
                <a:close/>
                <a:moveTo>
                  <a:pt x="175" y="911"/>
                </a:moveTo>
                <a:cubicBezTo>
                  <a:pt x="189" y="910"/>
                  <a:pt x="203" y="909"/>
                  <a:pt x="218" y="908"/>
                </a:cubicBezTo>
                <a:cubicBezTo>
                  <a:pt x="218" y="922"/>
                  <a:pt x="218" y="936"/>
                  <a:pt x="218" y="951"/>
                </a:cubicBezTo>
                <a:cubicBezTo>
                  <a:pt x="203" y="951"/>
                  <a:pt x="189" y="951"/>
                  <a:pt x="175" y="952"/>
                </a:cubicBezTo>
                <a:cubicBezTo>
                  <a:pt x="175" y="938"/>
                  <a:pt x="175" y="925"/>
                  <a:pt x="175" y="911"/>
                </a:cubicBezTo>
                <a:close/>
                <a:moveTo>
                  <a:pt x="175" y="988"/>
                </a:moveTo>
                <a:cubicBezTo>
                  <a:pt x="189" y="987"/>
                  <a:pt x="203" y="986"/>
                  <a:pt x="217" y="985"/>
                </a:cubicBezTo>
                <a:cubicBezTo>
                  <a:pt x="217" y="1000"/>
                  <a:pt x="217" y="1014"/>
                  <a:pt x="217" y="1028"/>
                </a:cubicBezTo>
                <a:cubicBezTo>
                  <a:pt x="203" y="1028"/>
                  <a:pt x="189" y="1028"/>
                  <a:pt x="175" y="1029"/>
                </a:cubicBezTo>
                <a:cubicBezTo>
                  <a:pt x="175" y="1015"/>
                  <a:pt x="175" y="1001"/>
                  <a:pt x="175" y="988"/>
                </a:cubicBezTo>
                <a:close/>
                <a:moveTo>
                  <a:pt x="175" y="1064"/>
                </a:moveTo>
                <a:cubicBezTo>
                  <a:pt x="189" y="1064"/>
                  <a:pt x="203" y="1064"/>
                  <a:pt x="217" y="1063"/>
                </a:cubicBezTo>
                <a:cubicBezTo>
                  <a:pt x="217" y="1077"/>
                  <a:pt x="217" y="1092"/>
                  <a:pt x="217" y="1106"/>
                </a:cubicBezTo>
                <a:cubicBezTo>
                  <a:pt x="203" y="1106"/>
                  <a:pt x="189" y="1105"/>
                  <a:pt x="175" y="1105"/>
                </a:cubicBezTo>
                <a:cubicBezTo>
                  <a:pt x="175" y="1092"/>
                  <a:pt x="175" y="1078"/>
                  <a:pt x="175" y="1064"/>
                </a:cubicBezTo>
                <a:close/>
                <a:moveTo>
                  <a:pt x="175" y="1141"/>
                </a:moveTo>
                <a:cubicBezTo>
                  <a:pt x="189" y="1141"/>
                  <a:pt x="203" y="1141"/>
                  <a:pt x="217" y="1141"/>
                </a:cubicBezTo>
                <a:cubicBezTo>
                  <a:pt x="217" y="1155"/>
                  <a:pt x="217" y="1169"/>
                  <a:pt x="217" y="1184"/>
                </a:cubicBezTo>
                <a:cubicBezTo>
                  <a:pt x="203" y="1183"/>
                  <a:pt x="189" y="1182"/>
                  <a:pt x="175" y="1182"/>
                </a:cubicBezTo>
                <a:cubicBezTo>
                  <a:pt x="175" y="1168"/>
                  <a:pt x="175" y="1155"/>
                  <a:pt x="175" y="1141"/>
                </a:cubicBezTo>
                <a:close/>
                <a:moveTo>
                  <a:pt x="175" y="1218"/>
                </a:moveTo>
                <a:cubicBezTo>
                  <a:pt x="189" y="1218"/>
                  <a:pt x="203" y="1218"/>
                  <a:pt x="217" y="1218"/>
                </a:cubicBezTo>
                <a:cubicBezTo>
                  <a:pt x="217" y="1233"/>
                  <a:pt x="217" y="1247"/>
                  <a:pt x="217" y="1261"/>
                </a:cubicBezTo>
                <a:cubicBezTo>
                  <a:pt x="203" y="1260"/>
                  <a:pt x="189" y="1259"/>
                  <a:pt x="175" y="1258"/>
                </a:cubicBezTo>
                <a:cubicBezTo>
                  <a:pt x="175" y="1245"/>
                  <a:pt x="175" y="1231"/>
                  <a:pt x="175" y="1218"/>
                </a:cubicBezTo>
                <a:close/>
                <a:moveTo>
                  <a:pt x="174" y="1294"/>
                </a:moveTo>
                <a:cubicBezTo>
                  <a:pt x="189" y="1295"/>
                  <a:pt x="203" y="1295"/>
                  <a:pt x="217" y="1296"/>
                </a:cubicBezTo>
                <a:cubicBezTo>
                  <a:pt x="217" y="1310"/>
                  <a:pt x="217" y="1325"/>
                  <a:pt x="217" y="1339"/>
                </a:cubicBezTo>
                <a:cubicBezTo>
                  <a:pt x="203" y="1338"/>
                  <a:pt x="189" y="1336"/>
                  <a:pt x="174" y="1335"/>
                </a:cubicBezTo>
                <a:cubicBezTo>
                  <a:pt x="174" y="1321"/>
                  <a:pt x="174" y="1308"/>
                  <a:pt x="174" y="1294"/>
                </a:cubicBezTo>
                <a:close/>
                <a:moveTo>
                  <a:pt x="174" y="1371"/>
                </a:moveTo>
                <a:cubicBezTo>
                  <a:pt x="188" y="1372"/>
                  <a:pt x="203" y="1373"/>
                  <a:pt x="217" y="1374"/>
                </a:cubicBezTo>
                <a:cubicBezTo>
                  <a:pt x="217" y="1388"/>
                  <a:pt x="217" y="1402"/>
                  <a:pt x="217" y="1416"/>
                </a:cubicBezTo>
                <a:cubicBezTo>
                  <a:pt x="203" y="1415"/>
                  <a:pt x="188" y="1413"/>
                  <a:pt x="174" y="1412"/>
                </a:cubicBezTo>
                <a:cubicBezTo>
                  <a:pt x="174" y="1398"/>
                  <a:pt x="174" y="1385"/>
                  <a:pt x="174" y="1371"/>
                </a:cubicBezTo>
                <a:close/>
                <a:moveTo>
                  <a:pt x="174" y="1448"/>
                </a:moveTo>
                <a:cubicBezTo>
                  <a:pt x="217" y="1451"/>
                  <a:pt x="217" y="1451"/>
                  <a:pt x="217" y="1451"/>
                </a:cubicBezTo>
                <a:cubicBezTo>
                  <a:pt x="217" y="1494"/>
                  <a:pt x="217" y="1494"/>
                  <a:pt x="217" y="1494"/>
                </a:cubicBezTo>
                <a:cubicBezTo>
                  <a:pt x="174" y="1488"/>
                  <a:pt x="174" y="1488"/>
                  <a:pt x="174" y="1488"/>
                </a:cubicBezTo>
                <a:lnTo>
                  <a:pt x="174" y="1448"/>
                </a:lnTo>
                <a:close/>
                <a:moveTo>
                  <a:pt x="139" y="1485"/>
                </a:moveTo>
                <a:cubicBezTo>
                  <a:pt x="109" y="1480"/>
                  <a:pt x="109" y="1480"/>
                  <a:pt x="109" y="1480"/>
                </a:cubicBezTo>
                <a:cubicBezTo>
                  <a:pt x="109" y="1443"/>
                  <a:pt x="109" y="1443"/>
                  <a:pt x="109" y="1443"/>
                </a:cubicBezTo>
                <a:cubicBezTo>
                  <a:pt x="139" y="1445"/>
                  <a:pt x="139" y="1445"/>
                  <a:pt x="139" y="1445"/>
                </a:cubicBezTo>
                <a:lnTo>
                  <a:pt x="139" y="1485"/>
                </a:lnTo>
                <a:close/>
                <a:moveTo>
                  <a:pt x="139" y="1409"/>
                </a:moveTo>
                <a:cubicBezTo>
                  <a:pt x="129" y="1408"/>
                  <a:pt x="119" y="1406"/>
                  <a:pt x="109" y="1405"/>
                </a:cubicBezTo>
                <a:cubicBezTo>
                  <a:pt x="109" y="1393"/>
                  <a:pt x="109" y="1380"/>
                  <a:pt x="109" y="1367"/>
                </a:cubicBezTo>
                <a:cubicBezTo>
                  <a:pt x="119" y="1368"/>
                  <a:pt x="129" y="1369"/>
                  <a:pt x="139" y="1369"/>
                </a:cubicBezTo>
                <a:cubicBezTo>
                  <a:pt x="139" y="1383"/>
                  <a:pt x="139" y="1396"/>
                  <a:pt x="139" y="1409"/>
                </a:cubicBezTo>
                <a:close/>
                <a:moveTo>
                  <a:pt x="109" y="1330"/>
                </a:moveTo>
                <a:cubicBezTo>
                  <a:pt x="109" y="1318"/>
                  <a:pt x="109" y="1305"/>
                  <a:pt x="109" y="1292"/>
                </a:cubicBezTo>
                <a:cubicBezTo>
                  <a:pt x="119" y="1293"/>
                  <a:pt x="129" y="1293"/>
                  <a:pt x="139" y="1294"/>
                </a:cubicBezTo>
                <a:cubicBezTo>
                  <a:pt x="139" y="1307"/>
                  <a:pt x="139" y="1320"/>
                  <a:pt x="139" y="1333"/>
                </a:cubicBezTo>
                <a:cubicBezTo>
                  <a:pt x="129" y="1332"/>
                  <a:pt x="119" y="1331"/>
                  <a:pt x="109" y="1330"/>
                </a:cubicBezTo>
                <a:close/>
                <a:moveTo>
                  <a:pt x="139" y="1257"/>
                </a:moveTo>
                <a:cubicBezTo>
                  <a:pt x="129" y="1257"/>
                  <a:pt x="119" y="1256"/>
                  <a:pt x="109" y="1255"/>
                </a:cubicBezTo>
                <a:cubicBezTo>
                  <a:pt x="109" y="1243"/>
                  <a:pt x="109" y="1230"/>
                  <a:pt x="109" y="1217"/>
                </a:cubicBezTo>
                <a:cubicBezTo>
                  <a:pt x="119" y="1217"/>
                  <a:pt x="129" y="1218"/>
                  <a:pt x="139" y="1218"/>
                </a:cubicBezTo>
                <a:cubicBezTo>
                  <a:pt x="139" y="1231"/>
                  <a:pt x="139" y="1244"/>
                  <a:pt x="139" y="1257"/>
                </a:cubicBezTo>
                <a:close/>
                <a:moveTo>
                  <a:pt x="109" y="1180"/>
                </a:moveTo>
                <a:cubicBezTo>
                  <a:pt x="109" y="1167"/>
                  <a:pt x="109" y="1155"/>
                  <a:pt x="109" y="1142"/>
                </a:cubicBezTo>
                <a:cubicBezTo>
                  <a:pt x="119" y="1142"/>
                  <a:pt x="129" y="1142"/>
                  <a:pt x="139" y="1142"/>
                </a:cubicBezTo>
                <a:cubicBezTo>
                  <a:pt x="139" y="1155"/>
                  <a:pt x="139" y="1168"/>
                  <a:pt x="139" y="1181"/>
                </a:cubicBezTo>
                <a:cubicBezTo>
                  <a:pt x="129" y="1181"/>
                  <a:pt x="119" y="1181"/>
                  <a:pt x="109" y="1180"/>
                </a:cubicBezTo>
                <a:close/>
                <a:moveTo>
                  <a:pt x="139" y="1106"/>
                </a:moveTo>
                <a:cubicBezTo>
                  <a:pt x="129" y="1105"/>
                  <a:pt x="119" y="1105"/>
                  <a:pt x="109" y="1105"/>
                </a:cubicBezTo>
                <a:cubicBezTo>
                  <a:pt x="109" y="1092"/>
                  <a:pt x="109" y="1080"/>
                  <a:pt x="109" y="1067"/>
                </a:cubicBezTo>
                <a:cubicBezTo>
                  <a:pt x="119" y="1067"/>
                  <a:pt x="129" y="1067"/>
                  <a:pt x="139" y="1066"/>
                </a:cubicBezTo>
                <a:cubicBezTo>
                  <a:pt x="139" y="1079"/>
                  <a:pt x="139" y="1092"/>
                  <a:pt x="139" y="1106"/>
                </a:cubicBezTo>
                <a:close/>
                <a:moveTo>
                  <a:pt x="109" y="1030"/>
                </a:moveTo>
                <a:cubicBezTo>
                  <a:pt x="109" y="1017"/>
                  <a:pt x="109" y="1005"/>
                  <a:pt x="109" y="992"/>
                </a:cubicBezTo>
                <a:cubicBezTo>
                  <a:pt x="119" y="992"/>
                  <a:pt x="129" y="991"/>
                  <a:pt x="139" y="990"/>
                </a:cubicBezTo>
                <a:cubicBezTo>
                  <a:pt x="139" y="1004"/>
                  <a:pt x="139" y="1017"/>
                  <a:pt x="139" y="1030"/>
                </a:cubicBezTo>
                <a:cubicBezTo>
                  <a:pt x="129" y="1030"/>
                  <a:pt x="119" y="1030"/>
                  <a:pt x="109" y="1030"/>
                </a:cubicBezTo>
                <a:close/>
                <a:moveTo>
                  <a:pt x="139" y="954"/>
                </a:moveTo>
                <a:cubicBezTo>
                  <a:pt x="129" y="954"/>
                  <a:pt x="119" y="955"/>
                  <a:pt x="109" y="955"/>
                </a:cubicBezTo>
                <a:cubicBezTo>
                  <a:pt x="109" y="942"/>
                  <a:pt x="109" y="930"/>
                  <a:pt x="109" y="917"/>
                </a:cubicBezTo>
                <a:cubicBezTo>
                  <a:pt x="119" y="916"/>
                  <a:pt x="129" y="915"/>
                  <a:pt x="139" y="915"/>
                </a:cubicBezTo>
                <a:cubicBezTo>
                  <a:pt x="139" y="928"/>
                  <a:pt x="139" y="941"/>
                  <a:pt x="139" y="954"/>
                </a:cubicBezTo>
                <a:close/>
                <a:moveTo>
                  <a:pt x="139" y="878"/>
                </a:moveTo>
                <a:cubicBezTo>
                  <a:pt x="129" y="879"/>
                  <a:pt x="119" y="879"/>
                  <a:pt x="109" y="880"/>
                </a:cubicBezTo>
                <a:cubicBezTo>
                  <a:pt x="109" y="867"/>
                  <a:pt x="109" y="855"/>
                  <a:pt x="109" y="842"/>
                </a:cubicBezTo>
                <a:cubicBezTo>
                  <a:pt x="119" y="841"/>
                  <a:pt x="129" y="840"/>
                  <a:pt x="139" y="839"/>
                </a:cubicBezTo>
                <a:cubicBezTo>
                  <a:pt x="139" y="852"/>
                  <a:pt x="139" y="865"/>
                  <a:pt x="139" y="878"/>
                </a:cubicBezTo>
                <a:close/>
                <a:moveTo>
                  <a:pt x="139" y="802"/>
                </a:moveTo>
                <a:cubicBezTo>
                  <a:pt x="129" y="803"/>
                  <a:pt x="119" y="804"/>
                  <a:pt x="109" y="805"/>
                </a:cubicBezTo>
                <a:cubicBezTo>
                  <a:pt x="109" y="792"/>
                  <a:pt x="109" y="780"/>
                  <a:pt x="109" y="767"/>
                </a:cubicBezTo>
                <a:cubicBezTo>
                  <a:pt x="119" y="766"/>
                  <a:pt x="129" y="764"/>
                  <a:pt x="139" y="763"/>
                </a:cubicBezTo>
                <a:cubicBezTo>
                  <a:pt x="139" y="776"/>
                  <a:pt x="139" y="789"/>
                  <a:pt x="139" y="802"/>
                </a:cubicBezTo>
                <a:close/>
                <a:moveTo>
                  <a:pt x="139" y="727"/>
                </a:moveTo>
                <a:cubicBezTo>
                  <a:pt x="129" y="728"/>
                  <a:pt x="119" y="729"/>
                  <a:pt x="109" y="730"/>
                </a:cubicBezTo>
                <a:cubicBezTo>
                  <a:pt x="109" y="717"/>
                  <a:pt x="109" y="704"/>
                  <a:pt x="109" y="692"/>
                </a:cubicBezTo>
                <a:cubicBezTo>
                  <a:pt x="119" y="690"/>
                  <a:pt x="129" y="689"/>
                  <a:pt x="139" y="687"/>
                </a:cubicBezTo>
                <a:cubicBezTo>
                  <a:pt x="139" y="700"/>
                  <a:pt x="139" y="713"/>
                  <a:pt x="139" y="727"/>
                </a:cubicBezTo>
                <a:close/>
                <a:moveTo>
                  <a:pt x="139" y="651"/>
                </a:moveTo>
                <a:cubicBezTo>
                  <a:pt x="129" y="652"/>
                  <a:pt x="119" y="653"/>
                  <a:pt x="109" y="655"/>
                </a:cubicBezTo>
                <a:cubicBezTo>
                  <a:pt x="109" y="642"/>
                  <a:pt x="109" y="629"/>
                  <a:pt x="109" y="617"/>
                </a:cubicBezTo>
                <a:cubicBezTo>
                  <a:pt x="119" y="615"/>
                  <a:pt x="129" y="613"/>
                  <a:pt x="139" y="611"/>
                </a:cubicBezTo>
                <a:cubicBezTo>
                  <a:pt x="139" y="625"/>
                  <a:pt x="139" y="638"/>
                  <a:pt x="139" y="651"/>
                </a:cubicBezTo>
                <a:close/>
                <a:moveTo>
                  <a:pt x="139" y="575"/>
                </a:moveTo>
                <a:cubicBezTo>
                  <a:pt x="129" y="577"/>
                  <a:pt x="119" y="578"/>
                  <a:pt x="109" y="580"/>
                </a:cubicBezTo>
                <a:cubicBezTo>
                  <a:pt x="109" y="567"/>
                  <a:pt x="109" y="554"/>
                  <a:pt x="109" y="542"/>
                </a:cubicBezTo>
                <a:cubicBezTo>
                  <a:pt x="119" y="540"/>
                  <a:pt x="129" y="538"/>
                  <a:pt x="139" y="536"/>
                </a:cubicBezTo>
                <a:cubicBezTo>
                  <a:pt x="139" y="549"/>
                  <a:pt x="139" y="562"/>
                  <a:pt x="139" y="575"/>
                </a:cubicBezTo>
                <a:close/>
                <a:moveTo>
                  <a:pt x="139" y="499"/>
                </a:moveTo>
                <a:cubicBezTo>
                  <a:pt x="129" y="501"/>
                  <a:pt x="119" y="503"/>
                  <a:pt x="109" y="505"/>
                </a:cubicBezTo>
                <a:cubicBezTo>
                  <a:pt x="109" y="492"/>
                  <a:pt x="109" y="479"/>
                  <a:pt x="109" y="467"/>
                </a:cubicBezTo>
                <a:cubicBezTo>
                  <a:pt x="119" y="464"/>
                  <a:pt x="129" y="462"/>
                  <a:pt x="139" y="460"/>
                </a:cubicBezTo>
                <a:cubicBezTo>
                  <a:pt x="139" y="473"/>
                  <a:pt x="139" y="486"/>
                  <a:pt x="139" y="499"/>
                </a:cubicBezTo>
                <a:close/>
                <a:moveTo>
                  <a:pt x="139" y="423"/>
                </a:moveTo>
                <a:cubicBezTo>
                  <a:pt x="129" y="425"/>
                  <a:pt x="119" y="427"/>
                  <a:pt x="109" y="429"/>
                </a:cubicBezTo>
                <a:cubicBezTo>
                  <a:pt x="109" y="417"/>
                  <a:pt x="109" y="404"/>
                  <a:pt x="109" y="392"/>
                </a:cubicBezTo>
                <a:cubicBezTo>
                  <a:pt x="119" y="389"/>
                  <a:pt x="129" y="387"/>
                  <a:pt x="139" y="384"/>
                </a:cubicBezTo>
                <a:cubicBezTo>
                  <a:pt x="139" y="397"/>
                  <a:pt x="139" y="410"/>
                  <a:pt x="139" y="423"/>
                </a:cubicBezTo>
                <a:close/>
                <a:moveTo>
                  <a:pt x="109" y="354"/>
                </a:moveTo>
                <a:cubicBezTo>
                  <a:pt x="109" y="342"/>
                  <a:pt x="109" y="329"/>
                  <a:pt x="109" y="317"/>
                </a:cubicBezTo>
                <a:cubicBezTo>
                  <a:pt x="119" y="314"/>
                  <a:pt x="129" y="311"/>
                  <a:pt x="139" y="308"/>
                </a:cubicBezTo>
                <a:cubicBezTo>
                  <a:pt x="139" y="321"/>
                  <a:pt x="139" y="334"/>
                  <a:pt x="139" y="348"/>
                </a:cubicBezTo>
                <a:cubicBezTo>
                  <a:pt x="129" y="350"/>
                  <a:pt x="119" y="352"/>
                  <a:pt x="109" y="354"/>
                </a:cubicBezTo>
                <a:close/>
                <a:moveTo>
                  <a:pt x="139" y="272"/>
                </a:moveTo>
                <a:cubicBezTo>
                  <a:pt x="129" y="274"/>
                  <a:pt x="119" y="277"/>
                  <a:pt x="109" y="279"/>
                </a:cubicBezTo>
                <a:cubicBezTo>
                  <a:pt x="109" y="267"/>
                  <a:pt x="109" y="254"/>
                  <a:pt x="109" y="241"/>
                </a:cubicBezTo>
                <a:cubicBezTo>
                  <a:pt x="119" y="238"/>
                  <a:pt x="129" y="235"/>
                  <a:pt x="139" y="232"/>
                </a:cubicBezTo>
                <a:cubicBezTo>
                  <a:pt x="139" y="245"/>
                  <a:pt x="139" y="259"/>
                  <a:pt x="139" y="272"/>
                </a:cubicBezTo>
                <a:close/>
                <a:moveTo>
                  <a:pt x="109" y="166"/>
                </a:moveTo>
                <a:cubicBezTo>
                  <a:pt x="139" y="157"/>
                  <a:pt x="139" y="157"/>
                  <a:pt x="139" y="157"/>
                </a:cubicBezTo>
                <a:cubicBezTo>
                  <a:pt x="139" y="196"/>
                  <a:pt x="139" y="196"/>
                  <a:pt x="139" y="196"/>
                </a:cubicBezTo>
                <a:cubicBezTo>
                  <a:pt x="109" y="204"/>
                  <a:pt x="109" y="204"/>
                  <a:pt x="109" y="204"/>
                </a:cubicBezTo>
                <a:lnTo>
                  <a:pt x="109" y="166"/>
                </a:lnTo>
                <a:close/>
                <a:moveTo>
                  <a:pt x="81" y="1478"/>
                </a:moveTo>
                <a:cubicBezTo>
                  <a:pt x="54" y="1474"/>
                  <a:pt x="54" y="1474"/>
                  <a:pt x="54" y="1474"/>
                </a:cubicBezTo>
                <a:cubicBezTo>
                  <a:pt x="54" y="1438"/>
                  <a:pt x="54" y="1438"/>
                  <a:pt x="54" y="1438"/>
                </a:cubicBezTo>
                <a:cubicBezTo>
                  <a:pt x="81" y="1441"/>
                  <a:pt x="81" y="1441"/>
                  <a:pt x="81" y="1441"/>
                </a:cubicBezTo>
                <a:lnTo>
                  <a:pt x="81" y="1478"/>
                </a:lnTo>
                <a:close/>
                <a:moveTo>
                  <a:pt x="80" y="1403"/>
                </a:moveTo>
                <a:cubicBezTo>
                  <a:pt x="72" y="1402"/>
                  <a:pt x="63" y="1401"/>
                  <a:pt x="54" y="1400"/>
                </a:cubicBezTo>
                <a:cubicBezTo>
                  <a:pt x="54" y="1388"/>
                  <a:pt x="54" y="1377"/>
                  <a:pt x="54" y="1365"/>
                </a:cubicBezTo>
                <a:cubicBezTo>
                  <a:pt x="63" y="1365"/>
                  <a:pt x="72" y="1366"/>
                  <a:pt x="80" y="1366"/>
                </a:cubicBezTo>
                <a:cubicBezTo>
                  <a:pt x="80" y="1379"/>
                  <a:pt x="80" y="1391"/>
                  <a:pt x="80" y="1403"/>
                </a:cubicBezTo>
                <a:close/>
                <a:moveTo>
                  <a:pt x="80" y="1329"/>
                </a:moveTo>
                <a:cubicBezTo>
                  <a:pt x="71" y="1328"/>
                  <a:pt x="62" y="1327"/>
                  <a:pt x="54" y="1326"/>
                </a:cubicBezTo>
                <a:cubicBezTo>
                  <a:pt x="54" y="1315"/>
                  <a:pt x="54" y="1303"/>
                  <a:pt x="54" y="1291"/>
                </a:cubicBezTo>
                <a:cubicBezTo>
                  <a:pt x="62" y="1291"/>
                  <a:pt x="71" y="1292"/>
                  <a:pt x="80" y="1292"/>
                </a:cubicBezTo>
                <a:cubicBezTo>
                  <a:pt x="80" y="1304"/>
                  <a:pt x="80" y="1317"/>
                  <a:pt x="80" y="1329"/>
                </a:cubicBezTo>
                <a:close/>
                <a:moveTo>
                  <a:pt x="80" y="1254"/>
                </a:moveTo>
                <a:cubicBezTo>
                  <a:pt x="71" y="1254"/>
                  <a:pt x="62" y="1253"/>
                  <a:pt x="53" y="1253"/>
                </a:cubicBezTo>
                <a:cubicBezTo>
                  <a:pt x="53" y="1241"/>
                  <a:pt x="53" y="1229"/>
                  <a:pt x="53" y="1217"/>
                </a:cubicBezTo>
                <a:cubicBezTo>
                  <a:pt x="62" y="1217"/>
                  <a:pt x="71" y="1217"/>
                  <a:pt x="80" y="1218"/>
                </a:cubicBezTo>
                <a:cubicBezTo>
                  <a:pt x="80" y="1230"/>
                  <a:pt x="80" y="1242"/>
                  <a:pt x="80" y="1254"/>
                </a:cubicBezTo>
                <a:close/>
                <a:moveTo>
                  <a:pt x="80" y="1180"/>
                </a:moveTo>
                <a:cubicBezTo>
                  <a:pt x="71" y="1180"/>
                  <a:pt x="62" y="1179"/>
                  <a:pt x="53" y="1179"/>
                </a:cubicBezTo>
                <a:cubicBezTo>
                  <a:pt x="53" y="1167"/>
                  <a:pt x="53" y="1155"/>
                  <a:pt x="53" y="1143"/>
                </a:cubicBezTo>
                <a:cubicBezTo>
                  <a:pt x="62" y="1143"/>
                  <a:pt x="71" y="1143"/>
                  <a:pt x="80" y="1143"/>
                </a:cubicBezTo>
                <a:cubicBezTo>
                  <a:pt x="80" y="1155"/>
                  <a:pt x="80" y="1168"/>
                  <a:pt x="80" y="1180"/>
                </a:cubicBezTo>
                <a:close/>
                <a:moveTo>
                  <a:pt x="80" y="1106"/>
                </a:moveTo>
                <a:cubicBezTo>
                  <a:pt x="71" y="1105"/>
                  <a:pt x="62" y="1105"/>
                  <a:pt x="53" y="1105"/>
                </a:cubicBezTo>
                <a:cubicBezTo>
                  <a:pt x="53" y="1093"/>
                  <a:pt x="53" y="1081"/>
                  <a:pt x="53" y="1070"/>
                </a:cubicBezTo>
                <a:cubicBezTo>
                  <a:pt x="62" y="1069"/>
                  <a:pt x="71" y="1069"/>
                  <a:pt x="80" y="1069"/>
                </a:cubicBezTo>
                <a:cubicBezTo>
                  <a:pt x="80" y="1081"/>
                  <a:pt x="80" y="1093"/>
                  <a:pt x="80" y="1106"/>
                </a:cubicBezTo>
                <a:close/>
                <a:moveTo>
                  <a:pt x="79" y="1031"/>
                </a:moveTo>
                <a:cubicBezTo>
                  <a:pt x="71" y="1031"/>
                  <a:pt x="62" y="1031"/>
                  <a:pt x="53" y="1031"/>
                </a:cubicBezTo>
                <a:cubicBezTo>
                  <a:pt x="53" y="1019"/>
                  <a:pt x="53" y="1008"/>
                  <a:pt x="53" y="996"/>
                </a:cubicBezTo>
                <a:cubicBezTo>
                  <a:pt x="62" y="995"/>
                  <a:pt x="71" y="995"/>
                  <a:pt x="79" y="994"/>
                </a:cubicBezTo>
                <a:cubicBezTo>
                  <a:pt x="79" y="1007"/>
                  <a:pt x="79" y="1019"/>
                  <a:pt x="79" y="1031"/>
                </a:cubicBezTo>
                <a:close/>
                <a:moveTo>
                  <a:pt x="79" y="957"/>
                </a:moveTo>
                <a:cubicBezTo>
                  <a:pt x="70" y="957"/>
                  <a:pt x="61" y="957"/>
                  <a:pt x="53" y="958"/>
                </a:cubicBezTo>
                <a:cubicBezTo>
                  <a:pt x="53" y="946"/>
                  <a:pt x="53" y="934"/>
                  <a:pt x="53" y="922"/>
                </a:cubicBezTo>
                <a:cubicBezTo>
                  <a:pt x="61" y="921"/>
                  <a:pt x="70" y="921"/>
                  <a:pt x="79" y="920"/>
                </a:cubicBezTo>
                <a:cubicBezTo>
                  <a:pt x="79" y="932"/>
                  <a:pt x="79" y="944"/>
                  <a:pt x="79" y="957"/>
                </a:cubicBezTo>
                <a:close/>
                <a:moveTo>
                  <a:pt x="79" y="882"/>
                </a:moveTo>
                <a:cubicBezTo>
                  <a:pt x="70" y="883"/>
                  <a:pt x="61" y="883"/>
                  <a:pt x="52" y="884"/>
                </a:cubicBezTo>
                <a:cubicBezTo>
                  <a:pt x="52" y="872"/>
                  <a:pt x="52" y="860"/>
                  <a:pt x="52" y="848"/>
                </a:cubicBezTo>
                <a:cubicBezTo>
                  <a:pt x="61" y="847"/>
                  <a:pt x="70" y="846"/>
                  <a:pt x="79" y="846"/>
                </a:cubicBezTo>
                <a:cubicBezTo>
                  <a:pt x="79" y="858"/>
                  <a:pt x="79" y="870"/>
                  <a:pt x="79" y="882"/>
                </a:cubicBezTo>
                <a:close/>
                <a:moveTo>
                  <a:pt x="79" y="808"/>
                </a:moveTo>
                <a:cubicBezTo>
                  <a:pt x="70" y="809"/>
                  <a:pt x="61" y="809"/>
                  <a:pt x="52" y="810"/>
                </a:cubicBezTo>
                <a:cubicBezTo>
                  <a:pt x="52" y="798"/>
                  <a:pt x="52" y="786"/>
                  <a:pt x="52" y="774"/>
                </a:cubicBezTo>
                <a:cubicBezTo>
                  <a:pt x="61" y="773"/>
                  <a:pt x="70" y="772"/>
                  <a:pt x="79" y="771"/>
                </a:cubicBezTo>
                <a:cubicBezTo>
                  <a:pt x="79" y="783"/>
                  <a:pt x="79" y="796"/>
                  <a:pt x="79" y="808"/>
                </a:cubicBezTo>
                <a:close/>
                <a:moveTo>
                  <a:pt x="79" y="734"/>
                </a:moveTo>
                <a:cubicBezTo>
                  <a:pt x="70" y="734"/>
                  <a:pt x="61" y="735"/>
                  <a:pt x="52" y="736"/>
                </a:cubicBezTo>
                <a:cubicBezTo>
                  <a:pt x="52" y="724"/>
                  <a:pt x="52" y="713"/>
                  <a:pt x="52" y="701"/>
                </a:cubicBezTo>
                <a:cubicBezTo>
                  <a:pt x="61" y="699"/>
                  <a:pt x="70" y="698"/>
                  <a:pt x="79" y="697"/>
                </a:cubicBezTo>
                <a:cubicBezTo>
                  <a:pt x="79" y="709"/>
                  <a:pt x="79" y="721"/>
                  <a:pt x="79" y="734"/>
                </a:cubicBezTo>
                <a:close/>
                <a:moveTo>
                  <a:pt x="78" y="659"/>
                </a:moveTo>
                <a:cubicBezTo>
                  <a:pt x="70" y="660"/>
                  <a:pt x="61" y="661"/>
                  <a:pt x="52" y="662"/>
                </a:cubicBezTo>
                <a:cubicBezTo>
                  <a:pt x="52" y="651"/>
                  <a:pt x="52" y="639"/>
                  <a:pt x="52" y="627"/>
                </a:cubicBezTo>
                <a:cubicBezTo>
                  <a:pt x="61" y="625"/>
                  <a:pt x="70" y="624"/>
                  <a:pt x="78" y="622"/>
                </a:cubicBezTo>
                <a:cubicBezTo>
                  <a:pt x="78" y="635"/>
                  <a:pt x="78" y="647"/>
                  <a:pt x="78" y="659"/>
                </a:cubicBezTo>
                <a:close/>
                <a:moveTo>
                  <a:pt x="78" y="585"/>
                </a:moveTo>
                <a:cubicBezTo>
                  <a:pt x="69" y="586"/>
                  <a:pt x="60" y="587"/>
                  <a:pt x="52" y="589"/>
                </a:cubicBezTo>
                <a:cubicBezTo>
                  <a:pt x="52" y="577"/>
                  <a:pt x="52" y="565"/>
                  <a:pt x="52" y="553"/>
                </a:cubicBezTo>
                <a:cubicBezTo>
                  <a:pt x="60" y="551"/>
                  <a:pt x="69" y="550"/>
                  <a:pt x="78" y="548"/>
                </a:cubicBezTo>
                <a:cubicBezTo>
                  <a:pt x="78" y="560"/>
                  <a:pt x="78" y="572"/>
                  <a:pt x="78" y="585"/>
                </a:cubicBezTo>
                <a:close/>
                <a:moveTo>
                  <a:pt x="78" y="510"/>
                </a:moveTo>
                <a:cubicBezTo>
                  <a:pt x="69" y="512"/>
                  <a:pt x="60" y="513"/>
                  <a:pt x="51" y="515"/>
                </a:cubicBezTo>
                <a:cubicBezTo>
                  <a:pt x="51" y="503"/>
                  <a:pt x="51" y="491"/>
                  <a:pt x="51" y="479"/>
                </a:cubicBezTo>
                <a:cubicBezTo>
                  <a:pt x="60" y="477"/>
                  <a:pt x="69" y="475"/>
                  <a:pt x="78" y="473"/>
                </a:cubicBezTo>
                <a:cubicBezTo>
                  <a:pt x="78" y="486"/>
                  <a:pt x="78" y="498"/>
                  <a:pt x="78" y="510"/>
                </a:cubicBezTo>
                <a:close/>
                <a:moveTo>
                  <a:pt x="78" y="436"/>
                </a:moveTo>
                <a:cubicBezTo>
                  <a:pt x="69" y="438"/>
                  <a:pt x="60" y="439"/>
                  <a:pt x="51" y="441"/>
                </a:cubicBezTo>
                <a:cubicBezTo>
                  <a:pt x="51" y="429"/>
                  <a:pt x="51" y="417"/>
                  <a:pt x="51" y="406"/>
                </a:cubicBezTo>
                <a:cubicBezTo>
                  <a:pt x="60" y="403"/>
                  <a:pt x="69" y="401"/>
                  <a:pt x="78" y="399"/>
                </a:cubicBezTo>
                <a:cubicBezTo>
                  <a:pt x="78" y="411"/>
                  <a:pt x="78" y="424"/>
                  <a:pt x="78" y="436"/>
                </a:cubicBezTo>
                <a:close/>
                <a:moveTo>
                  <a:pt x="78" y="361"/>
                </a:moveTo>
                <a:cubicBezTo>
                  <a:pt x="69" y="363"/>
                  <a:pt x="60" y="365"/>
                  <a:pt x="51" y="367"/>
                </a:cubicBezTo>
                <a:cubicBezTo>
                  <a:pt x="51" y="356"/>
                  <a:pt x="51" y="344"/>
                  <a:pt x="51" y="332"/>
                </a:cubicBezTo>
                <a:cubicBezTo>
                  <a:pt x="60" y="329"/>
                  <a:pt x="69" y="327"/>
                  <a:pt x="78" y="325"/>
                </a:cubicBezTo>
                <a:cubicBezTo>
                  <a:pt x="78" y="337"/>
                  <a:pt x="78" y="349"/>
                  <a:pt x="78" y="361"/>
                </a:cubicBezTo>
                <a:close/>
                <a:moveTo>
                  <a:pt x="77" y="287"/>
                </a:moveTo>
                <a:cubicBezTo>
                  <a:pt x="69" y="289"/>
                  <a:pt x="60" y="291"/>
                  <a:pt x="51" y="294"/>
                </a:cubicBezTo>
                <a:cubicBezTo>
                  <a:pt x="51" y="282"/>
                  <a:pt x="51" y="270"/>
                  <a:pt x="51" y="258"/>
                </a:cubicBezTo>
                <a:cubicBezTo>
                  <a:pt x="60" y="255"/>
                  <a:pt x="69" y="253"/>
                  <a:pt x="77" y="250"/>
                </a:cubicBezTo>
                <a:cubicBezTo>
                  <a:pt x="77" y="262"/>
                  <a:pt x="77" y="275"/>
                  <a:pt x="77" y="287"/>
                </a:cubicBezTo>
                <a:close/>
                <a:moveTo>
                  <a:pt x="51" y="184"/>
                </a:moveTo>
                <a:cubicBezTo>
                  <a:pt x="77" y="176"/>
                  <a:pt x="77" y="176"/>
                  <a:pt x="77" y="176"/>
                </a:cubicBezTo>
                <a:cubicBezTo>
                  <a:pt x="77" y="213"/>
                  <a:pt x="77" y="213"/>
                  <a:pt x="77" y="213"/>
                </a:cubicBezTo>
                <a:cubicBezTo>
                  <a:pt x="51" y="220"/>
                  <a:pt x="51" y="220"/>
                  <a:pt x="51" y="220"/>
                </a:cubicBezTo>
                <a:lnTo>
                  <a:pt x="51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îṩľidé">
            <a:extLst>
              <a:ext uri="{FF2B5EF4-FFF2-40B4-BE49-F238E27FC236}">
                <a16:creationId xmlns:a16="http://schemas.microsoft.com/office/drawing/2014/main" id="{93DB748D-BEA4-4C19-B2FA-8DC2AA949725}"/>
              </a:ext>
            </a:extLst>
          </p:cNvPr>
          <p:cNvSpPr/>
          <p:nvPr userDrawn="1"/>
        </p:nvSpPr>
        <p:spPr bwMode="auto">
          <a:xfrm>
            <a:off x="1681518" y="2899411"/>
            <a:ext cx="323412" cy="2493398"/>
          </a:xfrm>
          <a:custGeom>
            <a:avLst/>
            <a:gdLst>
              <a:gd name="T0" fmla="*/ 0 w 148"/>
              <a:gd name="T1" fmla="*/ 1107 h 1143"/>
              <a:gd name="T2" fmla="*/ 148 w 148"/>
              <a:gd name="T3" fmla="*/ 0 h 1143"/>
              <a:gd name="T4" fmla="*/ 19 w 148"/>
              <a:gd name="T5" fmla="*/ 1034 h 1143"/>
              <a:gd name="T6" fmla="*/ 127 w 148"/>
              <a:gd name="T7" fmla="*/ 1087 h 1143"/>
              <a:gd name="T8" fmla="*/ 19 w 148"/>
              <a:gd name="T9" fmla="*/ 1034 h 1143"/>
              <a:gd name="T10" fmla="*/ 127 w 148"/>
              <a:gd name="T11" fmla="*/ 981 h 1143"/>
              <a:gd name="T12" fmla="*/ 19 w 148"/>
              <a:gd name="T13" fmla="*/ 986 h 1143"/>
              <a:gd name="T14" fmla="*/ 19 w 148"/>
              <a:gd name="T15" fmla="*/ 890 h 1143"/>
              <a:gd name="T16" fmla="*/ 127 w 148"/>
              <a:gd name="T17" fmla="*/ 935 h 1143"/>
              <a:gd name="T18" fmla="*/ 19 w 148"/>
              <a:gd name="T19" fmla="*/ 890 h 1143"/>
              <a:gd name="T20" fmla="*/ 127 w 148"/>
              <a:gd name="T21" fmla="*/ 829 h 1143"/>
              <a:gd name="T22" fmla="*/ 19 w 148"/>
              <a:gd name="T23" fmla="*/ 843 h 1143"/>
              <a:gd name="T24" fmla="*/ 19 w 148"/>
              <a:gd name="T25" fmla="*/ 747 h 1143"/>
              <a:gd name="T26" fmla="*/ 127 w 148"/>
              <a:gd name="T27" fmla="*/ 783 h 1143"/>
              <a:gd name="T28" fmla="*/ 19 w 148"/>
              <a:gd name="T29" fmla="*/ 747 h 1143"/>
              <a:gd name="T30" fmla="*/ 127 w 148"/>
              <a:gd name="T31" fmla="*/ 677 h 1143"/>
              <a:gd name="T32" fmla="*/ 19 w 148"/>
              <a:gd name="T33" fmla="*/ 700 h 1143"/>
              <a:gd name="T34" fmla="*/ 19 w 148"/>
              <a:gd name="T35" fmla="*/ 603 h 1143"/>
              <a:gd name="T36" fmla="*/ 127 w 148"/>
              <a:gd name="T37" fmla="*/ 630 h 1143"/>
              <a:gd name="T38" fmla="*/ 19 w 148"/>
              <a:gd name="T39" fmla="*/ 603 h 1143"/>
              <a:gd name="T40" fmla="*/ 127 w 148"/>
              <a:gd name="T41" fmla="*/ 524 h 1143"/>
              <a:gd name="T42" fmla="*/ 19 w 148"/>
              <a:gd name="T43" fmla="*/ 557 h 1143"/>
              <a:gd name="T44" fmla="*/ 19 w 148"/>
              <a:gd name="T45" fmla="*/ 460 h 1143"/>
              <a:gd name="T46" fmla="*/ 127 w 148"/>
              <a:gd name="T47" fmla="*/ 478 h 1143"/>
              <a:gd name="T48" fmla="*/ 19 w 148"/>
              <a:gd name="T49" fmla="*/ 460 h 1143"/>
              <a:gd name="T50" fmla="*/ 127 w 148"/>
              <a:gd name="T51" fmla="*/ 372 h 1143"/>
              <a:gd name="T52" fmla="*/ 19 w 148"/>
              <a:gd name="T53" fmla="*/ 414 h 1143"/>
              <a:gd name="T54" fmla="*/ 19 w 148"/>
              <a:gd name="T55" fmla="*/ 317 h 1143"/>
              <a:gd name="T56" fmla="*/ 127 w 148"/>
              <a:gd name="T57" fmla="*/ 326 h 1143"/>
              <a:gd name="T58" fmla="*/ 19 w 148"/>
              <a:gd name="T59" fmla="*/ 317 h 1143"/>
              <a:gd name="T60" fmla="*/ 127 w 148"/>
              <a:gd name="T61" fmla="*/ 220 h 1143"/>
              <a:gd name="T62" fmla="*/ 19 w 148"/>
              <a:gd name="T63" fmla="*/ 272 h 1143"/>
              <a:gd name="T64" fmla="*/ 19 w 148"/>
              <a:gd name="T65" fmla="*/ 173 h 1143"/>
              <a:gd name="T66" fmla="*/ 127 w 148"/>
              <a:gd name="T67" fmla="*/ 173 h 1143"/>
              <a:gd name="T68" fmla="*/ 19 w 148"/>
              <a:gd name="T69" fmla="*/ 173 h 1143"/>
              <a:gd name="T70" fmla="*/ 127 w 148"/>
              <a:gd name="T71" fmla="*/ 68 h 1143"/>
              <a:gd name="T72" fmla="*/ 19 w 148"/>
              <a:gd name="T73" fmla="*/ 129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8" h="1143">
                <a:moveTo>
                  <a:pt x="0" y="49"/>
                </a:moveTo>
                <a:cubicBezTo>
                  <a:pt x="0" y="1107"/>
                  <a:pt x="0" y="1107"/>
                  <a:pt x="0" y="1107"/>
                </a:cubicBezTo>
                <a:cubicBezTo>
                  <a:pt x="148" y="1143"/>
                  <a:pt x="148" y="1143"/>
                  <a:pt x="148" y="1143"/>
                </a:cubicBezTo>
                <a:cubicBezTo>
                  <a:pt x="148" y="0"/>
                  <a:pt x="148" y="0"/>
                  <a:pt x="148" y="0"/>
                </a:cubicBezTo>
                <a:lnTo>
                  <a:pt x="0" y="49"/>
                </a:lnTo>
                <a:close/>
                <a:moveTo>
                  <a:pt x="19" y="1034"/>
                </a:moveTo>
                <a:cubicBezTo>
                  <a:pt x="127" y="1058"/>
                  <a:pt x="127" y="1058"/>
                  <a:pt x="127" y="1058"/>
                </a:cubicBezTo>
                <a:cubicBezTo>
                  <a:pt x="127" y="1087"/>
                  <a:pt x="127" y="1087"/>
                  <a:pt x="127" y="1087"/>
                </a:cubicBezTo>
                <a:cubicBezTo>
                  <a:pt x="19" y="1058"/>
                  <a:pt x="19" y="1058"/>
                  <a:pt x="19" y="1058"/>
                </a:cubicBezTo>
                <a:lnTo>
                  <a:pt x="19" y="1034"/>
                </a:lnTo>
                <a:close/>
                <a:moveTo>
                  <a:pt x="19" y="962"/>
                </a:moveTo>
                <a:cubicBezTo>
                  <a:pt x="55" y="968"/>
                  <a:pt x="91" y="975"/>
                  <a:pt x="127" y="981"/>
                </a:cubicBezTo>
                <a:cubicBezTo>
                  <a:pt x="127" y="991"/>
                  <a:pt x="127" y="1001"/>
                  <a:pt x="127" y="1011"/>
                </a:cubicBezTo>
                <a:cubicBezTo>
                  <a:pt x="91" y="1003"/>
                  <a:pt x="55" y="994"/>
                  <a:pt x="19" y="986"/>
                </a:cubicBezTo>
                <a:cubicBezTo>
                  <a:pt x="19" y="978"/>
                  <a:pt x="19" y="970"/>
                  <a:pt x="19" y="962"/>
                </a:cubicBezTo>
                <a:close/>
                <a:moveTo>
                  <a:pt x="19" y="890"/>
                </a:moveTo>
                <a:cubicBezTo>
                  <a:pt x="55" y="895"/>
                  <a:pt x="91" y="900"/>
                  <a:pt x="127" y="905"/>
                </a:cubicBezTo>
                <a:cubicBezTo>
                  <a:pt x="127" y="915"/>
                  <a:pt x="127" y="925"/>
                  <a:pt x="127" y="935"/>
                </a:cubicBezTo>
                <a:cubicBezTo>
                  <a:pt x="91" y="928"/>
                  <a:pt x="55" y="921"/>
                  <a:pt x="19" y="915"/>
                </a:cubicBezTo>
                <a:cubicBezTo>
                  <a:pt x="19" y="907"/>
                  <a:pt x="19" y="898"/>
                  <a:pt x="19" y="890"/>
                </a:cubicBezTo>
                <a:close/>
                <a:moveTo>
                  <a:pt x="19" y="819"/>
                </a:moveTo>
                <a:cubicBezTo>
                  <a:pt x="55" y="822"/>
                  <a:pt x="91" y="826"/>
                  <a:pt x="127" y="829"/>
                </a:cubicBezTo>
                <a:cubicBezTo>
                  <a:pt x="127" y="839"/>
                  <a:pt x="127" y="849"/>
                  <a:pt x="127" y="859"/>
                </a:cubicBezTo>
                <a:cubicBezTo>
                  <a:pt x="91" y="854"/>
                  <a:pt x="55" y="848"/>
                  <a:pt x="19" y="843"/>
                </a:cubicBezTo>
                <a:cubicBezTo>
                  <a:pt x="19" y="835"/>
                  <a:pt x="19" y="827"/>
                  <a:pt x="19" y="819"/>
                </a:cubicBezTo>
                <a:close/>
                <a:moveTo>
                  <a:pt x="19" y="747"/>
                </a:moveTo>
                <a:cubicBezTo>
                  <a:pt x="55" y="749"/>
                  <a:pt x="91" y="751"/>
                  <a:pt x="127" y="753"/>
                </a:cubicBezTo>
                <a:cubicBezTo>
                  <a:pt x="127" y="763"/>
                  <a:pt x="127" y="773"/>
                  <a:pt x="127" y="783"/>
                </a:cubicBezTo>
                <a:cubicBezTo>
                  <a:pt x="91" y="779"/>
                  <a:pt x="55" y="775"/>
                  <a:pt x="19" y="772"/>
                </a:cubicBezTo>
                <a:cubicBezTo>
                  <a:pt x="19" y="763"/>
                  <a:pt x="19" y="755"/>
                  <a:pt x="19" y="747"/>
                </a:cubicBezTo>
                <a:close/>
                <a:moveTo>
                  <a:pt x="19" y="675"/>
                </a:moveTo>
                <a:cubicBezTo>
                  <a:pt x="55" y="676"/>
                  <a:pt x="91" y="676"/>
                  <a:pt x="127" y="677"/>
                </a:cubicBezTo>
                <a:cubicBezTo>
                  <a:pt x="127" y="687"/>
                  <a:pt x="127" y="697"/>
                  <a:pt x="127" y="706"/>
                </a:cubicBezTo>
                <a:cubicBezTo>
                  <a:pt x="91" y="704"/>
                  <a:pt x="55" y="702"/>
                  <a:pt x="19" y="700"/>
                </a:cubicBezTo>
                <a:cubicBezTo>
                  <a:pt x="19" y="692"/>
                  <a:pt x="19" y="684"/>
                  <a:pt x="19" y="675"/>
                </a:cubicBezTo>
                <a:close/>
                <a:moveTo>
                  <a:pt x="19" y="603"/>
                </a:moveTo>
                <a:cubicBezTo>
                  <a:pt x="55" y="602"/>
                  <a:pt x="91" y="602"/>
                  <a:pt x="127" y="601"/>
                </a:cubicBezTo>
                <a:cubicBezTo>
                  <a:pt x="127" y="610"/>
                  <a:pt x="127" y="620"/>
                  <a:pt x="127" y="630"/>
                </a:cubicBezTo>
                <a:cubicBezTo>
                  <a:pt x="91" y="630"/>
                  <a:pt x="55" y="629"/>
                  <a:pt x="19" y="629"/>
                </a:cubicBezTo>
                <a:cubicBezTo>
                  <a:pt x="19" y="620"/>
                  <a:pt x="19" y="612"/>
                  <a:pt x="19" y="603"/>
                </a:cubicBezTo>
                <a:close/>
                <a:moveTo>
                  <a:pt x="19" y="532"/>
                </a:moveTo>
                <a:cubicBezTo>
                  <a:pt x="55" y="529"/>
                  <a:pt x="91" y="527"/>
                  <a:pt x="127" y="524"/>
                </a:cubicBezTo>
                <a:cubicBezTo>
                  <a:pt x="127" y="534"/>
                  <a:pt x="127" y="544"/>
                  <a:pt x="127" y="554"/>
                </a:cubicBezTo>
                <a:cubicBezTo>
                  <a:pt x="91" y="555"/>
                  <a:pt x="55" y="556"/>
                  <a:pt x="19" y="557"/>
                </a:cubicBezTo>
                <a:cubicBezTo>
                  <a:pt x="19" y="549"/>
                  <a:pt x="19" y="540"/>
                  <a:pt x="19" y="532"/>
                </a:cubicBezTo>
                <a:close/>
                <a:moveTo>
                  <a:pt x="19" y="460"/>
                </a:moveTo>
                <a:cubicBezTo>
                  <a:pt x="55" y="456"/>
                  <a:pt x="91" y="452"/>
                  <a:pt x="127" y="448"/>
                </a:cubicBezTo>
                <a:cubicBezTo>
                  <a:pt x="127" y="458"/>
                  <a:pt x="127" y="468"/>
                  <a:pt x="127" y="478"/>
                </a:cubicBezTo>
                <a:cubicBezTo>
                  <a:pt x="91" y="481"/>
                  <a:pt x="55" y="483"/>
                  <a:pt x="19" y="486"/>
                </a:cubicBezTo>
                <a:cubicBezTo>
                  <a:pt x="19" y="477"/>
                  <a:pt x="19" y="469"/>
                  <a:pt x="19" y="460"/>
                </a:cubicBezTo>
                <a:close/>
                <a:moveTo>
                  <a:pt x="19" y="388"/>
                </a:moveTo>
                <a:cubicBezTo>
                  <a:pt x="55" y="383"/>
                  <a:pt x="91" y="378"/>
                  <a:pt x="127" y="372"/>
                </a:cubicBezTo>
                <a:cubicBezTo>
                  <a:pt x="127" y="382"/>
                  <a:pt x="127" y="392"/>
                  <a:pt x="127" y="402"/>
                </a:cubicBezTo>
                <a:cubicBezTo>
                  <a:pt x="91" y="406"/>
                  <a:pt x="55" y="410"/>
                  <a:pt x="19" y="414"/>
                </a:cubicBezTo>
                <a:cubicBezTo>
                  <a:pt x="19" y="406"/>
                  <a:pt x="19" y="397"/>
                  <a:pt x="19" y="388"/>
                </a:cubicBezTo>
                <a:close/>
                <a:moveTo>
                  <a:pt x="19" y="317"/>
                </a:moveTo>
                <a:cubicBezTo>
                  <a:pt x="55" y="310"/>
                  <a:pt x="91" y="303"/>
                  <a:pt x="127" y="296"/>
                </a:cubicBezTo>
                <a:cubicBezTo>
                  <a:pt x="127" y="306"/>
                  <a:pt x="127" y="316"/>
                  <a:pt x="127" y="326"/>
                </a:cubicBezTo>
                <a:cubicBezTo>
                  <a:pt x="91" y="331"/>
                  <a:pt x="55" y="337"/>
                  <a:pt x="19" y="343"/>
                </a:cubicBezTo>
                <a:cubicBezTo>
                  <a:pt x="19" y="334"/>
                  <a:pt x="19" y="325"/>
                  <a:pt x="19" y="317"/>
                </a:cubicBezTo>
                <a:close/>
                <a:moveTo>
                  <a:pt x="19" y="245"/>
                </a:moveTo>
                <a:cubicBezTo>
                  <a:pt x="55" y="236"/>
                  <a:pt x="91" y="228"/>
                  <a:pt x="127" y="220"/>
                </a:cubicBezTo>
                <a:cubicBezTo>
                  <a:pt x="127" y="230"/>
                  <a:pt x="127" y="240"/>
                  <a:pt x="127" y="249"/>
                </a:cubicBezTo>
                <a:cubicBezTo>
                  <a:pt x="91" y="257"/>
                  <a:pt x="55" y="264"/>
                  <a:pt x="19" y="272"/>
                </a:cubicBezTo>
                <a:cubicBezTo>
                  <a:pt x="19" y="263"/>
                  <a:pt x="19" y="254"/>
                  <a:pt x="19" y="245"/>
                </a:cubicBezTo>
                <a:close/>
                <a:moveTo>
                  <a:pt x="19" y="173"/>
                </a:moveTo>
                <a:cubicBezTo>
                  <a:pt x="55" y="163"/>
                  <a:pt x="91" y="154"/>
                  <a:pt x="127" y="144"/>
                </a:cubicBezTo>
                <a:cubicBezTo>
                  <a:pt x="127" y="154"/>
                  <a:pt x="127" y="163"/>
                  <a:pt x="127" y="173"/>
                </a:cubicBezTo>
                <a:cubicBezTo>
                  <a:pt x="91" y="182"/>
                  <a:pt x="55" y="191"/>
                  <a:pt x="19" y="200"/>
                </a:cubicBezTo>
                <a:cubicBezTo>
                  <a:pt x="19" y="191"/>
                  <a:pt x="19" y="182"/>
                  <a:pt x="19" y="173"/>
                </a:cubicBezTo>
                <a:close/>
                <a:moveTo>
                  <a:pt x="19" y="101"/>
                </a:moveTo>
                <a:cubicBezTo>
                  <a:pt x="127" y="68"/>
                  <a:pt x="127" y="68"/>
                  <a:pt x="127" y="68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9" y="129"/>
                  <a:pt x="19" y="129"/>
                  <a:pt x="19" y="129"/>
                </a:cubicBezTo>
                <a:lnTo>
                  <a:pt x="19" y="10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íṥḻíďé">
            <a:extLst>
              <a:ext uri="{FF2B5EF4-FFF2-40B4-BE49-F238E27FC236}">
                <a16:creationId xmlns:a16="http://schemas.microsoft.com/office/drawing/2014/main" id="{D06EFEB8-E086-4D68-B20E-ECAB27AA063B}"/>
              </a:ext>
            </a:extLst>
          </p:cNvPr>
          <p:cNvSpPr/>
          <p:nvPr userDrawn="1"/>
        </p:nvSpPr>
        <p:spPr bwMode="auto">
          <a:xfrm>
            <a:off x="2030266" y="2903881"/>
            <a:ext cx="621488" cy="2485945"/>
          </a:xfrm>
          <a:custGeom>
            <a:avLst/>
            <a:gdLst>
              <a:gd name="T0" fmla="*/ 49 w 285"/>
              <a:gd name="T1" fmla="*/ 1049 h 1140"/>
              <a:gd name="T2" fmla="*/ 97 w 285"/>
              <a:gd name="T3" fmla="*/ 988 h 1140"/>
              <a:gd name="T4" fmla="*/ 97 w 285"/>
              <a:gd name="T5" fmla="*/ 964 h 1140"/>
              <a:gd name="T6" fmla="*/ 49 w 285"/>
              <a:gd name="T7" fmla="*/ 910 h 1140"/>
              <a:gd name="T8" fmla="*/ 49 w 285"/>
              <a:gd name="T9" fmla="*/ 818 h 1140"/>
              <a:gd name="T10" fmla="*/ 49 w 285"/>
              <a:gd name="T11" fmla="*/ 703 h 1140"/>
              <a:gd name="T12" fmla="*/ 97 w 285"/>
              <a:gd name="T13" fmla="*/ 649 h 1140"/>
              <a:gd name="T14" fmla="*/ 97 w 285"/>
              <a:gd name="T15" fmla="*/ 625 h 1140"/>
              <a:gd name="T16" fmla="*/ 49 w 285"/>
              <a:gd name="T17" fmla="*/ 565 h 1140"/>
              <a:gd name="T18" fmla="*/ 49 w 285"/>
              <a:gd name="T19" fmla="*/ 473 h 1140"/>
              <a:gd name="T20" fmla="*/ 49 w 285"/>
              <a:gd name="T21" fmla="*/ 415 h 1140"/>
              <a:gd name="T22" fmla="*/ 97 w 285"/>
              <a:gd name="T23" fmla="*/ 310 h 1140"/>
              <a:gd name="T24" fmla="*/ 97 w 285"/>
              <a:gd name="T25" fmla="*/ 286 h 1140"/>
              <a:gd name="T26" fmla="*/ 49 w 285"/>
              <a:gd name="T27" fmla="*/ 219 h 1140"/>
              <a:gd name="T28" fmla="*/ 49 w 285"/>
              <a:gd name="T29" fmla="*/ 127 h 1140"/>
              <a:gd name="T30" fmla="*/ 159 w 285"/>
              <a:gd name="T31" fmla="*/ 133 h 1140"/>
              <a:gd name="T32" fmla="*/ 129 w 285"/>
              <a:gd name="T33" fmla="*/ 180 h 1140"/>
              <a:gd name="T34" fmla="*/ 129 w 285"/>
              <a:gd name="T35" fmla="*/ 205 h 1140"/>
              <a:gd name="T36" fmla="*/ 159 w 285"/>
              <a:gd name="T37" fmla="*/ 268 h 1140"/>
              <a:gd name="T38" fmla="*/ 159 w 285"/>
              <a:gd name="T39" fmla="*/ 353 h 1140"/>
              <a:gd name="T40" fmla="*/ 160 w 285"/>
              <a:gd name="T41" fmla="*/ 463 h 1140"/>
              <a:gd name="T42" fmla="*/ 129 w 285"/>
              <a:gd name="T43" fmla="*/ 514 h 1140"/>
              <a:gd name="T44" fmla="*/ 129 w 285"/>
              <a:gd name="T45" fmla="*/ 539 h 1140"/>
              <a:gd name="T46" fmla="*/ 160 w 285"/>
              <a:gd name="T47" fmla="*/ 598 h 1140"/>
              <a:gd name="T48" fmla="*/ 160 w 285"/>
              <a:gd name="T49" fmla="*/ 682 h 1140"/>
              <a:gd name="T50" fmla="*/ 160 w 285"/>
              <a:gd name="T51" fmla="*/ 792 h 1140"/>
              <a:gd name="T52" fmla="*/ 130 w 285"/>
              <a:gd name="T53" fmla="*/ 849 h 1140"/>
              <a:gd name="T54" fmla="*/ 130 w 285"/>
              <a:gd name="T55" fmla="*/ 874 h 1140"/>
              <a:gd name="T56" fmla="*/ 160 w 285"/>
              <a:gd name="T57" fmla="*/ 928 h 1140"/>
              <a:gd name="T58" fmla="*/ 161 w 285"/>
              <a:gd name="T59" fmla="*/ 1012 h 1140"/>
              <a:gd name="T60" fmla="*/ 186 w 285"/>
              <a:gd name="T61" fmla="*/ 1036 h 1140"/>
              <a:gd name="T62" fmla="*/ 208 w 285"/>
              <a:gd name="T63" fmla="*/ 980 h 1140"/>
              <a:gd name="T64" fmla="*/ 208 w 285"/>
              <a:gd name="T65" fmla="*/ 927 h 1140"/>
              <a:gd name="T66" fmla="*/ 186 w 285"/>
              <a:gd name="T67" fmla="*/ 901 h 1140"/>
              <a:gd name="T68" fmla="*/ 186 w 285"/>
              <a:gd name="T69" fmla="*/ 847 h 1140"/>
              <a:gd name="T70" fmla="*/ 186 w 285"/>
              <a:gd name="T71" fmla="*/ 738 h 1140"/>
              <a:gd name="T72" fmla="*/ 208 w 285"/>
              <a:gd name="T73" fmla="*/ 657 h 1140"/>
              <a:gd name="T74" fmla="*/ 208 w 285"/>
              <a:gd name="T75" fmla="*/ 631 h 1140"/>
              <a:gd name="T76" fmla="*/ 186 w 285"/>
              <a:gd name="T77" fmla="*/ 575 h 1140"/>
              <a:gd name="T78" fmla="*/ 186 w 285"/>
              <a:gd name="T79" fmla="*/ 492 h 1140"/>
              <a:gd name="T80" fmla="*/ 186 w 285"/>
              <a:gd name="T81" fmla="*/ 384 h 1140"/>
              <a:gd name="T82" fmla="*/ 208 w 285"/>
              <a:gd name="T83" fmla="*/ 334 h 1140"/>
              <a:gd name="T84" fmla="*/ 208 w 285"/>
              <a:gd name="T85" fmla="*/ 308 h 1140"/>
              <a:gd name="T86" fmla="*/ 208 w 285"/>
              <a:gd name="T87" fmla="*/ 254 h 1140"/>
              <a:gd name="T88" fmla="*/ 186 w 285"/>
              <a:gd name="T89" fmla="*/ 166 h 1140"/>
              <a:gd name="T90" fmla="*/ 228 w 285"/>
              <a:gd name="T91" fmla="*/ 1033 h 1140"/>
              <a:gd name="T92" fmla="*/ 247 w 285"/>
              <a:gd name="T93" fmla="*/ 978 h 1140"/>
              <a:gd name="T94" fmla="*/ 247 w 285"/>
              <a:gd name="T95" fmla="*/ 951 h 1140"/>
              <a:gd name="T96" fmla="*/ 228 w 285"/>
              <a:gd name="T97" fmla="*/ 899 h 1140"/>
              <a:gd name="T98" fmla="*/ 228 w 285"/>
              <a:gd name="T99" fmla="*/ 820 h 1140"/>
              <a:gd name="T100" fmla="*/ 229 w 285"/>
              <a:gd name="T101" fmla="*/ 713 h 1140"/>
              <a:gd name="T102" fmla="*/ 248 w 285"/>
              <a:gd name="T103" fmla="*/ 661 h 1140"/>
              <a:gd name="T104" fmla="*/ 248 w 285"/>
              <a:gd name="T105" fmla="*/ 634 h 1140"/>
              <a:gd name="T106" fmla="*/ 229 w 285"/>
              <a:gd name="T107" fmla="*/ 579 h 1140"/>
              <a:gd name="T108" fmla="*/ 229 w 285"/>
              <a:gd name="T109" fmla="*/ 499 h 1140"/>
              <a:gd name="T110" fmla="*/ 230 w 285"/>
              <a:gd name="T111" fmla="*/ 393 h 1140"/>
              <a:gd name="T112" fmla="*/ 249 w 285"/>
              <a:gd name="T113" fmla="*/ 343 h 1140"/>
              <a:gd name="T114" fmla="*/ 249 w 285"/>
              <a:gd name="T115" fmla="*/ 316 h 1140"/>
              <a:gd name="T116" fmla="*/ 230 w 285"/>
              <a:gd name="T117" fmla="*/ 259 h 1140"/>
              <a:gd name="T118" fmla="*/ 230 w 285"/>
              <a:gd name="T119" fmla="*/ 179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85" h="1140">
                <a:moveTo>
                  <a:pt x="285" y="98"/>
                </a:moveTo>
                <a:cubicBezTo>
                  <a:pt x="0" y="0"/>
                  <a:pt x="0" y="0"/>
                  <a:pt x="0" y="0"/>
                </a:cubicBezTo>
                <a:cubicBezTo>
                  <a:pt x="0" y="1140"/>
                  <a:pt x="0" y="1140"/>
                  <a:pt x="0" y="1140"/>
                </a:cubicBezTo>
                <a:cubicBezTo>
                  <a:pt x="285" y="1097"/>
                  <a:pt x="285" y="1097"/>
                  <a:pt x="285" y="1097"/>
                </a:cubicBezTo>
                <a:lnTo>
                  <a:pt x="285" y="98"/>
                </a:lnTo>
                <a:close/>
                <a:moveTo>
                  <a:pt x="49" y="1049"/>
                </a:moveTo>
                <a:cubicBezTo>
                  <a:pt x="97" y="1045"/>
                  <a:pt x="97" y="1045"/>
                  <a:pt x="97" y="1045"/>
                </a:cubicBezTo>
                <a:cubicBezTo>
                  <a:pt x="97" y="1077"/>
                  <a:pt x="97" y="1077"/>
                  <a:pt x="97" y="1077"/>
                </a:cubicBezTo>
                <a:cubicBezTo>
                  <a:pt x="49" y="1083"/>
                  <a:pt x="49" y="1083"/>
                  <a:pt x="49" y="1083"/>
                </a:cubicBezTo>
                <a:lnTo>
                  <a:pt x="49" y="1049"/>
                </a:lnTo>
                <a:close/>
                <a:moveTo>
                  <a:pt x="49" y="991"/>
                </a:moveTo>
                <a:cubicBezTo>
                  <a:pt x="65" y="990"/>
                  <a:pt x="81" y="989"/>
                  <a:pt x="97" y="988"/>
                </a:cubicBezTo>
                <a:cubicBezTo>
                  <a:pt x="97" y="999"/>
                  <a:pt x="97" y="1009"/>
                  <a:pt x="97" y="1020"/>
                </a:cubicBezTo>
                <a:cubicBezTo>
                  <a:pt x="81" y="1022"/>
                  <a:pt x="65" y="1024"/>
                  <a:pt x="49" y="1025"/>
                </a:cubicBezTo>
                <a:cubicBezTo>
                  <a:pt x="49" y="1014"/>
                  <a:pt x="49" y="1003"/>
                  <a:pt x="49" y="991"/>
                </a:cubicBezTo>
                <a:close/>
                <a:moveTo>
                  <a:pt x="49" y="934"/>
                </a:moveTo>
                <a:cubicBezTo>
                  <a:pt x="65" y="933"/>
                  <a:pt x="81" y="932"/>
                  <a:pt x="97" y="932"/>
                </a:cubicBezTo>
                <a:cubicBezTo>
                  <a:pt x="97" y="942"/>
                  <a:pt x="97" y="953"/>
                  <a:pt x="97" y="964"/>
                </a:cubicBezTo>
                <a:cubicBezTo>
                  <a:pt x="81" y="965"/>
                  <a:pt x="65" y="966"/>
                  <a:pt x="49" y="968"/>
                </a:cubicBezTo>
                <a:cubicBezTo>
                  <a:pt x="49" y="956"/>
                  <a:pt x="49" y="945"/>
                  <a:pt x="49" y="934"/>
                </a:cubicBezTo>
                <a:close/>
                <a:moveTo>
                  <a:pt x="49" y="876"/>
                </a:moveTo>
                <a:cubicBezTo>
                  <a:pt x="65" y="876"/>
                  <a:pt x="81" y="875"/>
                  <a:pt x="97" y="875"/>
                </a:cubicBezTo>
                <a:cubicBezTo>
                  <a:pt x="97" y="886"/>
                  <a:pt x="97" y="896"/>
                  <a:pt x="97" y="907"/>
                </a:cubicBezTo>
                <a:cubicBezTo>
                  <a:pt x="81" y="908"/>
                  <a:pt x="65" y="909"/>
                  <a:pt x="49" y="910"/>
                </a:cubicBezTo>
                <a:cubicBezTo>
                  <a:pt x="49" y="899"/>
                  <a:pt x="49" y="887"/>
                  <a:pt x="49" y="876"/>
                </a:cubicBezTo>
                <a:close/>
                <a:moveTo>
                  <a:pt x="49" y="818"/>
                </a:moveTo>
                <a:cubicBezTo>
                  <a:pt x="65" y="818"/>
                  <a:pt x="81" y="819"/>
                  <a:pt x="97" y="819"/>
                </a:cubicBezTo>
                <a:cubicBezTo>
                  <a:pt x="97" y="829"/>
                  <a:pt x="97" y="840"/>
                  <a:pt x="97" y="851"/>
                </a:cubicBezTo>
                <a:cubicBezTo>
                  <a:pt x="81" y="851"/>
                  <a:pt x="65" y="852"/>
                  <a:pt x="49" y="853"/>
                </a:cubicBezTo>
                <a:cubicBezTo>
                  <a:pt x="49" y="841"/>
                  <a:pt x="49" y="830"/>
                  <a:pt x="49" y="818"/>
                </a:cubicBezTo>
                <a:close/>
                <a:moveTo>
                  <a:pt x="49" y="761"/>
                </a:moveTo>
                <a:cubicBezTo>
                  <a:pt x="65" y="761"/>
                  <a:pt x="81" y="762"/>
                  <a:pt x="97" y="762"/>
                </a:cubicBezTo>
                <a:cubicBezTo>
                  <a:pt x="97" y="773"/>
                  <a:pt x="97" y="783"/>
                  <a:pt x="97" y="794"/>
                </a:cubicBezTo>
                <a:cubicBezTo>
                  <a:pt x="81" y="794"/>
                  <a:pt x="65" y="795"/>
                  <a:pt x="49" y="795"/>
                </a:cubicBezTo>
                <a:cubicBezTo>
                  <a:pt x="49" y="784"/>
                  <a:pt x="49" y="772"/>
                  <a:pt x="49" y="761"/>
                </a:cubicBezTo>
                <a:close/>
                <a:moveTo>
                  <a:pt x="49" y="703"/>
                </a:moveTo>
                <a:cubicBezTo>
                  <a:pt x="65" y="704"/>
                  <a:pt x="81" y="705"/>
                  <a:pt x="97" y="706"/>
                </a:cubicBezTo>
                <a:cubicBezTo>
                  <a:pt x="97" y="716"/>
                  <a:pt x="97" y="727"/>
                  <a:pt x="97" y="738"/>
                </a:cubicBezTo>
                <a:cubicBezTo>
                  <a:pt x="81" y="738"/>
                  <a:pt x="65" y="737"/>
                  <a:pt x="49" y="737"/>
                </a:cubicBezTo>
                <a:cubicBezTo>
                  <a:pt x="49" y="726"/>
                  <a:pt x="49" y="715"/>
                  <a:pt x="49" y="703"/>
                </a:cubicBezTo>
                <a:close/>
                <a:moveTo>
                  <a:pt x="49" y="645"/>
                </a:moveTo>
                <a:cubicBezTo>
                  <a:pt x="65" y="647"/>
                  <a:pt x="81" y="648"/>
                  <a:pt x="97" y="649"/>
                </a:cubicBezTo>
                <a:cubicBezTo>
                  <a:pt x="97" y="660"/>
                  <a:pt x="97" y="671"/>
                  <a:pt x="97" y="681"/>
                </a:cubicBezTo>
                <a:cubicBezTo>
                  <a:pt x="81" y="681"/>
                  <a:pt x="65" y="680"/>
                  <a:pt x="49" y="680"/>
                </a:cubicBezTo>
                <a:cubicBezTo>
                  <a:pt x="49" y="668"/>
                  <a:pt x="49" y="657"/>
                  <a:pt x="49" y="645"/>
                </a:cubicBezTo>
                <a:close/>
                <a:moveTo>
                  <a:pt x="49" y="588"/>
                </a:moveTo>
                <a:cubicBezTo>
                  <a:pt x="65" y="590"/>
                  <a:pt x="81" y="591"/>
                  <a:pt x="97" y="593"/>
                </a:cubicBezTo>
                <a:cubicBezTo>
                  <a:pt x="97" y="603"/>
                  <a:pt x="97" y="614"/>
                  <a:pt x="97" y="625"/>
                </a:cubicBezTo>
                <a:cubicBezTo>
                  <a:pt x="81" y="624"/>
                  <a:pt x="65" y="623"/>
                  <a:pt x="49" y="622"/>
                </a:cubicBezTo>
                <a:cubicBezTo>
                  <a:pt x="49" y="611"/>
                  <a:pt x="49" y="599"/>
                  <a:pt x="49" y="588"/>
                </a:cubicBezTo>
                <a:close/>
                <a:moveTo>
                  <a:pt x="49" y="530"/>
                </a:moveTo>
                <a:cubicBezTo>
                  <a:pt x="65" y="532"/>
                  <a:pt x="81" y="534"/>
                  <a:pt x="97" y="536"/>
                </a:cubicBezTo>
                <a:cubicBezTo>
                  <a:pt x="97" y="547"/>
                  <a:pt x="97" y="558"/>
                  <a:pt x="97" y="568"/>
                </a:cubicBezTo>
                <a:cubicBezTo>
                  <a:pt x="81" y="567"/>
                  <a:pt x="65" y="566"/>
                  <a:pt x="49" y="565"/>
                </a:cubicBezTo>
                <a:cubicBezTo>
                  <a:pt x="49" y="553"/>
                  <a:pt x="49" y="542"/>
                  <a:pt x="49" y="530"/>
                </a:cubicBezTo>
                <a:close/>
                <a:moveTo>
                  <a:pt x="49" y="473"/>
                </a:moveTo>
                <a:cubicBezTo>
                  <a:pt x="65" y="475"/>
                  <a:pt x="81" y="477"/>
                  <a:pt x="97" y="480"/>
                </a:cubicBezTo>
                <a:cubicBezTo>
                  <a:pt x="97" y="490"/>
                  <a:pt x="97" y="501"/>
                  <a:pt x="97" y="512"/>
                </a:cubicBezTo>
                <a:cubicBezTo>
                  <a:pt x="81" y="510"/>
                  <a:pt x="65" y="508"/>
                  <a:pt x="49" y="507"/>
                </a:cubicBezTo>
                <a:cubicBezTo>
                  <a:pt x="49" y="495"/>
                  <a:pt x="49" y="484"/>
                  <a:pt x="49" y="473"/>
                </a:cubicBezTo>
                <a:close/>
                <a:moveTo>
                  <a:pt x="49" y="392"/>
                </a:moveTo>
                <a:cubicBezTo>
                  <a:pt x="49" y="380"/>
                  <a:pt x="49" y="369"/>
                  <a:pt x="49" y="357"/>
                </a:cubicBezTo>
                <a:cubicBezTo>
                  <a:pt x="65" y="361"/>
                  <a:pt x="81" y="364"/>
                  <a:pt x="97" y="367"/>
                </a:cubicBezTo>
                <a:cubicBezTo>
                  <a:pt x="97" y="378"/>
                  <a:pt x="97" y="388"/>
                  <a:pt x="97" y="399"/>
                </a:cubicBezTo>
                <a:cubicBezTo>
                  <a:pt x="81" y="396"/>
                  <a:pt x="65" y="394"/>
                  <a:pt x="49" y="392"/>
                </a:cubicBezTo>
                <a:close/>
                <a:moveTo>
                  <a:pt x="49" y="415"/>
                </a:moveTo>
                <a:cubicBezTo>
                  <a:pt x="65" y="418"/>
                  <a:pt x="81" y="421"/>
                  <a:pt x="97" y="423"/>
                </a:cubicBezTo>
                <a:cubicBezTo>
                  <a:pt x="97" y="434"/>
                  <a:pt x="97" y="445"/>
                  <a:pt x="97" y="455"/>
                </a:cubicBezTo>
                <a:cubicBezTo>
                  <a:pt x="81" y="453"/>
                  <a:pt x="65" y="451"/>
                  <a:pt x="49" y="449"/>
                </a:cubicBezTo>
                <a:cubicBezTo>
                  <a:pt x="49" y="438"/>
                  <a:pt x="49" y="426"/>
                  <a:pt x="49" y="415"/>
                </a:cubicBezTo>
                <a:close/>
                <a:moveTo>
                  <a:pt x="49" y="300"/>
                </a:moveTo>
                <a:cubicBezTo>
                  <a:pt x="65" y="303"/>
                  <a:pt x="81" y="307"/>
                  <a:pt x="97" y="310"/>
                </a:cubicBezTo>
                <a:cubicBezTo>
                  <a:pt x="97" y="321"/>
                  <a:pt x="97" y="332"/>
                  <a:pt x="97" y="342"/>
                </a:cubicBezTo>
                <a:cubicBezTo>
                  <a:pt x="81" y="340"/>
                  <a:pt x="65" y="337"/>
                  <a:pt x="49" y="334"/>
                </a:cubicBezTo>
                <a:cubicBezTo>
                  <a:pt x="49" y="323"/>
                  <a:pt x="49" y="311"/>
                  <a:pt x="49" y="300"/>
                </a:cubicBezTo>
                <a:close/>
                <a:moveTo>
                  <a:pt x="49" y="242"/>
                </a:moveTo>
                <a:cubicBezTo>
                  <a:pt x="65" y="246"/>
                  <a:pt x="81" y="250"/>
                  <a:pt x="97" y="254"/>
                </a:cubicBezTo>
                <a:cubicBezTo>
                  <a:pt x="97" y="265"/>
                  <a:pt x="97" y="275"/>
                  <a:pt x="97" y="286"/>
                </a:cubicBezTo>
                <a:cubicBezTo>
                  <a:pt x="81" y="283"/>
                  <a:pt x="65" y="280"/>
                  <a:pt x="49" y="276"/>
                </a:cubicBezTo>
                <a:cubicBezTo>
                  <a:pt x="49" y="265"/>
                  <a:pt x="49" y="254"/>
                  <a:pt x="49" y="242"/>
                </a:cubicBezTo>
                <a:close/>
                <a:moveTo>
                  <a:pt x="49" y="185"/>
                </a:moveTo>
                <a:cubicBezTo>
                  <a:pt x="65" y="189"/>
                  <a:pt x="81" y="193"/>
                  <a:pt x="97" y="197"/>
                </a:cubicBezTo>
                <a:cubicBezTo>
                  <a:pt x="97" y="208"/>
                  <a:pt x="97" y="219"/>
                  <a:pt x="97" y="229"/>
                </a:cubicBezTo>
                <a:cubicBezTo>
                  <a:pt x="81" y="226"/>
                  <a:pt x="65" y="222"/>
                  <a:pt x="49" y="219"/>
                </a:cubicBezTo>
                <a:cubicBezTo>
                  <a:pt x="49" y="207"/>
                  <a:pt x="49" y="196"/>
                  <a:pt x="49" y="185"/>
                </a:cubicBezTo>
                <a:close/>
                <a:moveTo>
                  <a:pt x="49" y="127"/>
                </a:moveTo>
                <a:cubicBezTo>
                  <a:pt x="65" y="132"/>
                  <a:pt x="81" y="136"/>
                  <a:pt x="97" y="141"/>
                </a:cubicBezTo>
                <a:cubicBezTo>
                  <a:pt x="97" y="152"/>
                  <a:pt x="97" y="162"/>
                  <a:pt x="97" y="173"/>
                </a:cubicBezTo>
                <a:cubicBezTo>
                  <a:pt x="81" y="169"/>
                  <a:pt x="65" y="165"/>
                  <a:pt x="49" y="161"/>
                </a:cubicBezTo>
                <a:cubicBezTo>
                  <a:pt x="49" y="150"/>
                  <a:pt x="49" y="138"/>
                  <a:pt x="49" y="127"/>
                </a:cubicBezTo>
                <a:close/>
                <a:moveTo>
                  <a:pt x="97" y="116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69"/>
                  <a:pt x="49" y="69"/>
                  <a:pt x="49" y="69"/>
                </a:cubicBezTo>
                <a:cubicBezTo>
                  <a:pt x="97" y="85"/>
                  <a:pt x="97" y="85"/>
                  <a:pt x="97" y="85"/>
                </a:cubicBezTo>
                <a:lnTo>
                  <a:pt x="97" y="116"/>
                </a:lnTo>
                <a:close/>
                <a:moveTo>
                  <a:pt x="159" y="133"/>
                </a:moveTo>
                <a:cubicBezTo>
                  <a:pt x="129" y="125"/>
                  <a:pt x="129" y="125"/>
                  <a:pt x="129" y="125"/>
                </a:cubicBezTo>
                <a:cubicBezTo>
                  <a:pt x="129" y="94"/>
                  <a:pt x="129" y="94"/>
                  <a:pt x="129" y="94"/>
                </a:cubicBezTo>
                <a:cubicBezTo>
                  <a:pt x="159" y="104"/>
                  <a:pt x="159" y="104"/>
                  <a:pt x="159" y="104"/>
                </a:cubicBezTo>
                <a:lnTo>
                  <a:pt x="159" y="133"/>
                </a:lnTo>
                <a:close/>
                <a:moveTo>
                  <a:pt x="159" y="188"/>
                </a:moveTo>
                <a:cubicBezTo>
                  <a:pt x="149" y="185"/>
                  <a:pt x="139" y="183"/>
                  <a:pt x="129" y="180"/>
                </a:cubicBezTo>
                <a:cubicBezTo>
                  <a:pt x="129" y="170"/>
                  <a:pt x="129" y="160"/>
                  <a:pt x="129" y="150"/>
                </a:cubicBezTo>
                <a:cubicBezTo>
                  <a:pt x="139" y="153"/>
                  <a:pt x="149" y="156"/>
                  <a:pt x="159" y="159"/>
                </a:cubicBezTo>
                <a:cubicBezTo>
                  <a:pt x="159" y="168"/>
                  <a:pt x="159" y="178"/>
                  <a:pt x="159" y="188"/>
                </a:cubicBezTo>
                <a:close/>
                <a:moveTo>
                  <a:pt x="159" y="243"/>
                </a:moveTo>
                <a:cubicBezTo>
                  <a:pt x="149" y="240"/>
                  <a:pt x="139" y="238"/>
                  <a:pt x="129" y="236"/>
                </a:cubicBezTo>
                <a:cubicBezTo>
                  <a:pt x="129" y="226"/>
                  <a:pt x="129" y="215"/>
                  <a:pt x="129" y="205"/>
                </a:cubicBezTo>
                <a:cubicBezTo>
                  <a:pt x="139" y="208"/>
                  <a:pt x="149" y="211"/>
                  <a:pt x="159" y="213"/>
                </a:cubicBezTo>
                <a:cubicBezTo>
                  <a:pt x="159" y="223"/>
                  <a:pt x="159" y="233"/>
                  <a:pt x="159" y="243"/>
                </a:cubicBezTo>
                <a:close/>
                <a:moveTo>
                  <a:pt x="159" y="298"/>
                </a:moveTo>
                <a:cubicBezTo>
                  <a:pt x="149" y="296"/>
                  <a:pt x="139" y="294"/>
                  <a:pt x="129" y="292"/>
                </a:cubicBezTo>
                <a:cubicBezTo>
                  <a:pt x="129" y="281"/>
                  <a:pt x="129" y="271"/>
                  <a:pt x="129" y="261"/>
                </a:cubicBezTo>
                <a:cubicBezTo>
                  <a:pt x="139" y="263"/>
                  <a:pt x="149" y="266"/>
                  <a:pt x="159" y="268"/>
                </a:cubicBezTo>
                <a:cubicBezTo>
                  <a:pt x="159" y="278"/>
                  <a:pt x="159" y="288"/>
                  <a:pt x="159" y="298"/>
                </a:cubicBezTo>
                <a:close/>
                <a:moveTo>
                  <a:pt x="159" y="353"/>
                </a:moveTo>
                <a:cubicBezTo>
                  <a:pt x="149" y="351"/>
                  <a:pt x="139" y="349"/>
                  <a:pt x="129" y="347"/>
                </a:cubicBezTo>
                <a:cubicBezTo>
                  <a:pt x="129" y="337"/>
                  <a:pt x="129" y="327"/>
                  <a:pt x="129" y="317"/>
                </a:cubicBezTo>
                <a:cubicBezTo>
                  <a:pt x="139" y="319"/>
                  <a:pt x="149" y="321"/>
                  <a:pt x="159" y="323"/>
                </a:cubicBezTo>
                <a:cubicBezTo>
                  <a:pt x="159" y="333"/>
                  <a:pt x="159" y="343"/>
                  <a:pt x="159" y="353"/>
                </a:cubicBezTo>
                <a:close/>
                <a:moveTo>
                  <a:pt x="159" y="408"/>
                </a:moveTo>
                <a:cubicBezTo>
                  <a:pt x="149" y="406"/>
                  <a:pt x="139" y="405"/>
                  <a:pt x="129" y="403"/>
                </a:cubicBezTo>
                <a:cubicBezTo>
                  <a:pt x="129" y="393"/>
                  <a:pt x="129" y="383"/>
                  <a:pt x="129" y="372"/>
                </a:cubicBezTo>
                <a:cubicBezTo>
                  <a:pt x="139" y="374"/>
                  <a:pt x="149" y="376"/>
                  <a:pt x="159" y="378"/>
                </a:cubicBezTo>
                <a:cubicBezTo>
                  <a:pt x="159" y="388"/>
                  <a:pt x="159" y="398"/>
                  <a:pt x="159" y="408"/>
                </a:cubicBezTo>
                <a:close/>
                <a:moveTo>
                  <a:pt x="160" y="463"/>
                </a:moveTo>
                <a:cubicBezTo>
                  <a:pt x="149" y="461"/>
                  <a:pt x="139" y="460"/>
                  <a:pt x="129" y="459"/>
                </a:cubicBezTo>
                <a:cubicBezTo>
                  <a:pt x="129" y="448"/>
                  <a:pt x="129" y="438"/>
                  <a:pt x="129" y="428"/>
                </a:cubicBezTo>
                <a:cubicBezTo>
                  <a:pt x="139" y="430"/>
                  <a:pt x="149" y="432"/>
                  <a:pt x="160" y="433"/>
                </a:cubicBezTo>
                <a:cubicBezTo>
                  <a:pt x="160" y="443"/>
                  <a:pt x="160" y="453"/>
                  <a:pt x="160" y="463"/>
                </a:cubicBezTo>
                <a:close/>
                <a:moveTo>
                  <a:pt x="160" y="518"/>
                </a:moveTo>
                <a:cubicBezTo>
                  <a:pt x="149" y="516"/>
                  <a:pt x="139" y="515"/>
                  <a:pt x="129" y="514"/>
                </a:cubicBezTo>
                <a:cubicBezTo>
                  <a:pt x="129" y="504"/>
                  <a:pt x="129" y="494"/>
                  <a:pt x="129" y="484"/>
                </a:cubicBezTo>
                <a:cubicBezTo>
                  <a:pt x="139" y="485"/>
                  <a:pt x="149" y="487"/>
                  <a:pt x="160" y="488"/>
                </a:cubicBezTo>
                <a:cubicBezTo>
                  <a:pt x="160" y="498"/>
                  <a:pt x="160" y="508"/>
                  <a:pt x="160" y="518"/>
                </a:cubicBezTo>
                <a:close/>
                <a:moveTo>
                  <a:pt x="160" y="572"/>
                </a:moveTo>
                <a:cubicBezTo>
                  <a:pt x="150" y="572"/>
                  <a:pt x="139" y="571"/>
                  <a:pt x="129" y="570"/>
                </a:cubicBezTo>
                <a:cubicBezTo>
                  <a:pt x="129" y="560"/>
                  <a:pt x="129" y="550"/>
                  <a:pt x="129" y="539"/>
                </a:cubicBezTo>
                <a:cubicBezTo>
                  <a:pt x="139" y="541"/>
                  <a:pt x="150" y="542"/>
                  <a:pt x="160" y="543"/>
                </a:cubicBezTo>
                <a:cubicBezTo>
                  <a:pt x="160" y="553"/>
                  <a:pt x="160" y="563"/>
                  <a:pt x="160" y="572"/>
                </a:cubicBezTo>
                <a:close/>
                <a:moveTo>
                  <a:pt x="160" y="627"/>
                </a:moveTo>
                <a:cubicBezTo>
                  <a:pt x="150" y="627"/>
                  <a:pt x="140" y="626"/>
                  <a:pt x="129" y="626"/>
                </a:cubicBezTo>
                <a:cubicBezTo>
                  <a:pt x="129" y="616"/>
                  <a:pt x="129" y="605"/>
                  <a:pt x="129" y="595"/>
                </a:cubicBezTo>
                <a:cubicBezTo>
                  <a:pt x="140" y="596"/>
                  <a:pt x="150" y="597"/>
                  <a:pt x="160" y="598"/>
                </a:cubicBezTo>
                <a:cubicBezTo>
                  <a:pt x="160" y="608"/>
                  <a:pt x="160" y="618"/>
                  <a:pt x="160" y="627"/>
                </a:cubicBezTo>
                <a:close/>
                <a:moveTo>
                  <a:pt x="160" y="682"/>
                </a:moveTo>
                <a:cubicBezTo>
                  <a:pt x="150" y="682"/>
                  <a:pt x="140" y="682"/>
                  <a:pt x="130" y="681"/>
                </a:cubicBezTo>
                <a:cubicBezTo>
                  <a:pt x="130" y="671"/>
                  <a:pt x="130" y="661"/>
                  <a:pt x="130" y="651"/>
                </a:cubicBezTo>
                <a:cubicBezTo>
                  <a:pt x="140" y="652"/>
                  <a:pt x="150" y="652"/>
                  <a:pt x="160" y="653"/>
                </a:cubicBezTo>
                <a:cubicBezTo>
                  <a:pt x="160" y="663"/>
                  <a:pt x="160" y="673"/>
                  <a:pt x="160" y="682"/>
                </a:cubicBezTo>
                <a:close/>
                <a:moveTo>
                  <a:pt x="160" y="737"/>
                </a:moveTo>
                <a:cubicBezTo>
                  <a:pt x="150" y="737"/>
                  <a:pt x="140" y="737"/>
                  <a:pt x="130" y="737"/>
                </a:cubicBezTo>
                <a:cubicBezTo>
                  <a:pt x="130" y="727"/>
                  <a:pt x="130" y="717"/>
                  <a:pt x="130" y="706"/>
                </a:cubicBezTo>
                <a:cubicBezTo>
                  <a:pt x="140" y="707"/>
                  <a:pt x="150" y="708"/>
                  <a:pt x="160" y="708"/>
                </a:cubicBezTo>
                <a:cubicBezTo>
                  <a:pt x="160" y="718"/>
                  <a:pt x="160" y="728"/>
                  <a:pt x="160" y="737"/>
                </a:cubicBezTo>
                <a:close/>
                <a:moveTo>
                  <a:pt x="160" y="792"/>
                </a:moveTo>
                <a:cubicBezTo>
                  <a:pt x="150" y="793"/>
                  <a:pt x="140" y="793"/>
                  <a:pt x="130" y="793"/>
                </a:cubicBezTo>
                <a:cubicBezTo>
                  <a:pt x="130" y="783"/>
                  <a:pt x="130" y="772"/>
                  <a:pt x="130" y="762"/>
                </a:cubicBezTo>
                <a:cubicBezTo>
                  <a:pt x="140" y="762"/>
                  <a:pt x="150" y="763"/>
                  <a:pt x="160" y="763"/>
                </a:cubicBezTo>
                <a:cubicBezTo>
                  <a:pt x="160" y="773"/>
                  <a:pt x="160" y="783"/>
                  <a:pt x="160" y="792"/>
                </a:cubicBezTo>
                <a:close/>
                <a:moveTo>
                  <a:pt x="160" y="847"/>
                </a:moveTo>
                <a:cubicBezTo>
                  <a:pt x="150" y="848"/>
                  <a:pt x="140" y="848"/>
                  <a:pt x="130" y="849"/>
                </a:cubicBezTo>
                <a:cubicBezTo>
                  <a:pt x="130" y="838"/>
                  <a:pt x="130" y="828"/>
                  <a:pt x="130" y="818"/>
                </a:cubicBezTo>
                <a:cubicBezTo>
                  <a:pt x="140" y="818"/>
                  <a:pt x="150" y="818"/>
                  <a:pt x="160" y="818"/>
                </a:cubicBezTo>
                <a:cubicBezTo>
                  <a:pt x="160" y="828"/>
                  <a:pt x="160" y="838"/>
                  <a:pt x="160" y="847"/>
                </a:cubicBezTo>
                <a:close/>
                <a:moveTo>
                  <a:pt x="160" y="902"/>
                </a:moveTo>
                <a:cubicBezTo>
                  <a:pt x="150" y="903"/>
                  <a:pt x="140" y="904"/>
                  <a:pt x="130" y="904"/>
                </a:cubicBezTo>
                <a:cubicBezTo>
                  <a:pt x="130" y="894"/>
                  <a:pt x="130" y="884"/>
                  <a:pt x="130" y="874"/>
                </a:cubicBezTo>
                <a:cubicBezTo>
                  <a:pt x="140" y="873"/>
                  <a:pt x="150" y="873"/>
                  <a:pt x="160" y="873"/>
                </a:cubicBezTo>
                <a:cubicBezTo>
                  <a:pt x="160" y="883"/>
                  <a:pt x="160" y="893"/>
                  <a:pt x="160" y="902"/>
                </a:cubicBezTo>
                <a:close/>
                <a:moveTo>
                  <a:pt x="160" y="957"/>
                </a:moveTo>
                <a:cubicBezTo>
                  <a:pt x="150" y="958"/>
                  <a:pt x="140" y="959"/>
                  <a:pt x="130" y="960"/>
                </a:cubicBezTo>
                <a:cubicBezTo>
                  <a:pt x="130" y="950"/>
                  <a:pt x="130" y="939"/>
                  <a:pt x="130" y="929"/>
                </a:cubicBezTo>
                <a:cubicBezTo>
                  <a:pt x="140" y="929"/>
                  <a:pt x="150" y="928"/>
                  <a:pt x="160" y="928"/>
                </a:cubicBezTo>
                <a:cubicBezTo>
                  <a:pt x="160" y="938"/>
                  <a:pt x="160" y="947"/>
                  <a:pt x="160" y="957"/>
                </a:cubicBezTo>
                <a:close/>
                <a:moveTo>
                  <a:pt x="161" y="1012"/>
                </a:moveTo>
                <a:cubicBezTo>
                  <a:pt x="150" y="1013"/>
                  <a:pt x="140" y="1014"/>
                  <a:pt x="130" y="1016"/>
                </a:cubicBezTo>
                <a:cubicBezTo>
                  <a:pt x="130" y="1005"/>
                  <a:pt x="130" y="995"/>
                  <a:pt x="130" y="985"/>
                </a:cubicBezTo>
                <a:cubicBezTo>
                  <a:pt x="140" y="984"/>
                  <a:pt x="150" y="984"/>
                  <a:pt x="161" y="983"/>
                </a:cubicBezTo>
                <a:cubicBezTo>
                  <a:pt x="161" y="993"/>
                  <a:pt x="161" y="1002"/>
                  <a:pt x="161" y="1012"/>
                </a:cubicBezTo>
                <a:close/>
                <a:moveTo>
                  <a:pt x="161" y="1067"/>
                </a:moveTo>
                <a:cubicBezTo>
                  <a:pt x="130" y="1071"/>
                  <a:pt x="130" y="1071"/>
                  <a:pt x="130" y="1071"/>
                </a:cubicBezTo>
                <a:cubicBezTo>
                  <a:pt x="130" y="1041"/>
                  <a:pt x="130" y="1041"/>
                  <a:pt x="130" y="1041"/>
                </a:cubicBezTo>
                <a:cubicBezTo>
                  <a:pt x="161" y="1038"/>
                  <a:pt x="161" y="1038"/>
                  <a:pt x="161" y="1038"/>
                </a:cubicBezTo>
                <a:lnTo>
                  <a:pt x="161" y="1067"/>
                </a:lnTo>
                <a:close/>
                <a:moveTo>
                  <a:pt x="186" y="1036"/>
                </a:moveTo>
                <a:cubicBezTo>
                  <a:pt x="208" y="1034"/>
                  <a:pt x="208" y="1034"/>
                  <a:pt x="208" y="1034"/>
                </a:cubicBezTo>
                <a:cubicBezTo>
                  <a:pt x="208" y="1061"/>
                  <a:pt x="208" y="1061"/>
                  <a:pt x="208" y="1061"/>
                </a:cubicBezTo>
                <a:cubicBezTo>
                  <a:pt x="186" y="1065"/>
                  <a:pt x="186" y="1065"/>
                  <a:pt x="186" y="1065"/>
                </a:cubicBezTo>
                <a:lnTo>
                  <a:pt x="186" y="1036"/>
                </a:lnTo>
                <a:close/>
                <a:moveTo>
                  <a:pt x="186" y="982"/>
                </a:moveTo>
                <a:cubicBezTo>
                  <a:pt x="193" y="981"/>
                  <a:pt x="200" y="981"/>
                  <a:pt x="208" y="980"/>
                </a:cubicBezTo>
                <a:cubicBezTo>
                  <a:pt x="208" y="990"/>
                  <a:pt x="208" y="999"/>
                  <a:pt x="208" y="1008"/>
                </a:cubicBezTo>
                <a:cubicBezTo>
                  <a:pt x="200" y="1008"/>
                  <a:pt x="193" y="1009"/>
                  <a:pt x="186" y="1010"/>
                </a:cubicBezTo>
                <a:cubicBezTo>
                  <a:pt x="186" y="1001"/>
                  <a:pt x="186" y="991"/>
                  <a:pt x="186" y="982"/>
                </a:cubicBezTo>
                <a:close/>
                <a:moveTo>
                  <a:pt x="186" y="956"/>
                </a:moveTo>
                <a:cubicBezTo>
                  <a:pt x="186" y="946"/>
                  <a:pt x="186" y="937"/>
                  <a:pt x="186" y="928"/>
                </a:cubicBezTo>
                <a:cubicBezTo>
                  <a:pt x="193" y="927"/>
                  <a:pt x="200" y="927"/>
                  <a:pt x="208" y="927"/>
                </a:cubicBezTo>
                <a:cubicBezTo>
                  <a:pt x="208" y="936"/>
                  <a:pt x="208" y="945"/>
                  <a:pt x="208" y="954"/>
                </a:cubicBezTo>
                <a:cubicBezTo>
                  <a:pt x="200" y="954"/>
                  <a:pt x="193" y="955"/>
                  <a:pt x="186" y="956"/>
                </a:cubicBezTo>
                <a:close/>
                <a:moveTo>
                  <a:pt x="186" y="873"/>
                </a:moveTo>
                <a:cubicBezTo>
                  <a:pt x="193" y="873"/>
                  <a:pt x="200" y="873"/>
                  <a:pt x="208" y="873"/>
                </a:cubicBezTo>
                <a:cubicBezTo>
                  <a:pt x="208" y="882"/>
                  <a:pt x="208" y="891"/>
                  <a:pt x="208" y="900"/>
                </a:cubicBezTo>
                <a:cubicBezTo>
                  <a:pt x="200" y="900"/>
                  <a:pt x="193" y="901"/>
                  <a:pt x="186" y="901"/>
                </a:cubicBezTo>
                <a:cubicBezTo>
                  <a:pt x="186" y="892"/>
                  <a:pt x="186" y="883"/>
                  <a:pt x="186" y="873"/>
                </a:cubicBezTo>
                <a:close/>
                <a:moveTo>
                  <a:pt x="186" y="847"/>
                </a:moveTo>
                <a:cubicBezTo>
                  <a:pt x="186" y="838"/>
                  <a:pt x="186" y="828"/>
                  <a:pt x="186" y="819"/>
                </a:cubicBezTo>
                <a:cubicBezTo>
                  <a:pt x="193" y="819"/>
                  <a:pt x="200" y="819"/>
                  <a:pt x="208" y="819"/>
                </a:cubicBezTo>
                <a:cubicBezTo>
                  <a:pt x="208" y="828"/>
                  <a:pt x="208" y="837"/>
                  <a:pt x="208" y="846"/>
                </a:cubicBezTo>
                <a:cubicBezTo>
                  <a:pt x="200" y="846"/>
                  <a:pt x="193" y="847"/>
                  <a:pt x="186" y="847"/>
                </a:cubicBezTo>
                <a:close/>
                <a:moveTo>
                  <a:pt x="186" y="764"/>
                </a:moveTo>
                <a:cubicBezTo>
                  <a:pt x="193" y="765"/>
                  <a:pt x="200" y="765"/>
                  <a:pt x="208" y="765"/>
                </a:cubicBezTo>
                <a:cubicBezTo>
                  <a:pt x="208" y="774"/>
                  <a:pt x="208" y="783"/>
                  <a:pt x="208" y="792"/>
                </a:cubicBezTo>
                <a:cubicBezTo>
                  <a:pt x="200" y="792"/>
                  <a:pt x="193" y="792"/>
                  <a:pt x="186" y="793"/>
                </a:cubicBezTo>
                <a:cubicBezTo>
                  <a:pt x="186" y="783"/>
                  <a:pt x="186" y="774"/>
                  <a:pt x="186" y="764"/>
                </a:cubicBezTo>
                <a:close/>
                <a:moveTo>
                  <a:pt x="186" y="738"/>
                </a:moveTo>
                <a:cubicBezTo>
                  <a:pt x="186" y="729"/>
                  <a:pt x="186" y="719"/>
                  <a:pt x="186" y="710"/>
                </a:cubicBezTo>
                <a:cubicBezTo>
                  <a:pt x="193" y="710"/>
                  <a:pt x="200" y="711"/>
                  <a:pt x="208" y="711"/>
                </a:cubicBezTo>
                <a:cubicBezTo>
                  <a:pt x="208" y="720"/>
                  <a:pt x="208" y="729"/>
                  <a:pt x="208" y="738"/>
                </a:cubicBezTo>
                <a:cubicBezTo>
                  <a:pt x="200" y="738"/>
                  <a:pt x="193" y="738"/>
                  <a:pt x="186" y="738"/>
                </a:cubicBezTo>
                <a:close/>
                <a:moveTo>
                  <a:pt x="186" y="656"/>
                </a:moveTo>
                <a:cubicBezTo>
                  <a:pt x="193" y="656"/>
                  <a:pt x="200" y="657"/>
                  <a:pt x="208" y="657"/>
                </a:cubicBezTo>
                <a:cubicBezTo>
                  <a:pt x="208" y="666"/>
                  <a:pt x="208" y="675"/>
                  <a:pt x="208" y="685"/>
                </a:cubicBezTo>
                <a:cubicBezTo>
                  <a:pt x="200" y="684"/>
                  <a:pt x="193" y="684"/>
                  <a:pt x="186" y="684"/>
                </a:cubicBezTo>
                <a:cubicBezTo>
                  <a:pt x="186" y="674"/>
                  <a:pt x="186" y="665"/>
                  <a:pt x="186" y="656"/>
                </a:cubicBezTo>
                <a:close/>
                <a:moveTo>
                  <a:pt x="186" y="601"/>
                </a:moveTo>
                <a:cubicBezTo>
                  <a:pt x="193" y="602"/>
                  <a:pt x="200" y="603"/>
                  <a:pt x="208" y="604"/>
                </a:cubicBezTo>
                <a:cubicBezTo>
                  <a:pt x="208" y="613"/>
                  <a:pt x="208" y="622"/>
                  <a:pt x="208" y="631"/>
                </a:cubicBezTo>
                <a:cubicBezTo>
                  <a:pt x="200" y="630"/>
                  <a:pt x="193" y="630"/>
                  <a:pt x="186" y="629"/>
                </a:cubicBezTo>
                <a:cubicBezTo>
                  <a:pt x="186" y="620"/>
                  <a:pt x="186" y="611"/>
                  <a:pt x="186" y="601"/>
                </a:cubicBezTo>
                <a:close/>
                <a:moveTo>
                  <a:pt x="186" y="547"/>
                </a:moveTo>
                <a:cubicBezTo>
                  <a:pt x="193" y="548"/>
                  <a:pt x="200" y="549"/>
                  <a:pt x="208" y="550"/>
                </a:cubicBezTo>
                <a:cubicBezTo>
                  <a:pt x="208" y="559"/>
                  <a:pt x="208" y="568"/>
                  <a:pt x="208" y="577"/>
                </a:cubicBezTo>
                <a:cubicBezTo>
                  <a:pt x="200" y="576"/>
                  <a:pt x="193" y="576"/>
                  <a:pt x="186" y="575"/>
                </a:cubicBezTo>
                <a:cubicBezTo>
                  <a:pt x="186" y="566"/>
                  <a:pt x="186" y="556"/>
                  <a:pt x="186" y="547"/>
                </a:cubicBezTo>
                <a:close/>
                <a:moveTo>
                  <a:pt x="186" y="492"/>
                </a:moveTo>
                <a:cubicBezTo>
                  <a:pt x="193" y="494"/>
                  <a:pt x="200" y="495"/>
                  <a:pt x="208" y="496"/>
                </a:cubicBezTo>
                <a:cubicBezTo>
                  <a:pt x="208" y="505"/>
                  <a:pt x="208" y="514"/>
                  <a:pt x="208" y="523"/>
                </a:cubicBezTo>
                <a:cubicBezTo>
                  <a:pt x="200" y="522"/>
                  <a:pt x="193" y="521"/>
                  <a:pt x="186" y="521"/>
                </a:cubicBezTo>
                <a:cubicBezTo>
                  <a:pt x="186" y="511"/>
                  <a:pt x="186" y="502"/>
                  <a:pt x="186" y="492"/>
                </a:cubicBezTo>
                <a:close/>
                <a:moveTo>
                  <a:pt x="186" y="438"/>
                </a:moveTo>
                <a:cubicBezTo>
                  <a:pt x="193" y="439"/>
                  <a:pt x="200" y="441"/>
                  <a:pt x="208" y="442"/>
                </a:cubicBezTo>
                <a:cubicBezTo>
                  <a:pt x="208" y="451"/>
                  <a:pt x="208" y="460"/>
                  <a:pt x="208" y="469"/>
                </a:cubicBezTo>
                <a:cubicBezTo>
                  <a:pt x="200" y="468"/>
                  <a:pt x="193" y="467"/>
                  <a:pt x="186" y="466"/>
                </a:cubicBezTo>
                <a:cubicBezTo>
                  <a:pt x="186" y="457"/>
                  <a:pt x="186" y="448"/>
                  <a:pt x="186" y="438"/>
                </a:cubicBezTo>
                <a:close/>
                <a:moveTo>
                  <a:pt x="186" y="384"/>
                </a:moveTo>
                <a:cubicBezTo>
                  <a:pt x="193" y="385"/>
                  <a:pt x="200" y="387"/>
                  <a:pt x="208" y="388"/>
                </a:cubicBezTo>
                <a:cubicBezTo>
                  <a:pt x="208" y="397"/>
                  <a:pt x="208" y="406"/>
                  <a:pt x="208" y="415"/>
                </a:cubicBezTo>
                <a:cubicBezTo>
                  <a:pt x="200" y="414"/>
                  <a:pt x="193" y="413"/>
                  <a:pt x="186" y="412"/>
                </a:cubicBezTo>
                <a:cubicBezTo>
                  <a:pt x="186" y="403"/>
                  <a:pt x="186" y="393"/>
                  <a:pt x="186" y="384"/>
                </a:cubicBezTo>
                <a:close/>
                <a:moveTo>
                  <a:pt x="186" y="329"/>
                </a:moveTo>
                <a:cubicBezTo>
                  <a:pt x="193" y="331"/>
                  <a:pt x="200" y="333"/>
                  <a:pt x="208" y="334"/>
                </a:cubicBezTo>
                <a:cubicBezTo>
                  <a:pt x="208" y="343"/>
                  <a:pt x="208" y="352"/>
                  <a:pt x="208" y="361"/>
                </a:cubicBezTo>
                <a:cubicBezTo>
                  <a:pt x="200" y="360"/>
                  <a:pt x="193" y="359"/>
                  <a:pt x="186" y="358"/>
                </a:cubicBezTo>
                <a:cubicBezTo>
                  <a:pt x="186" y="348"/>
                  <a:pt x="186" y="339"/>
                  <a:pt x="186" y="329"/>
                </a:cubicBezTo>
                <a:close/>
                <a:moveTo>
                  <a:pt x="186" y="275"/>
                </a:moveTo>
                <a:cubicBezTo>
                  <a:pt x="193" y="277"/>
                  <a:pt x="200" y="279"/>
                  <a:pt x="208" y="280"/>
                </a:cubicBezTo>
                <a:cubicBezTo>
                  <a:pt x="208" y="289"/>
                  <a:pt x="208" y="299"/>
                  <a:pt x="208" y="308"/>
                </a:cubicBezTo>
                <a:cubicBezTo>
                  <a:pt x="200" y="306"/>
                  <a:pt x="193" y="305"/>
                  <a:pt x="186" y="303"/>
                </a:cubicBezTo>
                <a:cubicBezTo>
                  <a:pt x="186" y="294"/>
                  <a:pt x="186" y="284"/>
                  <a:pt x="186" y="275"/>
                </a:cubicBezTo>
                <a:close/>
                <a:moveTo>
                  <a:pt x="186" y="249"/>
                </a:moveTo>
                <a:cubicBezTo>
                  <a:pt x="186" y="239"/>
                  <a:pt x="186" y="230"/>
                  <a:pt x="186" y="221"/>
                </a:cubicBezTo>
                <a:cubicBezTo>
                  <a:pt x="193" y="223"/>
                  <a:pt x="200" y="225"/>
                  <a:pt x="208" y="227"/>
                </a:cubicBezTo>
                <a:cubicBezTo>
                  <a:pt x="208" y="236"/>
                  <a:pt x="208" y="245"/>
                  <a:pt x="208" y="254"/>
                </a:cubicBezTo>
                <a:cubicBezTo>
                  <a:pt x="200" y="252"/>
                  <a:pt x="193" y="250"/>
                  <a:pt x="186" y="249"/>
                </a:cubicBezTo>
                <a:close/>
                <a:moveTo>
                  <a:pt x="186" y="166"/>
                </a:moveTo>
                <a:cubicBezTo>
                  <a:pt x="193" y="168"/>
                  <a:pt x="200" y="171"/>
                  <a:pt x="208" y="173"/>
                </a:cubicBezTo>
                <a:cubicBezTo>
                  <a:pt x="208" y="182"/>
                  <a:pt x="208" y="191"/>
                  <a:pt x="208" y="200"/>
                </a:cubicBezTo>
                <a:cubicBezTo>
                  <a:pt x="200" y="198"/>
                  <a:pt x="193" y="196"/>
                  <a:pt x="186" y="194"/>
                </a:cubicBezTo>
                <a:cubicBezTo>
                  <a:pt x="186" y="185"/>
                  <a:pt x="186" y="176"/>
                  <a:pt x="186" y="166"/>
                </a:cubicBezTo>
                <a:close/>
                <a:moveTo>
                  <a:pt x="208" y="146"/>
                </a:moveTo>
                <a:cubicBezTo>
                  <a:pt x="186" y="140"/>
                  <a:pt x="186" y="140"/>
                  <a:pt x="186" y="140"/>
                </a:cubicBezTo>
                <a:cubicBezTo>
                  <a:pt x="186" y="112"/>
                  <a:pt x="186" y="112"/>
                  <a:pt x="186" y="112"/>
                </a:cubicBezTo>
                <a:cubicBezTo>
                  <a:pt x="208" y="119"/>
                  <a:pt x="208" y="119"/>
                  <a:pt x="208" y="119"/>
                </a:cubicBezTo>
                <a:lnTo>
                  <a:pt x="208" y="146"/>
                </a:lnTo>
                <a:close/>
                <a:moveTo>
                  <a:pt x="228" y="1033"/>
                </a:moveTo>
                <a:cubicBezTo>
                  <a:pt x="247" y="1031"/>
                  <a:pt x="247" y="1031"/>
                  <a:pt x="247" y="1031"/>
                </a:cubicBezTo>
                <a:cubicBezTo>
                  <a:pt x="247" y="1057"/>
                  <a:pt x="247" y="1057"/>
                  <a:pt x="247" y="1057"/>
                </a:cubicBezTo>
                <a:cubicBezTo>
                  <a:pt x="228" y="1060"/>
                  <a:pt x="228" y="1060"/>
                  <a:pt x="228" y="1060"/>
                </a:cubicBezTo>
                <a:lnTo>
                  <a:pt x="228" y="1033"/>
                </a:lnTo>
                <a:close/>
                <a:moveTo>
                  <a:pt x="228" y="980"/>
                </a:moveTo>
                <a:cubicBezTo>
                  <a:pt x="234" y="979"/>
                  <a:pt x="241" y="979"/>
                  <a:pt x="247" y="978"/>
                </a:cubicBezTo>
                <a:cubicBezTo>
                  <a:pt x="247" y="987"/>
                  <a:pt x="247" y="995"/>
                  <a:pt x="247" y="1004"/>
                </a:cubicBezTo>
                <a:cubicBezTo>
                  <a:pt x="241" y="1005"/>
                  <a:pt x="234" y="1005"/>
                  <a:pt x="228" y="1006"/>
                </a:cubicBezTo>
                <a:cubicBezTo>
                  <a:pt x="228" y="997"/>
                  <a:pt x="228" y="989"/>
                  <a:pt x="228" y="980"/>
                </a:cubicBezTo>
                <a:close/>
                <a:moveTo>
                  <a:pt x="228" y="926"/>
                </a:moveTo>
                <a:cubicBezTo>
                  <a:pt x="234" y="926"/>
                  <a:pt x="241" y="926"/>
                  <a:pt x="247" y="926"/>
                </a:cubicBezTo>
                <a:cubicBezTo>
                  <a:pt x="247" y="934"/>
                  <a:pt x="247" y="943"/>
                  <a:pt x="247" y="951"/>
                </a:cubicBezTo>
                <a:cubicBezTo>
                  <a:pt x="241" y="952"/>
                  <a:pt x="234" y="952"/>
                  <a:pt x="228" y="953"/>
                </a:cubicBezTo>
                <a:cubicBezTo>
                  <a:pt x="228" y="944"/>
                  <a:pt x="228" y="935"/>
                  <a:pt x="228" y="926"/>
                </a:cubicBezTo>
                <a:close/>
                <a:moveTo>
                  <a:pt x="228" y="873"/>
                </a:moveTo>
                <a:cubicBezTo>
                  <a:pt x="235" y="873"/>
                  <a:pt x="241" y="873"/>
                  <a:pt x="247" y="873"/>
                </a:cubicBezTo>
                <a:cubicBezTo>
                  <a:pt x="247" y="881"/>
                  <a:pt x="247" y="890"/>
                  <a:pt x="247" y="898"/>
                </a:cubicBezTo>
                <a:cubicBezTo>
                  <a:pt x="241" y="899"/>
                  <a:pt x="235" y="899"/>
                  <a:pt x="228" y="899"/>
                </a:cubicBezTo>
                <a:cubicBezTo>
                  <a:pt x="228" y="891"/>
                  <a:pt x="228" y="882"/>
                  <a:pt x="228" y="873"/>
                </a:cubicBezTo>
                <a:close/>
                <a:moveTo>
                  <a:pt x="228" y="820"/>
                </a:moveTo>
                <a:cubicBezTo>
                  <a:pt x="235" y="820"/>
                  <a:pt x="241" y="820"/>
                  <a:pt x="247" y="820"/>
                </a:cubicBezTo>
                <a:cubicBezTo>
                  <a:pt x="247" y="828"/>
                  <a:pt x="247" y="837"/>
                  <a:pt x="247" y="845"/>
                </a:cubicBezTo>
                <a:cubicBezTo>
                  <a:pt x="241" y="845"/>
                  <a:pt x="235" y="846"/>
                  <a:pt x="228" y="846"/>
                </a:cubicBezTo>
                <a:cubicBezTo>
                  <a:pt x="228" y="837"/>
                  <a:pt x="228" y="828"/>
                  <a:pt x="228" y="820"/>
                </a:cubicBezTo>
                <a:close/>
                <a:moveTo>
                  <a:pt x="228" y="766"/>
                </a:moveTo>
                <a:cubicBezTo>
                  <a:pt x="235" y="766"/>
                  <a:pt x="241" y="767"/>
                  <a:pt x="248" y="767"/>
                </a:cubicBezTo>
                <a:cubicBezTo>
                  <a:pt x="248" y="775"/>
                  <a:pt x="248" y="784"/>
                  <a:pt x="248" y="792"/>
                </a:cubicBezTo>
                <a:cubicBezTo>
                  <a:pt x="241" y="792"/>
                  <a:pt x="235" y="792"/>
                  <a:pt x="228" y="793"/>
                </a:cubicBezTo>
                <a:cubicBezTo>
                  <a:pt x="228" y="784"/>
                  <a:pt x="228" y="775"/>
                  <a:pt x="228" y="766"/>
                </a:cubicBezTo>
                <a:close/>
                <a:moveTo>
                  <a:pt x="229" y="713"/>
                </a:moveTo>
                <a:cubicBezTo>
                  <a:pt x="235" y="713"/>
                  <a:pt x="241" y="714"/>
                  <a:pt x="248" y="714"/>
                </a:cubicBezTo>
                <a:cubicBezTo>
                  <a:pt x="248" y="722"/>
                  <a:pt x="248" y="731"/>
                  <a:pt x="248" y="739"/>
                </a:cubicBezTo>
                <a:cubicBezTo>
                  <a:pt x="241" y="739"/>
                  <a:pt x="235" y="739"/>
                  <a:pt x="229" y="739"/>
                </a:cubicBezTo>
                <a:cubicBezTo>
                  <a:pt x="229" y="730"/>
                  <a:pt x="229" y="722"/>
                  <a:pt x="229" y="713"/>
                </a:cubicBezTo>
                <a:close/>
                <a:moveTo>
                  <a:pt x="229" y="659"/>
                </a:moveTo>
                <a:cubicBezTo>
                  <a:pt x="235" y="660"/>
                  <a:pt x="241" y="660"/>
                  <a:pt x="248" y="661"/>
                </a:cubicBezTo>
                <a:cubicBezTo>
                  <a:pt x="248" y="669"/>
                  <a:pt x="248" y="678"/>
                  <a:pt x="248" y="686"/>
                </a:cubicBezTo>
                <a:cubicBezTo>
                  <a:pt x="241" y="686"/>
                  <a:pt x="235" y="686"/>
                  <a:pt x="229" y="686"/>
                </a:cubicBezTo>
                <a:cubicBezTo>
                  <a:pt x="229" y="677"/>
                  <a:pt x="229" y="668"/>
                  <a:pt x="229" y="659"/>
                </a:cubicBezTo>
                <a:close/>
                <a:moveTo>
                  <a:pt x="229" y="606"/>
                </a:moveTo>
                <a:cubicBezTo>
                  <a:pt x="235" y="607"/>
                  <a:pt x="242" y="607"/>
                  <a:pt x="248" y="608"/>
                </a:cubicBezTo>
                <a:cubicBezTo>
                  <a:pt x="248" y="617"/>
                  <a:pt x="248" y="625"/>
                  <a:pt x="248" y="634"/>
                </a:cubicBezTo>
                <a:cubicBezTo>
                  <a:pt x="242" y="633"/>
                  <a:pt x="235" y="633"/>
                  <a:pt x="229" y="632"/>
                </a:cubicBezTo>
                <a:cubicBezTo>
                  <a:pt x="229" y="624"/>
                  <a:pt x="229" y="615"/>
                  <a:pt x="229" y="606"/>
                </a:cubicBezTo>
                <a:close/>
                <a:moveTo>
                  <a:pt x="229" y="553"/>
                </a:moveTo>
                <a:cubicBezTo>
                  <a:pt x="235" y="553"/>
                  <a:pt x="242" y="554"/>
                  <a:pt x="248" y="555"/>
                </a:cubicBezTo>
                <a:cubicBezTo>
                  <a:pt x="248" y="564"/>
                  <a:pt x="248" y="572"/>
                  <a:pt x="248" y="581"/>
                </a:cubicBezTo>
                <a:cubicBezTo>
                  <a:pt x="242" y="580"/>
                  <a:pt x="235" y="580"/>
                  <a:pt x="229" y="579"/>
                </a:cubicBezTo>
                <a:cubicBezTo>
                  <a:pt x="229" y="570"/>
                  <a:pt x="229" y="561"/>
                  <a:pt x="229" y="553"/>
                </a:cubicBezTo>
                <a:close/>
                <a:moveTo>
                  <a:pt x="229" y="499"/>
                </a:moveTo>
                <a:cubicBezTo>
                  <a:pt x="236" y="500"/>
                  <a:pt x="242" y="501"/>
                  <a:pt x="248" y="502"/>
                </a:cubicBezTo>
                <a:cubicBezTo>
                  <a:pt x="248" y="511"/>
                  <a:pt x="248" y="519"/>
                  <a:pt x="248" y="528"/>
                </a:cubicBezTo>
                <a:cubicBezTo>
                  <a:pt x="242" y="527"/>
                  <a:pt x="236" y="526"/>
                  <a:pt x="229" y="526"/>
                </a:cubicBezTo>
                <a:cubicBezTo>
                  <a:pt x="229" y="517"/>
                  <a:pt x="229" y="508"/>
                  <a:pt x="229" y="499"/>
                </a:cubicBezTo>
                <a:close/>
                <a:moveTo>
                  <a:pt x="229" y="446"/>
                </a:moveTo>
                <a:cubicBezTo>
                  <a:pt x="236" y="447"/>
                  <a:pt x="242" y="448"/>
                  <a:pt x="248" y="449"/>
                </a:cubicBezTo>
                <a:cubicBezTo>
                  <a:pt x="248" y="458"/>
                  <a:pt x="248" y="466"/>
                  <a:pt x="248" y="475"/>
                </a:cubicBezTo>
                <a:cubicBezTo>
                  <a:pt x="242" y="474"/>
                  <a:pt x="236" y="473"/>
                  <a:pt x="229" y="472"/>
                </a:cubicBezTo>
                <a:cubicBezTo>
                  <a:pt x="229" y="464"/>
                  <a:pt x="229" y="455"/>
                  <a:pt x="229" y="446"/>
                </a:cubicBezTo>
                <a:close/>
                <a:moveTo>
                  <a:pt x="230" y="393"/>
                </a:moveTo>
                <a:cubicBezTo>
                  <a:pt x="236" y="394"/>
                  <a:pt x="242" y="395"/>
                  <a:pt x="249" y="396"/>
                </a:cubicBezTo>
                <a:cubicBezTo>
                  <a:pt x="249" y="405"/>
                  <a:pt x="249" y="413"/>
                  <a:pt x="249" y="422"/>
                </a:cubicBezTo>
                <a:cubicBezTo>
                  <a:pt x="242" y="421"/>
                  <a:pt x="236" y="420"/>
                  <a:pt x="230" y="419"/>
                </a:cubicBezTo>
                <a:cubicBezTo>
                  <a:pt x="230" y="410"/>
                  <a:pt x="230" y="401"/>
                  <a:pt x="230" y="393"/>
                </a:cubicBezTo>
                <a:close/>
                <a:moveTo>
                  <a:pt x="230" y="339"/>
                </a:moveTo>
                <a:cubicBezTo>
                  <a:pt x="236" y="341"/>
                  <a:pt x="242" y="342"/>
                  <a:pt x="249" y="343"/>
                </a:cubicBezTo>
                <a:cubicBezTo>
                  <a:pt x="249" y="352"/>
                  <a:pt x="249" y="360"/>
                  <a:pt x="249" y="369"/>
                </a:cubicBezTo>
                <a:cubicBezTo>
                  <a:pt x="242" y="368"/>
                  <a:pt x="236" y="367"/>
                  <a:pt x="230" y="366"/>
                </a:cubicBezTo>
                <a:cubicBezTo>
                  <a:pt x="230" y="357"/>
                  <a:pt x="230" y="348"/>
                  <a:pt x="230" y="339"/>
                </a:cubicBezTo>
                <a:close/>
                <a:moveTo>
                  <a:pt x="230" y="286"/>
                </a:moveTo>
                <a:cubicBezTo>
                  <a:pt x="236" y="287"/>
                  <a:pt x="242" y="289"/>
                  <a:pt x="249" y="291"/>
                </a:cubicBezTo>
                <a:cubicBezTo>
                  <a:pt x="249" y="299"/>
                  <a:pt x="249" y="307"/>
                  <a:pt x="249" y="316"/>
                </a:cubicBezTo>
                <a:cubicBezTo>
                  <a:pt x="242" y="315"/>
                  <a:pt x="236" y="313"/>
                  <a:pt x="230" y="312"/>
                </a:cubicBezTo>
                <a:cubicBezTo>
                  <a:pt x="230" y="303"/>
                  <a:pt x="230" y="295"/>
                  <a:pt x="230" y="286"/>
                </a:cubicBezTo>
                <a:close/>
                <a:moveTo>
                  <a:pt x="230" y="232"/>
                </a:moveTo>
                <a:cubicBezTo>
                  <a:pt x="236" y="234"/>
                  <a:pt x="243" y="236"/>
                  <a:pt x="249" y="238"/>
                </a:cubicBezTo>
                <a:cubicBezTo>
                  <a:pt x="249" y="246"/>
                  <a:pt x="249" y="255"/>
                  <a:pt x="249" y="263"/>
                </a:cubicBezTo>
                <a:cubicBezTo>
                  <a:pt x="243" y="262"/>
                  <a:pt x="236" y="260"/>
                  <a:pt x="230" y="259"/>
                </a:cubicBezTo>
                <a:cubicBezTo>
                  <a:pt x="230" y="250"/>
                  <a:pt x="230" y="241"/>
                  <a:pt x="230" y="232"/>
                </a:cubicBezTo>
                <a:close/>
                <a:moveTo>
                  <a:pt x="230" y="179"/>
                </a:moveTo>
                <a:cubicBezTo>
                  <a:pt x="236" y="181"/>
                  <a:pt x="243" y="183"/>
                  <a:pt x="249" y="185"/>
                </a:cubicBezTo>
                <a:cubicBezTo>
                  <a:pt x="249" y="193"/>
                  <a:pt x="249" y="202"/>
                  <a:pt x="249" y="210"/>
                </a:cubicBezTo>
                <a:cubicBezTo>
                  <a:pt x="243" y="209"/>
                  <a:pt x="236" y="207"/>
                  <a:pt x="230" y="205"/>
                </a:cubicBezTo>
                <a:cubicBezTo>
                  <a:pt x="230" y="197"/>
                  <a:pt x="230" y="188"/>
                  <a:pt x="230" y="179"/>
                </a:cubicBezTo>
                <a:close/>
                <a:moveTo>
                  <a:pt x="249" y="157"/>
                </a:moveTo>
                <a:cubicBezTo>
                  <a:pt x="230" y="152"/>
                  <a:pt x="230" y="152"/>
                  <a:pt x="230" y="152"/>
                </a:cubicBezTo>
                <a:cubicBezTo>
                  <a:pt x="230" y="126"/>
                  <a:pt x="230" y="126"/>
                  <a:pt x="230" y="126"/>
                </a:cubicBezTo>
                <a:cubicBezTo>
                  <a:pt x="249" y="132"/>
                  <a:pt x="249" y="132"/>
                  <a:pt x="249" y="132"/>
                </a:cubicBezTo>
                <a:lnTo>
                  <a:pt x="249" y="1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7" name="ïśḻîḑe">
            <a:extLst>
              <a:ext uri="{FF2B5EF4-FFF2-40B4-BE49-F238E27FC236}">
                <a16:creationId xmlns:a16="http://schemas.microsoft.com/office/drawing/2014/main" id="{2EF0ED47-A141-4FED-BBCE-11873DC93795}"/>
              </a:ext>
            </a:extLst>
          </p:cNvPr>
          <p:cNvSpPr/>
          <p:nvPr userDrawn="1"/>
        </p:nvSpPr>
        <p:spPr bwMode="auto">
          <a:xfrm>
            <a:off x="5371693" y="3398686"/>
            <a:ext cx="241441" cy="1862969"/>
          </a:xfrm>
          <a:custGeom>
            <a:avLst/>
            <a:gdLst>
              <a:gd name="T0" fmla="*/ 0 w 111"/>
              <a:gd name="T1" fmla="*/ 854 h 854"/>
              <a:gd name="T2" fmla="*/ 111 w 111"/>
              <a:gd name="T3" fmla="*/ 36 h 854"/>
              <a:gd name="T4" fmla="*/ 97 w 111"/>
              <a:gd name="T5" fmla="*/ 791 h 854"/>
              <a:gd name="T6" fmla="*/ 16 w 111"/>
              <a:gd name="T7" fmla="*/ 791 h 854"/>
              <a:gd name="T8" fmla="*/ 97 w 111"/>
              <a:gd name="T9" fmla="*/ 791 h 854"/>
              <a:gd name="T10" fmla="*/ 16 w 111"/>
              <a:gd name="T11" fmla="*/ 756 h 854"/>
              <a:gd name="T12" fmla="*/ 97 w 111"/>
              <a:gd name="T13" fmla="*/ 719 h 854"/>
              <a:gd name="T14" fmla="*/ 97 w 111"/>
              <a:gd name="T15" fmla="*/ 684 h 854"/>
              <a:gd name="T16" fmla="*/ 16 w 111"/>
              <a:gd name="T17" fmla="*/ 677 h 854"/>
              <a:gd name="T18" fmla="*/ 97 w 111"/>
              <a:gd name="T19" fmla="*/ 684 h 854"/>
              <a:gd name="T20" fmla="*/ 16 w 111"/>
              <a:gd name="T21" fmla="*/ 642 h 854"/>
              <a:gd name="T22" fmla="*/ 97 w 111"/>
              <a:gd name="T23" fmla="*/ 612 h 854"/>
              <a:gd name="T24" fmla="*/ 97 w 111"/>
              <a:gd name="T25" fmla="*/ 577 h 854"/>
              <a:gd name="T26" fmla="*/ 16 w 111"/>
              <a:gd name="T27" fmla="*/ 563 h 854"/>
              <a:gd name="T28" fmla="*/ 97 w 111"/>
              <a:gd name="T29" fmla="*/ 577 h 854"/>
              <a:gd name="T30" fmla="*/ 16 w 111"/>
              <a:gd name="T31" fmla="*/ 528 h 854"/>
              <a:gd name="T32" fmla="*/ 97 w 111"/>
              <a:gd name="T33" fmla="*/ 505 h 854"/>
              <a:gd name="T34" fmla="*/ 97 w 111"/>
              <a:gd name="T35" fmla="*/ 470 h 854"/>
              <a:gd name="T36" fmla="*/ 16 w 111"/>
              <a:gd name="T37" fmla="*/ 449 h 854"/>
              <a:gd name="T38" fmla="*/ 97 w 111"/>
              <a:gd name="T39" fmla="*/ 470 h 854"/>
              <a:gd name="T40" fmla="*/ 16 w 111"/>
              <a:gd name="T41" fmla="*/ 414 h 854"/>
              <a:gd name="T42" fmla="*/ 97 w 111"/>
              <a:gd name="T43" fmla="*/ 397 h 854"/>
              <a:gd name="T44" fmla="*/ 97 w 111"/>
              <a:gd name="T45" fmla="*/ 363 h 854"/>
              <a:gd name="T46" fmla="*/ 16 w 111"/>
              <a:gd name="T47" fmla="*/ 335 h 854"/>
              <a:gd name="T48" fmla="*/ 97 w 111"/>
              <a:gd name="T49" fmla="*/ 363 h 854"/>
              <a:gd name="T50" fmla="*/ 16 w 111"/>
              <a:gd name="T51" fmla="*/ 300 h 854"/>
              <a:gd name="T52" fmla="*/ 97 w 111"/>
              <a:gd name="T53" fmla="*/ 290 h 854"/>
              <a:gd name="T54" fmla="*/ 97 w 111"/>
              <a:gd name="T55" fmla="*/ 256 h 854"/>
              <a:gd name="T56" fmla="*/ 16 w 111"/>
              <a:gd name="T57" fmla="*/ 221 h 854"/>
              <a:gd name="T58" fmla="*/ 97 w 111"/>
              <a:gd name="T59" fmla="*/ 256 h 854"/>
              <a:gd name="T60" fmla="*/ 16 w 111"/>
              <a:gd name="T61" fmla="*/ 186 h 854"/>
              <a:gd name="T62" fmla="*/ 97 w 111"/>
              <a:gd name="T63" fmla="*/ 183 h 854"/>
              <a:gd name="T64" fmla="*/ 97 w 111"/>
              <a:gd name="T65" fmla="*/ 149 h 854"/>
              <a:gd name="T66" fmla="*/ 16 w 111"/>
              <a:gd name="T67" fmla="*/ 107 h 854"/>
              <a:gd name="T68" fmla="*/ 97 w 111"/>
              <a:gd name="T69" fmla="*/ 149 h 854"/>
              <a:gd name="T70" fmla="*/ 16 w 111"/>
              <a:gd name="T71" fmla="*/ 73 h 854"/>
              <a:gd name="T72" fmla="*/ 97 w 111"/>
              <a:gd name="T73" fmla="*/ 76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1" h="854">
                <a:moveTo>
                  <a:pt x="0" y="0"/>
                </a:moveTo>
                <a:cubicBezTo>
                  <a:pt x="0" y="854"/>
                  <a:pt x="0" y="854"/>
                  <a:pt x="0" y="854"/>
                </a:cubicBezTo>
                <a:cubicBezTo>
                  <a:pt x="111" y="827"/>
                  <a:pt x="111" y="827"/>
                  <a:pt x="111" y="827"/>
                </a:cubicBezTo>
                <a:cubicBezTo>
                  <a:pt x="111" y="36"/>
                  <a:pt x="111" y="36"/>
                  <a:pt x="111" y="36"/>
                </a:cubicBezTo>
                <a:lnTo>
                  <a:pt x="0" y="0"/>
                </a:lnTo>
                <a:close/>
                <a:moveTo>
                  <a:pt x="97" y="791"/>
                </a:moveTo>
                <a:cubicBezTo>
                  <a:pt x="16" y="813"/>
                  <a:pt x="16" y="813"/>
                  <a:pt x="16" y="813"/>
                </a:cubicBezTo>
                <a:cubicBezTo>
                  <a:pt x="16" y="791"/>
                  <a:pt x="16" y="791"/>
                  <a:pt x="16" y="791"/>
                </a:cubicBezTo>
                <a:cubicBezTo>
                  <a:pt x="97" y="773"/>
                  <a:pt x="97" y="773"/>
                  <a:pt x="97" y="773"/>
                </a:cubicBezTo>
                <a:lnTo>
                  <a:pt x="97" y="791"/>
                </a:lnTo>
                <a:close/>
                <a:moveTo>
                  <a:pt x="97" y="737"/>
                </a:moveTo>
                <a:cubicBezTo>
                  <a:pt x="70" y="743"/>
                  <a:pt x="43" y="750"/>
                  <a:pt x="16" y="756"/>
                </a:cubicBezTo>
                <a:cubicBezTo>
                  <a:pt x="16" y="748"/>
                  <a:pt x="16" y="741"/>
                  <a:pt x="16" y="734"/>
                </a:cubicBezTo>
                <a:cubicBezTo>
                  <a:pt x="43" y="729"/>
                  <a:pt x="70" y="724"/>
                  <a:pt x="97" y="719"/>
                </a:cubicBezTo>
                <a:cubicBezTo>
                  <a:pt x="97" y="725"/>
                  <a:pt x="97" y="731"/>
                  <a:pt x="97" y="737"/>
                </a:cubicBezTo>
                <a:close/>
                <a:moveTo>
                  <a:pt x="97" y="684"/>
                </a:moveTo>
                <a:cubicBezTo>
                  <a:pt x="70" y="689"/>
                  <a:pt x="43" y="694"/>
                  <a:pt x="16" y="699"/>
                </a:cubicBezTo>
                <a:cubicBezTo>
                  <a:pt x="16" y="691"/>
                  <a:pt x="16" y="684"/>
                  <a:pt x="16" y="677"/>
                </a:cubicBezTo>
                <a:cubicBezTo>
                  <a:pt x="43" y="673"/>
                  <a:pt x="70" y="669"/>
                  <a:pt x="97" y="666"/>
                </a:cubicBezTo>
                <a:cubicBezTo>
                  <a:pt x="97" y="672"/>
                  <a:pt x="97" y="678"/>
                  <a:pt x="97" y="684"/>
                </a:cubicBezTo>
                <a:close/>
                <a:moveTo>
                  <a:pt x="97" y="630"/>
                </a:moveTo>
                <a:cubicBezTo>
                  <a:pt x="70" y="634"/>
                  <a:pt x="43" y="638"/>
                  <a:pt x="16" y="642"/>
                </a:cubicBezTo>
                <a:cubicBezTo>
                  <a:pt x="16" y="635"/>
                  <a:pt x="16" y="627"/>
                  <a:pt x="16" y="620"/>
                </a:cubicBezTo>
                <a:cubicBezTo>
                  <a:pt x="43" y="617"/>
                  <a:pt x="70" y="615"/>
                  <a:pt x="97" y="612"/>
                </a:cubicBezTo>
                <a:cubicBezTo>
                  <a:pt x="97" y="618"/>
                  <a:pt x="97" y="624"/>
                  <a:pt x="97" y="630"/>
                </a:cubicBezTo>
                <a:close/>
                <a:moveTo>
                  <a:pt x="97" y="577"/>
                </a:moveTo>
                <a:cubicBezTo>
                  <a:pt x="70" y="580"/>
                  <a:pt x="43" y="582"/>
                  <a:pt x="16" y="585"/>
                </a:cubicBezTo>
                <a:cubicBezTo>
                  <a:pt x="16" y="578"/>
                  <a:pt x="16" y="570"/>
                  <a:pt x="16" y="563"/>
                </a:cubicBezTo>
                <a:cubicBezTo>
                  <a:pt x="43" y="561"/>
                  <a:pt x="70" y="560"/>
                  <a:pt x="97" y="558"/>
                </a:cubicBezTo>
                <a:cubicBezTo>
                  <a:pt x="97" y="564"/>
                  <a:pt x="97" y="571"/>
                  <a:pt x="97" y="577"/>
                </a:cubicBezTo>
                <a:close/>
                <a:moveTo>
                  <a:pt x="97" y="523"/>
                </a:moveTo>
                <a:cubicBezTo>
                  <a:pt x="70" y="525"/>
                  <a:pt x="43" y="526"/>
                  <a:pt x="16" y="528"/>
                </a:cubicBezTo>
                <a:cubicBezTo>
                  <a:pt x="16" y="521"/>
                  <a:pt x="16" y="513"/>
                  <a:pt x="16" y="506"/>
                </a:cubicBezTo>
                <a:cubicBezTo>
                  <a:pt x="43" y="505"/>
                  <a:pt x="70" y="505"/>
                  <a:pt x="97" y="505"/>
                </a:cubicBezTo>
                <a:cubicBezTo>
                  <a:pt x="97" y="511"/>
                  <a:pt x="97" y="517"/>
                  <a:pt x="97" y="523"/>
                </a:cubicBezTo>
                <a:close/>
                <a:moveTo>
                  <a:pt x="97" y="470"/>
                </a:moveTo>
                <a:cubicBezTo>
                  <a:pt x="70" y="470"/>
                  <a:pt x="43" y="471"/>
                  <a:pt x="16" y="471"/>
                </a:cubicBezTo>
                <a:cubicBezTo>
                  <a:pt x="16" y="464"/>
                  <a:pt x="16" y="456"/>
                  <a:pt x="16" y="449"/>
                </a:cubicBezTo>
                <a:cubicBezTo>
                  <a:pt x="43" y="450"/>
                  <a:pt x="70" y="450"/>
                  <a:pt x="97" y="451"/>
                </a:cubicBezTo>
                <a:cubicBezTo>
                  <a:pt x="97" y="457"/>
                  <a:pt x="97" y="464"/>
                  <a:pt x="97" y="470"/>
                </a:cubicBezTo>
                <a:close/>
                <a:moveTo>
                  <a:pt x="97" y="417"/>
                </a:moveTo>
                <a:cubicBezTo>
                  <a:pt x="70" y="416"/>
                  <a:pt x="43" y="415"/>
                  <a:pt x="16" y="414"/>
                </a:cubicBezTo>
                <a:cubicBezTo>
                  <a:pt x="16" y="407"/>
                  <a:pt x="16" y="399"/>
                  <a:pt x="16" y="392"/>
                </a:cubicBezTo>
                <a:cubicBezTo>
                  <a:pt x="43" y="394"/>
                  <a:pt x="70" y="396"/>
                  <a:pt x="97" y="397"/>
                </a:cubicBezTo>
                <a:cubicBezTo>
                  <a:pt x="97" y="404"/>
                  <a:pt x="97" y="410"/>
                  <a:pt x="97" y="417"/>
                </a:cubicBezTo>
                <a:close/>
                <a:moveTo>
                  <a:pt x="97" y="363"/>
                </a:moveTo>
                <a:cubicBezTo>
                  <a:pt x="70" y="361"/>
                  <a:pt x="43" y="359"/>
                  <a:pt x="16" y="357"/>
                </a:cubicBezTo>
                <a:cubicBezTo>
                  <a:pt x="16" y="350"/>
                  <a:pt x="16" y="342"/>
                  <a:pt x="16" y="335"/>
                </a:cubicBezTo>
                <a:cubicBezTo>
                  <a:pt x="43" y="338"/>
                  <a:pt x="70" y="341"/>
                  <a:pt x="97" y="344"/>
                </a:cubicBezTo>
                <a:cubicBezTo>
                  <a:pt x="97" y="350"/>
                  <a:pt x="97" y="357"/>
                  <a:pt x="97" y="363"/>
                </a:cubicBezTo>
                <a:close/>
                <a:moveTo>
                  <a:pt x="97" y="310"/>
                </a:moveTo>
                <a:cubicBezTo>
                  <a:pt x="70" y="307"/>
                  <a:pt x="43" y="303"/>
                  <a:pt x="16" y="300"/>
                </a:cubicBezTo>
                <a:cubicBezTo>
                  <a:pt x="16" y="293"/>
                  <a:pt x="16" y="286"/>
                  <a:pt x="16" y="278"/>
                </a:cubicBezTo>
                <a:cubicBezTo>
                  <a:pt x="43" y="282"/>
                  <a:pt x="70" y="286"/>
                  <a:pt x="97" y="290"/>
                </a:cubicBezTo>
                <a:cubicBezTo>
                  <a:pt x="97" y="297"/>
                  <a:pt x="97" y="303"/>
                  <a:pt x="97" y="310"/>
                </a:cubicBezTo>
                <a:close/>
                <a:moveTo>
                  <a:pt x="97" y="256"/>
                </a:moveTo>
                <a:cubicBezTo>
                  <a:pt x="70" y="252"/>
                  <a:pt x="43" y="248"/>
                  <a:pt x="16" y="243"/>
                </a:cubicBezTo>
                <a:cubicBezTo>
                  <a:pt x="16" y="236"/>
                  <a:pt x="16" y="229"/>
                  <a:pt x="16" y="221"/>
                </a:cubicBezTo>
                <a:cubicBezTo>
                  <a:pt x="43" y="226"/>
                  <a:pt x="70" y="231"/>
                  <a:pt x="97" y="237"/>
                </a:cubicBezTo>
                <a:cubicBezTo>
                  <a:pt x="97" y="243"/>
                  <a:pt x="97" y="250"/>
                  <a:pt x="97" y="256"/>
                </a:cubicBezTo>
                <a:close/>
                <a:moveTo>
                  <a:pt x="97" y="203"/>
                </a:moveTo>
                <a:cubicBezTo>
                  <a:pt x="70" y="197"/>
                  <a:pt x="43" y="192"/>
                  <a:pt x="16" y="186"/>
                </a:cubicBezTo>
                <a:cubicBezTo>
                  <a:pt x="16" y="179"/>
                  <a:pt x="16" y="172"/>
                  <a:pt x="16" y="164"/>
                </a:cubicBezTo>
                <a:cubicBezTo>
                  <a:pt x="43" y="171"/>
                  <a:pt x="70" y="177"/>
                  <a:pt x="97" y="183"/>
                </a:cubicBezTo>
                <a:cubicBezTo>
                  <a:pt x="97" y="190"/>
                  <a:pt x="97" y="196"/>
                  <a:pt x="97" y="203"/>
                </a:cubicBezTo>
                <a:close/>
                <a:moveTo>
                  <a:pt x="97" y="149"/>
                </a:moveTo>
                <a:cubicBezTo>
                  <a:pt x="70" y="143"/>
                  <a:pt x="43" y="136"/>
                  <a:pt x="16" y="129"/>
                </a:cubicBezTo>
                <a:cubicBezTo>
                  <a:pt x="16" y="122"/>
                  <a:pt x="16" y="115"/>
                  <a:pt x="16" y="107"/>
                </a:cubicBezTo>
                <a:cubicBezTo>
                  <a:pt x="43" y="115"/>
                  <a:pt x="70" y="122"/>
                  <a:pt x="97" y="129"/>
                </a:cubicBezTo>
                <a:cubicBezTo>
                  <a:pt x="97" y="136"/>
                  <a:pt x="97" y="143"/>
                  <a:pt x="97" y="149"/>
                </a:cubicBezTo>
                <a:close/>
                <a:moveTo>
                  <a:pt x="97" y="96"/>
                </a:moveTo>
                <a:cubicBezTo>
                  <a:pt x="16" y="73"/>
                  <a:pt x="16" y="73"/>
                  <a:pt x="16" y="73"/>
                </a:cubicBezTo>
                <a:cubicBezTo>
                  <a:pt x="16" y="50"/>
                  <a:pt x="16" y="50"/>
                  <a:pt x="16" y="50"/>
                </a:cubicBezTo>
                <a:cubicBezTo>
                  <a:pt x="97" y="76"/>
                  <a:pt x="97" y="76"/>
                  <a:pt x="97" y="76"/>
                </a:cubicBezTo>
                <a:lnTo>
                  <a:pt x="97" y="9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ïşliḓe">
            <a:extLst>
              <a:ext uri="{FF2B5EF4-FFF2-40B4-BE49-F238E27FC236}">
                <a16:creationId xmlns:a16="http://schemas.microsoft.com/office/drawing/2014/main" id="{50268DAF-4216-4E46-B40A-0EFA1B5A4BFF}"/>
              </a:ext>
            </a:extLst>
          </p:cNvPr>
          <p:cNvSpPr/>
          <p:nvPr userDrawn="1"/>
        </p:nvSpPr>
        <p:spPr bwMode="auto">
          <a:xfrm>
            <a:off x="4887320" y="3401668"/>
            <a:ext cx="464998" cy="1859988"/>
          </a:xfrm>
          <a:custGeom>
            <a:avLst/>
            <a:gdLst>
              <a:gd name="T0" fmla="*/ 176 w 213"/>
              <a:gd name="T1" fmla="*/ 810 h 853"/>
              <a:gd name="T2" fmla="*/ 141 w 213"/>
              <a:gd name="T3" fmla="*/ 763 h 853"/>
              <a:gd name="T4" fmla="*/ 141 w 213"/>
              <a:gd name="T5" fmla="*/ 697 h 853"/>
              <a:gd name="T6" fmla="*/ 176 w 213"/>
              <a:gd name="T7" fmla="*/ 655 h 853"/>
              <a:gd name="T8" fmla="*/ 176 w 213"/>
              <a:gd name="T9" fmla="*/ 638 h 853"/>
              <a:gd name="T10" fmla="*/ 176 w 213"/>
              <a:gd name="T11" fmla="*/ 552 h 853"/>
              <a:gd name="T12" fmla="*/ 141 w 213"/>
              <a:gd name="T13" fmla="*/ 510 h 853"/>
              <a:gd name="T14" fmla="*/ 141 w 213"/>
              <a:gd name="T15" fmla="*/ 444 h 853"/>
              <a:gd name="T16" fmla="*/ 176 w 213"/>
              <a:gd name="T17" fmla="*/ 397 h 853"/>
              <a:gd name="T18" fmla="*/ 176 w 213"/>
              <a:gd name="T19" fmla="*/ 379 h 853"/>
              <a:gd name="T20" fmla="*/ 176 w 213"/>
              <a:gd name="T21" fmla="*/ 336 h 853"/>
              <a:gd name="T22" fmla="*/ 141 w 213"/>
              <a:gd name="T23" fmla="*/ 256 h 853"/>
              <a:gd name="T24" fmla="*/ 141 w 213"/>
              <a:gd name="T25" fmla="*/ 190 h 853"/>
              <a:gd name="T26" fmla="*/ 176 w 213"/>
              <a:gd name="T27" fmla="*/ 138 h 853"/>
              <a:gd name="T28" fmla="*/ 176 w 213"/>
              <a:gd name="T29" fmla="*/ 121 h 853"/>
              <a:gd name="T30" fmla="*/ 94 w 213"/>
              <a:gd name="T31" fmla="*/ 78 h 853"/>
              <a:gd name="T32" fmla="*/ 117 w 213"/>
              <a:gd name="T33" fmla="*/ 112 h 853"/>
              <a:gd name="T34" fmla="*/ 117 w 213"/>
              <a:gd name="T35" fmla="*/ 177 h 853"/>
              <a:gd name="T36" fmla="*/ 94 w 213"/>
              <a:gd name="T37" fmla="*/ 223 h 853"/>
              <a:gd name="T38" fmla="*/ 94 w 213"/>
              <a:gd name="T39" fmla="*/ 242 h 853"/>
              <a:gd name="T40" fmla="*/ 94 w 213"/>
              <a:gd name="T41" fmla="*/ 324 h 853"/>
              <a:gd name="T42" fmla="*/ 116 w 213"/>
              <a:gd name="T43" fmla="*/ 362 h 853"/>
              <a:gd name="T44" fmla="*/ 116 w 213"/>
              <a:gd name="T45" fmla="*/ 427 h 853"/>
              <a:gd name="T46" fmla="*/ 94 w 213"/>
              <a:gd name="T47" fmla="*/ 469 h 853"/>
              <a:gd name="T48" fmla="*/ 94 w 213"/>
              <a:gd name="T49" fmla="*/ 489 h 853"/>
              <a:gd name="T50" fmla="*/ 93 w 213"/>
              <a:gd name="T51" fmla="*/ 571 h 853"/>
              <a:gd name="T52" fmla="*/ 116 w 213"/>
              <a:gd name="T53" fmla="*/ 612 h 853"/>
              <a:gd name="T54" fmla="*/ 116 w 213"/>
              <a:gd name="T55" fmla="*/ 676 h 853"/>
              <a:gd name="T56" fmla="*/ 93 w 213"/>
              <a:gd name="T57" fmla="*/ 716 h 853"/>
              <a:gd name="T58" fmla="*/ 93 w 213"/>
              <a:gd name="T59" fmla="*/ 735 h 853"/>
              <a:gd name="T60" fmla="*/ 74 w 213"/>
              <a:gd name="T61" fmla="*/ 796 h 853"/>
              <a:gd name="T62" fmla="*/ 58 w 213"/>
              <a:gd name="T63" fmla="*/ 754 h 853"/>
              <a:gd name="T64" fmla="*/ 74 w 213"/>
              <a:gd name="T65" fmla="*/ 694 h 853"/>
              <a:gd name="T66" fmla="*/ 74 w 213"/>
              <a:gd name="T67" fmla="*/ 653 h 853"/>
              <a:gd name="T68" fmla="*/ 58 w 213"/>
              <a:gd name="T69" fmla="*/ 633 h 853"/>
              <a:gd name="T70" fmla="*/ 58 w 213"/>
              <a:gd name="T71" fmla="*/ 552 h 853"/>
              <a:gd name="T72" fmla="*/ 58 w 213"/>
              <a:gd name="T73" fmla="*/ 512 h 853"/>
              <a:gd name="T74" fmla="*/ 58 w 213"/>
              <a:gd name="T75" fmla="*/ 452 h 853"/>
              <a:gd name="T76" fmla="*/ 74 w 213"/>
              <a:gd name="T77" fmla="*/ 409 h 853"/>
              <a:gd name="T78" fmla="*/ 74 w 213"/>
              <a:gd name="T79" fmla="*/ 390 h 853"/>
              <a:gd name="T80" fmla="*/ 74 w 213"/>
              <a:gd name="T81" fmla="*/ 308 h 853"/>
              <a:gd name="T82" fmla="*/ 58 w 213"/>
              <a:gd name="T83" fmla="*/ 271 h 853"/>
              <a:gd name="T84" fmla="*/ 58 w 213"/>
              <a:gd name="T85" fmla="*/ 210 h 853"/>
              <a:gd name="T86" fmla="*/ 74 w 213"/>
              <a:gd name="T87" fmla="*/ 186 h 853"/>
              <a:gd name="T88" fmla="*/ 74 w 213"/>
              <a:gd name="T89" fmla="*/ 146 h 853"/>
              <a:gd name="T90" fmla="*/ 43 w 213"/>
              <a:gd name="T91" fmla="*/ 793 h 853"/>
              <a:gd name="T92" fmla="*/ 28 w 213"/>
              <a:gd name="T93" fmla="*/ 751 h 853"/>
              <a:gd name="T94" fmla="*/ 28 w 213"/>
              <a:gd name="T95" fmla="*/ 692 h 853"/>
              <a:gd name="T96" fmla="*/ 43 w 213"/>
              <a:gd name="T97" fmla="*/ 653 h 853"/>
              <a:gd name="T98" fmla="*/ 42 w 213"/>
              <a:gd name="T99" fmla="*/ 633 h 853"/>
              <a:gd name="T100" fmla="*/ 42 w 213"/>
              <a:gd name="T101" fmla="*/ 553 h 853"/>
              <a:gd name="T102" fmla="*/ 28 w 213"/>
              <a:gd name="T103" fmla="*/ 514 h 853"/>
              <a:gd name="T104" fmla="*/ 28 w 213"/>
              <a:gd name="T105" fmla="*/ 455 h 853"/>
              <a:gd name="T106" fmla="*/ 42 w 213"/>
              <a:gd name="T107" fmla="*/ 414 h 853"/>
              <a:gd name="T108" fmla="*/ 42 w 213"/>
              <a:gd name="T109" fmla="*/ 393 h 853"/>
              <a:gd name="T110" fmla="*/ 42 w 213"/>
              <a:gd name="T111" fmla="*/ 314 h 853"/>
              <a:gd name="T112" fmla="*/ 27 w 213"/>
              <a:gd name="T113" fmla="*/ 276 h 853"/>
              <a:gd name="T114" fmla="*/ 27 w 213"/>
              <a:gd name="T115" fmla="*/ 218 h 853"/>
              <a:gd name="T116" fmla="*/ 41 w 213"/>
              <a:gd name="T117" fmla="*/ 174 h 853"/>
              <a:gd name="T118" fmla="*/ 41 w 213"/>
              <a:gd name="T119" fmla="*/ 154 h 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3" h="853">
                <a:moveTo>
                  <a:pt x="0" y="820"/>
                </a:moveTo>
                <a:cubicBezTo>
                  <a:pt x="213" y="853"/>
                  <a:pt x="213" y="853"/>
                  <a:pt x="213" y="853"/>
                </a:cubicBezTo>
                <a:cubicBezTo>
                  <a:pt x="213" y="0"/>
                  <a:pt x="213" y="0"/>
                  <a:pt x="213" y="0"/>
                </a:cubicBezTo>
                <a:cubicBezTo>
                  <a:pt x="0" y="73"/>
                  <a:pt x="0" y="73"/>
                  <a:pt x="0" y="73"/>
                </a:cubicBezTo>
                <a:lnTo>
                  <a:pt x="0" y="820"/>
                </a:lnTo>
                <a:close/>
                <a:moveTo>
                  <a:pt x="176" y="810"/>
                </a:moveTo>
                <a:cubicBezTo>
                  <a:pt x="141" y="805"/>
                  <a:pt x="141" y="805"/>
                  <a:pt x="141" y="805"/>
                </a:cubicBezTo>
                <a:cubicBezTo>
                  <a:pt x="141" y="781"/>
                  <a:pt x="141" y="781"/>
                  <a:pt x="141" y="781"/>
                </a:cubicBezTo>
                <a:cubicBezTo>
                  <a:pt x="176" y="785"/>
                  <a:pt x="176" y="785"/>
                  <a:pt x="176" y="785"/>
                </a:cubicBezTo>
                <a:lnTo>
                  <a:pt x="176" y="810"/>
                </a:lnTo>
                <a:close/>
                <a:moveTo>
                  <a:pt x="176" y="767"/>
                </a:moveTo>
                <a:cubicBezTo>
                  <a:pt x="164" y="766"/>
                  <a:pt x="152" y="764"/>
                  <a:pt x="141" y="763"/>
                </a:cubicBezTo>
                <a:cubicBezTo>
                  <a:pt x="141" y="755"/>
                  <a:pt x="141" y="747"/>
                  <a:pt x="141" y="739"/>
                </a:cubicBezTo>
                <a:cubicBezTo>
                  <a:pt x="152" y="740"/>
                  <a:pt x="164" y="741"/>
                  <a:pt x="176" y="741"/>
                </a:cubicBezTo>
                <a:cubicBezTo>
                  <a:pt x="176" y="750"/>
                  <a:pt x="176" y="759"/>
                  <a:pt x="176" y="767"/>
                </a:cubicBezTo>
                <a:close/>
                <a:moveTo>
                  <a:pt x="176" y="724"/>
                </a:moveTo>
                <a:cubicBezTo>
                  <a:pt x="164" y="723"/>
                  <a:pt x="152" y="722"/>
                  <a:pt x="141" y="721"/>
                </a:cubicBezTo>
                <a:cubicBezTo>
                  <a:pt x="141" y="713"/>
                  <a:pt x="141" y="705"/>
                  <a:pt x="141" y="697"/>
                </a:cubicBezTo>
                <a:cubicBezTo>
                  <a:pt x="152" y="697"/>
                  <a:pt x="164" y="698"/>
                  <a:pt x="176" y="698"/>
                </a:cubicBezTo>
                <a:cubicBezTo>
                  <a:pt x="176" y="707"/>
                  <a:pt x="176" y="715"/>
                  <a:pt x="176" y="724"/>
                </a:cubicBezTo>
                <a:close/>
                <a:moveTo>
                  <a:pt x="176" y="681"/>
                </a:moveTo>
                <a:cubicBezTo>
                  <a:pt x="164" y="680"/>
                  <a:pt x="152" y="679"/>
                  <a:pt x="141" y="679"/>
                </a:cubicBezTo>
                <a:cubicBezTo>
                  <a:pt x="141" y="671"/>
                  <a:pt x="141" y="663"/>
                  <a:pt x="141" y="655"/>
                </a:cubicBezTo>
                <a:cubicBezTo>
                  <a:pt x="152" y="655"/>
                  <a:pt x="164" y="655"/>
                  <a:pt x="176" y="655"/>
                </a:cubicBezTo>
                <a:cubicBezTo>
                  <a:pt x="176" y="664"/>
                  <a:pt x="176" y="672"/>
                  <a:pt x="176" y="681"/>
                </a:cubicBezTo>
                <a:close/>
                <a:moveTo>
                  <a:pt x="176" y="638"/>
                </a:moveTo>
                <a:cubicBezTo>
                  <a:pt x="164" y="637"/>
                  <a:pt x="152" y="637"/>
                  <a:pt x="141" y="636"/>
                </a:cubicBezTo>
                <a:cubicBezTo>
                  <a:pt x="141" y="628"/>
                  <a:pt x="141" y="620"/>
                  <a:pt x="141" y="613"/>
                </a:cubicBezTo>
                <a:cubicBezTo>
                  <a:pt x="152" y="612"/>
                  <a:pt x="164" y="612"/>
                  <a:pt x="176" y="612"/>
                </a:cubicBezTo>
                <a:cubicBezTo>
                  <a:pt x="176" y="621"/>
                  <a:pt x="176" y="629"/>
                  <a:pt x="176" y="638"/>
                </a:cubicBezTo>
                <a:close/>
                <a:moveTo>
                  <a:pt x="176" y="595"/>
                </a:moveTo>
                <a:cubicBezTo>
                  <a:pt x="164" y="595"/>
                  <a:pt x="152" y="594"/>
                  <a:pt x="141" y="594"/>
                </a:cubicBezTo>
                <a:cubicBezTo>
                  <a:pt x="141" y="586"/>
                  <a:pt x="141" y="578"/>
                  <a:pt x="141" y="570"/>
                </a:cubicBezTo>
                <a:cubicBezTo>
                  <a:pt x="152" y="570"/>
                  <a:pt x="164" y="570"/>
                  <a:pt x="176" y="569"/>
                </a:cubicBezTo>
                <a:cubicBezTo>
                  <a:pt x="176" y="578"/>
                  <a:pt x="176" y="586"/>
                  <a:pt x="176" y="595"/>
                </a:cubicBezTo>
                <a:close/>
                <a:moveTo>
                  <a:pt x="176" y="552"/>
                </a:moveTo>
                <a:cubicBezTo>
                  <a:pt x="164" y="552"/>
                  <a:pt x="152" y="552"/>
                  <a:pt x="141" y="552"/>
                </a:cubicBezTo>
                <a:cubicBezTo>
                  <a:pt x="141" y="544"/>
                  <a:pt x="141" y="536"/>
                  <a:pt x="141" y="528"/>
                </a:cubicBezTo>
                <a:cubicBezTo>
                  <a:pt x="152" y="527"/>
                  <a:pt x="164" y="527"/>
                  <a:pt x="176" y="526"/>
                </a:cubicBezTo>
                <a:cubicBezTo>
                  <a:pt x="176" y="535"/>
                  <a:pt x="176" y="543"/>
                  <a:pt x="176" y="552"/>
                </a:cubicBezTo>
                <a:close/>
                <a:moveTo>
                  <a:pt x="176" y="509"/>
                </a:moveTo>
                <a:cubicBezTo>
                  <a:pt x="164" y="509"/>
                  <a:pt x="152" y="509"/>
                  <a:pt x="141" y="510"/>
                </a:cubicBezTo>
                <a:cubicBezTo>
                  <a:pt x="141" y="502"/>
                  <a:pt x="141" y="494"/>
                  <a:pt x="141" y="486"/>
                </a:cubicBezTo>
                <a:cubicBezTo>
                  <a:pt x="152" y="485"/>
                  <a:pt x="164" y="484"/>
                  <a:pt x="176" y="483"/>
                </a:cubicBezTo>
                <a:cubicBezTo>
                  <a:pt x="176" y="492"/>
                  <a:pt x="176" y="500"/>
                  <a:pt x="176" y="509"/>
                </a:cubicBezTo>
                <a:close/>
                <a:moveTo>
                  <a:pt x="176" y="466"/>
                </a:moveTo>
                <a:cubicBezTo>
                  <a:pt x="164" y="466"/>
                  <a:pt x="152" y="467"/>
                  <a:pt x="141" y="467"/>
                </a:cubicBezTo>
                <a:cubicBezTo>
                  <a:pt x="141" y="460"/>
                  <a:pt x="141" y="452"/>
                  <a:pt x="141" y="444"/>
                </a:cubicBezTo>
                <a:cubicBezTo>
                  <a:pt x="152" y="442"/>
                  <a:pt x="164" y="441"/>
                  <a:pt x="176" y="440"/>
                </a:cubicBezTo>
                <a:cubicBezTo>
                  <a:pt x="176" y="448"/>
                  <a:pt x="176" y="457"/>
                  <a:pt x="176" y="466"/>
                </a:cubicBezTo>
                <a:close/>
                <a:moveTo>
                  <a:pt x="176" y="422"/>
                </a:moveTo>
                <a:cubicBezTo>
                  <a:pt x="164" y="423"/>
                  <a:pt x="152" y="424"/>
                  <a:pt x="141" y="425"/>
                </a:cubicBezTo>
                <a:cubicBezTo>
                  <a:pt x="141" y="417"/>
                  <a:pt x="141" y="409"/>
                  <a:pt x="141" y="401"/>
                </a:cubicBezTo>
                <a:cubicBezTo>
                  <a:pt x="152" y="400"/>
                  <a:pt x="164" y="398"/>
                  <a:pt x="176" y="397"/>
                </a:cubicBezTo>
                <a:cubicBezTo>
                  <a:pt x="176" y="405"/>
                  <a:pt x="176" y="414"/>
                  <a:pt x="176" y="422"/>
                </a:cubicBezTo>
                <a:close/>
                <a:moveTo>
                  <a:pt x="176" y="379"/>
                </a:moveTo>
                <a:cubicBezTo>
                  <a:pt x="164" y="381"/>
                  <a:pt x="152" y="382"/>
                  <a:pt x="141" y="383"/>
                </a:cubicBezTo>
                <a:cubicBezTo>
                  <a:pt x="141" y="375"/>
                  <a:pt x="141" y="367"/>
                  <a:pt x="141" y="359"/>
                </a:cubicBezTo>
                <a:cubicBezTo>
                  <a:pt x="152" y="357"/>
                  <a:pt x="164" y="356"/>
                  <a:pt x="176" y="354"/>
                </a:cubicBezTo>
                <a:cubicBezTo>
                  <a:pt x="176" y="362"/>
                  <a:pt x="176" y="371"/>
                  <a:pt x="176" y="379"/>
                </a:cubicBezTo>
                <a:close/>
                <a:moveTo>
                  <a:pt x="141" y="299"/>
                </a:moveTo>
                <a:cubicBezTo>
                  <a:pt x="141" y="291"/>
                  <a:pt x="141" y="283"/>
                  <a:pt x="141" y="275"/>
                </a:cubicBezTo>
                <a:cubicBezTo>
                  <a:pt x="152" y="272"/>
                  <a:pt x="164" y="270"/>
                  <a:pt x="176" y="268"/>
                </a:cubicBezTo>
                <a:cubicBezTo>
                  <a:pt x="176" y="276"/>
                  <a:pt x="176" y="285"/>
                  <a:pt x="176" y="293"/>
                </a:cubicBezTo>
                <a:cubicBezTo>
                  <a:pt x="164" y="295"/>
                  <a:pt x="152" y="297"/>
                  <a:pt x="141" y="299"/>
                </a:cubicBezTo>
                <a:close/>
                <a:moveTo>
                  <a:pt x="176" y="336"/>
                </a:moveTo>
                <a:cubicBezTo>
                  <a:pt x="164" y="338"/>
                  <a:pt x="152" y="339"/>
                  <a:pt x="141" y="341"/>
                </a:cubicBezTo>
                <a:cubicBezTo>
                  <a:pt x="141" y="333"/>
                  <a:pt x="141" y="325"/>
                  <a:pt x="141" y="317"/>
                </a:cubicBezTo>
                <a:cubicBezTo>
                  <a:pt x="152" y="315"/>
                  <a:pt x="164" y="313"/>
                  <a:pt x="176" y="311"/>
                </a:cubicBezTo>
                <a:cubicBezTo>
                  <a:pt x="176" y="319"/>
                  <a:pt x="176" y="328"/>
                  <a:pt x="176" y="336"/>
                </a:cubicBezTo>
                <a:close/>
                <a:moveTo>
                  <a:pt x="176" y="250"/>
                </a:moveTo>
                <a:cubicBezTo>
                  <a:pt x="164" y="252"/>
                  <a:pt x="152" y="254"/>
                  <a:pt x="141" y="256"/>
                </a:cubicBezTo>
                <a:cubicBezTo>
                  <a:pt x="141" y="248"/>
                  <a:pt x="141" y="240"/>
                  <a:pt x="141" y="232"/>
                </a:cubicBezTo>
                <a:cubicBezTo>
                  <a:pt x="152" y="230"/>
                  <a:pt x="164" y="227"/>
                  <a:pt x="176" y="224"/>
                </a:cubicBezTo>
                <a:cubicBezTo>
                  <a:pt x="176" y="233"/>
                  <a:pt x="176" y="242"/>
                  <a:pt x="176" y="250"/>
                </a:cubicBezTo>
                <a:close/>
                <a:moveTo>
                  <a:pt x="176" y="207"/>
                </a:moveTo>
                <a:cubicBezTo>
                  <a:pt x="164" y="209"/>
                  <a:pt x="152" y="212"/>
                  <a:pt x="141" y="214"/>
                </a:cubicBezTo>
                <a:cubicBezTo>
                  <a:pt x="141" y="206"/>
                  <a:pt x="141" y="198"/>
                  <a:pt x="141" y="190"/>
                </a:cubicBezTo>
                <a:cubicBezTo>
                  <a:pt x="152" y="187"/>
                  <a:pt x="164" y="184"/>
                  <a:pt x="176" y="181"/>
                </a:cubicBezTo>
                <a:cubicBezTo>
                  <a:pt x="176" y="190"/>
                  <a:pt x="176" y="198"/>
                  <a:pt x="176" y="207"/>
                </a:cubicBezTo>
                <a:close/>
                <a:moveTo>
                  <a:pt x="176" y="164"/>
                </a:moveTo>
                <a:cubicBezTo>
                  <a:pt x="164" y="167"/>
                  <a:pt x="152" y="169"/>
                  <a:pt x="141" y="172"/>
                </a:cubicBezTo>
                <a:cubicBezTo>
                  <a:pt x="141" y="164"/>
                  <a:pt x="141" y="156"/>
                  <a:pt x="141" y="148"/>
                </a:cubicBezTo>
                <a:cubicBezTo>
                  <a:pt x="152" y="145"/>
                  <a:pt x="164" y="142"/>
                  <a:pt x="176" y="138"/>
                </a:cubicBezTo>
                <a:cubicBezTo>
                  <a:pt x="176" y="147"/>
                  <a:pt x="176" y="155"/>
                  <a:pt x="176" y="164"/>
                </a:cubicBezTo>
                <a:close/>
                <a:moveTo>
                  <a:pt x="176" y="121"/>
                </a:moveTo>
                <a:cubicBezTo>
                  <a:pt x="164" y="124"/>
                  <a:pt x="152" y="127"/>
                  <a:pt x="141" y="130"/>
                </a:cubicBezTo>
                <a:cubicBezTo>
                  <a:pt x="141" y="122"/>
                  <a:pt x="141" y="114"/>
                  <a:pt x="141" y="106"/>
                </a:cubicBezTo>
                <a:cubicBezTo>
                  <a:pt x="152" y="102"/>
                  <a:pt x="164" y="99"/>
                  <a:pt x="176" y="95"/>
                </a:cubicBezTo>
                <a:cubicBezTo>
                  <a:pt x="176" y="104"/>
                  <a:pt x="176" y="112"/>
                  <a:pt x="176" y="121"/>
                </a:cubicBezTo>
                <a:close/>
                <a:moveTo>
                  <a:pt x="141" y="64"/>
                </a:moveTo>
                <a:cubicBezTo>
                  <a:pt x="176" y="52"/>
                  <a:pt x="176" y="52"/>
                  <a:pt x="176" y="52"/>
                </a:cubicBezTo>
                <a:cubicBezTo>
                  <a:pt x="176" y="78"/>
                  <a:pt x="176" y="78"/>
                  <a:pt x="176" y="78"/>
                </a:cubicBezTo>
                <a:cubicBezTo>
                  <a:pt x="141" y="87"/>
                  <a:pt x="141" y="87"/>
                  <a:pt x="141" y="87"/>
                </a:cubicBezTo>
                <a:lnTo>
                  <a:pt x="141" y="64"/>
                </a:lnTo>
                <a:close/>
                <a:moveTo>
                  <a:pt x="94" y="78"/>
                </a:moveTo>
                <a:cubicBezTo>
                  <a:pt x="117" y="71"/>
                  <a:pt x="117" y="71"/>
                  <a:pt x="117" y="71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94" y="100"/>
                  <a:pt x="94" y="100"/>
                  <a:pt x="94" y="100"/>
                </a:cubicBezTo>
                <a:lnTo>
                  <a:pt x="94" y="78"/>
                </a:lnTo>
                <a:close/>
                <a:moveTo>
                  <a:pt x="94" y="119"/>
                </a:moveTo>
                <a:cubicBezTo>
                  <a:pt x="102" y="117"/>
                  <a:pt x="109" y="114"/>
                  <a:pt x="117" y="112"/>
                </a:cubicBezTo>
                <a:cubicBezTo>
                  <a:pt x="117" y="120"/>
                  <a:pt x="117" y="127"/>
                  <a:pt x="117" y="135"/>
                </a:cubicBezTo>
                <a:cubicBezTo>
                  <a:pt x="109" y="137"/>
                  <a:pt x="102" y="139"/>
                  <a:pt x="94" y="141"/>
                </a:cubicBezTo>
                <a:cubicBezTo>
                  <a:pt x="94" y="133"/>
                  <a:pt x="94" y="126"/>
                  <a:pt x="94" y="119"/>
                </a:cubicBezTo>
                <a:close/>
                <a:moveTo>
                  <a:pt x="94" y="160"/>
                </a:moveTo>
                <a:cubicBezTo>
                  <a:pt x="102" y="158"/>
                  <a:pt x="109" y="156"/>
                  <a:pt x="117" y="154"/>
                </a:cubicBezTo>
                <a:cubicBezTo>
                  <a:pt x="117" y="161"/>
                  <a:pt x="117" y="169"/>
                  <a:pt x="117" y="177"/>
                </a:cubicBezTo>
                <a:cubicBezTo>
                  <a:pt x="109" y="178"/>
                  <a:pt x="102" y="180"/>
                  <a:pt x="94" y="182"/>
                </a:cubicBezTo>
                <a:cubicBezTo>
                  <a:pt x="94" y="175"/>
                  <a:pt x="94" y="167"/>
                  <a:pt x="94" y="160"/>
                </a:cubicBezTo>
                <a:close/>
                <a:moveTo>
                  <a:pt x="94" y="201"/>
                </a:moveTo>
                <a:cubicBezTo>
                  <a:pt x="102" y="199"/>
                  <a:pt x="109" y="197"/>
                  <a:pt x="117" y="195"/>
                </a:cubicBezTo>
                <a:cubicBezTo>
                  <a:pt x="117" y="203"/>
                  <a:pt x="117" y="211"/>
                  <a:pt x="117" y="218"/>
                </a:cubicBezTo>
                <a:cubicBezTo>
                  <a:pt x="109" y="220"/>
                  <a:pt x="102" y="221"/>
                  <a:pt x="94" y="223"/>
                </a:cubicBezTo>
                <a:cubicBezTo>
                  <a:pt x="94" y="216"/>
                  <a:pt x="94" y="208"/>
                  <a:pt x="94" y="201"/>
                </a:cubicBezTo>
                <a:close/>
                <a:moveTo>
                  <a:pt x="94" y="242"/>
                </a:moveTo>
                <a:cubicBezTo>
                  <a:pt x="102" y="241"/>
                  <a:pt x="109" y="239"/>
                  <a:pt x="117" y="237"/>
                </a:cubicBezTo>
                <a:cubicBezTo>
                  <a:pt x="117" y="245"/>
                  <a:pt x="117" y="252"/>
                  <a:pt x="117" y="260"/>
                </a:cubicBezTo>
                <a:cubicBezTo>
                  <a:pt x="109" y="261"/>
                  <a:pt x="102" y="263"/>
                  <a:pt x="94" y="264"/>
                </a:cubicBezTo>
                <a:cubicBezTo>
                  <a:pt x="94" y="257"/>
                  <a:pt x="94" y="249"/>
                  <a:pt x="94" y="242"/>
                </a:cubicBezTo>
                <a:close/>
                <a:moveTo>
                  <a:pt x="94" y="283"/>
                </a:moveTo>
                <a:cubicBezTo>
                  <a:pt x="101" y="282"/>
                  <a:pt x="109" y="280"/>
                  <a:pt x="117" y="279"/>
                </a:cubicBezTo>
                <a:cubicBezTo>
                  <a:pt x="117" y="286"/>
                  <a:pt x="117" y="294"/>
                  <a:pt x="117" y="302"/>
                </a:cubicBezTo>
                <a:cubicBezTo>
                  <a:pt x="109" y="303"/>
                  <a:pt x="101" y="304"/>
                  <a:pt x="94" y="305"/>
                </a:cubicBezTo>
                <a:cubicBezTo>
                  <a:pt x="94" y="298"/>
                  <a:pt x="94" y="291"/>
                  <a:pt x="94" y="283"/>
                </a:cubicBezTo>
                <a:close/>
                <a:moveTo>
                  <a:pt x="94" y="324"/>
                </a:moveTo>
                <a:cubicBezTo>
                  <a:pt x="101" y="323"/>
                  <a:pt x="109" y="322"/>
                  <a:pt x="117" y="320"/>
                </a:cubicBezTo>
                <a:cubicBezTo>
                  <a:pt x="117" y="328"/>
                  <a:pt x="117" y="336"/>
                  <a:pt x="117" y="343"/>
                </a:cubicBezTo>
                <a:cubicBezTo>
                  <a:pt x="109" y="344"/>
                  <a:pt x="101" y="345"/>
                  <a:pt x="94" y="346"/>
                </a:cubicBezTo>
                <a:cubicBezTo>
                  <a:pt x="94" y="339"/>
                  <a:pt x="94" y="332"/>
                  <a:pt x="94" y="324"/>
                </a:cubicBezTo>
                <a:close/>
                <a:moveTo>
                  <a:pt x="94" y="365"/>
                </a:moveTo>
                <a:cubicBezTo>
                  <a:pt x="101" y="364"/>
                  <a:pt x="109" y="363"/>
                  <a:pt x="116" y="362"/>
                </a:cubicBezTo>
                <a:cubicBezTo>
                  <a:pt x="116" y="370"/>
                  <a:pt x="116" y="377"/>
                  <a:pt x="116" y="385"/>
                </a:cubicBezTo>
                <a:cubicBezTo>
                  <a:pt x="109" y="386"/>
                  <a:pt x="101" y="387"/>
                  <a:pt x="94" y="387"/>
                </a:cubicBezTo>
                <a:cubicBezTo>
                  <a:pt x="94" y="380"/>
                  <a:pt x="94" y="373"/>
                  <a:pt x="94" y="365"/>
                </a:cubicBezTo>
                <a:close/>
                <a:moveTo>
                  <a:pt x="94" y="407"/>
                </a:moveTo>
                <a:cubicBezTo>
                  <a:pt x="101" y="406"/>
                  <a:pt x="109" y="405"/>
                  <a:pt x="116" y="404"/>
                </a:cubicBezTo>
                <a:cubicBezTo>
                  <a:pt x="116" y="411"/>
                  <a:pt x="116" y="419"/>
                  <a:pt x="116" y="427"/>
                </a:cubicBezTo>
                <a:cubicBezTo>
                  <a:pt x="109" y="427"/>
                  <a:pt x="101" y="428"/>
                  <a:pt x="94" y="428"/>
                </a:cubicBezTo>
                <a:cubicBezTo>
                  <a:pt x="94" y="421"/>
                  <a:pt x="94" y="414"/>
                  <a:pt x="94" y="407"/>
                </a:cubicBezTo>
                <a:close/>
                <a:moveTo>
                  <a:pt x="94" y="448"/>
                </a:moveTo>
                <a:cubicBezTo>
                  <a:pt x="101" y="447"/>
                  <a:pt x="109" y="446"/>
                  <a:pt x="116" y="445"/>
                </a:cubicBezTo>
                <a:cubicBezTo>
                  <a:pt x="116" y="453"/>
                  <a:pt x="116" y="461"/>
                  <a:pt x="116" y="468"/>
                </a:cubicBezTo>
                <a:cubicBezTo>
                  <a:pt x="109" y="469"/>
                  <a:pt x="101" y="469"/>
                  <a:pt x="94" y="469"/>
                </a:cubicBezTo>
                <a:cubicBezTo>
                  <a:pt x="94" y="462"/>
                  <a:pt x="94" y="455"/>
                  <a:pt x="94" y="448"/>
                </a:cubicBezTo>
                <a:close/>
                <a:moveTo>
                  <a:pt x="94" y="489"/>
                </a:moveTo>
                <a:cubicBezTo>
                  <a:pt x="101" y="488"/>
                  <a:pt x="109" y="488"/>
                  <a:pt x="116" y="487"/>
                </a:cubicBezTo>
                <a:cubicBezTo>
                  <a:pt x="116" y="495"/>
                  <a:pt x="116" y="502"/>
                  <a:pt x="116" y="510"/>
                </a:cubicBezTo>
                <a:cubicBezTo>
                  <a:pt x="109" y="510"/>
                  <a:pt x="101" y="510"/>
                  <a:pt x="94" y="511"/>
                </a:cubicBezTo>
                <a:cubicBezTo>
                  <a:pt x="94" y="503"/>
                  <a:pt x="94" y="496"/>
                  <a:pt x="94" y="489"/>
                </a:cubicBezTo>
                <a:close/>
                <a:moveTo>
                  <a:pt x="93" y="530"/>
                </a:moveTo>
                <a:cubicBezTo>
                  <a:pt x="101" y="529"/>
                  <a:pt x="109" y="529"/>
                  <a:pt x="116" y="529"/>
                </a:cubicBezTo>
                <a:cubicBezTo>
                  <a:pt x="116" y="536"/>
                  <a:pt x="116" y="544"/>
                  <a:pt x="116" y="552"/>
                </a:cubicBezTo>
                <a:cubicBezTo>
                  <a:pt x="109" y="552"/>
                  <a:pt x="101" y="552"/>
                  <a:pt x="93" y="552"/>
                </a:cubicBezTo>
                <a:cubicBezTo>
                  <a:pt x="93" y="544"/>
                  <a:pt x="93" y="537"/>
                  <a:pt x="93" y="530"/>
                </a:cubicBezTo>
                <a:close/>
                <a:moveTo>
                  <a:pt x="93" y="571"/>
                </a:moveTo>
                <a:cubicBezTo>
                  <a:pt x="101" y="571"/>
                  <a:pt x="109" y="570"/>
                  <a:pt x="116" y="570"/>
                </a:cubicBezTo>
                <a:cubicBezTo>
                  <a:pt x="116" y="578"/>
                  <a:pt x="116" y="586"/>
                  <a:pt x="116" y="593"/>
                </a:cubicBezTo>
                <a:cubicBezTo>
                  <a:pt x="109" y="593"/>
                  <a:pt x="101" y="593"/>
                  <a:pt x="93" y="593"/>
                </a:cubicBezTo>
                <a:cubicBezTo>
                  <a:pt x="93" y="585"/>
                  <a:pt x="93" y="578"/>
                  <a:pt x="93" y="571"/>
                </a:cubicBezTo>
                <a:close/>
                <a:moveTo>
                  <a:pt x="93" y="612"/>
                </a:moveTo>
                <a:cubicBezTo>
                  <a:pt x="101" y="612"/>
                  <a:pt x="108" y="612"/>
                  <a:pt x="116" y="612"/>
                </a:cubicBezTo>
                <a:cubicBezTo>
                  <a:pt x="116" y="620"/>
                  <a:pt x="116" y="627"/>
                  <a:pt x="116" y="635"/>
                </a:cubicBezTo>
                <a:cubicBezTo>
                  <a:pt x="108" y="635"/>
                  <a:pt x="101" y="634"/>
                  <a:pt x="93" y="634"/>
                </a:cubicBezTo>
                <a:cubicBezTo>
                  <a:pt x="93" y="627"/>
                  <a:pt x="93" y="619"/>
                  <a:pt x="93" y="612"/>
                </a:cubicBezTo>
                <a:close/>
                <a:moveTo>
                  <a:pt x="93" y="653"/>
                </a:moveTo>
                <a:cubicBezTo>
                  <a:pt x="101" y="653"/>
                  <a:pt x="108" y="653"/>
                  <a:pt x="116" y="654"/>
                </a:cubicBezTo>
                <a:cubicBezTo>
                  <a:pt x="116" y="661"/>
                  <a:pt x="116" y="669"/>
                  <a:pt x="116" y="676"/>
                </a:cubicBezTo>
                <a:cubicBezTo>
                  <a:pt x="108" y="676"/>
                  <a:pt x="101" y="675"/>
                  <a:pt x="93" y="675"/>
                </a:cubicBezTo>
                <a:cubicBezTo>
                  <a:pt x="93" y="668"/>
                  <a:pt x="93" y="660"/>
                  <a:pt x="93" y="653"/>
                </a:cubicBezTo>
                <a:close/>
                <a:moveTo>
                  <a:pt x="93" y="694"/>
                </a:moveTo>
                <a:cubicBezTo>
                  <a:pt x="101" y="695"/>
                  <a:pt x="108" y="695"/>
                  <a:pt x="116" y="695"/>
                </a:cubicBezTo>
                <a:cubicBezTo>
                  <a:pt x="116" y="703"/>
                  <a:pt x="116" y="710"/>
                  <a:pt x="116" y="718"/>
                </a:cubicBezTo>
                <a:cubicBezTo>
                  <a:pt x="108" y="717"/>
                  <a:pt x="101" y="717"/>
                  <a:pt x="93" y="716"/>
                </a:cubicBezTo>
                <a:cubicBezTo>
                  <a:pt x="93" y="709"/>
                  <a:pt x="93" y="702"/>
                  <a:pt x="93" y="694"/>
                </a:cubicBezTo>
                <a:close/>
                <a:moveTo>
                  <a:pt x="93" y="735"/>
                </a:moveTo>
                <a:cubicBezTo>
                  <a:pt x="101" y="736"/>
                  <a:pt x="108" y="736"/>
                  <a:pt x="116" y="737"/>
                </a:cubicBezTo>
                <a:cubicBezTo>
                  <a:pt x="116" y="744"/>
                  <a:pt x="116" y="752"/>
                  <a:pt x="116" y="760"/>
                </a:cubicBezTo>
                <a:cubicBezTo>
                  <a:pt x="108" y="759"/>
                  <a:pt x="101" y="758"/>
                  <a:pt x="93" y="757"/>
                </a:cubicBezTo>
                <a:cubicBezTo>
                  <a:pt x="93" y="750"/>
                  <a:pt x="93" y="743"/>
                  <a:pt x="93" y="735"/>
                </a:cubicBezTo>
                <a:close/>
                <a:moveTo>
                  <a:pt x="93" y="776"/>
                </a:moveTo>
                <a:cubicBezTo>
                  <a:pt x="116" y="778"/>
                  <a:pt x="116" y="778"/>
                  <a:pt x="116" y="778"/>
                </a:cubicBezTo>
                <a:cubicBezTo>
                  <a:pt x="116" y="801"/>
                  <a:pt x="116" y="801"/>
                  <a:pt x="116" y="801"/>
                </a:cubicBezTo>
                <a:cubicBezTo>
                  <a:pt x="93" y="798"/>
                  <a:pt x="93" y="798"/>
                  <a:pt x="93" y="798"/>
                </a:cubicBezTo>
                <a:lnTo>
                  <a:pt x="93" y="776"/>
                </a:lnTo>
                <a:close/>
                <a:moveTo>
                  <a:pt x="74" y="796"/>
                </a:moveTo>
                <a:cubicBezTo>
                  <a:pt x="58" y="794"/>
                  <a:pt x="58" y="794"/>
                  <a:pt x="58" y="794"/>
                </a:cubicBezTo>
                <a:cubicBezTo>
                  <a:pt x="58" y="774"/>
                  <a:pt x="58" y="774"/>
                  <a:pt x="58" y="774"/>
                </a:cubicBezTo>
                <a:cubicBezTo>
                  <a:pt x="74" y="775"/>
                  <a:pt x="74" y="775"/>
                  <a:pt x="74" y="775"/>
                </a:cubicBezTo>
                <a:lnTo>
                  <a:pt x="74" y="796"/>
                </a:lnTo>
                <a:close/>
                <a:moveTo>
                  <a:pt x="74" y="756"/>
                </a:moveTo>
                <a:cubicBezTo>
                  <a:pt x="69" y="755"/>
                  <a:pt x="63" y="754"/>
                  <a:pt x="58" y="754"/>
                </a:cubicBezTo>
                <a:cubicBezTo>
                  <a:pt x="58" y="747"/>
                  <a:pt x="58" y="740"/>
                  <a:pt x="58" y="733"/>
                </a:cubicBezTo>
                <a:cubicBezTo>
                  <a:pt x="63" y="734"/>
                  <a:pt x="69" y="734"/>
                  <a:pt x="74" y="735"/>
                </a:cubicBezTo>
                <a:cubicBezTo>
                  <a:pt x="74" y="742"/>
                  <a:pt x="74" y="749"/>
                  <a:pt x="74" y="756"/>
                </a:cubicBezTo>
                <a:close/>
                <a:moveTo>
                  <a:pt x="58" y="713"/>
                </a:moveTo>
                <a:cubicBezTo>
                  <a:pt x="58" y="707"/>
                  <a:pt x="58" y="700"/>
                  <a:pt x="58" y="693"/>
                </a:cubicBezTo>
                <a:cubicBezTo>
                  <a:pt x="63" y="693"/>
                  <a:pt x="69" y="694"/>
                  <a:pt x="74" y="694"/>
                </a:cubicBezTo>
                <a:cubicBezTo>
                  <a:pt x="74" y="701"/>
                  <a:pt x="74" y="708"/>
                  <a:pt x="74" y="715"/>
                </a:cubicBezTo>
                <a:cubicBezTo>
                  <a:pt x="69" y="714"/>
                  <a:pt x="63" y="714"/>
                  <a:pt x="58" y="713"/>
                </a:cubicBezTo>
                <a:close/>
                <a:moveTo>
                  <a:pt x="74" y="674"/>
                </a:moveTo>
                <a:cubicBezTo>
                  <a:pt x="69" y="674"/>
                  <a:pt x="63" y="674"/>
                  <a:pt x="58" y="673"/>
                </a:cubicBezTo>
                <a:cubicBezTo>
                  <a:pt x="58" y="666"/>
                  <a:pt x="58" y="660"/>
                  <a:pt x="58" y="653"/>
                </a:cubicBezTo>
                <a:cubicBezTo>
                  <a:pt x="63" y="653"/>
                  <a:pt x="69" y="653"/>
                  <a:pt x="74" y="653"/>
                </a:cubicBezTo>
                <a:cubicBezTo>
                  <a:pt x="74" y="660"/>
                  <a:pt x="74" y="667"/>
                  <a:pt x="74" y="674"/>
                </a:cubicBezTo>
                <a:close/>
                <a:moveTo>
                  <a:pt x="58" y="633"/>
                </a:moveTo>
                <a:cubicBezTo>
                  <a:pt x="58" y="626"/>
                  <a:pt x="58" y="619"/>
                  <a:pt x="58" y="613"/>
                </a:cubicBezTo>
                <a:cubicBezTo>
                  <a:pt x="63" y="613"/>
                  <a:pt x="69" y="613"/>
                  <a:pt x="74" y="613"/>
                </a:cubicBezTo>
                <a:cubicBezTo>
                  <a:pt x="74" y="620"/>
                  <a:pt x="74" y="627"/>
                  <a:pt x="74" y="634"/>
                </a:cubicBezTo>
                <a:cubicBezTo>
                  <a:pt x="69" y="633"/>
                  <a:pt x="63" y="633"/>
                  <a:pt x="58" y="633"/>
                </a:cubicBezTo>
                <a:close/>
                <a:moveTo>
                  <a:pt x="74" y="593"/>
                </a:moveTo>
                <a:cubicBezTo>
                  <a:pt x="69" y="593"/>
                  <a:pt x="63" y="593"/>
                  <a:pt x="58" y="593"/>
                </a:cubicBezTo>
                <a:cubicBezTo>
                  <a:pt x="58" y="586"/>
                  <a:pt x="58" y="579"/>
                  <a:pt x="58" y="572"/>
                </a:cubicBezTo>
                <a:cubicBezTo>
                  <a:pt x="63" y="572"/>
                  <a:pt x="69" y="572"/>
                  <a:pt x="74" y="572"/>
                </a:cubicBezTo>
                <a:cubicBezTo>
                  <a:pt x="74" y="579"/>
                  <a:pt x="74" y="586"/>
                  <a:pt x="74" y="593"/>
                </a:cubicBezTo>
                <a:close/>
                <a:moveTo>
                  <a:pt x="58" y="552"/>
                </a:moveTo>
                <a:cubicBezTo>
                  <a:pt x="58" y="546"/>
                  <a:pt x="58" y="539"/>
                  <a:pt x="58" y="532"/>
                </a:cubicBezTo>
                <a:cubicBezTo>
                  <a:pt x="63" y="532"/>
                  <a:pt x="69" y="532"/>
                  <a:pt x="74" y="531"/>
                </a:cubicBezTo>
                <a:cubicBezTo>
                  <a:pt x="74" y="538"/>
                  <a:pt x="74" y="545"/>
                  <a:pt x="74" y="552"/>
                </a:cubicBezTo>
                <a:cubicBezTo>
                  <a:pt x="69" y="552"/>
                  <a:pt x="63" y="552"/>
                  <a:pt x="58" y="552"/>
                </a:cubicBezTo>
                <a:close/>
                <a:moveTo>
                  <a:pt x="74" y="512"/>
                </a:moveTo>
                <a:cubicBezTo>
                  <a:pt x="69" y="512"/>
                  <a:pt x="63" y="512"/>
                  <a:pt x="58" y="512"/>
                </a:cubicBezTo>
                <a:cubicBezTo>
                  <a:pt x="58" y="505"/>
                  <a:pt x="58" y="499"/>
                  <a:pt x="58" y="492"/>
                </a:cubicBezTo>
                <a:cubicBezTo>
                  <a:pt x="63" y="491"/>
                  <a:pt x="69" y="491"/>
                  <a:pt x="74" y="491"/>
                </a:cubicBezTo>
                <a:cubicBezTo>
                  <a:pt x="74" y="498"/>
                  <a:pt x="74" y="505"/>
                  <a:pt x="74" y="512"/>
                </a:cubicBezTo>
                <a:close/>
                <a:moveTo>
                  <a:pt x="74" y="471"/>
                </a:moveTo>
                <a:cubicBezTo>
                  <a:pt x="69" y="471"/>
                  <a:pt x="63" y="472"/>
                  <a:pt x="58" y="472"/>
                </a:cubicBezTo>
                <a:cubicBezTo>
                  <a:pt x="58" y="465"/>
                  <a:pt x="58" y="458"/>
                  <a:pt x="58" y="452"/>
                </a:cubicBezTo>
                <a:cubicBezTo>
                  <a:pt x="63" y="451"/>
                  <a:pt x="69" y="450"/>
                  <a:pt x="74" y="450"/>
                </a:cubicBezTo>
                <a:cubicBezTo>
                  <a:pt x="74" y="457"/>
                  <a:pt x="74" y="464"/>
                  <a:pt x="74" y="471"/>
                </a:cubicBezTo>
                <a:close/>
                <a:moveTo>
                  <a:pt x="74" y="430"/>
                </a:moveTo>
                <a:cubicBezTo>
                  <a:pt x="69" y="431"/>
                  <a:pt x="63" y="431"/>
                  <a:pt x="58" y="432"/>
                </a:cubicBezTo>
                <a:cubicBezTo>
                  <a:pt x="58" y="425"/>
                  <a:pt x="58" y="418"/>
                  <a:pt x="58" y="411"/>
                </a:cubicBezTo>
                <a:cubicBezTo>
                  <a:pt x="63" y="411"/>
                  <a:pt x="69" y="410"/>
                  <a:pt x="74" y="409"/>
                </a:cubicBezTo>
                <a:cubicBezTo>
                  <a:pt x="74" y="416"/>
                  <a:pt x="74" y="423"/>
                  <a:pt x="74" y="430"/>
                </a:cubicBezTo>
                <a:close/>
                <a:moveTo>
                  <a:pt x="74" y="390"/>
                </a:moveTo>
                <a:cubicBezTo>
                  <a:pt x="69" y="390"/>
                  <a:pt x="63" y="391"/>
                  <a:pt x="58" y="391"/>
                </a:cubicBezTo>
                <a:cubicBezTo>
                  <a:pt x="58" y="385"/>
                  <a:pt x="58" y="378"/>
                  <a:pt x="58" y="371"/>
                </a:cubicBezTo>
                <a:cubicBezTo>
                  <a:pt x="63" y="370"/>
                  <a:pt x="69" y="369"/>
                  <a:pt x="74" y="369"/>
                </a:cubicBezTo>
                <a:cubicBezTo>
                  <a:pt x="74" y="376"/>
                  <a:pt x="74" y="383"/>
                  <a:pt x="74" y="390"/>
                </a:cubicBezTo>
                <a:close/>
                <a:moveTo>
                  <a:pt x="74" y="349"/>
                </a:moveTo>
                <a:cubicBezTo>
                  <a:pt x="69" y="350"/>
                  <a:pt x="63" y="350"/>
                  <a:pt x="58" y="351"/>
                </a:cubicBezTo>
                <a:cubicBezTo>
                  <a:pt x="58" y="344"/>
                  <a:pt x="58" y="338"/>
                  <a:pt x="58" y="331"/>
                </a:cubicBezTo>
                <a:cubicBezTo>
                  <a:pt x="63" y="330"/>
                  <a:pt x="69" y="329"/>
                  <a:pt x="74" y="328"/>
                </a:cubicBezTo>
                <a:cubicBezTo>
                  <a:pt x="74" y="335"/>
                  <a:pt x="74" y="342"/>
                  <a:pt x="74" y="349"/>
                </a:cubicBezTo>
                <a:close/>
                <a:moveTo>
                  <a:pt x="74" y="308"/>
                </a:moveTo>
                <a:cubicBezTo>
                  <a:pt x="69" y="309"/>
                  <a:pt x="63" y="310"/>
                  <a:pt x="58" y="311"/>
                </a:cubicBezTo>
                <a:cubicBezTo>
                  <a:pt x="58" y="304"/>
                  <a:pt x="58" y="297"/>
                  <a:pt x="58" y="291"/>
                </a:cubicBezTo>
                <a:cubicBezTo>
                  <a:pt x="63" y="289"/>
                  <a:pt x="69" y="288"/>
                  <a:pt x="74" y="287"/>
                </a:cubicBezTo>
                <a:cubicBezTo>
                  <a:pt x="74" y="294"/>
                  <a:pt x="74" y="301"/>
                  <a:pt x="74" y="308"/>
                </a:cubicBezTo>
                <a:close/>
                <a:moveTo>
                  <a:pt x="74" y="268"/>
                </a:moveTo>
                <a:cubicBezTo>
                  <a:pt x="69" y="269"/>
                  <a:pt x="63" y="270"/>
                  <a:pt x="58" y="271"/>
                </a:cubicBezTo>
                <a:cubicBezTo>
                  <a:pt x="58" y="264"/>
                  <a:pt x="58" y="257"/>
                  <a:pt x="58" y="250"/>
                </a:cubicBezTo>
                <a:cubicBezTo>
                  <a:pt x="63" y="249"/>
                  <a:pt x="69" y="248"/>
                  <a:pt x="74" y="247"/>
                </a:cubicBezTo>
                <a:cubicBezTo>
                  <a:pt x="74" y="254"/>
                  <a:pt x="74" y="261"/>
                  <a:pt x="74" y="268"/>
                </a:cubicBezTo>
                <a:close/>
                <a:moveTo>
                  <a:pt x="74" y="227"/>
                </a:moveTo>
                <a:cubicBezTo>
                  <a:pt x="69" y="228"/>
                  <a:pt x="63" y="229"/>
                  <a:pt x="58" y="230"/>
                </a:cubicBezTo>
                <a:cubicBezTo>
                  <a:pt x="58" y="224"/>
                  <a:pt x="58" y="217"/>
                  <a:pt x="58" y="210"/>
                </a:cubicBezTo>
                <a:cubicBezTo>
                  <a:pt x="63" y="209"/>
                  <a:pt x="69" y="207"/>
                  <a:pt x="74" y="206"/>
                </a:cubicBezTo>
                <a:cubicBezTo>
                  <a:pt x="74" y="213"/>
                  <a:pt x="74" y="220"/>
                  <a:pt x="74" y="227"/>
                </a:cubicBezTo>
                <a:close/>
                <a:moveTo>
                  <a:pt x="58" y="190"/>
                </a:moveTo>
                <a:cubicBezTo>
                  <a:pt x="58" y="183"/>
                  <a:pt x="58" y="177"/>
                  <a:pt x="58" y="170"/>
                </a:cubicBezTo>
                <a:cubicBezTo>
                  <a:pt x="63" y="168"/>
                  <a:pt x="69" y="167"/>
                  <a:pt x="74" y="165"/>
                </a:cubicBezTo>
                <a:cubicBezTo>
                  <a:pt x="74" y="172"/>
                  <a:pt x="74" y="179"/>
                  <a:pt x="74" y="186"/>
                </a:cubicBezTo>
                <a:cubicBezTo>
                  <a:pt x="69" y="188"/>
                  <a:pt x="63" y="189"/>
                  <a:pt x="58" y="190"/>
                </a:cubicBezTo>
                <a:close/>
                <a:moveTo>
                  <a:pt x="74" y="146"/>
                </a:moveTo>
                <a:cubicBezTo>
                  <a:pt x="69" y="147"/>
                  <a:pt x="63" y="148"/>
                  <a:pt x="58" y="150"/>
                </a:cubicBezTo>
                <a:cubicBezTo>
                  <a:pt x="58" y="143"/>
                  <a:pt x="58" y="136"/>
                  <a:pt x="58" y="130"/>
                </a:cubicBezTo>
                <a:cubicBezTo>
                  <a:pt x="63" y="128"/>
                  <a:pt x="69" y="126"/>
                  <a:pt x="74" y="125"/>
                </a:cubicBezTo>
                <a:cubicBezTo>
                  <a:pt x="74" y="132"/>
                  <a:pt x="74" y="139"/>
                  <a:pt x="74" y="146"/>
                </a:cubicBezTo>
                <a:close/>
                <a:moveTo>
                  <a:pt x="58" y="89"/>
                </a:moveTo>
                <a:cubicBezTo>
                  <a:pt x="74" y="84"/>
                  <a:pt x="74" y="84"/>
                  <a:pt x="74" y="84"/>
                </a:cubicBezTo>
                <a:cubicBezTo>
                  <a:pt x="74" y="105"/>
                  <a:pt x="74" y="105"/>
                  <a:pt x="74" y="105"/>
                </a:cubicBezTo>
                <a:cubicBezTo>
                  <a:pt x="58" y="110"/>
                  <a:pt x="58" y="110"/>
                  <a:pt x="58" y="110"/>
                </a:cubicBezTo>
                <a:lnTo>
                  <a:pt x="58" y="89"/>
                </a:lnTo>
                <a:close/>
                <a:moveTo>
                  <a:pt x="43" y="793"/>
                </a:moveTo>
                <a:cubicBezTo>
                  <a:pt x="29" y="791"/>
                  <a:pt x="29" y="791"/>
                  <a:pt x="29" y="791"/>
                </a:cubicBezTo>
                <a:cubicBezTo>
                  <a:pt x="29" y="772"/>
                  <a:pt x="29" y="772"/>
                  <a:pt x="29" y="772"/>
                </a:cubicBezTo>
                <a:cubicBezTo>
                  <a:pt x="43" y="773"/>
                  <a:pt x="43" y="773"/>
                  <a:pt x="43" y="773"/>
                </a:cubicBezTo>
                <a:lnTo>
                  <a:pt x="43" y="793"/>
                </a:lnTo>
                <a:close/>
                <a:moveTo>
                  <a:pt x="43" y="753"/>
                </a:moveTo>
                <a:cubicBezTo>
                  <a:pt x="38" y="752"/>
                  <a:pt x="33" y="752"/>
                  <a:pt x="28" y="751"/>
                </a:cubicBezTo>
                <a:cubicBezTo>
                  <a:pt x="28" y="745"/>
                  <a:pt x="28" y="738"/>
                  <a:pt x="28" y="732"/>
                </a:cubicBezTo>
                <a:cubicBezTo>
                  <a:pt x="33" y="732"/>
                  <a:pt x="38" y="733"/>
                  <a:pt x="43" y="733"/>
                </a:cubicBezTo>
                <a:cubicBezTo>
                  <a:pt x="43" y="739"/>
                  <a:pt x="43" y="746"/>
                  <a:pt x="43" y="753"/>
                </a:cubicBezTo>
                <a:close/>
                <a:moveTo>
                  <a:pt x="43" y="713"/>
                </a:moveTo>
                <a:cubicBezTo>
                  <a:pt x="38" y="712"/>
                  <a:pt x="33" y="712"/>
                  <a:pt x="28" y="711"/>
                </a:cubicBezTo>
                <a:cubicBezTo>
                  <a:pt x="28" y="705"/>
                  <a:pt x="28" y="699"/>
                  <a:pt x="28" y="692"/>
                </a:cubicBezTo>
                <a:cubicBezTo>
                  <a:pt x="33" y="693"/>
                  <a:pt x="38" y="693"/>
                  <a:pt x="43" y="693"/>
                </a:cubicBezTo>
                <a:cubicBezTo>
                  <a:pt x="43" y="700"/>
                  <a:pt x="43" y="706"/>
                  <a:pt x="43" y="713"/>
                </a:cubicBezTo>
                <a:close/>
                <a:moveTo>
                  <a:pt x="43" y="673"/>
                </a:moveTo>
                <a:cubicBezTo>
                  <a:pt x="38" y="673"/>
                  <a:pt x="33" y="672"/>
                  <a:pt x="28" y="672"/>
                </a:cubicBezTo>
                <a:cubicBezTo>
                  <a:pt x="28" y="666"/>
                  <a:pt x="28" y="659"/>
                  <a:pt x="28" y="653"/>
                </a:cubicBezTo>
                <a:cubicBezTo>
                  <a:pt x="33" y="653"/>
                  <a:pt x="38" y="653"/>
                  <a:pt x="43" y="653"/>
                </a:cubicBezTo>
                <a:cubicBezTo>
                  <a:pt x="43" y="660"/>
                  <a:pt x="43" y="666"/>
                  <a:pt x="43" y="673"/>
                </a:cubicBezTo>
                <a:close/>
                <a:moveTo>
                  <a:pt x="42" y="633"/>
                </a:moveTo>
                <a:cubicBezTo>
                  <a:pt x="38" y="633"/>
                  <a:pt x="33" y="633"/>
                  <a:pt x="28" y="632"/>
                </a:cubicBezTo>
                <a:cubicBezTo>
                  <a:pt x="28" y="626"/>
                  <a:pt x="28" y="620"/>
                  <a:pt x="28" y="613"/>
                </a:cubicBezTo>
                <a:cubicBezTo>
                  <a:pt x="33" y="613"/>
                  <a:pt x="38" y="613"/>
                  <a:pt x="42" y="613"/>
                </a:cubicBezTo>
                <a:cubicBezTo>
                  <a:pt x="42" y="620"/>
                  <a:pt x="42" y="626"/>
                  <a:pt x="42" y="633"/>
                </a:cubicBezTo>
                <a:close/>
                <a:moveTo>
                  <a:pt x="42" y="593"/>
                </a:moveTo>
                <a:cubicBezTo>
                  <a:pt x="38" y="593"/>
                  <a:pt x="33" y="593"/>
                  <a:pt x="28" y="593"/>
                </a:cubicBezTo>
                <a:cubicBezTo>
                  <a:pt x="28" y="586"/>
                  <a:pt x="28" y="580"/>
                  <a:pt x="28" y="574"/>
                </a:cubicBezTo>
                <a:cubicBezTo>
                  <a:pt x="33" y="574"/>
                  <a:pt x="38" y="573"/>
                  <a:pt x="42" y="573"/>
                </a:cubicBezTo>
                <a:cubicBezTo>
                  <a:pt x="42" y="580"/>
                  <a:pt x="42" y="586"/>
                  <a:pt x="42" y="593"/>
                </a:cubicBezTo>
                <a:close/>
                <a:moveTo>
                  <a:pt x="42" y="553"/>
                </a:moveTo>
                <a:cubicBezTo>
                  <a:pt x="37" y="553"/>
                  <a:pt x="33" y="553"/>
                  <a:pt x="28" y="553"/>
                </a:cubicBezTo>
                <a:cubicBezTo>
                  <a:pt x="28" y="547"/>
                  <a:pt x="28" y="540"/>
                  <a:pt x="28" y="534"/>
                </a:cubicBezTo>
                <a:cubicBezTo>
                  <a:pt x="33" y="534"/>
                  <a:pt x="37" y="534"/>
                  <a:pt x="42" y="533"/>
                </a:cubicBezTo>
                <a:cubicBezTo>
                  <a:pt x="42" y="540"/>
                  <a:pt x="42" y="546"/>
                  <a:pt x="42" y="553"/>
                </a:cubicBezTo>
                <a:close/>
                <a:moveTo>
                  <a:pt x="42" y="513"/>
                </a:moveTo>
                <a:cubicBezTo>
                  <a:pt x="37" y="513"/>
                  <a:pt x="33" y="513"/>
                  <a:pt x="28" y="514"/>
                </a:cubicBezTo>
                <a:cubicBezTo>
                  <a:pt x="28" y="507"/>
                  <a:pt x="28" y="501"/>
                  <a:pt x="28" y="495"/>
                </a:cubicBezTo>
                <a:cubicBezTo>
                  <a:pt x="33" y="494"/>
                  <a:pt x="37" y="494"/>
                  <a:pt x="42" y="493"/>
                </a:cubicBezTo>
                <a:cubicBezTo>
                  <a:pt x="42" y="500"/>
                  <a:pt x="42" y="507"/>
                  <a:pt x="42" y="513"/>
                </a:cubicBezTo>
                <a:close/>
                <a:moveTo>
                  <a:pt x="42" y="473"/>
                </a:moveTo>
                <a:cubicBezTo>
                  <a:pt x="37" y="474"/>
                  <a:pt x="32" y="474"/>
                  <a:pt x="28" y="474"/>
                </a:cubicBezTo>
                <a:cubicBezTo>
                  <a:pt x="28" y="468"/>
                  <a:pt x="28" y="461"/>
                  <a:pt x="28" y="455"/>
                </a:cubicBezTo>
                <a:cubicBezTo>
                  <a:pt x="32" y="454"/>
                  <a:pt x="37" y="454"/>
                  <a:pt x="42" y="454"/>
                </a:cubicBezTo>
                <a:cubicBezTo>
                  <a:pt x="42" y="460"/>
                  <a:pt x="42" y="467"/>
                  <a:pt x="42" y="473"/>
                </a:cubicBezTo>
                <a:close/>
                <a:moveTo>
                  <a:pt x="42" y="433"/>
                </a:moveTo>
                <a:cubicBezTo>
                  <a:pt x="37" y="434"/>
                  <a:pt x="32" y="434"/>
                  <a:pt x="28" y="434"/>
                </a:cubicBezTo>
                <a:cubicBezTo>
                  <a:pt x="28" y="428"/>
                  <a:pt x="28" y="422"/>
                  <a:pt x="28" y="415"/>
                </a:cubicBezTo>
                <a:cubicBezTo>
                  <a:pt x="32" y="415"/>
                  <a:pt x="37" y="414"/>
                  <a:pt x="42" y="414"/>
                </a:cubicBezTo>
                <a:cubicBezTo>
                  <a:pt x="42" y="420"/>
                  <a:pt x="42" y="427"/>
                  <a:pt x="42" y="433"/>
                </a:cubicBezTo>
                <a:close/>
                <a:moveTo>
                  <a:pt x="42" y="393"/>
                </a:moveTo>
                <a:cubicBezTo>
                  <a:pt x="37" y="394"/>
                  <a:pt x="32" y="394"/>
                  <a:pt x="28" y="395"/>
                </a:cubicBezTo>
                <a:cubicBezTo>
                  <a:pt x="28" y="389"/>
                  <a:pt x="28" y="382"/>
                  <a:pt x="28" y="376"/>
                </a:cubicBezTo>
                <a:cubicBezTo>
                  <a:pt x="32" y="375"/>
                  <a:pt x="37" y="374"/>
                  <a:pt x="42" y="374"/>
                </a:cubicBezTo>
                <a:cubicBezTo>
                  <a:pt x="42" y="380"/>
                  <a:pt x="42" y="387"/>
                  <a:pt x="42" y="393"/>
                </a:cubicBezTo>
                <a:close/>
                <a:moveTo>
                  <a:pt x="42" y="354"/>
                </a:moveTo>
                <a:cubicBezTo>
                  <a:pt x="37" y="354"/>
                  <a:pt x="32" y="355"/>
                  <a:pt x="27" y="355"/>
                </a:cubicBezTo>
                <a:cubicBezTo>
                  <a:pt x="27" y="349"/>
                  <a:pt x="27" y="343"/>
                  <a:pt x="27" y="336"/>
                </a:cubicBezTo>
                <a:cubicBezTo>
                  <a:pt x="32" y="335"/>
                  <a:pt x="37" y="335"/>
                  <a:pt x="42" y="334"/>
                </a:cubicBezTo>
                <a:cubicBezTo>
                  <a:pt x="42" y="340"/>
                  <a:pt x="42" y="347"/>
                  <a:pt x="42" y="354"/>
                </a:cubicBezTo>
                <a:close/>
                <a:moveTo>
                  <a:pt x="42" y="314"/>
                </a:moveTo>
                <a:cubicBezTo>
                  <a:pt x="37" y="314"/>
                  <a:pt x="32" y="315"/>
                  <a:pt x="27" y="316"/>
                </a:cubicBezTo>
                <a:cubicBezTo>
                  <a:pt x="27" y="309"/>
                  <a:pt x="27" y="303"/>
                  <a:pt x="27" y="297"/>
                </a:cubicBezTo>
                <a:cubicBezTo>
                  <a:pt x="32" y="296"/>
                  <a:pt x="37" y="295"/>
                  <a:pt x="42" y="294"/>
                </a:cubicBezTo>
                <a:cubicBezTo>
                  <a:pt x="42" y="300"/>
                  <a:pt x="42" y="307"/>
                  <a:pt x="42" y="314"/>
                </a:cubicBezTo>
                <a:close/>
                <a:moveTo>
                  <a:pt x="41" y="274"/>
                </a:moveTo>
                <a:cubicBezTo>
                  <a:pt x="37" y="275"/>
                  <a:pt x="32" y="275"/>
                  <a:pt x="27" y="276"/>
                </a:cubicBezTo>
                <a:cubicBezTo>
                  <a:pt x="27" y="270"/>
                  <a:pt x="27" y="263"/>
                  <a:pt x="27" y="257"/>
                </a:cubicBezTo>
                <a:cubicBezTo>
                  <a:pt x="32" y="256"/>
                  <a:pt x="37" y="255"/>
                  <a:pt x="41" y="254"/>
                </a:cubicBezTo>
                <a:cubicBezTo>
                  <a:pt x="41" y="261"/>
                  <a:pt x="41" y="267"/>
                  <a:pt x="41" y="274"/>
                </a:cubicBezTo>
                <a:close/>
                <a:moveTo>
                  <a:pt x="41" y="234"/>
                </a:moveTo>
                <a:cubicBezTo>
                  <a:pt x="37" y="235"/>
                  <a:pt x="32" y="236"/>
                  <a:pt x="27" y="237"/>
                </a:cubicBezTo>
                <a:cubicBezTo>
                  <a:pt x="27" y="230"/>
                  <a:pt x="27" y="224"/>
                  <a:pt x="27" y="218"/>
                </a:cubicBezTo>
                <a:cubicBezTo>
                  <a:pt x="32" y="216"/>
                  <a:pt x="37" y="215"/>
                  <a:pt x="41" y="214"/>
                </a:cubicBezTo>
                <a:cubicBezTo>
                  <a:pt x="41" y="221"/>
                  <a:pt x="41" y="227"/>
                  <a:pt x="41" y="234"/>
                </a:cubicBezTo>
                <a:close/>
                <a:moveTo>
                  <a:pt x="41" y="194"/>
                </a:moveTo>
                <a:cubicBezTo>
                  <a:pt x="36" y="195"/>
                  <a:pt x="32" y="196"/>
                  <a:pt x="27" y="197"/>
                </a:cubicBezTo>
                <a:cubicBezTo>
                  <a:pt x="27" y="191"/>
                  <a:pt x="27" y="184"/>
                  <a:pt x="27" y="178"/>
                </a:cubicBezTo>
                <a:cubicBezTo>
                  <a:pt x="32" y="177"/>
                  <a:pt x="36" y="175"/>
                  <a:pt x="41" y="174"/>
                </a:cubicBezTo>
                <a:cubicBezTo>
                  <a:pt x="41" y="181"/>
                  <a:pt x="41" y="187"/>
                  <a:pt x="41" y="194"/>
                </a:cubicBezTo>
                <a:close/>
                <a:moveTo>
                  <a:pt x="41" y="154"/>
                </a:moveTo>
                <a:cubicBezTo>
                  <a:pt x="36" y="155"/>
                  <a:pt x="32" y="156"/>
                  <a:pt x="27" y="157"/>
                </a:cubicBezTo>
                <a:cubicBezTo>
                  <a:pt x="27" y="151"/>
                  <a:pt x="27" y="145"/>
                  <a:pt x="27" y="138"/>
                </a:cubicBezTo>
                <a:cubicBezTo>
                  <a:pt x="32" y="137"/>
                  <a:pt x="36" y="136"/>
                  <a:pt x="41" y="134"/>
                </a:cubicBezTo>
                <a:cubicBezTo>
                  <a:pt x="41" y="141"/>
                  <a:pt x="41" y="147"/>
                  <a:pt x="41" y="154"/>
                </a:cubicBezTo>
                <a:close/>
                <a:moveTo>
                  <a:pt x="27" y="99"/>
                </a:moveTo>
                <a:cubicBezTo>
                  <a:pt x="41" y="94"/>
                  <a:pt x="41" y="94"/>
                  <a:pt x="41" y="94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27" y="118"/>
                  <a:pt x="27" y="118"/>
                  <a:pt x="27" y="118"/>
                </a:cubicBezTo>
                <a:lnTo>
                  <a:pt x="27" y="9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îṩlîḓe">
            <a:extLst>
              <a:ext uri="{FF2B5EF4-FFF2-40B4-BE49-F238E27FC236}">
                <a16:creationId xmlns:a16="http://schemas.microsoft.com/office/drawing/2014/main" id="{89E03EEA-0A0D-44F5-8CBA-E91C24027654}"/>
              </a:ext>
            </a:extLst>
          </p:cNvPr>
          <p:cNvSpPr/>
          <p:nvPr userDrawn="1"/>
        </p:nvSpPr>
        <p:spPr bwMode="auto">
          <a:xfrm>
            <a:off x="755987" y="5172233"/>
            <a:ext cx="5816936" cy="989609"/>
          </a:xfrm>
          <a:custGeom>
            <a:avLst/>
            <a:gdLst>
              <a:gd name="T0" fmla="*/ 0 w 3903"/>
              <a:gd name="T1" fmla="*/ 91 h 664"/>
              <a:gd name="T2" fmla="*/ 2253 w 3903"/>
              <a:gd name="T3" fmla="*/ 664 h 664"/>
              <a:gd name="T4" fmla="*/ 3903 w 3903"/>
              <a:gd name="T5" fmla="*/ 3 h 664"/>
              <a:gd name="T6" fmla="*/ 3506 w 3903"/>
              <a:gd name="T7" fmla="*/ 0 h 664"/>
              <a:gd name="T8" fmla="*/ 3092 w 3903"/>
              <a:gd name="T9" fmla="*/ 107 h 664"/>
              <a:gd name="T10" fmla="*/ 2762 w 3903"/>
              <a:gd name="T11" fmla="*/ 59 h 664"/>
              <a:gd name="T12" fmla="*/ 2424 w 3903"/>
              <a:gd name="T13" fmla="*/ 157 h 664"/>
              <a:gd name="T14" fmla="*/ 2204 w 3903"/>
              <a:gd name="T15" fmla="*/ 126 h 664"/>
              <a:gd name="T16" fmla="*/ 1885 w 3903"/>
              <a:gd name="T17" fmla="*/ 208 h 664"/>
              <a:gd name="T18" fmla="*/ 1278 w 3903"/>
              <a:gd name="T19" fmla="*/ 110 h 664"/>
              <a:gd name="T20" fmla="*/ 848 w 3903"/>
              <a:gd name="T21" fmla="*/ 173 h 664"/>
              <a:gd name="T22" fmla="*/ 529 w 3903"/>
              <a:gd name="T23" fmla="*/ 91 h 664"/>
              <a:gd name="T24" fmla="*/ 0 w 3903"/>
              <a:gd name="T25" fmla="*/ 91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03" h="664">
                <a:moveTo>
                  <a:pt x="0" y="91"/>
                </a:moveTo>
                <a:lnTo>
                  <a:pt x="2253" y="664"/>
                </a:lnTo>
                <a:lnTo>
                  <a:pt x="3903" y="3"/>
                </a:lnTo>
                <a:lnTo>
                  <a:pt x="3506" y="0"/>
                </a:lnTo>
                <a:lnTo>
                  <a:pt x="3092" y="107"/>
                </a:lnTo>
                <a:lnTo>
                  <a:pt x="2762" y="59"/>
                </a:lnTo>
                <a:lnTo>
                  <a:pt x="2424" y="157"/>
                </a:lnTo>
                <a:lnTo>
                  <a:pt x="2204" y="126"/>
                </a:lnTo>
                <a:lnTo>
                  <a:pt x="1885" y="208"/>
                </a:lnTo>
                <a:lnTo>
                  <a:pt x="1278" y="110"/>
                </a:lnTo>
                <a:lnTo>
                  <a:pt x="848" y="173"/>
                </a:lnTo>
                <a:lnTo>
                  <a:pt x="529" y="91"/>
                </a:lnTo>
                <a:lnTo>
                  <a:pt x="0" y="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21" name="直角三角形 20">
            <a:extLst>
              <a:ext uri="{FF2B5EF4-FFF2-40B4-BE49-F238E27FC236}">
                <a16:creationId xmlns:a16="http://schemas.microsoft.com/office/drawing/2014/main" id="{1ED6B3C4-3455-418B-BA77-7CC399960FFF}"/>
              </a:ext>
            </a:extLst>
          </p:cNvPr>
          <p:cNvSpPr/>
          <p:nvPr userDrawn="1"/>
        </p:nvSpPr>
        <p:spPr>
          <a:xfrm flipH="1">
            <a:off x="5948979" y="2268614"/>
            <a:ext cx="5580898" cy="397185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182667" y="3366204"/>
            <a:ext cx="5326272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182667" y="1663406"/>
            <a:ext cx="5326272" cy="1673430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810625" y="5518901"/>
            <a:ext cx="269831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accent1">
                    <a:lumMod val="7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810625" y="5836233"/>
            <a:ext cx="269831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accent1">
                    <a:lumMod val="7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id="{1F5911DB-899F-4E9A-957E-0E4B13227A1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>
            <a:extLst>
              <a:ext uri="{FF2B5EF4-FFF2-40B4-BE49-F238E27FC236}">
                <a16:creationId xmlns:a16="http://schemas.microsoft.com/office/drawing/2014/main" id="{CCCBE4CD-6786-4462-B2D4-7193BD6198DB}"/>
              </a:ext>
            </a:extLst>
          </p:cNvPr>
          <p:cNvSpPr/>
          <p:nvPr userDrawn="1"/>
        </p:nvSpPr>
        <p:spPr>
          <a:xfrm flipH="1">
            <a:off x="5840483" y="2308585"/>
            <a:ext cx="6358405" cy="454941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0BE565AC-37D9-4D5D-8089-6A2E2A0281D9}"/>
              </a:ext>
            </a:extLst>
          </p:cNvPr>
          <p:cNvSpPr/>
          <p:nvPr userDrawn="1"/>
        </p:nvSpPr>
        <p:spPr>
          <a:xfrm>
            <a:off x="683061" y="1028700"/>
            <a:ext cx="10846816" cy="5211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09600" dist="38100" dir="5400000" algn="t" rotWithShape="0">
              <a:schemeClr val="bg1">
                <a:lumMod val="5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1">
            <a:extLst>
              <a:ext uri="{FF2B5EF4-FFF2-40B4-BE49-F238E27FC236}">
                <a16:creationId xmlns:a16="http://schemas.microsoft.com/office/drawing/2014/main" id="{2AA566E4-BC32-4306-B87B-FB4D5EF32BC9}"/>
              </a:ext>
            </a:extLst>
          </p:cNvPr>
          <p:cNvSpPr/>
          <p:nvPr userDrawn="1"/>
        </p:nvSpPr>
        <p:spPr>
          <a:xfrm flipV="1">
            <a:off x="669925" y="1028700"/>
            <a:ext cx="8608555" cy="5211763"/>
          </a:xfrm>
          <a:custGeom>
            <a:avLst/>
            <a:gdLst>
              <a:gd name="connsiteX0" fmla="*/ 0 w 3154428"/>
              <a:gd name="connsiteY0" fmla="*/ 0 h 5211763"/>
              <a:gd name="connsiteX1" fmla="*/ 3154428 w 3154428"/>
              <a:gd name="connsiteY1" fmla="*/ 0 h 5211763"/>
              <a:gd name="connsiteX2" fmla="*/ 3154428 w 3154428"/>
              <a:gd name="connsiteY2" fmla="*/ 5211763 h 5211763"/>
              <a:gd name="connsiteX3" fmla="*/ 0 w 3154428"/>
              <a:gd name="connsiteY3" fmla="*/ 5211763 h 5211763"/>
              <a:gd name="connsiteX4" fmla="*/ 0 w 3154428"/>
              <a:gd name="connsiteY4" fmla="*/ 0 h 5211763"/>
              <a:gd name="connsiteX0" fmla="*/ 0 w 8608555"/>
              <a:gd name="connsiteY0" fmla="*/ 0 h 5211763"/>
              <a:gd name="connsiteX1" fmla="*/ 8608555 w 8608555"/>
              <a:gd name="connsiteY1" fmla="*/ 21516 h 5211763"/>
              <a:gd name="connsiteX2" fmla="*/ 3154428 w 8608555"/>
              <a:gd name="connsiteY2" fmla="*/ 5211763 h 5211763"/>
              <a:gd name="connsiteX3" fmla="*/ 0 w 8608555"/>
              <a:gd name="connsiteY3" fmla="*/ 5211763 h 5211763"/>
              <a:gd name="connsiteX4" fmla="*/ 0 w 8608555"/>
              <a:gd name="connsiteY4" fmla="*/ 0 h 5211763"/>
              <a:gd name="connsiteX0" fmla="*/ 0 w 8608555"/>
              <a:gd name="connsiteY0" fmla="*/ 0 h 5233279"/>
              <a:gd name="connsiteX1" fmla="*/ 8608555 w 8608555"/>
              <a:gd name="connsiteY1" fmla="*/ 21516 h 5233279"/>
              <a:gd name="connsiteX2" fmla="*/ 787745 w 8608555"/>
              <a:gd name="connsiteY2" fmla="*/ 5233279 h 5233279"/>
              <a:gd name="connsiteX3" fmla="*/ 0 w 8608555"/>
              <a:gd name="connsiteY3" fmla="*/ 5211763 h 5233279"/>
              <a:gd name="connsiteX4" fmla="*/ 0 w 8608555"/>
              <a:gd name="connsiteY4" fmla="*/ 0 h 5233279"/>
              <a:gd name="connsiteX0" fmla="*/ 0 w 8608555"/>
              <a:gd name="connsiteY0" fmla="*/ 0 h 5244037"/>
              <a:gd name="connsiteX1" fmla="*/ 8608555 w 8608555"/>
              <a:gd name="connsiteY1" fmla="*/ 21516 h 5244037"/>
              <a:gd name="connsiteX2" fmla="*/ 820018 w 8608555"/>
              <a:gd name="connsiteY2" fmla="*/ 5244037 h 5244037"/>
              <a:gd name="connsiteX3" fmla="*/ 0 w 8608555"/>
              <a:gd name="connsiteY3" fmla="*/ 5211763 h 5244037"/>
              <a:gd name="connsiteX4" fmla="*/ 0 w 8608555"/>
              <a:gd name="connsiteY4" fmla="*/ 0 h 5244037"/>
              <a:gd name="connsiteX0" fmla="*/ 0 w 8608555"/>
              <a:gd name="connsiteY0" fmla="*/ 0 h 5211763"/>
              <a:gd name="connsiteX1" fmla="*/ 8608555 w 8608555"/>
              <a:gd name="connsiteY1" fmla="*/ 21516 h 5211763"/>
              <a:gd name="connsiteX2" fmla="*/ 865738 w 8608555"/>
              <a:gd name="connsiteY2" fmla="*/ 5205937 h 5211763"/>
              <a:gd name="connsiteX3" fmla="*/ 0 w 8608555"/>
              <a:gd name="connsiteY3" fmla="*/ 5211763 h 5211763"/>
              <a:gd name="connsiteX4" fmla="*/ 0 w 8608555"/>
              <a:gd name="connsiteY4" fmla="*/ 0 h 521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08555" h="5211763">
                <a:moveTo>
                  <a:pt x="0" y="0"/>
                </a:moveTo>
                <a:lnTo>
                  <a:pt x="8608555" y="21516"/>
                </a:lnTo>
                <a:lnTo>
                  <a:pt x="865738" y="5205937"/>
                </a:lnTo>
                <a:lnTo>
                  <a:pt x="0" y="521176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>
            <a:extLst>
              <a:ext uri="{FF2B5EF4-FFF2-40B4-BE49-F238E27FC236}">
                <a16:creationId xmlns:a16="http://schemas.microsoft.com/office/drawing/2014/main" id="{A029D90D-6C1C-4F53-958F-59BD1D70002C}"/>
              </a:ext>
            </a:extLst>
          </p:cNvPr>
          <p:cNvSpPr/>
          <p:nvPr userDrawn="1"/>
        </p:nvSpPr>
        <p:spPr>
          <a:xfrm flipH="1">
            <a:off x="5948979" y="2268614"/>
            <a:ext cx="5580898" cy="397185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865084" y="2624866"/>
            <a:ext cx="5419185" cy="1101876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865084" y="3746727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7" name="e04471bf-00eb-4813-af71-0dde741b3f9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9FE23A8-BFFC-4502-9575-5835AB1DA595}"/>
              </a:ext>
            </a:extLst>
          </p:cNvPr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 flipH="1">
            <a:off x="8819770" y="3897223"/>
            <a:ext cx="2600399" cy="2156671"/>
            <a:chOff x="3195371" y="1300106"/>
            <a:chExt cx="5801258" cy="4811342"/>
          </a:xfrm>
        </p:grpSpPr>
        <p:grpSp>
          <p:nvGrpSpPr>
            <p:cNvPr id="8" name="iṣlíḓé">
              <a:extLst>
                <a:ext uri="{FF2B5EF4-FFF2-40B4-BE49-F238E27FC236}">
                  <a16:creationId xmlns:a16="http://schemas.microsoft.com/office/drawing/2014/main" id="{FB463B6E-B23F-4BAE-BB0C-7265041FDDD1}"/>
                </a:ext>
              </a:extLst>
            </p:cNvPr>
            <p:cNvGrpSpPr/>
            <p:nvPr userDrawn="1"/>
          </p:nvGrpSpPr>
          <p:grpSpPr>
            <a:xfrm>
              <a:off x="4118407" y="1300106"/>
              <a:ext cx="3921019" cy="4081540"/>
              <a:chOff x="4359009" y="1831669"/>
              <a:chExt cx="3443956" cy="3584953"/>
            </a:xfrm>
            <a:solidFill>
              <a:schemeClr val="accent1"/>
            </a:solidFill>
          </p:grpSpPr>
          <p:sp>
            <p:nvSpPr>
              <p:cNvPr id="10" name="iSļídé">
                <a:extLst>
                  <a:ext uri="{FF2B5EF4-FFF2-40B4-BE49-F238E27FC236}">
                    <a16:creationId xmlns:a16="http://schemas.microsoft.com/office/drawing/2014/main" id="{CD166E57-93A8-43D6-A8B8-15ABE1BC7F23}"/>
                  </a:ext>
                </a:extLst>
              </p:cNvPr>
              <p:cNvSpPr/>
              <p:nvPr userDrawn="1"/>
            </p:nvSpPr>
            <p:spPr bwMode="auto">
              <a:xfrm>
                <a:off x="6724607" y="1843419"/>
                <a:ext cx="413849" cy="3479206"/>
              </a:xfrm>
              <a:custGeom>
                <a:avLst/>
                <a:gdLst>
                  <a:gd name="T0" fmla="*/ 0 w 217"/>
                  <a:gd name="T1" fmla="*/ 0 h 1821"/>
                  <a:gd name="T2" fmla="*/ 0 w 217"/>
                  <a:gd name="T3" fmla="*/ 1821 h 1821"/>
                  <a:gd name="T4" fmla="*/ 217 w 217"/>
                  <a:gd name="T5" fmla="*/ 1761 h 1821"/>
                  <a:gd name="T6" fmla="*/ 217 w 217"/>
                  <a:gd name="T7" fmla="*/ 73 h 1821"/>
                  <a:gd name="T8" fmla="*/ 0 w 217"/>
                  <a:gd name="T9" fmla="*/ 0 h 1821"/>
                  <a:gd name="T10" fmla="*/ 166 w 217"/>
                  <a:gd name="T11" fmla="*/ 1705 h 1821"/>
                  <a:gd name="T12" fmla="*/ 43 w 217"/>
                  <a:gd name="T13" fmla="*/ 1738 h 1821"/>
                  <a:gd name="T14" fmla="*/ 43 w 217"/>
                  <a:gd name="T15" fmla="*/ 1689 h 1821"/>
                  <a:gd name="T16" fmla="*/ 166 w 217"/>
                  <a:gd name="T17" fmla="*/ 1666 h 1821"/>
                  <a:gd name="T18" fmla="*/ 166 w 217"/>
                  <a:gd name="T19" fmla="*/ 1705 h 1821"/>
                  <a:gd name="T20" fmla="*/ 166 w 217"/>
                  <a:gd name="T21" fmla="*/ 1536 h 1821"/>
                  <a:gd name="T22" fmla="*/ 43 w 217"/>
                  <a:gd name="T23" fmla="*/ 1562 h 1821"/>
                  <a:gd name="T24" fmla="*/ 43 w 217"/>
                  <a:gd name="T25" fmla="*/ 1513 h 1821"/>
                  <a:gd name="T26" fmla="*/ 166 w 217"/>
                  <a:gd name="T27" fmla="*/ 1496 h 1821"/>
                  <a:gd name="T28" fmla="*/ 166 w 217"/>
                  <a:gd name="T29" fmla="*/ 1536 h 1821"/>
                  <a:gd name="T30" fmla="*/ 166 w 217"/>
                  <a:gd name="T31" fmla="*/ 1366 h 1821"/>
                  <a:gd name="T32" fmla="*/ 43 w 217"/>
                  <a:gd name="T33" fmla="*/ 1385 h 1821"/>
                  <a:gd name="T34" fmla="*/ 43 w 217"/>
                  <a:gd name="T35" fmla="*/ 1336 h 1821"/>
                  <a:gd name="T36" fmla="*/ 166 w 217"/>
                  <a:gd name="T37" fmla="*/ 1326 h 1821"/>
                  <a:gd name="T38" fmla="*/ 166 w 217"/>
                  <a:gd name="T39" fmla="*/ 1366 h 1821"/>
                  <a:gd name="T40" fmla="*/ 166 w 217"/>
                  <a:gd name="T41" fmla="*/ 1197 h 1821"/>
                  <a:gd name="T42" fmla="*/ 43 w 217"/>
                  <a:gd name="T43" fmla="*/ 1209 h 1821"/>
                  <a:gd name="T44" fmla="*/ 43 w 217"/>
                  <a:gd name="T45" fmla="*/ 1160 h 1821"/>
                  <a:gd name="T46" fmla="*/ 166 w 217"/>
                  <a:gd name="T47" fmla="*/ 1156 h 1821"/>
                  <a:gd name="T48" fmla="*/ 166 w 217"/>
                  <a:gd name="T49" fmla="*/ 1197 h 1821"/>
                  <a:gd name="T50" fmla="*/ 166 w 217"/>
                  <a:gd name="T51" fmla="*/ 1027 h 1821"/>
                  <a:gd name="T52" fmla="*/ 43 w 217"/>
                  <a:gd name="T53" fmla="*/ 1032 h 1821"/>
                  <a:gd name="T54" fmla="*/ 43 w 217"/>
                  <a:gd name="T55" fmla="*/ 983 h 1821"/>
                  <a:gd name="T56" fmla="*/ 166 w 217"/>
                  <a:gd name="T57" fmla="*/ 986 h 1821"/>
                  <a:gd name="T58" fmla="*/ 166 w 217"/>
                  <a:gd name="T59" fmla="*/ 1027 h 1821"/>
                  <a:gd name="T60" fmla="*/ 166 w 217"/>
                  <a:gd name="T61" fmla="*/ 858 h 1821"/>
                  <a:gd name="T62" fmla="*/ 43 w 217"/>
                  <a:gd name="T63" fmla="*/ 856 h 1821"/>
                  <a:gd name="T64" fmla="*/ 43 w 217"/>
                  <a:gd name="T65" fmla="*/ 807 h 1821"/>
                  <a:gd name="T66" fmla="*/ 166 w 217"/>
                  <a:gd name="T67" fmla="*/ 815 h 1821"/>
                  <a:gd name="T68" fmla="*/ 166 w 217"/>
                  <a:gd name="T69" fmla="*/ 858 h 1821"/>
                  <a:gd name="T70" fmla="*/ 166 w 217"/>
                  <a:gd name="T71" fmla="*/ 688 h 1821"/>
                  <a:gd name="T72" fmla="*/ 43 w 217"/>
                  <a:gd name="T73" fmla="*/ 679 h 1821"/>
                  <a:gd name="T74" fmla="*/ 43 w 217"/>
                  <a:gd name="T75" fmla="*/ 630 h 1821"/>
                  <a:gd name="T76" fmla="*/ 166 w 217"/>
                  <a:gd name="T77" fmla="*/ 645 h 1821"/>
                  <a:gd name="T78" fmla="*/ 166 w 217"/>
                  <a:gd name="T79" fmla="*/ 688 h 1821"/>
                  <a:gd name="T80" fmla="*/ 166 w 217"/>
                  <a:gd name="T81" fmla="*/ 519 h 1821"/>
                  <a:gd name="T82" fmla="*/ 43 w 217"/>
                  <a:gd name="T83" fmla="*/ 502 h 1821"/>
                  <a:gd name="T84" fmla="*/ 43 w 217"/>
                  <a:gd name="T85" fmla="*/ 454 h 1821"/>
                  <a:gd name="T86" fmla="*/ 166 w 217"/>
                  <a:gd name="T87" fmla="*/ 475 h 1821"/>
                  <a:gd name="T88" fmla="*/ 166 w 217"/>
                  <a:gd name="T89" fmla="*/ 519 h 1821"/>
                  <a:gd name="T90" fmla="*/ 166 w 217"/>
                  <a:gd name="T91" fmla="*/ 349 h 1821"/>
                  <a:gd name="T92" fmla="*/ 43 w 217"/>
                  <a:gd name="T93" fmla="*/ 326 h 1821"/>
                  <a:gd name="T94" fmla="*/ 43 w 217"/>
                  <a:gd name="T95" fmla="*/ 277 h 1821"/>
                  <a:gd name="T96" fmla="*/ 166 w 217"/>
                  <a:gd name="T97" fmla="*/ 305 h 1821"/>
                  <a:gd name="T98" fmla="*/ 166 w 217"/>
                  <a:gd name="T99" fmla="*/ 349 h 1821"/>
                  <a:gd name="T100" fmla="*/ 166 w 217"/>
                  <a:gd name="T101" fmla="*/ 180 h 1821"/>
                  <a:gd name="T102" fmla="*/ 43 w 217"/>
                  <a:gd name="T103" fmla="*/ 150 h 1821"/>
                  <a:gd name="T104" fmla="*/ 43 w 217"/>
                  <a:gd name="T105" fmla="*/ 101 h 1821"/>
                  <a:gd name="T106" fmla="*/ 166 w 217"/>
                  <a:gd name="T107" fmla="*/ 135 h 1821"/>
                  <a:gd name="T108" fmla="*/ 166 w 217"/>
                  <a:gd name="T109" fmla="*/ 180 h 1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1821">
                    <a:moveTo>
                      <a:pt x="0" y="0"/>
                    </a:moveTo>
                    <a:cubicBezTo>
                      <a:pt x="0" y="1821"/>
                      <a:pt x="0" y="1821"/>
                      <a:pt x="0" y="1821"/>
                    </a:cubicBezTo>
                    <a:cubicBezTo>
                      <a:pt x="217" y="1761"/>
                      <a:pt x="217" y="1761"/>
                      <a:pt x="217" y="1761"/>
                    </a:cubicBezTo>
                    <a:cubicBezTo>
                      <a:pt x="217" y="73"/>
                      <a:pt x="217" y="73"/>
                      <a:pt x="217" y="73"/>
                    </a:cubicBezTo>
                    <a:lnTo>
                      <a:pt x="0" y="0"/>
                    </a:lnTo>
                    <a:close/>
                    <a:moveTo>
                      <a:pt x="166" y="1705"/>
                    </a:moveTo>
                    <a:cubicBezTo>
                      <a:pt x="43" y="1738"/>
                      <a:pt x="43" y="1738"/>
                      <a:pt x="43" y="1738"/>
                    </a:cubicBezTo>
                    <a:cubicBezTo>
                      <a:pt x="43" y="1689"/>
                      <a:pt x="43" y="1689"/>
                      <a:pt x="43" y="1689"/>
                    </a:cubicBezTo>
                    <a:cubicBezTo>
                      <a:pt x="166" y="1666"/>
                      <a:pt x="166" y="1666"/>
                      <a:pt x="166" y="1666"/>
                    </a:cubicBezTo>
                    <a:lnTo>
                      <a:pt x="166" y="1705"/>
                    </a:lnTo>
                    <a:close/>
                    <a:moveTo>
                      <a:pt x="166" y="1536"/>
                    </a:moveTo>
                    <a:cubicBezTo>
                      <a:pt x="125" y="1544"/>
                      <a:pt x="84" y="1553"/>
                      <a:pt x="43" y="1562"/>
                    </a:cubicBezTo>
                    <a:cubicBezTo>
                      <a:pt x="43" y="1545"/>
                      <a:pt x="43" y="1529"/>
                      <a:pt x="43" y="1513"/>
                    </a:cubicBezTo>
                    <a:cubicBezTo>
                      <a:pt x="84" y="1507"/>
                      <a:pt x="125" y="1502"/>
                      <a:pt x="166" y="1496"/>
                    </a:cubicBezTo>
                    <a:cubicBezTo>
                      <a:pt x="166" y="1509"/>
                      <a:pt x="166" y="1522"/>
                      <a:pt x="166" y="1536"/>
                    </a:cubicBezTo>
                    <a:close/>
                    <a:moveTo>
                      <a:pt x="166" y="1366"/>
                    </a:moveTo>
                    <a:cubicBezTo>
                      <a:pt x="125" y="1372"/>
                      <a:pt x="84" y="1379"/>
                      <a:pt x="43" y="1385"/>
                    </a:cubicBezTo>
                    <a:cubicBezTo>
                      <a:pt x="43" y="1369"/>
                      <a:pt x="43" y="1353"/>
                      <a:pt x="43" y="1336"/>
                    </a:cubicBezTo>
                    <a:cubicBezTo>
                      <a:pt x="84" y="1333"/>
                      <a:pt x="125" y="1329"/>
                      <a:pt x="166" y="1326"/>
                    </a:cubicBezTo>
                    <a:cubicBezTo>
                      <a:pt x="166" y="1339"/>
                      <a:pt x="166" y="1353"/>
                      <a:pt x="166" y="1366"/>
                    </a:cubicBezTo>
                    <a:close/>
                    <a:moveTo>
                      <a:pt x="166" y="1197"/>
                    </a:moveTo>
                    <a:cubicBezTo>
                      <a:pt x="125" y="1201"/>
                      <a:pt x="84" y="1205"/>
                      <a:pt x="43" y="1209"/>
                    </a:cubicBezTo>
                    <a:cubicBezTo>
                      <a:pt x="43" y="1192"/>
                      <a:pt x="43" y="1176"/>
                      <a:pt x="43" y="1160"/>
                    </a:cubicBezTo>
                    <a:cubicBezTo>
                      <a:pt x="84" y="1159"/>
                      <a:pt x="125" y="1157"/>
                      <a:pt x="166" y="1156"/>
                    </a:cubicBezTo>
                    <a:cubicBezTo>
                      <a:pt x="166" y="1169"/>
                      <a:pt x="166" y="1183"/>
                      <a:pt x="166" y="1197"/>
                    </a:cubicBezTo>
                    <a:close/>
                    <a:moveTo>
                      <a:pt x="166" y="1027"/>
                    </a:moveTo>
                    <a:cubicBezTo>
                      <a:pt x="125" y="1029"/>
                      <a:pt x="84" y="1030"/>
                      <a:pt x="43" y="1032"/>
                    </a:cubicBezTo>
                    <a:cubicBezTo>
                      <a:pt x="43" y="1016"/>
                      <a:pt x="43" y="1000"/>
                      <a:pt x="43" y="983"/>
                    </a:cubicBezTo>
                    <a:cubicBezTo>
                      <a:pt x="84" y="984"/>
                      <a:pt x="125" y="985"/>
                      <a:pt x="166" y="986"/>
                    </a:cubicBezTo>
                    <a:cubicBezTo>
                      <a:pt x="166" y="999"/>
                      <a:pt x="166" y="1013"/>
                      <a:pt x="166" y="1027"/>
                    </a:cubicBezTo>
                    <a:close/>
                    <a:moveTo>
                      <a:pt x="166" y="858"/>
                    </a:moveTo>
                    <a:cubicBezTo>
                      <a:pt x="125" y="857"/>
                      <a:pt x="84" y="856"/>
                      <a:pt x="43" y="856"/>
                    </a:cubicBezTo>
                    <a:cubicBezTo>
                      <a:pt x="43" y="839"/>
                      <a:pt x="43" y="823"/>
                      <a:pt x="43" y="807"/>
                    </a:cubicBezTo>
                    <a:cubicBezTo>
                      <a:pt x="84" y="810"/>
                      <a:pt x="125" y="813"/>
                      <a:pt x="166" y="815"/>
                    </a:cubicBezTo>
                    <a:cubicBezTo>
                      <a:pt x="166" y="830"/>
                      <a:pt x="166" y="844"/>
                      <a:pt x="166" y="858"/>
                    </a:cubicBezTo>
                    <a:close/>
                    <a:moveTo>
                      <a:pt x="166" y="688"/>
                    </a:moveTo>
                    <a:cubicBezTo>
                      <a:pt x="125" y="685"/>
                      <a:pt x="84" y="682"/>
                      <a:pt x="43" y="679"/>
                    </a:cubicBezTo>
                    <a:cubicBezTo>
                      <a:pt x="43" y="663"/>
                      <a:pt x="43" y="647"/>
                      <a:pt x="43" y="630"/>
                    </a:cubicBezTo>
                    <a:cubicBezTo>
                      <a:pt x="84" y="635"/>
                      <a:pt x="125" y="640"/>
                      <a:pt x="166" y="645"/>
                    </a:cubicBezTo>
                    <a:cubicBezTo>
                      <a:pt x="166" y="660"/>
                      <a:pt x="166" y="674"/>
                      <a:pt x="166" y="688"/>
                    </a:cubicBezTo>
                    <a:close/>
                    <a:moveTo>
                      <a:pt x="166" y="519"/>
                    </a:moveTo>
                    <a:cubicBezTo>
                      <a:pt x="125" y="513"/>
                      <a:pt x="84" y="508"/>
                      <a:pt x="43" y="502"/>
                    </a:cubicBezTo>
                    <a:cubicBezTo>
                      <a:pt x="43" y="486"/>
                      <a:pt x="43" y="470"/>
                      <a:pt x="43" y="454"/>
                    </a:cubicBezTo>
                    <a:cubicBezTo>
                      <a:pt x="84" y="461"/>
                      <a:pt x="125" y="468"/>
                      <a:pt x="166" y="475"/>
                    </a:cubicBezTo>
                    <a:cubicBezTo>
                      <a:pt x="166" y="490"/>
                      <a:pt x="166" y="504"/>
                      <a:pt x="166" y="519"/>
                    </a:cubicBezTo>
                    <a:close/>
                    <a:moveTo>
                      <a:pt x="166" y="349"/>
                    </a:moveTo>
                    <a:cubicBezTo>
                      <a:pt x="125" y="342"/>
                      <a:pt x="84" y="334"/>
                      <a:pt x="43" y="326"/>
                    </a:cubicBezTo>
                    <a:cubicBezTo>
                      <a:pt x="43" y="310"/>
                      <a:pt x="43" y="294"/>
                      <a:pt x="43" y="277"/>
                    </a:cubicBezTo>
                    <a:cubicBezTo>
                      <a:pt x="84" y="287"/>
                      <a:pt x="125" y="296"/>
                      <a:pt x="166" y="305"/>
                    </a:cubicBezTo>
                    <a:cubicBezTo>
                      <a:pt x="166" y="320"/>
                      <a:pt x="166" y="335"/>
                      <a:pt x="166" y="349"/>
                    </a:cubicBezTo>
                    <a:close/>
                    <a:moveTo>
                      <a:pt x="166" y="180"/>
                    </a:moveTo>
                    <a:cubicBezTo>
                      <a:pt x="43" y="150"/>
                      <a:pt x="43" y="150"/>
                      <a:pt x="43" y="150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166" y="135"/>
                      <a:pt x="166" y="135"/>
                      <a:pt x="166" y="135"/>
                    </a:cubicBezTo>
                    <a:lnTo>
                      <a:pt x="166" y="1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11" name="î$ļîḋê">
                <a:extLst>
                  <a:ext uri="{FF2B5EF4-FFF2-40B4-BE49-F238E27FC236}">
                    <a16:creationId xmlns:a16="http://schemas.microsoft.com/office/drawing/2014/main" id="{787A7E72-B50E-470C-8652-057F68E00073}"/>
                  </a:ext>
                </a:extLst>
              </p:cNvPr>
              <p:cNvSpPr/>
              <p:nvPr userDrawn="1"/>
            </p:nvSpPr>
            <p:spPr bwMode="auto">
              <a:xfrm>
                <a:off x="6237649" y="1831669"/>
                <a:ext cx="454320" cy="3502705"/>
              </a:xfrm>
              <a:custGeom>
                <a:avLst/>
                <a:gdLst>
                  <a:gd name="T0" fmla="*/ 101 w 238"/>
                  <a:gd name="T1" fmla="*/ 338 h 1833"/>
                  <a:gd name="T2" fmla="*/ 238 w 238"/>
                  <a:gd name="T3" fmla="*/ 1833 h 1833"/>
                  <a:gd name="T4" fmla="*/ 0 w 238"/>
                  <a:gd name="T5" fmla="*/ 116 h 1833"/>
                  <a:gd name="T6" fmla="*/ 191 w 238"/>
                  <a:gd name="T7" fmla="*/ 1675 h 1833"/>
                  <a:gd name="T8" fmla="*/ 124 w 238"/>
                  <a:gd name="T9" fmla="*/ 1613 h 1833"/>
                  <a:gd name="T10" fmla="*/ 191 w 238"/>
                  <a:gd name="T11" fmla="*/ 1675 h 1833"/>
                  <a:gd name="T12" fmla="*/ 124 w 238"/>
                  <a:gd name="T13" fmla="*/ 1569 h 1833"/>
                  <a:gd name="T14" fmla="*/ 191 w 238"/>
                  <a:gd name="T15" fmla="*/ 1529 h 1833"/>
                  <a:gd name="T16" fmla="*/ 191 w 238"/>
                  <a:gd name="T17" fmla="*/ 1487 h 1833"/>
                  <a:gd name="T18" fmla="*/ 124 w 238"/>
                  <a:gd name="T19" fmla="*/ 1429 h 1833"/>
                  <a:gd name="T20" fmla="*/ 191 w 238"/>
                  <a:gd name="T21" fmla="*/ 1487 h 1833"/>
                  <a:gd name="T22" fmla="*/ 124 w 238"/>
                  <a:gd name="T23" fmla="*/ 1386 h 1833"/>
                  <a:gd name="T24" fmla="*/ 191 w 238"/>
                  <a:gd name="T25" fmla="*/ 1341 h 1833"/>
                  <a:gd name="T26" fmla="*/ 191 w 238"/>
                  <a:gd name="T27" fmla="*/ 1299 h 1833"/>
                  <a:gd name="T28" fmla="*/ 124 w 238"/>
                  <a:gd name="T29" fmla="*/ 1245 h 1833"/>
                  <a:gd name="T30" fmla="*/ 191 w 238"/>
                  <a:gd name="T31" fmla="*/ 1299 h 1833"/>
                  <a:gd name="T32" fmla="*/ 124 w 238"/>
                  <a:gd name="T33" fmla="*/ 1202 h 1833"/>
                  <a:gd name="T34" fmla="*/ 191 w 238"/>
                  <a:gd name="T35" fmla="*/ 1153 h 1833"/>
                  <a:gd name="T36" fmla="*/ 191 w 238"/>
                  <a:gd name="T37" fmla="*/ 1111 h 1833"/>
                  <a:gd name="T38" fmla="*/ 124 w 238"/>
                  <a:gd name="T39" fmla="*/ 1062 h 1833"/>
                  <a:gd name="T40" fmla="*/ 191 w 238"/>
                  <a:gd name="T41" fmla="*/ 1111 h 1833"/>
                  <a:gd name="T42" fmla="*/ 124 w 238"/>
                  <a:gd name="T43" fmla="*/ 1018 h 1833"/>
                  <a:gd name="T44" fmla="*/ 191 w 238"/>
                  <a:gd name="T45" fmla="*/ 965 h 1833"/>
                  <a:gd name="T46" fmla="*/ 191 w 238"/>
                  <a:gd name="T47" fmla="*/ 923 h 1833"/>
                  <a:gd name="T48" fmla="*/ 124 w 238"/>
                  <a:gd name="T49" fmla="*/ 878 h 1833"/>
                  <a:gd name="T50" fmla="*/ 191 w 238"/>
                  <a:gd name="T51" fmla="*/ 923 h 1833"/>
                  <a:gd name="T52" fmla="*/ 124 w 238"/>
                  <a:gd name="T53" fmla="*/ 834 h 1833"/>
                  <a:gd name="T54" fmla="*/ 191 w 238"/>
                  <a:gd name="T55" fmla="*/ 777 h 1833"/>
                  <a:gd name="T56" fmla="*/ 191 w 238"/>
                  <a:gd name="T57" fmla="*/ 734 h 1833"/>
                  <a:gd name="T58" fmla="*/ 124 w 238"/>
                  <a:gd name="T59" fmla="*/ 694 h 1833"/>
                  <a:gd name="T60" fmla="*/ 191 w 238"/>
                  <a:gd name="T61" fmla="*/ 734 h 1833"/>
                  <a:gd name="T62" fmla="*/ 124 w 238"/>
                  <a:gd name="T63" fmla="*/ 650 h 1833"/>
                  <a:gd name="T64" fmla="*/ 191 w 238"/>
                  <a:gd name="T65" fmla="*/ 588 h 1833"/>
                  <a:gd name="T66" fmla="*/ 191 w 238"/>
                  <a:gd name="T67" fmla="*/ 546 h 1833"/>
                  <a:gd name="T68" fmla="*/ 124 w 238"/>
                  <a:gd name="T69" fmla="*/ 510 h 1833"/>
                  <a:gd name="T70" fmla="*/ 191 w 238"/>
                  <a:gd name="T71" fmla="*/ 546 h 1833"/>
                  <a:gd name="T72" fmla="*/ 124 w 238"/>
                  <a:gd name="T73" fmla="*/ 467 h 1833"/>
                  <a:gd name="T74" fmla="*/ 191 w 238"/>
                  <a:gd name="T75" fmla="*/ 400 h 1833"/>
                  <a:gd name="T76" fmla="*/ 191 w 238"/>
                  <a:gd name="T77" fmla="*/ 358 h 1833"/>
                  <a:gd name="T78" fmla="*/ 124 w 238"/>
                  <a:gd name="T79" fmla="*/ 326 h 1833"/>
                  <a:gd name="T80" fmla="*/ 191 w 238"/>
                  <a:gd name="T81" fmla="*/ 358 h 1833"/>
                  <a:gd name="T82" fmla="*/ 124 w 238"/>
                  <a:gd name="T83" fmla="*/ 283 h 1833"/>
                  <a:gd name="T84" fmla="*/ 191 w 238"/>
                  <a:gd name="T85" fmla="*/ 212 h 1833"/>
                  <a:gd name="T86" fmla="*/ 124 w 238"/>
                  <a:gd name="T87" fmla="*/ 143 h 1833"/>
                  <a:gd name="T88" fmla="*/ 191 w 238"/>
                  <a:gd name="T89" fmla="*/ 170 h 1833"/>
                  <a:gd name="T90" fmla="*/ 124 w 238"/>
                  <a:gd name="T91" fmla="*/ 143 h 1833"/>
                  <a:gd name="T92" fmla="*/ 191 w 238"/>
                  <a:gd name="T93" fmla="*/ 1717 h 1833"/>
                  <a:gd name="T94" fmla="*/ 124 w 238"/>
                  <a:gd name="T95" fmla="*/ 1753 h 1833"/>
                  <a:gd name="T96" fmla="*/ 83 w 238"/>
                  <a:gd name="T97" fmla="*/ 291 h 1833"/>
                  <a:gd name="T98" fmla="*/ 31 w 238"/>
                  <a:gd name="T99" fmla="*/ 270 h 1833"/>
                  <a:gd name="T100" fmla="*/ 83 w 238"/>
                  <a:gd name="T101" fmla="*/ 291 h 1833"/>
                  <a:gd name="T102" fmla="*/ 83 w 238"/>
                  <a:gd name="T103" fmla="*/ 160 h 1833"/>
                  <a:gd name="T104" fmla="*/ 31 w 238"/>
                  <a:gd name="T105" fmla="*/ 219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8" h="1833">
                    <a:moveTo>
                      <a:pt x="0" y="306"/>
                    </a:moveTo>
                    <a:cubicBezTo>
                      <a:pt x="101" y="338"/>
                      <a:pt x="101" y="338"/>
                      <a:pt x="101" y="338"/>
                    </a:cubicBezTo>
                    <a:cubicBezTo>
                      <a:pt x="101" y="1818"/>
                      <a:pt x="101" y="1818"/>
                      <a:pt x="101" y="1818"/>
                    </a:cubicBezTo>
                    <a:cubicBezTo>
                      <a:pt x="238" y="1833"/>
                      <a:pt x="238" y="1833"/>
                      <a:pt x="238" y="1833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0" y="116"/>
                      <a:pt x="0" y="116"/>
                      <a:pt x="0" y="116"/>
                    </a:cubicBezTo>
                    <a:lnTo>
                      <a:pt x="0" y="306"/>
                    </a:lnTo>
                    <a:close/>
                    <a:moveTo>
                      <a:pt x="191" y="1675"/>
                    </a:moveTo>
                    <a:cubicBezTo>
                      <a:pt x="169" y="1670"/>
                      <a:pt x="146" y="1666"/>
                      <a:pt x="124" y="1661"/>
                    </a:cubicBezTo>
                    <a:cubicBezTo>
                      <a:pt x="124" y="1645"/>
                      <a:pt x="124" y="1629"/>
                      <a:pt x="124" y="1613"/>
                    </a:cubicBezTo>
                    <a:cubicBezTo>
                      <a:pt x="146" y="1616"/>
                      <a:pt x="169" y="1620"/>
                      <a:pt x="191" y="1623"/>
                    </a:cubicBezTo>
                    <a:cubicBezTo>
                      <a:pt x="191" y="1640"/>
                      <a:pt x="191" y="1658"/>
                      <a:pt x="191" y="1675"/>
                    </a:cubicBezTo>
                    <a:close/>
                    <a:moveTo>
                      <a:pt x="191" y="1581"/>
                    </a:moveTo>
                    <a:cubicBezTo>
                      <a:pt x="169" y="1577"/>
                      <a:pt x="146" y="1573"/>
                      <a:pt x="124" y="1569"/>
                    </a:cubicBezTo>
                    <a:cubicBezTo>
                      <a:pt x="124" y="1553"/>
                      <a:pt x="124" y="1537"/>
                      <a:pt x="124" y="1521"/>
                    </a:cubicBezTo>
                    <a:cubicBezTo>
                      <a:pt x="146" y="1524"/>
                      <a:pt x="169" y="1526"/>
                      <a:pt x="191" y="1529"/>
                    </a:cubicBezTo>
                    <a:cubicBezTo>
                      <a:pt x="191" y="1546"/>
                      <a:pt x="191" y="1564"/>
                      <a:pt x="191" y="1581"/>
                    </a:cubicBezTo>
                    <a:close/>
                    <a:moveTo>
                      <a:pt x="191" y="1487"/>
                    </a:moveTo>
                    <a:cubicBezTo>
                      <a:pt x="169" y="1484"/>
                      <a:pt x="146" y="1481"/>
                      <a:pt x="124" y="1477"/>
                    </a:cubicBezTo>
                    <a:cubicBezTo>
                      <a:pt x="124" y="1461"/>
                      <a:pt x="124" y="1445"/>
                      <a:pt x="124" y="1429"/>
                    </a:cubicBezTo>
                    <a:cubicBezTo>
                      <a:pt x="146" y="1431"/>
                      <a:pt x="169" y="1433"/>
                      <a:pt x="191" y="1435"/>
                    </a:cubicBezTo>
                    <a:cubicBezTo>
                      <a:pt x="191" y="1452"/>
                      <a:pt x="191" y="1470"/>
                      <a:pt x="191" y="1487"/>
                    </a:cubicBezTo>
                    <a:close/>
                    <a:moveTo>
                      <a:pt x="191" y="1393"/>
                    </a:moveTo>
                    <a:cubicBezTo>
                      <a:pt x="169" y="1390"/>
                      <a:pt x="146" y="1388"/>
                      <a:pt x="124" y="1386"/>
                    </a:cubicBezTo>
                    <a:cubicBezTo>
                      <a:pt x="124" y="1369"/>
                      <a:pt x="124" y="1353"/>
                      <a:pt x="124" y="1337"/>
                    </a:cubicBezTo>
                    <a:cubicBezTo>
                      <a:pt x="146" y="1338"/>
                      <a:pt x="169" y="1340"/>
                      <a:pt x="191" y="1341"/>
                    </a:cubicBezTo>
                    <a:cubicBezTo>
                      <a:pt x="191" y="1358"/>
                      <a:pt x="191" y="1376"/>
                      <a:pt x="191" y="1393"/>
                    </a:cubicBezTo>
                    <a:close/>
                    <a:moveTo>
                      <a:pt x="191" y="1299"/>
                    </a:moveTo>
                    <a:cubicBezTo>
                      <a:pt x="169" y="1297"/>
                      <a:pt x="146" y="1295"/>
                      <a:pt x="124" y="1294"/>
                    </a:cubicBezTo>
                    <a:cubicBezTo>
                      <a:pt x="124" y="1278"/>
                      <a:pt x="124" y="1261"/>
                      <a:pt x="124" y="1245"/>
                    </a:cubicBezTo>
                    <a:cubicBezTo>
                      <a:pt x="146" y="1246"/>
                      <a:pt x="169" y="1246"/>
                      <a:pt x="191" y="1247"/>
                    </a:cubicBezTo>
                    <a:cubicBezTo>
                      <a:pt x="191" y="1264"/>
                      <a:pt x="191" y="1281"/>
                      <a:pt x="191" y="1299"/>
                    </a:cubicBezTo>
                    <a:close/>
                    <a:moveTo>
                      <a:pt x="191" y="1205"/>
                    </a:moveTo>
                    <a:cubicBezTo>
                      <a:pt x="169" y="1204"/>
                      <a:pt x="146" y="1203"/>
                      <a:pt x="124" y="1202"/>
                    </a:cubicBezTo>
                    <a:cubicBezTo>
                      <a:pt x="124" y="1186"/>
                      <a:pt x="124" y="1170"/>
                      <a:pt x="124" y="1153"/>
                    </a:cubicBezTo>
                    <a:cubicBezTo>
                      <a:pt x="146" y="1153"/>
                      <a:pt x="169" y="1153"/>
                      <a:pt x="191" y="1153"/>
                    </a:cubicBezTo>
                    <a:cubicBezTo>
                      <a:pt x="191" y="1170"/>
                      <a:pt x="191" y="1187"/>
                      <a:pt x="191" y="1205"/>
                    </a:cubicBezTo>
                    <a:close/>
                    <a:moveTo>
                      <a:pt x="191" y="1111"/>
                    </a:moveTo>
                    <a:cubicBezTo>
                      <a:pt x="169" y="1110"/>
                      <a:pt x="146" y="1110"/>
                      <a:pt x="124" y="1110"/>
                    </a:cubicBezTo>
                    <a:cubicBezTo>
                      <a:pt x="124" y="1094"/>
                      <a:pt x="124" y="1078"/>
                      <a:pt x="124" y="1062"/>
                    </a:cubicBezTo>
                    <a:cubicBezTo>
                      <a:pt x="146" y="1061"/>
                      <a:pt x="169" y="1060"/>
                      <a:pt x="191" y="1059"/>
                    </a:cubicBezTo>
                    <a:cubicBezTo>
                      <a:pt x="191" y="1076"/>
                      <a:pt x="191" y="1093"/>
                      <a:pt x="191" y="1111"/>
                    </a:cubicBezTo>
                    <a:close/>
                    <a:moveTo>
                      <a:pt x="191" y="1017"/>
                    </a:moveTo>
                    <a:cubicBezTo>
                      <a:pt x="169" y="1017"/>
                      <a:pt x="146" y="1018"/>
                      <a:pt x="124" y="1018"/>
                    </a:cubicBezTo>
                    <a:cubicBezTo>
                      <a:pt x="124" y="1002"/>
                      <a:pt x="124" y="986"/>
                      <a:pt x="124" y="970"/>
                    </a:cubicBezTo>
                    <a:cubicBezTo>
                      <a:pt x="146" y="968"/>
                      <a:pt x="169" y="966"/>
                      <a:pt x="191" y="965"/>
                    </a:cubicBezTo>
                    <a:cubicBezTo>
                      <a:pt x="191" y="982"/>
                      <a:pt x="191" y="999"/>
                      <a:pt x="191" y="1017"/>
                    </a:cubicBezTo>
                    <a:close/>
                    <a:moveTo>
                      <a:pt x="191" y="923"/>
                    </a:moveTo>
                    <a:cubicBezTo>
                      <a:pt x="169" y="924"/>
                      <a:pt x="146" y="925"/>
                      <a:pt x="124" y="926"/>
                    </a:cubicBezTo>
                    <a:cubicBezTo>
                      <a:pt x="124" y="910"/>
                      <a:pt x="124" y="894"/>
                      <a:pt x="124" y="878"/>
                    </a:cubicBezTo>
                    <a:cubicBezTo>
                      <a:pt x="146" y="875"/>
                      <a:pt x="169" y="873"/>
                      <a:pt x="191" y="871"/>
                    </a:cubicBezTo>
                    <a:cubicBezTo>
                      <a:pt x="191" y="888"/>
                      <a:pt x="191" y="905"/>
                      <a:pt x="191" y="923"/>
                    </a:cubicBezTo>
                    <a:close/>
                    <a:moveTo>
                      <a:pt x="191" y="828"/>
                    </a:moveTo>
                    <a:cubicBezTo>
                      <a:pt x="169" y="830"/>
                      <a:pt x="146" y="832"/>
                      <a:pt x="124" y="834"/>
                    </a:cubicBezTo>
                    <a:cubicBezTo>
                      <a:pt x="124" y="818"/>
                      <a:pt x="124" y="802"/>
                      <a:pt x="124" y="786"/>
                    </a:cubicBezTo>
                    <a:cubicBezTo>
                      <a:pt x="146" y="783"/>
                      <a:pt x="169" y="780"/>
                      <a:pt x="191" y="777"/>
                    </a:cubicBezTo>
                    <a:cubicBezTo>
                      <a:pt x="191" y="794"/>
                      <a:pt x="191" y="811"/>
                      <a:pt x="191" y="828"/>
                    </a:cubicBezTo>
                    <a:close/>
                    <a:moveTo>
                      <a:pt x="191" y="734"/>
                    </a:moveTo>
                    <a:cubicBezTo>
                      <a:pt x="169" y="737"/>
                      <a:pt x="146" y="740"/>
                      <a:pt x="124" y="742"/>
                    </a:cubicBezTo>
                    <a:cubicBezTo>
                      <a:pt x="124" y="726"/>
                      <a:pt x="124" y="710"/>
                      <a:pt x="124" y="694"/>
                    </a:cubicBezTo>
                    <a:cubicBezTo>
                      <a:pt x="146" y="690"/>
                      <a:pt x="169" y="686"/>
                      <a:pt x="191" y="682"/>
                    </a:cubicBezTo>
                    <a:cubicBezTo>
                      <a:pt x="191" y="700"/>
                      <a:pt x="191" y="717"/>
                      <a:pt x="191" y="734"/>
                    </a:cubicBezTo>
                    <a:close/>
                    <a:moveTo>
                      <a:pt x="191" y="640"/>
                    </a:moveTo>
                    <a:cubicBezTo>
                      <a:pt x="169" y="644"/>
                      <a:pt x="146" y="647"/>
                      <a:pt x="124" y="650"/>
                    </a:cubicBezTo>
                    <a:cubicBezTo>
                      <a:pt x="124" y="634"/>
                      <a:pt x="124" y="618"/>
                      <a:pt x="124" y="602"/>
                    </a:cubicBezTo>
                    <a:cubicBezTo>
                      <a:pt x="146" y="598"/>
                      <a:pt x="169" y="593"/>
                      <a:pt x="191" y="588"/>
                    </a:cubicBezTo>
                    <a:cubicBezTo>
                      <a:pt x="191" y="606"/>
                      <a:pt x="191" y="623"/>
                      <a:pt x="191" y="640"/>
                    </a:cubicBezTo>
                    <a:close/>
                    <a:moveTo>
                      <a:pt x="191" y="546"/>
                    </a:moveTo>
                    <a:cubicBezTo>
                      <a:pt x="169" y="550"/>
                      <a:pt x="146" y="554"/>
                      <a:pt x="124" y="559"/>
                    </a:cubicBezTo>
                    <a:cubicBezTo>
                      <a:pt x="124" y="542"/>
                      <a:pt x="124" y="526"/>
                      <a:pt x="124" y="510"/>
                    </a:cubicBezTo>
                    <a:cubicBezTo>
                      <a:pt x="146" y="505"/>
                      <a:pt x="169" y="500"/>
                      <a:pt x="191" y="494"/>
                    </a:cubicBezTo>
                    <a:cubicBezTo>
                      <a:pt x="191" y="512"/>
                      <a:pt x="191" y="529"/>
                      <a:pt x="191" y="546"/>
                    </a:cubicBezTo>
                    <a:close/>
                    <a:moveTo>
                      <a:pt x="191" y="452"/>
                    </a:moveTo>
                    <a:cubicBezTo>
                      <a:pt x="169" y="457"/>
                      <a:pt x="146" y="462"/>
                      <a:pt x="124" y="467"/>
                    </a:cubicBezTo>
                    <a:cubicBezTo>
                      <a:pt x="124" y="451"/>
                      <a:pt x="124" y="434"/>
                      <a:pt x="124" y="418"/>
                    </a:cubicBezTo>
                    <a:cubicBezTo>
                      <a:pt x="146" y="412"/>
                      <a:pt x="169" y="406"/>
                      <a:pt x="191" y="400"/>
                    </a:cubicBezTo>
                    <a:cubicBezTo>
                      <a:pt x="191" y="418"/>
                      <a:pt x="191" y="435"/>
                      <a:pt x="191" y="452"/>
                    </a:cubicBezTo>
                    <a:close/>
                    <a:moveTo>
                      <a:pt x="191" y="358"/>
                    </a:moveTo>
                    <a:cubicBezTo>
                      <a:pt x="169" y="364"/>
                      <a:pt x="146" y="369"/>
                      <a:pt x="124" y="375"/>
                    </a:cubicBezTo>
                    <a:cubicBezTo>
                      <a:pt x="124" y="359"/>
                      <a:pt x="124" y="343"/>
                      <a:pt x="124" y="326"/>
                    </a:cubicBezTo>
                    <a:cubicBezTo>
                      <a:pt x="146" y="320"/>
                      <a:pt x="169" y="313"/>
                      <a:pt x="191" y="306"/>
                    </a:cubicBezTo>
                    <a:cubicBezTo>
                      <a:pt x="191" y="323"/>
                      <a:pt x="191" y="341"/>
                      <a:pt x="191" y="358"/>
                    </a:cubicBezTo>
                    <a:close/>
                    <a:moveTo>
                      <a:pt x="191" y="264"/>
                    </a:moveTo>
                    <a:cubicBezTo>
                      <a:pt x="169" y="270"/>
                      <a:pt x="146" y="277"/>
                      <a:pt x="124" y="283"/>
                    </a:cubicBezTo>
                    <a:cubicBezTo>
                      <a:pt x="124" y="267"/>
                      <a:pt x="124" y="251"/>
                      <a:pt x="124" y="235"/>
                    </a:cubicBezTo>
                    <a:cubicBezTo>
                      <a:pt x="146" y="227"/>
                      <a:pt x="169" y="220"/>
                      <a:pt x="191" y="212"/>
                    </a:cubicBezTo>
                    <a:cubicBezTo>
                      <a:pt x="191" y="229"/>
                      <a:pt x="191" y="247"/>
                      <a:pt x="191" y="264"/>
                    </a:cubicBezTo>
                    <a:close/>
                    <a:moveTo>
                      <a:pt x="124" y="143"/>
                    </a:move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1" y="170"/>
                      <a:pt x="191" y="170"/>
                      <a:pt x="191" y="170"/>
                    </a:cubicBezTo>
                    <a:cubicBezTo>
                      <a:pt x="124" y="191"/>
                      <a:pt x="124" y="191"/>
                      <a:pt x="124" y="191"/>
                    </a:cubicBezTo>
                    <a:lnTo>
                      <a:pt x="124" y="143"/>
                    </a:lnTo>
                    <a:close/>
                    <a:moveTo>
                      <a:pt x="124" y="1705"/>
                    </a:moveTo>
                    <a:cubicBezTo>
                      <a:pt x="191" y="1717"/>
                      <a:pt x="191" y="1717"/>
                      <a:pt x="191" y="1717"/>
                    </a:cubicBezTo>
                    <a:cubicBezTo>
                      <a:pt x="191" y="1769"/>
                      <a:pt x="191" y="1769"/>
                      <a:pt x="191" y="1769"/>
                    </a:cubicBezTo>
                    <a:cubicBezTo>
                      <a:pt x="124" y="1753"/>
                      <a:pt x="124" y="1753"/>
                      <a:pt x="124" y="1753"/>
                    </a:cubicBezTo>
                    <a:lnTo>
                      <a:pt x="124" y="1705"/>
                    </a:lnTo>
                    <a:close/>
                    <a:moveTo>
                      <a:pt x="83" y="291"/>
                    </a:moveTo>
                    <a:cubicBezTo>
                      <a:pt x="65" y="297"/>
                      <a:pt x="48" y="302"/>
                      <a:pt x="31" y="308"/>
                    </a:cubicBezTo>
                    <a:cubicBezTo>
                      <a:pt x="31" y="295"/>
                      <a:pt x="31" y="283"/>
                      <a:pt x="31" y="270"/>
                    </a:cubicBezTo>
                    <a:cubicBezTo>
                      <a:pt x="48" y="264"/>
                      <a:pt x="65" y="257"/>
                      <a:pt x="83" y="251"/>
                    </a:cubicBezTo>
                    <a:cubicBezTo>
                      <a:pt x="83" y="264"/>
                      <a:pt x="83" y="278"/>
                      <a:pt x="83" y="291"/>
                    </a:cubicBezTo>
                    <a:close/>
                    <a:moveTo>
                      <a:pt x="31" y="182"/>
                    </a:moveTo>
                    <a:cubicBezTo>
                      <a:pt x="83" y="160"/>
                      <a:pt x="83" y="160"/>
                      <a:pt x="83" y="160"/>
                    </a:cubicBezTo>
                    <a:cubicBezTo>
                      <a:pt x="83" y="201"/>
                      <a:pt x="83" y="201"/>
                      <a:pt x="83" y="201"/>
                    </a:cubicBezTo>
                    <a:cubicBezTo>
                      <a:pt x="31" y="219"/>
                      <a:pt x="31" y="219"/>
                      <a:pt x="31" y="219"/>
                    </a:cubicBezTo>
                    <a:lnTo>
                      <a:pt x="31" y="1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îṣľiḍè">
                <a:extLst>
                  <a:ext uri="{FF2B5EF4-FFF2-40B4-BE49-F238E27FC236}">
                    <a16:creationId xmlns:a16="http://schemas.microsoft.com/office/drawing/2014/main" id="{592AE4B7-D516-49D3-A574-9A552EC769C2}"/>
                  </a:ext>
                </a:extLst>
              </p:cNvPr>
              <p:cNvSpPr/>
              <p:nvPr userDrawn="1"/>
            </p:nvSpPr>
            <p:spPr bwMode="auto">
              <a:xfrm>
                <a:off x="6019628" y="2373459"/>
                <a:ext cx="395572" cy="3043163"/>
              </a:xfrm>
              <a:custGeom>
                <a:avLst/>
                <a:gdLst>
                  <a:gd name="T0" fmla="*/ 207 w 207"/>
                  <a:gd name="T1" fmla="*/ 1543 h 1593"/>
                  <a:gd name="T2" fmla="*/ 0 w 207"/>
                  <a:gd name="T3" fmla="*/ 0 h 1593"/>
                  <a:gd name="T4" fmla="*/ 29 w 207"/>
                  <a:gd name="T5" fmla="*/ 94 h 1593"/>
                  <a:gd name="T6" fmla="*/ 180 w 207"/>
                  <a:gd name="T7" fmla="*/ 179 h 1593"/>
                  <a:gd name="T8" fmla="*/ 29 w 207"/>
                  <a:gd name="T9" fmla="*/ 94 h 1593"/>
                  <a:gd name="T10" fmla="*/ 180 w 207"/>
                  <a:gd name="T11" fmla="*/ 241 h 1593"/>
                  <a:gd name="T12" fmla="*/ 29 w 207"/>
                  <a:gd name="T13" fmla="*/ 241 h 1593"/>
                  <a:gd name="T14" fmla="*/ 29 w 207"/>
                  <a:gd name="T15" fmla="*/ 306 h 1593"/>
                  <a:gd name="T16" fmla="*/ 180 w 207"/>
                  <a:gd name="T17" fmla="*/ 378 h 1593"/>
                  <a:gd name="T18" fmla="*/ 29 w 207"/>
                  <a:gd name="T19" fmla="*/ 306 h 1593"/>
                  <a:gd name="T20" fmla="*/ 180 w 207"/>
                  <a:gd name="T21" fmla="*/ 441 h 1593"/>
                  <a:gd name="T22" fmla="*/ 29 w 207"/>
                  <a:gd name="T23" fmla="*/ 454 h 1593"/>
                  <a:gd name="T24" fmla="*/ 29 w 207"/>
                  <a:gd name="T25" fmla="*/ 519 h 1593"/>
                  <a:gd name="T26" fmla="*/ 180 w 207"/>
                  <a:gd name="T27" fmla="*/ 578 h 1593"/>
                  <a:gd name="T28" fmla="*/ 29 w 207"/>
                  <a:gd name="T29" fmla="*/ 519 h 1593"/>
                  <a:gd name="T30" fmla="*/ 180 w 207"/>
                  <a:gd name="T31" fmla="*/ 641 h 1593"/>
                  <a:gd name="T32" fmla="*/ 29 w 207"/>
                  <a:gd name="T33" fmla="*/ 666 h 1593"/>
                  <a:gd name="T34" fmla="*/ 29 w 207"/>
                  <a:gd name="T35" fmla="*/ 731 h 1593"/>
                  <a:gd name="T36" fmla="*/ 180 w 207"/>
                  <a:gd name="T37" fmla="*/ 777 h 1593"/>
                  <a:gd name="T38" fmla="*/ 29 w 207"/>
                  <a:gd name="T39" fmla="*/ 731 h 1593"/>
                  <a:gd name="T40" fmla="*/ 180 w 207"/>
                  <a:gd name="T41" fmla="*/ 841 h 1593"/>
                  <a:gd name="T42" fmla="*/ 29 w 207"/>
                  <a:gd name="T43" fmla="*/ 878 h 1593"/>
                  <a:gd name="T44" fmla="*/ 29 w 207"/>
                  <a:gd name="T45" fmla="*/ 943 h 1593"/>
                  <a:gd name="T46" fmla="*/ 180 w 207"/>
                  <a:gd name="T47" fmla="*/ 976 h 1593"/>
                  <a:gd name="T48" fmla="*/ 29 w 207"/>
                  <a:gd name="T49" fmla="*/ 943 h 1593"/>
                  <a:gd name="T50" fmla="*/ 180 w 207"/>
                  <a:gd name="T51" fmla="*/ 1041 h 1593"/>
                  <a:gd name="T52" fmla="*/ 29 w 207"/>
                  <a:gd name="T53" fmla="*/ 1091 h 1593"/>
                  <a:gd name="T54" fmla="*/ 29 w 207"/>
                  <a:gd name="T55" fmla="*/ 1156 h 1593"/>
                  <a:gd name="T56" fmla="*/ 180 w 207"/>
                  <a:gd name="T57" fmla="*/ 1175 h 1593"/>
                  <a:gd name="T58" fmla="*/ 29 w 207"/>
                  <a:gd name="T59" fmla="*/ 1156 h 1593"/>
                  <a:gd name="T60" fmla="*/ 180 w 207"/>
                  <a:gd name="T61" fmla="*/ 1241 h 1593"/>
                  <a:gd name="T62" fmla="*/ 29 w 207"/>
                  <a:gd name="T63" fmla="*/ 1303 h 1593"/>
                  <a:gd name="T64" fmla="*/ 29 w 207"/>
                  <a:gd name="T65" fmla="*/ 1368 h 1593"/>
                  <a:gd name="T66" fmla="*/ 180 w 207"/>
                  <a:gd name="T67" fmla="*/ 1375 h 1593"/>
                  <a:gd name="T68" fmla="*/ 29 w 207"/>
                  <a:gd name="T69" fmla="*/ 1368 h 1593"/>
                  <a:gd name="T70" fmla="*/ 180 w 207"/>
                  <a:gd name="T71" fmla="*/ 1441 h 1593"/>
                  <a:gd name="T72" fmla="*/ 29 w 207"/>
                  <a:gd name="T73" fmla="*/ 1515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7" h="1593">
                    <a:moveTo>
                      <a:pt x="0" y="1593"/>
                    </a:moveTo>
                    <a:cubicBezTo>
                      <a:pt x="207" y="1543"/>
                      <a:pt x="207" y="1543"/>
                      <a:pt x="207" y="1543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93"/>
                    </a:lnTo>
                    <a:close/>
                    <a:moveTo>
                      <a:pt x="29" y="94"/>
                    </a:moveTo>
                    <a:cubicBezTo>
                      <a:pt x="180" y="141"/>
                      <a:pt x="180" y="141"/>
                      <a:pt x="180" y="141"/>
                    </a:cubicBezTo>
                    <a:cubicBezTo>
                      <a:pt x="180" y="179"/>
                      <a:pt x="180" y="179"/>
                      <a:pt x="180" y="179"/>
                    </a:cubicBezTo>
                    <a:cubicBezTo>
                      <a:pt x="29" y="135"/>
                      <a:pt x="29" y="135"/>
                      <a:pt x="29" y="135"/>
                    </a:cubicBezTo>
                    <a:lnTo>
                      <a:pt x="29" y="94"/>
                    </a:lnTo>
                    <a:close/>
                    <a:moveTo>
                      <a:pt x="29" y="200"/>
                    </a:moveTo>
                    <a:cubicBezTo>
                      <a:pt x="79" y="214"/>
                      <a:pt x="130" y="228"/>
                      <a:pt x="180" y="241"/>
                    </a:cubicBezTo>
                    <a:cubicBezTo>
                      <a:pt x="180" y="254"/>
                      <a:pt x="180" y="266"/>
                      <a:pt x="180" y="279"/>
                    </a:cubicBezTo>
                    <a:cubicBezTo>
                      <a:pt x="130" y="266"/>
                      <a:pt x="79" y="254"/>
                      <a:pt x="29" y="241"/>
                    </a:cubicBezTo>
                    <a:cubicBezTo>
                      <a:pt x="29" y="228"/>
                      <a:pt x="29" y="214"/>
                      <a:pt x="29" y="200"/>
                    </a:cubicBezTo>
                    <a:close/>
                    <a:moveTo>
                      <a:pt x="29" y="306"/>
                    </a:moveTo>
                    <a:cubicBezTo>
                      <a:pt x="79" y="318"/>
                      <a:pt x="130" y="330"/>
                      <a:pt x="180" y="341"/>
                    </a:cubicBezTo>
                    <a:cubicBezTo>
                      <a:pt x="180" y="354"/>
                      <a:pt x="180" y="366"/>
                      <a:pt x="180" y="378"/>
                    </a:cubicBezTo>
                    <a:cubicBezTo>
                      <a:pt x="130" y="368"/>
                      <a:pt x="79" y="358"/>
                      <a:pt x="29" y="348"/>
                    </a:cubicBezTo>
                    <a:cubicBezTo>
                      <a:pt x="29" y="334"/>
                      <a:pt x="29" y="320"/>
                      <a:pt x="29" y="306"/>
                    </a:cubicBezTo>
                    <a:close/>
                    <a:moveTo>
                      <a:pt x="29" y="413"/>
                    </a:moveTo>
                    <a:cubicBezTo>
                      <a:pt x="79" y="422"/>
                      <a:pt x="130" y="432"/>
                      <a:pt x="180" y="441"/>
                    </a:cubicBezTo>
                    <a:cubicBezTo>
                      <a:pt x="180" y="453"/>
                      <a:pt x="180" y="466"/>
                      <a:pt x="180" y="478"/>
                    </a:cubicBezTo>
                    <a:cubicBezTo>
                      <a:pt x="130" y="470"/>
                      <a:pt x="79" y="462"/>
                      <a:pt x="29" y="454"/>
                    </a:cubicBezTo>
                    <a:cubicBezTo>
                      <a:pt x="29" y="440"/>
                      <a:pt x="29" y="426"/>
                      <a:pt x="29" y="413"/>
                    </a:cubicBezTo>
                    <a:close/>
                    <a:moveTo>
                      <a:pt x="29" y="519"/>
                    </a:moveTo>
                    <a:cubicBezTo>
                      <a:pt x="79" y="526"/>
                      <a:pt x="130" y="534"/>
                      <a:pt x="180" y="541"/>
                    </a:cubicBezTo>
                    <a:cubicBezTo>
                      <a:pt x="180" y="553"/>
                      <a:pt x="180" y="565"/>
                      <a:pt x="180" y="578"/>
                    </a:cubicBezTo>
                    <a:cubicBezTo>
                      <a:pt x="130" y="572"/>
                      <a:pt x="79" y="566"/>
                      <a:pt x="29" y="560"/>
                    </a:cubicBezTo>
                    <a:cubicBezTo>
                      <a:pt x="29" y="546"/>
                      <a:pt x="29" y="532"/>
                      <a:pt x="29" y="519"/>
                    </a:cubicBezTo>
                    <a:close/>
                    <a:moveTo>
                      <a:pt x="29" y="625"/>
                    </a:moveTo>
                    <a:cubicBezTo>
                      <a:pt x="79" y="630"/>
                      <a:pt x="130" y="636"/>
                      <a:pt x="180" y="641"/>
                    </a:cubicBezTo>
                    <a:cubicBezTo>
                      <a:pt x="180" y="653"/>
                      <a:pt x="180" y="665"/>
                      <a:pt x="180" y="677"/>
                    </a:cubicBezTo>
                    <a:cubicBezTo>
                      <a:pt x="130" y="674"/>
                      <a:pt x="79" y="670"/>
                      <a:pt x="29" y="666"/>
                    </a:cubicBezTo>
                    <a:cubicBezTo>
                      <a:pt x="29" y="652"/>
                      <a:pt x="29" y="639"/>
                      <a:pt x="29" y="625"/>
                    </a:cubicBezTo>
                    <a:close/>
                    <a:moveTo>
                      <a:pt x="29" y="731"/>
                    </a:moveTo>
                    <a:cubicBezTo>
                      <a:pt x="79" y="734"/>
                      <a:pt x="130" y="738"/>
                      <a:pt x="180" y="741"/>
                    </a:cubicBezTo>
                    <a:cubicBezTo>
                      <a:pt x="180" y="753"/>
                      <a:pt x="180" y="765"/>
                      <a:pt x="180" y="777"/>
                    </a:cubicBezTo>
                    <a:cubicBezTo>
                      <a:pt x="130" y="775"/>
                      <a:pt x="79" y="774"/>
                      <a:pt x="29" y="772"/>
                    </a:cubicBezTo>
                    <a:cubicBezTo>
                      <a:pt x="29" y="759"/>
                      <a:pt x="29" y="745"/>
                      <a:pt x="29" y="731"/>
                    </a:cubicBezTo>
                    <a:close/>
                    <a:moveTo>
                      <a:pt x="29" y="837"/>
                    </a:moveTo>
                    <a:cubicBezTo>
                      <a:pt x="79" y="838"/>
                      <a:pt x="130" y="840"/>
                      <a:pt x="180" y="841"/>
                    </a:cubicBezTo>
                    <a:cubicBezTo>
                      <a:pt x="180" y="853"/>
                      <a:pt x="180" y="865"/>
                      <a:pt x="180" y="876"/>
                    </a:cubicBezTo>
                    <a:cubicBezTo>
                      <a:pt x="130" y="877"/>
                      <a:pt x="79" y="878"/>
                      <a:pt x="29" y="878"/>
                    </a:cubicBezTo>
                    <a:cubicBezTo>
                      <a:pt x="29" y="865"/>
                      <a:pt x="29" y="851"/>
                      <a:pt x="29" y="837"/>
                    </a:cubicBezTo>
                    <a:close/>
                    <a:moveTo>
                      <a:pt x="29" y="943"/>
                    </a:moveTo>
                    <a:cubicBezTo>
                      <a:pt x="79" y="943"/>
                      <a:pt x="130" y="942"/>
                      <a:pt x="180" y="941"/>
                    </a:cubicBezTo>
                    <a:cubicBezTo>
                      <a:pt x="180" y="953"/>
                      <a:pt x="180" y="964"/>
                      <a:pt x="180" y="976"/>
                    </a:cubicBezTo>
                    <a:cubicBezTo>
                      <a:pt x="130" y="979"/>
                      <a:pt x="79" y="982"/>
                      <a:pt x="29" y="985"/>
                    </a:cubicBezTo>
                    <a:cubicBezTo>
                      <a:pt x="29" y="971"/>
                      <a:pt x="29" y="957"/>
                      <a:pt x="29" y="943"/>
                    </a:cubicBezTo>
                    <a:close/>
                    <a:moveTo>
                      <a:pt x="29" y="1049"/>
                    </a:moveTo>
                    <a:cubicBezTo>
                      <a:pt x="79" y="1047"/>
                      <a:pt x="130" y="1044"/>
                      <a:pt x="180" y="1041"/>
                    </a:cubicBezTo>
                    <a:cubicBezTo>
                      <a:pt x="180" y="1053"/>
                      <a:pt x="180" y="1064"/>
                      <a:pt x="180" y="1076"/>
                    </a:cubicBezTo>
                    <a:cubicBezTo>
                      <a:pt x="130" y="1081"/>
                      <a:pt x="79" y="1086"/>
                      <a:pt x="29" y="1091"/>
                    </a:cubicBezTo>
                    <a:cubicBezTo>
                      <a:pt x="29" y="1077"/>
                      <a:pt x="29" y="1063"/>
                      <a:pt x="29" y="1049"/>
                    </a:cubicBezTo>
                    <a:close/>
                    <a:moveTo>
                      <a:pt x="29" y="1156"/>
                    </a:moveTo>
                    <a:cubicBezTo>
                      <a:pt x="79" y="1151"/>
                      <a:pt x="130" y="1146"/>
                      <a:pt x="180" y="1141"/>
                    </a:cubicBezTo>
                    <a:cubicBezTo>
                      <a:pt x="180" y="1152"/>
                      <a:pt x="180" y="1164"/>
                      <a:pt x="180" y="1175"/>
                    </a:cubicBezTo>
                    <a:cubicBezTo>
                      <a:pt x="130" y="1183"/>
                      <a:pt x="79" y="1190"/>
                      <a:pt x="29" y="1197"/>
                    </a:cubicBezTo>
                    <a:cubicBezTo>
                      <a:pt x="29" y="1183"/>
                      <a:pt x="29" y="1169"/>
                      <a:pt x="29" y="1156"/>
                    </a:cubicBezTo>
                    <a:close/>
                    <a:moveTo>
                      <a:pt x="29" y="1262"/>
                    </a:moveTo>
                    <a:cubicBezTo>
                      <a:pt x="79" y="1255"/>
                      <a:pt x="130" y="1248"/>
                      <a:pt x="180" y="1241"/>
                    </a:cubicBezTo>
                    <a:cubicBezTo>
                      <a:pt x="180" y="1252"/>
                      <a:pt x="180" y="1264"/>
                      <a:pt x="180" y="1275"/>
                    </a:cubicBezTo>
                    <a:cubicBezTo>
                      <a:pt x="130" y="1284"/>
                      <a:pt x="79" y="1294"/>
                      <a:pt x="29" y="1303"/>
                    </a:cubicBezTo>
                    <a:cubicBezTo>
                      <a:pt x="29" y="1289"/>
                      <a:pt x="29" y="1276"/>
                      <a:pt x="29" y="1262"/>
                    </a:cubicBezTo>
                    <a:close/>
                    <a:moveTo>
                      <a:pt x="29" y="1368"/>
                    </a:moveTo>
                    <a:cubicBezTo>
                      <a:pt x="79" y="1359"/>
                      <a:pt x="130" y="1350"/>
                      <a:pt x="180" y="1341"/>
                    </a:cubicBezTo>
                    <a:cubicBezTo>
                      <a:pt x="180" y="1352"/>
                      <a:pt x="180" y="1363"/>
                      <a:pt x="180" y="1375"/>
                    </a:cubicBezTo>
                    <a:cubicBezTo>
                      <a:pt x="130" y="1386"/>
                      <a:pt x="79" y="1398"/>
                      <a:pt x="29" y="1409"/>
                    </a:cubicBezTo>
                    <a:cubicBezTo>
                      <a:pt x="29" y="1395"/>
                      <a:pt x="29" y="1382"/>
                      <a:pt x="29" y="1368"/>
                    </a:cubicBezTo>
                    <a:close/>
                    <a:moveTo>
                      <a:pt x="29" y="1474"/>
                    </a:moveTo>
                    <a:cubicBezTo>
                      <a:pt x="180" y="1441"/>
                      <a:pt x="180" y="1441"/>
                      <a:pt x="180" y="1441"/>
                    </a:cubicBezTo>
                    <a:cubicBezTo>
                      <a:pt x="180" y="1474"/>
                      <a:pt x="180" y="1474"/>
                      <a:pt x="180" y="1474"/>
                    </a:cubicBezTo>
                    <a:cubicBezTo>
                      <a:pt x="29" y="1515"/>
                      <a:pt x="29" y="1515"/>
                      <a:pt x="29" y="1515"/>
                    </a:cubicBezTo>
                    <a:lnTo>
                      <a:pt x="29" y="147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" name="íṡḷîďe">
                <a:extLst>
                  <a:ext uri="{FF2B5EF4-FFF2-40B4-BE49-F238E27FC236}">
                    <a16:creationId xmlns:a16="http://schemas.microsoft.com/office/drawing/2014/main" id="{62A397B9-B348-40ED-9CCF-987DBE009E2D}"/>
                  </a:ext>
                </a:extLst>
              </p:cNvPr>
              <p:cNvSpPr/>
              <p:nvPr userDrawn="1"/>
            </p:nvSpPr>
            <p:spPr bwMode="auto">
              <a:xfrm>
                <a:off x="5227178" y="2377376"/>
                <a:ext cx="759812" cy="3036635"/>
              </a:xfrm>
              <a:custGeom>
                <a:avLst/>
                <a:gdLst>
                  <a:gd name="T0" fmla="*/ 329 w 398"/>
                  <a:gd name="T1" fmla="*/ 1511 h 1590"/>
                  <a:gd name="T2" fmla="*/ 263 w 398"/>
                  <a:gd name="T3" fmla="*/ 1423 h 1590"/>
                  <a:gd name="T4" fmla="*/ 263 w 398"/>
                  <a:gd name="T5" fmla="*/ 1299 h 1590"/>
                  <a:gd name="T6" fmla="*/ 329 w 398"/>
                  <a:gd name="T7" fmla="*/ 1222 h 1590"/>
                  <a:gd name="T8" fmla="*/ 329 w 398"/>
                  <a:gd name="T9" fmla="*/ 1189 h 1590"/>
                  <a:gd name="T10" fmla="*/ 329 w 398"/>
                  <a:gd name="T11" fmla="*/ 1029 h 1590"/>
                  <a:gd name="T12" fmla="*/ 263 w 398"/>
                  <a:gd name="T13" fmla="*/ 950 h 1590"/>
                  <a:gd name="T14" fmla="*/ 263 w 398"/>
                  <a:gd name="T15" fmla="*/ 827 h 1590"/>
                  <a:gd name="T16" fmla="*/ 329 w 398"/>
                  <a:gd name="T17" fmla="*/ 740 h 1590"/>
                  <a:gd name="T18" fmla="*/ 329 w 398"/>
                  <a:gd name="T19" fmla="*/ 707 h 1590"/>
                  <a:gd name="T20" fmla="*/ 329 w 398"/>
                  <a:gd name="T21" fmla="*/ 627 h 1590"/>
                  <a:gd name="T22" fmla="*/ 263 w 398"/>
                  <a:gd name="T23" fmla="*/ 478 h 1590"/>
                  <a:gd name="T24" fmla="*/ 263 w 398"/>
                  <a:gd name="T25" fmla="*/ 355 h 1590"/>
                  <a:gd name="T26" fmla="*/ 329 w 398"/>
                  <a:gd name="T27" fmla="*/ 258 h 1590"/>
                  <a:gd name="T28" fmla="*/ 329 w 398"/>
                  <a:gd name="T29" fmla="*/ 225 h 1590"/>
                  <a:gd name="T30" fmla="*/ 177 w 398"/>
                  <a:gd name="T31" fmla="*/ 145 h 1590"/>
                  <a:gd name="T32" fmla="*/ 219 w 398"/>
                  <a:gd name="T33" fmla="*/ 209 h 1590"/>
                  <a:gd name="T34" fmla="*/ 219 w 398"/>
                  <a:gd name="T35" fmla="*/ 330 h 1590"/>
                  <a:gd name="T36" fmla="*/ 176 w 398"/>
                  <a:gd name="T37" fmla="*/ 416 h 1590"/>
                  <a:gd name="T38" fmla="*/ 176 w 398"/>
                  <a:gd name="T39" fmla="*/ 452 h 1590"/>
                  <a:gd name="T40" fmla="*/ 176 w 398"/>
                  <a:gd name="T41" fmla="*/ 605 h 1590"/>
                  <a:gd name="T42" fmla="*/ 218 w 398"/>
                  <a:gd name="T43" fmla="*/ 675 h 1590"/>
                  <a:gd name="T44" fmla="*/ 218 w 398"/>
                  <a:gd name="T45" fmla="*/ 795 h 1590"/>
                  <a:gd name="T46" fmla="*/ 175 w 398"/>
                  <a:gd name="T47" fmla="*/ 875 h 1590"/>
                  <a:gd name="T48" fmla="*/ 175 w 398"/>
                  <a:gd name="T49" fmla="*/ 911 h 1590"/>
                  <a:gd name="T50" fmla="*/ 175 w 398"/>
                  <a:gd name="T51" fmla="*/ 1064 h 1590"/>
                  <a:gd name="T52" fmla="*/ 217 w 398"/>
                  <a:gd name="T53" fmla="*/ 1141 h 1590"/>
                  <a:gd name="T54" fmla="*/ 217 w 398"/>
                  <a:gd name="T55" fmla="*/ 1261 h 1590"/>
                  <a:gd name="T56" fmla="*/ 174 w 398"/>
                  <a:gd name="T57" fmla="*/ 1335 h 1590"/>
                  <a:gd name="T58" fmla="*/ 174 w 398"/>
                  <a:gd name="T59" fmla="*/ 1371 h 1590"/>
                  <a:gd name="T60" fmla="*/ 139 w 398"/>
                  <a:gd name="T61" fmla="*/ 1485 h 1590"/>
                  <a:gd name="T62" fmla="*/ 109 w 398"/>
                  <a:gd name="T63" fmla="*/ 1405 h 1590"/>
                  <a:gd name="T64" fmla="*/ 139 w 398"/>
                  <a:gd name="T65" fmla="*/ 1294 h 1590"/>
                  <a:gd name="T66" fmla="*/ 139 w 398"/>
                  <a:gd name="T67" fmla="*/ 1218 h 1590"/>
                  <a:gd name="T68" fmla="*/ 109 w 398"/>
                  <a:gd name="T69" fmla="*/ 1180 h 1590"/>
                  <a:gd name="T70" fmla="*/ 109 w 398"/>
                  <a:gd name="T71" fmla="*/ 1030 h 1590"/>
                  <a:gd name="T72" fmla="*/ 109 w 398"/>
                  <a:gd name="T73" fmla="*/ 955 h 1590"/>
                  <a:gd name="T74" fmla="*/ 109 w 398"/>
                  <a:gd name="T75" fmla="*/ 842 h 1590"/>
                  <a:gd name="T76" fmla="*/ 139 w 398"/>
                  <a:gd name="T77" fmla="*/ 763 h 1590"/>
                  <a:gd name="T78" fmla="*/ 139 w 398"/>
                  <a:gd name="T79" fmla="*/ 727 h 1590"/>
                  <a:gd name="T80" fmla="*/ 139 w 398"/>
                  <a:gd name="T81" fmla="*/ 575 h 1590"/>
                  <a:gd name="T82" fmla="*/ 109 w 398"/>
                  <a:gd name="T83" fmla="*/ 505 h 1590"/>
                  <a:gd name="T84" fmla="*/ 109 w 398"/>
                  <a:gd name="T85" fmla="*/ 392 h 1590"/>
                  <a:gd name="T86" fmla="*/ 139 w 398"/>
                  <a:gd name="T87" fmla="*/ 348 h 1590"/>
                  <a:gd name="T88" fmla="*/ 139 w 398"/>
                  <a:gd name="T89" fmla="*/ 272 h 1590"/>
                  <a:gd name="T90" fmla="*/ 81 w 398"/>
                  <a:gd name="T91" fmla="*/ 1478 h 1590"/>
                  <a:gd name="T92" fmla="*/ 54 w 398"/>
                  <a:gd name="T93" fmla="*/ 1400 h 1590"/>
                  <a:gd name="T94" fmla="*/ 54 w 398"/>
                  <a:gd name="T95" fmla="*/ 1291 h 1590"/>
                  <a:gd name="T96" fmla="*/ 80 w 398"/>
                  <a:gd name="T97" fmla="*/ 1218 h 1590"/>
                  <a:gd name="T98" fmla="*/ 80 w 398"/>
                  <a:gd name="T99" fmla="*/ 1180 h 1590"/>
                  <a:gd name="T100" fmla="*/ 79 w 398"/>
                  <a:gd name="T101" fmla="*/ 1031 h 1590"/>
                  <a:gd name="T102" fmla="*/ 53 w 398"/>
                  <a:gd name="T103" fmla="*/ 958 h 1590"/>
                  <a:gd name="T104" fmla="*/ 52 w 398"/>
                  <a:gd name="T105" fmla="*/ 848 h 1590"/>
                  <a:gd name="T106" fmla="*/ 79 w 398"/>
                  <a:gd name="T107" fmla="*/ 771 h 1590"/>
                  <a:gd name="T108" fmla="*/ 79 w 398"/>
                  <a:gd name="T109" fmla="*/ 734 h 1590"/>
                  <a:gd name="T110" fmla="*/ 78 w 398"/>
                  <a:gd name="T111" fmla="*/ 585 h 1590"/>
                  <a:gd name="T112" fmla="*/ 51 w 398"/>
                  <a:gd name="T113" fmla="*/ 515 h 1590"/>
                  <a:gd name="T114" fmla="*/ 51 w 398"/>
                  <a:gd name="T115" fmla="*/ 406 h 1590"/>
                  <a:gd name="T116" fmla="*/ 78 w 398"/>
                  <a:gd name="T117" fmla="*/ 325 h 1590"/>
                  <a:gd name="T118" fmla="*/ 77 w 398"/>
                  <a:gd name="T119" fmla="*/ 287 h 1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8" h="1590">
                    <a:moveTo>
                      <a:pt x="0" y="1529"/>
                    </a:moveTo>
                    <a:cubicBezTo>
                      <a:pt x="398" y="1590"/>
                      <a:pt x="398" y="1590"/>
                      <a:pt x="398" y="159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0" y="137"/>
                      <a:pt x="0" y="137"/>
                      <a:pt x="0" y="137"/>
                    </a:cubicBezTo>
                    <a:lnTo>
                      <a:pt x="0" y="1529"/>
                    </a:lnTo>
                    <a:close/>
                    <a:moveTo>
                      <a:pt x="329" y="1511"/>
                    </a:moveTo>
                    <a:cubicBezTo>
                      <a:pt x="263" y="1501"/>
                      <a:pt x="263" y="1501"/>
                      <a:pt x="263" y="1501"/>
                    </a:cubicBezTo>
                    <a:cubicBezTo>
                      <a:pt x="263" y="1457"/>
                      <a:pt x="263" y="1457"/>
                      <a:pt x="263" y="1457"/>
                    </a:cubicBezTo>
                    <a:cubicBezTo>
                      <a:pt x="329" y="1463"/>
                      <a:pt x="329" y="1463"/>
                      <a:pt x="329" y="1463"/>
                    </a:cubicBezTo>
                    <a:lnTo>
                      <a:pt x="329" y="1511"/>
                    </a:lnTo>
                    <a:close/>
                    <a:moveTo>
                      <a:pt x="329" y="1430"/>
                    </a:moveTo>
                    <a:cubicBezTo>
                      <a:pt x="307" y="1428"/>
                      <a:pt x="285" y="1425"/>
                      <a:pt x="263" y="1423"/>
                    </a:cubicBezTo>
                    <a:cubicBezTo>
                      <a:pt x="263" y="1408"/>
                      <a:pt x="263" y="1393"/>
                      <a:pt x="263" y="1378"/>
                    </a:cubicBezTo>
                    <a:cubicBezTo>
                      <a:pt x="285" y="1380"/>
                      <a:pt x="307" y="1381"/>
                      <a:pt x="329" y="1382"/>
                    </a:cubicBezTo>
                    <a:cubicBezTo>
                      <a:pt x="329" y="1398"/>
                      <a:pt x="329" y="1414"/>
                      <a:pt x="329" y="1430"/>
                    </a:cubicBezTo>
                    <a:close/>
                    <a:moveTo>
                      <a:pt x="329" y="1350"/>
                    </a:moveTo>
                    <a:cubicBezTo>
                      <a:pt x="307" y="1348"/>
                      <a:pt x="285" y="1346"/>
                      <a:pt x="263" y="1344"/>
                    </a:cubicBezTo>
                    <a:cubicBezTo>
                      <a:pt x="263" y="1329"/>
                      <a:pt x="263" y="1314"/>
                      <a:pt x="263" y="1299"/>
                    </a:cubicBezTo>
                    <a:cubicBezTo>
                      <a:pt x="285" y="1300"/>
                      <a:pt x="307" y="1301"/>
                      <a:pt x="329" y="1302"/>
                    </a:cubicBezTo>
                    <a:cubicBezTo>
                      <a:pt x="329" y="1318"/>
                      <a:pt x="329" y="1334"/>
                      <a:pt x="329" y="1350"/>
                    </a:cubicBezTo>
                    <a:close/>
                    <a:moveTo>
                      <a:pt x="329" y="1270"/>
                    </a:moveTo>
                    <a:cubicBezTo>
                      <a:pt x="307" y="1268"/>
                      <a:pt x="285" y="1267"/>
                      <a:pt x="263" y="1265"/>
                    </a:cubicBezTo>
                    <a:cubicBezTo>
                      <a:pt x="263" y="1250"/>
                      <a:pt x="263" y="1236"/>
                      <a:pt x="263" y="1221"/>
                    </a:cubicBezTo>
                    <a:cubicBezTo>
                      <a:pt x="285" y="1221"/>
                      <a:pt x="307" y="1221"/>
                      <a:pt x="329" y="1222"/>
                    </a:cubicBezTo>
                    <a:cubicBezTo>
                      <a:pt x="329" y="1238"/>
                      <a:pt x="329" y="1254"/>
                      <a:pt x="329" y="1270"/>
                    </a:cubicBezTo>
                    <a:close/>
                    <a:moveTo>
                      <a:pt x="329" y="1189"/>
                    </a:moveTo>
                    <a:cubicBezTo>
                      <a:pt x="307" y="1188"/>
                      <a:pt x="285" y="1187"/>
                      <a:pt x="263" y="1186"/>
                    </a:cubicBezTo>
                    <a:cubicBezTo>
                      <a:pt x="263" y="1172"/>
                      <a:pt x="263" y="1157"/>
                      <a:pt x="263" y="1142"/>
                    </a:cubicBezTo>
                    <a:cubicBezTo>
                      <a:pt x="285" y="1142"/>
                      <a:pt x="307" y="1142"/>
                      <a:pt x="329" y="1141"/>
                    </a:cubicBezTo>
                    <a:cubicBezTo>
                      <a:pt x="329" y="1157"/>
                      <a:pt x="329" y="1173"/>
                      <a:pt x="329" y="1189"/>
                    </a:cubicBezTo>
                    <a:close/>
                    <a:moveTo>
                      <a:pt x="329" y="1109"/>
                    </a:moveTo>
                    <a:cubicBezTo>
                      <a:pt x="307" y="1108"/>
                      <a:pt x="285" y="1108"/>
                      <a:pt x="263" y="1108"/>
                    </a:cubicBezTo>
                    <a:cubicBezTo>
                      <a:pt x="263" y="1093"/>
                      <a:pt x="263" y="1078"/>
                      <a:pt x="263" y="1063"/>
                    </a:cubicBezTo>
                    <a:cubicBezTo>
                      <a:pt x="285" y="1063"/>
                      <a:pt x="307" y="1062"/>
                      <a:pt x="329" y="1061"/>
                    </a:cubicBezTo>
                    <a:cubicBezTo>
                      <a:pt x="329" y="1077"/>
                      <a:pt x="329" y="1093"/>
                      <a:pt x="329" y="1109"/>
                    </a:cubicBezTo>
                    <a:close/>
                    <a:moveTo>
                      <a:pt x="329" y="1029"/>
                    </a:moveTo>
                    <a:cubicBezTo>
                      <a:pt x="307" y="1029"/>
                      <a:pt x="285" y="1029"/>
                      <a:pt x="263" y="1029"/>
                    </a:cubicBezTo>
                    <a:cubicBezTo>
                      <a:pt x="263" y="1014"/>
                      <a:pt x="263" y="999"/>
                      <a:pt x="263" y="984"/>
                    </a:cubicBezTo>
                    <a:cubicBezTo>
                      <a:pt x="285" y="983"/>
                      <a:pt x="307" y="982"/>
                      <a:pt x="329" y="981"/>
                    </a:cubicBezTo>
                    <a:cubicBezTo>
                      <a:pt x="329" y="997"/>
                      <a:pt x="329" y="1013"/>
                      <a:pt x="329" y="1029"/>
                    </a:cubicBezTo>
                    <a:close/>
                    <a:moveTo>
                      <a:pt x="329" y="948"/>
                    </a:moveTo>
                    <a:cubicBezTo>
                      <a:pt x="307" y="949"/>
                      <a:pt x="285" y="950"/>
                      <a:pt x="263" y="950"/>
                    </a:cubicBezTo>
                    <a:cubicBezTo>
                      <a:pt x="263" y="935"/>
                      <a:pt x="263" y="921"/>
                      <a:pt x="263" y="906"/>
                    </a:cubicBezTo>
                    <a:cubicBezTo>
                      <a:pt x="285" y="904"/>
                      <a:pt x="307" y="902"/>
                      <a:pt x="329" y="900"/>
                    </a:cubicBezTo>
                    <a:cubicBezTo>
                      <a:pt x="329" y="916"/>
                      <a:pt x="329" y="932"/>
                      <a:pt x="329" y="948"/>
                    </a:cubicBezTo>
                    <a:close/>
                    <a:moveTo>
                      <a:pt x="329" y="868"/>
                    </a:moveTo>
                    <a:cubicBezTo>
                      <a:pt x="307" y="869"/>
                      <a:pt x="285" y="870"/>
                      <a:pt x="263" y="872"/>
                    </a:cubicBezTo>
                    <a:cubicBezTo>
                      <a:pt x="263" y="857"/>
                      <a:pt x="263" y="842"/>
                      <a:pt x="263" y="827"/>
                    </a:cubicBezTo>
                    <a:cubicBezTo>
                      <a:pt x="285" y="825"/>
                      <a:pt x="307" y="822"/>
                      <a:pt x="329" y="820"/>
                    </a:cubicBezTo>
                    <a:cubicBezTo>
                      <a:pt x="329" y="836"/>
                      <a:pt x="329" y="852"/>
                      <a:pt x="329" y="868"/>
                    </a:cubicBezTo>
                    <a:close/>
                    <a:moveTo>
                      <a:pt x="329" y="788"/>
                    </a:moveTo>
                    <a:cubicBezTo>
                      <a:pt x="307" y="789"/>
                      <a:pt x="285" y="791"/>
                      <a:pt x="263" y="793"/>
                    </a:cubicBezTo>
                    <a:cubicBezTo>
                      <a:pt x="263" y="778"/>
                      <a:pt x="263" y="763"/>
                      <a:pt x="263" y="748"/>
                    </a:cubicBezTo>
                    <a:cubicBezTo>
                      <a:pt x="285" y="745"/>
                      <a:pt x="307" y="743"/>
                      <a:pt x="329" y="740"/>
                    </a:cubicBezTo>
                    <a:cubicBezTo>
                      <a:pt x="329" y="756"/>
                      <a:pt x="329" y="772"/>
                      <a:pt x="329" y="788"/>
                    </a:cubicBezTo>
                    <a:close/>
                    <a:moveTo>
                      <a:pt x="329" y="707"/>
                    </a:moveTo>
                    <a:cubicBezTo>
                      <a:pt x="307" y="710"/>
                      <a:pt x="285" y="712"/>
                      <a:pt x="263" y="714"/>
                    </a:cubicBezTo>
                    <a:cubicBezTo>
                      <a:pt x="263" y="699"/>
                      <a:pt x="263" y="684"/>
                      <a:pt x="263" y="670"/>
                    </a:cubicBezTo>
                    <a:cubicBezTo>
                      <a:pt x="285" y="666"/>
                      <a:pt x="307" y="663"/>
                      <a:pt x="329" y="660"/>
                    </a:cubicBezTo>
                    <a:cubicBezTo>
                      <a:pt x="329" y="675"/>
                      <a:pt x="329" y="691"/>
                      <a:pt x="329" y="707"/>
                    </a:cubicBezTo>
                    <a:close/>
                    <a:moveTo>
                      <a:pt x="263" y="557"/>
                    </a:moveTo>
                    <a:cubicBezTo>
                      <a:pt x="263" y="542"/>
                      <a:pt x="263" y="527"/>
                      <a:pt x="263" y="512"/>
                    </a:cubicBezTo>
                    <a:cubicBezTo>
                      <a:pt x="285" y="508"/>
                      <a:pt x="307" y="503"/>
                      <a:pt x="329" y="499"/>
                    </a:cubicBezTo>
                    <a:cubicBezTo>
                      <a:pt x="329" y="515"/>
                      <a:pt x="329" y="531"/>
                      <a:pt x="329" y="547"/>
                    </a:cubicBezTo>
                    <a:cubicBezTo>
                      <a:pt x="307" y="550"/>
                      <a:pt x="285" y="553"/>
                      <a:pt x="263" y="557"/>
                    </a:cubicBezTo>
                    <a:close/>
                    <a:moveTo>
                      <a:pt x="329" y="627"/>
                    </a:moveTo>
                    <a:cubicBezTo>
                      <a:pt x="307" y="630"/>
                      <a:pt x="285" y="633"/>
                      <a:pt x="263" y="635"/>
                    </a:cubicBezTo>
                    <a:cubicBezTo>
                      <a:pt x="263" y="620"/>
                      <a:pt x="263" y="606"/>
                      <a:pt x="263" y="591"/>
                    </a:cubicBezTo>
                    <a:cubicBezTo>
                      <a:pt x="285" y="587"/>
                      <a:pt x="307" y="583"/>
                      <a:pt x="329" y="579"/>
                    </a:cubicBezTo>
                    <a:cubicBezTo>
                      <a:pt x="329" y="595"/>
                      <a:pt x="329" y="611"/>
                      <a:pt x="329" y="627"/>
                    </a:cubicBezTo>
                    <a:close/>
                    <a:moveTo>
                      <a:pt x="329" y="466"/>
                    </a:moveTo>
                    <a:cubicBezTo>
                      <a:pt x="307" y="470"/>
                      <a:pt x="285" y="474"/>
                      <a:pt x="263" y="478"/>
                    </a:cubicBezTo>
                    <a:cubicBezTo>
                      <a:pt x="263" y="463"/>
                      <a:pt x="263" y="448"/>
                      <a:pt x="263" y="433"/>
                    </a:cubicBezTo>
                    <a:cubicBezTo>
                      <a:pt x="285" y="428"/>
                      <a:pt x="307" y="423"/>
                      <a:pt x="329" y="419"/>
                    </a:cubicBezTo>
                    <a:cubicBezTo>
                      <a:pt x="329" y="434"/>
                      <a:pt x="329" y="450"/>
                      <a:pt x="329" y="466"/>
                    </a:cubicBezTo>
                    <a:close/>
                    <a:moveTo>
                      <a:pt x="329" y="386"/>
                    </a:moveTo>
                    <a:cubicBezTo>
                      <a:pt x="307" y="390"/>
                      <a:pt x="285" y="395"/>
                      <a:pt x="263" y="399"/>
                    </a:cubicBezTo>
                    <a:cubicBezTo>
                      <a:pt x="263" y="384"/>
                      <a:pt x="263" y="369"/>
                      <a:pt x="263" y="355"/>
                    </a:cubicBezTo>
                    <a:cubicBezTo>
                      <a:pt x="285" y="349"/>
                      <a:pt x="307" y="344"/>
                      <a:pt x="329" y="338"/>
                    </a:cubicBezTo>
                    <a:cubicBezTo>
                      <a:pt x="329" y="354"/>
                      <a:pt x="329" y="370"/>
                      <a:pt x="329" y="386"/>
                    </a:cubicBezTo>
                    <a:close/>
                    <a:moveTo>
                      <a:pt x="329" y="306"/>
                    </a:moveTo>
                    <a:cubicBezTo>
                      <a:pt x="307" y="311"/>
                      <a:pt x="285" y="315"/>
                      <a:pt x="263" y="320"/>
                    </a:cubicBezTo>
                    <a:cubicBezTo>
                      <a:pt x="263" y="306"/>
                      <a:pt x="263" y="291"/>
                      <a:pt x="263" y="276"/>
                    </a:cubicBezTo>
                    <a:cubicBezTo>
                      <a:pt x="285" y="270"/>
                      <a:pt x="307" y="264"/>
                      <a:pt x="329" y="258"/>
                    </a:cubicBezTo>
                    <a:cubicBezTo>
                      <a:pt x="329" y="274"/>
                      <a:pt x="329" y="290"/>
                      <a:pt x="329" y="306"/>
                    </a:cubicBezTo>
                    <a:close/>
                    <a:moveTo>
                      <a:pt x="329" y="225"/>
                    </a:moveTo>
                    <a:cubicBezTo>
                      <a:pt x="307" y="231"/>
                      <a:pt x="285" y="236"/>
                      <a:pt x="263" y="242"/>
                    </a:cubicBezTo>
                    <a:cubicBezTo>
                      <a:pt x="263" y="227"/>
                      <a:pt x="263" y="212"/>
                      <a:pt x="263" y="197"/>
                    </a:cubicBezTo>
                    <a:cubicBezTo>
                      <a:pt x="285" y="191"/>
                      <a:pt x="307" y="184"/>
                      <a:pt x="329" y="178"/>
                    </a:cubicBezTo>
                    <a:cubicBezTo>
                      <a:pt x="329" y="193"/>
                      <a:pt x="329" y="209"/>
                      <a:pt x="329" y="225"/>
                    </a:cubicBezTo>
                    <a:close/>
                    <a:moveTo>
                      <a:pt x="263" y="118"/>
                    </a:moveTo>
                    <a:cubicBezTo>
                      <a:pt x="329" y="97"/>
                      <a:pt x="329" y="97"/>
                      <a:pt x="329" y="97"/>
                    </a:cubicBezTo>
                    <a:cubicBezTo>
                      <a:pt x="329" y="145"/>
                      <a:pt x="329" y="145"/>
                      <a:pt x="329" y="145"/>
                    </a:cubicBezTo>
                    <a:cubicBezTo>
                      <a:pt x="263" y="163"/>
                      <a:pt x="263" y="163"/>
                      <a:pt x="263" y="163"/>
                    </a:cubicBezTo>
                    <a:lnTo>
                      <a:pt x="263" y="118"/>
                    </a:lnTo>
                    <a:close/>
                    <a:moveTo>
                      <a:pt x="177" y="145"/>
                    </a:moveTo>
                    <a:cubicBezTo>
                      <a:pt x="219" y="131"/>
                      <a:pt x="219" y="131"/>
                      <a:pt x="219" y="131"/>
                    </a:cubicBezTo>
                    <a:cubicBezTo>
                      <a:pt x="219" y="174"/>
                      <a:pt x="219" y="174"/>
                      <a:pt x="219" y="174"/>
                    </a:cubicBezTo>
                    <a:cubicBezTo>
                      <a:pt x="177" y="186"/>
                      <a:pt x="177" y="186"/>
                      <a:pt x="177" y="186"/>
                    </a:cubicBezTo>
                    <a:lnTo>
                      <a:pt x="177" y="145"/>
                    </a:lnTo>
                    <a:close/>
                    <a:moveTo>
                      <a:pt x="176" y="222"/>
                    </a:moveTo>
                    <a:cubicBezTo>
                      <a:pt x="191" y="217"/>
                      <a:pt x="205" y="213"/>
                      <a:pt x="219" y="209"/>
                    </a:cubicBezTo>
                    <a:cubicBezTo>
                      <a:pt x="219" y="223"/>
                      <a:pt x="219" y="238"/>
                      <a:pt x="219" y="252"/>
                    </a:cubicBezTo>
                    <a:cubicBezTo>
                      <a:pt x="205" y="255"/>
                      <a:pt x="191" y="259"/>
                      <a:pt x="176" y="262"/>
                    </a:cubicBezTo>
                    <a:cubicBezTo>
                      <a:pt x="176" y="249"/>
                      <a:pt x="176" y="235"/>
                      <a:pt x="176" y="222"/>
                    </a:cubicBezTo>
                    <a:close/>
                    <a:moveTo>
                      <a:pt x="176" y="298"/>
                    </a:moveTo>
                    <a:cubicBezTo>
                      <a:pt x="190" y="294"/>
                      <a:pt x="205" y="291"/>
                      <a:pt x="219" y="287"/>
                    </a:cubicBezTo>
                    <a:cubicBezTo>
                      <a:pt x="219" y="301"/>
                      <a:pt x="219" y="315"/>
                      <a:pt x="219" y="330"/>
                    </a:cubicBezTo>
                    <a:cubicBezTo>
                      <a:pt x="205" y="333"/>
                      <a:pt x="190" y="336"/>
                      <a:pt x="176" y="339"/>
                    </a:cubicBezTo>
                    <a:cubicBezTo>
                      <a:pt x="176" y="325"/>
                      <a:pt x="176" y="312"/>
                      <a:pt x="176" y="298"/>
                    </a:cubicBezTo>
                    <a:close/>
                    <a:moveTo>
                      <a:pt x="176" y="375"/>
                    </a:moveTo>
                    <a:cubicBezTo>
                      <a:pt x="190" y="371"/>
                      <a:pt x="204" y="368"/>
                      <a:pt x="219" y="364"/>
                    </a:cubicBezTo>
                    <a:cubicBezTo>
                      <a:pt x="219" y="379"/>
                      <a:pt x="219" y="393"/>
                      <a:pt x="219" y="407"/>
                    </a:cubicBezTo>
                    <a:cubicBezTo>
                      <a:pt x="204" y="410"/>
                      <a:pt x="190" y="413"/>
                      <a:pt x="176" y="416"/>
                    </a:cubicBezTo>
                    <a:cubicBezTo>
                      <a:pt x="176" y="402"/>
                      <a:pt x="176" y="388"/>
                      <a:pt x="176" y="375"/>
                    </a:cubicBezTo>
                    <a:close/>
                    <a:moveTo>
                      <a:pt x="176" y="452"/>
                    </a:moveTo>
                    <a:cubicBezTo>
                      <a:pt x="190" y="448"/>
                      <a:pt x="204" y="445"/>
                      <a:pt x="218" y="442"/>
                    </a:cubicBezTo>
                    <a:cubicBezTo>
                      <a:pt x="218" y="456"/>
                      <a:pt x="218" y="471"/>
                      <a:pt x="218" y="485"/>
                    </a:cubicBezTo>
                    <a:cubicBezTo>
                      <a:pt x="204" y="487"/>
                      <a:pt x="190" y="490"/>
                      <a:pt x="176" y="492"/>
                    </a:cubicBezTo>
                    <a:cubicBezTo>
                      <a:pt x="176" y="479"/>
                      <a:pt x="176" y="465"/>
                      <a:pt x="176" y="452"/>
                    </a:cubicBezTo>
                    <a:close/>
                    <a:moveTo>
                      <a:pt x="176" y="528"/>
                    </a:moveTo>
                    <a:cubicBezTo>
                      <a:pt x="190" y="525"/>
                      <a:pt x="204" y="522"/>
                      <a:pt x="218" y="520"/>
                    </a:cubicBezTo>
                    <a:cubicBezTo>
                      <a:pt x="218" y="534"/>
                      <a:pt x="218" y="548"/>
                      <a:pt x="218" y="562"/>
                    </a:cubicBezTo>
                    <a:cubicBezTo>
                      <a:pt x="204" y="565"/>
                      <a:pt x="190" y="567"/>
                      <a:pt x="176" y="569"/>
                    </a:cubicBezTo>
                    <a:cubicBezTo>
                      <a:pt x="176" y="555"/>
                      <a:pt x="176" y="542"/>
                      <a:pt x="176" y="528"/>
                    </a:cubicBezTo>
                    <a:close/>
                    <a:moveTo>
                      <a:pt x="176" y="605"/>
                    </a:moveTo>
                    <a:cubicBezTo>
                      <a:pt x="190" y="602"/>
                      <a:pt x="204" y="600"/>
                      <a:pt x="218" y="597"/>
                    </a:cubicBezTo>
                    <a:cubicBezTo>
                      <a:pt x="218" y="612"/>
                      <a:pt x="218" y="626"/>
                      <a:pt x="218" y="640"/>
                    </a:cubicBezTo>
                    <a:cubicBezTo>
                      <a:pt x="204" y="642"/>
                      <a:pt x="190" y="644"/>
                      <a:pt x="176" y="645"/>
                    </a:cubicBezTo>
                    <a:cubicBezTo>
                      <a:pt x="176" y="632"/>
                      <a:pt x="176" y="618"/>
                      <a:pt x="176" y="605"/>
                    </a:cubicBezTo>
                    <a:close/>
                    <a:moveTo>
                      <a:pt x="176" y="681"/>
                    </a:moveTo>
                    <a:cubicBezTo>
                      <a:pt x="190" y="679"/>
                      <a:pt x="204" y="677"/>
                      <a:pt x="218" y="675"/>
                    </a:cubicBezTo>
                    <a:cubicBezTo>
                      <a:pt x="218" y="689"/>
                      <a:pt x="218" y="703"/>
                      <a:pt x="218" y="718"/>
                    </a:cubicBezTo>
                    <a:cubicBezTo>
                      <a:pt x="204" y="719"/>
                      <a:pt x="190" y="721"/>
                      <a:pt x="176" y="722"/>
                    </a:cubicBezTo>
                    <a:cubicBezTo>
                      <a:pt x="176" y="709"/>
                      <a:pt x="176" y="695"/>
                      <a:pt x="176" y="681"/>
                    </a:cubicBezTo>
                    <a:close/>
                    <a:moveTo>
                      <a:pt x="175" y="758"/>
                    </a:moveTo>
                    <a:cubicBezTo>
                      <a:pt x="190" y="756"/>
                      <a:pt x="204" y="754"/>
                      <a:pt x="218" y="753"/>
                    </a:cubicBezTo>
                    <a:cubicBezTo>
                      <a:pt x="218" y="767"/>
                      <a:pt x="218" y="781"/>
                      <a:pt x="218" y="795"/>
                    </a:cubicBezTo>
                    <a:cubicBezTo>
                      <a:pt x="204" y="796"/>
                      <a:pt x="190" y="798"/>
                      <a:pt x="175" y="799"/>
                    </a:cubicBezTo>
                    <a:cubicBezTo>
                      <a:pt x="175" y="785"/>
                      <a:pt x="175" y="772"/>
                      <a:pt x="175" y="758"/>
                    </a:cubicBezTo>
                    <a:close/>
                    <a:moveTo>
                      <a:pt x="175" y="835"/>
                    </a:moveTo>
                    <a:cubicBezTo>
                      <a:pt x="189" y="833"/>
                      <a:pt x="204" y="832"/>
                      <a:pt x="218" y="830"/>
                    </a:cubicBezTo>
                    <a:cubicBezTo>
                      <a:pt x="218" y="844"/>
                      <a:pt x="218" y="859"/>
                      <a:pt x="218" y="873"/>
                    </a:cubicBezTo>
                    <a:cubicBezTo>
                      <a:pt x="204" y="874"/>
                      <a:pt x="189" y="875"/>
                      <a:pt x="175" y="875"/>
                    </a:cubicBezTo>
                    <a:cubicBezTo>
                      <a:pt x="175" y="862"/>
                      <a:pt x="175" y="848"/>
                      <a:pt x="175" y="835"/>
                    </a:cubicBezTo>
                    <a:close/>
                    <a:moveTo>
                      <a:pt x="175" y="911"/>
                    </a:moveTo>
                    <a:cubicBezTo>
                      <a:pt x="189" y="910"/>
                      <a:pt x="203" y="909"/>
                      <a:pt x="218" y="908"/>
                    </a:cubicBezTo>
                    <a:cubicBezTo>
                      <a:pt x="218" y="922"/>
                      <a:pt x="218" y="936"/>
                      <a:pt x="218" y="951"/>
                    </a:cubicBezTo>
                    <a:cubicBezTo>
                      <a:pt x="203" y="951"/>
                      <a:pt x="189" y="951"/>
                      <a:pt x="175" y="952"/>
                    </a:cubicBezTo>
                    <a:cubicBezTo>
                      <a:pt x="175" y="938"/>
                      <a:pt x="175" y="925"/>
                      <a:pt x="175" y="911"/>
                    </a:cubicBezTo>
                    <a:close/>
                    <a:moveTo>
                      <a:pt x="175" y="988"/>
                    </a:moveTo>
                    <a:cubicBezTo>
                      <a:pt x="189" y="987"/>
                      <a:pt x="203" y="986"/>
                      <a:pt x="217" y="985"/>
                    </a:cubicBezTo>
                    <a:cubicBezTo>
                      <a:pt x="217" y="1000"/>
                      <a:pt x="217" y="1014"/>
                      <a:pt x="217" y="1028"/>
                    </a:cubicBezTo>
                    <a:cubicBezTo>
                      <a:pt x="203" y="1028"/>
                      <a:pt x="189" y="1028"/>
                      <a:pt x="175" y="1029"/>
                    </a:cubicBezTo>
                    <a:cubicBezTo>
                      <a:pt x="175" y="1015"/>
                      <a:pt x="175" y="1001"/>
                      <a:pt x="175" y="988"/>
                    </a:cubicBezTo>
                    <a:close/>
                    <a:moveTo>
                      <a:pt x="175" y="1064"/>
                    </a:moveTo>
                    <a:cubicBezTo>
                      <a:pt x="189" y="1064"/>
                      <a:pt x="203" y="1064"/>
                      <a:pt x="217" y="1063"/>
                    </a:cubicBezTo>
                    <a:cubicBezTo>
                      <a:pt x="217" y="1077"/>
                      <a:pt x="217" y="1092"/>
                      <a:pt x="217" y="1106"/>
                    </a:cubicBezTo>
                    <a:cubicBezTo>
                      <a:pt x="203" y="1106"/>
                      <a:pt x="189" y="1105"/>
                      <a:pt x="175" y="1105"/>
                    </a:cubicBezTo>
                    <a:cubicBezTo>
                      <a:pt x="175" y="1092"/>
                      <a:pt x="175" y="1078"/>
                      <a:pt x="175" y="1064"/>
                    </a:cubicBezTo>
                    <a:close/>
                    <a:moveTo>
                      <a:pt x="175" y="1141"/>
                    </a:moveTo>
                    <a:cubicBezTo>
                      <a:pt x="189" y="1141"/>
                      <a:pt x="203" y="1141"/>
                      <a:pt x="217" y="1141"/>
                    </a:cubicBezTo>
                    <a:cubicBezTo>
                      <a:pt x="217" y="1155"/>
                      <a:pt x="217" y="1169"/>
                      <a:pt x="217" y="1184"/>
                    </a:cubicBezTo>
                    <a:cubicBezTo>
                      <a:pt x="203" y="1183"/>
                      <a:pt x="189" y="1182"/>
                      <a:pt x="175" y="1182"/>
                    </a:cubicBezTo>
                    <a:cubicBezTo>
                      <a:pt x="175" y="1168"/>
                      <a:pt x="175" y="1155"/>
                      <a:pt x="175" y="1141"/>
                    </a:cubicBezTo>
                    <a:close/>
                    <a:moveTo>
                      <a:pt x="175" y="1218"/>
                    </a:moveTo>
                    <a:cubicBezTo>
                      <a:pt x="189" y="1218"/>
                      <a:pt x="203" y="1218"/>
                      <a:pt x="217" y="1218"/>
                    </a:cubicBezTo>
                    <a:cubicBezTo>
                      <a:pt x="217" y="1233"/>
                      <a:pt x="217" y="1247"/>
                      <a:pt x="217" y="1261"/>
                    </a:cubicBezTo>
                    <a:cubicBezTo>
                      <a:pt x="203" y="1260"/>
                      <a:pt x="189" y="1259"/>
                      <a:pt x="175" y="1258"/>
                    </a:cubicBezTo>
                    <a:cubicBezTo>
                      <a:pt x="175" y="1245"/>
                      <a:pt x="175" y="1231"/>
                      <a:pt x="175" y="1218"/>
                    </a:cubicBezTo>
                    <a:close/>
                    <a:moveTo>
                      <a:pt x="174" y="1294"/>
                    </a:moveTo>
                    <a:cubicBezTo>
                      <a:pt x="189" y="1295"/>
                      <a:pt x="203" y="1295"/>
                      <a:pt x="217" y="1296"/>
                    </a:cubicBezTo>
                    <a:cubicBezTo>
                      <a:pt x="217" y="1310"/>
                      <a:pt x="217" y="1325"/>
                      <a:pt x="217" y="1339"/>
                    </a:cubicBezTo>
                    <a:cubicBezTo>
                      <a:pt x="203" y="1338"/>
                      <a:pt x="189" y="1336"/>
                      <a:pt x="174" y="1335"/>
                    </a:cubicBezTo>
                    <a:cubicBezTo>
                      <a:pt x="174" y="1321"/>
                      <a:pt x="174" y="1308"/>
                      <a:pt x="174" y="1294"/>
                    </a:cubicBezTo>
                    <a:close/>
                    <a:moveTo>
                      <a:pt x="174" y="1371"/>
                    </a:moveTo>
                    <a:cubicBezTo>
                      <a:pt x="188" y="1372"/>
                      <a:pt x="203" y="1373"/>
                      <a:pt x="217" y="1374"/>
                    </a:cubicBezTo>
                    <a:cubicBezTo>
                      <a:pt x="217" y="1388"/>
                      <a:pt x="217" y="1402"/>
                      <a:pt x="217" y="1416"/>
                    </a:cubicBezTo>
                    <a:cubicBezTo>
                      <a:pt x="203" y="1415"/>
                      <a:pt x="188" y="1413"/>
                      <a:pt x="174" y="1412"/>
                    </a:cubicBezTo>
                    <a:cubicBezTo>
                      <a:pt x="174" y="1398"/>
                      <a:pt x="174" y="1385"/>
                      <a:pt x="174" y="1371"/>
                    </a:cubicBezTo>
                    <a:close/>
                    <a:moveTo>
                      <a:pt x="174" y="1448"/>
                    </a:moveTo>
                    <a:cubicBezTo>
                      <a:pt x="217" y="1451"/>
                      <a:pt x="217" y="1451"/>
                      <a:pt x="217" y="1451"/>
                    </a:cubicBezTo>
                    <a:cubicBezTo>
                      <a:pt x="217" y="1494"/>
                      <a:pt x="217" y="1494"/>
                      <a:pt x="217" y="1494"/>
                    </a:cubicBezTo>
                    <a:cubicBezTo>
                      <a:pt x="174" y="1488"/>
                      <a:pt x="174" y="1488"/>
                      <a:pt x="174" y="1488"/>
                    </a:cubicBezTo>
                    <a:lnTo>
                      <a:pt x="174" y="1448"/>
                    </a:lnTo>
                    <a:close/>
                    <a:moveTo>
                      <a:pt x="139" y="1485"/>
                    </a:moveTo>
                    <a:cubicBezTo>
                      <a:pt x="109" y="1480"/>
                      <a:pt x="109" y="1480"/>
                      <a:pt x="109" y="1480"/>
                    </a:cubicBezTo>
                    <a:cubicBezTo>
                      <a:pt x="109" y="1443"/>
                      <a:pt x="109" y="1443"/>
                      <a:pt x="109" y="1443"/>
                    </a:cubicBezTo>
                    <a:cubicBezTo>
                      <a:pt x="139" y="1445"/>
                      <a:pt x="139" y="1445"/>
                      <a:pt x="139" y="1445"/>
                    </a:cubicBezTo>
                    <a:lnTo>
                      <a:pt x="139" y="1485"/>
                    </a:lnTo>
                    <a:close/>
                    <a:moveTo>
                      <a:pt x="139" y="1409"/>
                    </a:moveTo>
                    <a:cubicBezTo>
                      <a:pt x="129" y="1408"/>
                      <a:pt x="119" y="1406"/>
                      <a:pt x="109" y="1405"/>
                    </a:cubicBezTo>
                    <a:cubicBezTo>
                      <a:pt x="109" y="1393"/>
                      <a:pt x="109" y="1380"/>
                      <a:pt x="109" y="1367"/>
                    </a:cubicBezTo>
                    <a:cubicBezTo>
                      <a:pt x="119" y="1368"/>
                      <a:pt x="129" y="1369"/>
                      <a:pt x="139" y="1369"/>
                    </a:cubicBezTo>
                    <a:cubicBezTo>
                      <a:pt x="139" y="1383"/>
                      <a:pt x="139" y="1396"/>
                      <a:pt x="139" y="1409"/>
                    </a:cubicBezTo>
                    <a:close/>
                    <a:moveTo>
                      <a:pt x="109" y="1330"/>
                    </a:moveTo>
                    <a:cubicBezTo>
                      <a:pt x="109" y="1318"/>
                      <a:pt x="109" y="1305"/>
                      <a:pt x="109" y="1292"/>
                    </a:cubicBezTo>
                    <a:cubicBezTo>
                      <a:pt x="119" y="1293"/>
                      <a:pt x="129" y="1293"/>
                      <a:pt x="139" y="1294"/>
                    </a:cubicBezTo>
                    <a:cubicBezTo>
                      <a:pt x="139" y="1307"/>
                      <a:pt x="139" y="1320"/>
                      <a:pt x="139" y="1333"/>
                    </a:cubicBezTo>
                    <a:cubicBezTo>
                      <a:pt x="129" y="1332"/>
                      <a:pt x="119" y="1331"/>
                      <a:pt x="109" y="1330"/>
                    </a:cubicBezTo>
                    <a:close/>
                    <a:moveTo>
                      <a:pt x="139" y="1257"/>
                    </a:moveTo>
                    <a:cubicBezTo>
                      <a:pt x="129" y="1257"/>
                      <a:pt x="119" y="1256"/>
                      <a:pt x="109" y="1255"/>
                    </a:cubicBezTo>
                    <a:cubicBezTo>
                      <a:pt x="109" y="1243"/>
                      <a:pt x="109" y="1230"/>
                      <a:pt x="109" y="1217"/>
                    </a:cubicBezTo>
                    <a:cubicBezTo>
                      <a:pt x="119" y="1217"/>
                      <a:pt x="129" y="1218"/>
                      <a:pt x="139" y="1218"/>
                    </a:cubicBezTo>
                    <a:cubicBezTo>
                      <a:pt x="139" y="1231"/>
                      <a:pt x="139" y="1244"/>
                      <a:pt x="139" y="1257"/>
                    </a:cubicBezTo>
                    <a:close/>
                    <a:moveTo>
                      <a:pt x="109" y="1180"/>
                    </a:moveTo>
                    <a:cubicBezTo>
                      <a:pt x="109" y="1167"/>
                      <a:pt x="109" y="1155"/>
                      <a:pt x="109" y="1142"/>
                    </a:cubicBezTo>
                    <a:cubicBezTo>
                      <a:pt x="119" y="1142"/>
                      <a:pt x="129" y="1142"/>
                      <a:pt x="139" y="1142"/>
                    </a:cubicBezTo>
                    <a:cubicBezTo>
                      <a:pt x="139" y="1155"/>
                      <a:pt x="139" y="1168"/>
                      <a:pt x="139" y="1181"/>
                    </a:cubicBezTo>
                    <a:cubicBezTo>
                      <a:pt x="129" y="1181"/>
                      <a:pt x="119" y="1181"/>
                      <a:pt x="109" y="1180"/>
                    </a:cubicBezTo>
                    <a:close/>
                    <a:moveTo>
                      <a:pt x="139" y="1106"/>
                    </a:moveTo>
                    <a:cubicBezTo>
                      <a:pt x="129" y="1105"/>
                      <a:pt x="119" y="1105"/>
                      <a:pt x="109" y="1105"/>
                    </a:cubicBezTo>
                    <a:cubicBezTo>
                      <a:pt x="109" y="1092"/>
                      <a:pt x="109" y="1080"/>
                      <a:pt x="109" y="1067"/>
                    </a:cubicBezTo>
                    <a:cubicBezTo>
                      <a:pt x="119" y="1067"/>
                      <a:pt x="129" y="1067"/>
                      <a:pt x="139" y="1066"/>
                    </a:cubicBezTo>
                    <a:cubicBezTo>
                      <a:pt x="139" y="1079"/>
                      <a:pt x="139" y="1092"/>
                      <a:pt x="139" y="1106"/>
                    </a:cubicBezTo>
                    <a:close/>
                    <a:moveTo>
                      <a:pt x="109" y="1030"/>
                    </a:moveTo>
                    <a:cubicBezTo>
                      <a:pt x="109" y="1017"/>
                      <a:pt x="109" y="1005"/>
                      <a:pt x="109" y="992"/>
                    </a:cubicBezTo>
                    <a:cubicBezTo>
                      <a:pt x="119" y="992"/>
                      <a:pt x="129" y="991"/>
                      <a:pt x="139" y="990"/>
                    </a:cubicBezTo>
                    <a:cubicBezTo>
                      <a:pt x="139" y="1004"/>
                      <a:pt x="139" y="1017"/>
                      <a:pt x="139" y="1030"/>
                    </a:cubicBezTo>
                    <a:cubicBezTo>
                      <a:pt x="129" y="1030"/>
                      <a:pt x="119" y="1030"/>
                      <a:pt x="109" y="1030"/>
                    </a:cubicBezTo>
                    <a:close/>
                    <a:moveTo>
                      <a:pt x="139" y="954"/>
                    </a:moveTo>
                    <a:cubicBezTo>
                      <a:pt x="129" y="954"/>
                      <a:pt x="119" y="955"/>
                      <a:pt x="109" y="955"/>
                    </a:cubicBezTo>
                    <a:cubicBezTo>
                      <a:pt x="109" y="942"/>
                      <a:pt x="109" y="930"/>
                      <a:pt x="109" y="917"/>
                    </a:cubicBezTo>
                    <a:cubicBezTo>
                      <a:pt x="119" y="916"/>
                      <a:pt x="129" y="915"/>
                      <a:pt x="139" y="915"/>
                    </a:cubicBezTo>
                    <a:cubicBezTo>
                      <a:pt x="139" y="928"/>
                      <a:pt x="139" y="941"/>
                      <a:pt x="139" y="954"/>
                    </a:cubicBezTo>
                    <a:close/>
                    <a:moveTo>
                      <a:pt x="139" y="878"/>
                    </a:moveTo>
                    <a:cubicBezTo>
                      <a:pt x="129" y="879"/>
                      <a:pt x="119" y="879"/>
                      <a:pt x="109" y="880"/>
                    </a:cubicBezTo>
                    <a:cubicBezTo>
                      <a:pt x="109" y="867"/>
                      <a:pt x="109" y="855"/>
                      <a:pt x="109" y="842"/>
                    </a:cubicBezTo>
                    <a:cubicBezTo>
                      <a:pt x="119" y="841"/>
                      <a:pt x="129" y="840"/>
                      <a:pt x="139" y="839"/>
                    </a:cubicBezTo>
                    <a:cubicBezTo>
                      <a:pt x="139" y="852"/>
                      <a:pt x="139" y="865"/>
                      <a:pt x="139" y="878"/>
                    </a:cubicBezTo>
                    <a:close/>
                    <a:moveTo>
                      <a:pt x="139" y="802"/>
                    </a:moveTo>
                    <a:cubicBezTo>
                      <a:pt x="129" y="803"/>
                      <a:pt x="119" y="804"/>
                      <a:pt x="109" y="805"/>
                    </a:cubicBezTo>
                    <a:cubicBezTo>
                      <a:pt x="109" y="792"/>
                      <a:pt x="109" y="780"/>
                      <a:pt x="109" y="767"/>
                    </a:cubicBezTo>
                    <a:cubicBezTo>
                      <a:pt x="119" y="766"/>
                      <a:pt x="129" y="764"/>
                      <a:pt x="139" y="763"/>
                    </a:cubicBezTo>
                    <a:cubicBezTo>
                      <a:pt x="139" y="776"/>
                      <a:pt x="139" y="789"/>
                      <a:pt x="139" y="802"/>
                    </a:cubicBezTo>
                    <a:close/>
                    <a:moveTo>
                      <a:pt x="139" y="727"/>
                    </a:moveTo>
                    <a:cubicBezTo>
                      <a:pt x="129" y="728"/>
                      <a:pt x="119" y="729"/>
                      <a:pt x="109" y="730"/>
                    </a:cubicBezTo>
                    <a:cubicBezTo>
                      <a:pt x="109" y="717"/>
                      <a:pt x="109" y="704"/>
                      <a:pt x="109" y="692"/>
                    </a:cubicBezTo>
                    <a:cubicBezTo>
                      <a:pt x="119" y="690"/>
                      <a:pt x="129" y="689"/>
                      <a:pt x="139" y="687"/>
                    </a:cubicBezTo>
                    <a:cubicBezTo>
                      <a:pt x="139" y="700"/>
                      <a:pt x="139" y="713"/>
                      <a:pt x="139" y="727"/>
                    </a:cubicBezTo>
                    <a:close/>
                    <a:moveTo>
                      <a:pt x="139" y="651"/>
                    </a:moveTo>
                    <a:cubicBezTo>
                      <a:pt x="129" y="652"/>
                      <a:pt x="119" y="653"/>
                      <a:pt x="109" y="655"/>
                    </a:cubicBezTo>
                    <a:cubicBezTo>
                      <a:pt x="109" y="642"/>
                      <a:pt x="109" y="629"/>
                      <a:pt x="109" y="617"/>
                    </a:cubicBezTo>
                    <a:cubicBezTo>
                      <a:pt x="119" y="615"/>
                      <a:pt x="129" y="613"/>
                      <a:pt x="139" y="611"/>
                    </a:cubicBezTo>
                    <a:cubicBezTo>
                      <a:pt x="139" y="625"/>
                      <a:pt x="139" y="638"/>
                      <a:pt x="139" y="651"/>
                    </a:cubicBezTo>
                    <a:close/>
                    <a:moveTo>
                      <a:pt x="139" y="575"/>
                    </a:moveTo>
                    <a:cubicBezTo>
                      <a:pt x="129" y="577"/>
                      <a:pt x="119" y="578"/>
                      <a:pt x="109" y="580"/>
                    </a:cubicBezTo>
                    <a:cubicBezTo>
                      <a:pt x="109" y="567"/>
                      <a:pt x="109" y="554"/>
                      <a:pt x="109" y="542"/>
                    </a:cubicBezTo>
                    <a:cubicBezTo>
                      <a:pt x="119" y="540"/>
                      <a:pt x="129" y="538"/>
                      <a:pt x="139" y="536"/>
                    </a:cubicBezTo>
                    <a:cubicBezTo>
                      <a:pt x="139" y="549"/>
                      <a:pt x="139" y="562"/>
                      <a:pt x="139" y="575"/>
                    </a:cubicBezTo>
                    <a:close/>
                    <a:moveTo>
                      <a:pt x="139" y="499"/>
                    </a:moveTo>
                    <a:cubicBezTo>
                      <a:pt x="129" y="501"/>
                      <a:pt x="119" y="503"/>
                      <a:pt x="109" y="505"/>
                    </a:cubicBezTo>
                    <a:cubicBezTo>
                      <a:pt x="109" y="492"/>
                      <a:pt x="109" y="479"/>
                      <a:pt x="109" y="467"/>
                    </a:cubicBezTo>
                    <a:cubicBezTo>
                      <a:pt x="119" y="464"/>
                      <a:pt x="129" y="462"/>
                      <a:pt x="139" y="460"/>
                    </a:cubicBezTo>
                    <a:cubicBezTo>
                      <a:pt x="139" y="473"/>
                      <a:pt x="139" y="486"/>
                      <a:pt x="139" y="499"/>
                    </a:cubicBezTo>
                    <a:close/>
                    <a:moveTo>
                      <a:pt x="139" y="423"/>
                    </a:moveTo>
                    <a:cubicBezTo>
                      <a:pt x="129" y="425"/>
                      <a:pt x="119" y="427"/>
                      <a:pt x="109" y="429"/>
                    </a:cubicBezTo>
                    <a:cubicBezTo>
                      <a:pt x="109" y="417"/>
                      <a:pt x="109" y="404"/>
                      <a:pt x="109" y="392"/>
                    </a:cubicBezTo>
                    <a:cubicBezTo>
                      <a:pt x="119" y="389"/>
                      <a:pt x="129" y="387"/>
                      <a:pt x="139" y="384"/>
                    </a:cubicBezTo>
                    <a:cubicBezTo>
                      <a:pt x="139" y="397"/>
                      <a:pt x="139" y="410"/>
                      <a:pt x="139" y="423"/>
                    </a:cubicBezTo>
                    <a:close/>
                    <a:moveTo>
                      <a:pt x="109" y="354"/>
                    </a:moveTo>
                    <a:cubicBezTo>
                      <a:pt x="109" y="342"/>
                      <a:pt x="109" y="329"/>
                      <a:pt x="109" y="317"/>
                    </a:cubicBezTo>
                    <a:cubicBezTo>
                      <a:pt x="119" y="314"/>
                      <a:pt x="129" y="311"/>
                      <a:pt x="139" y="308"/>
                    </a:cubicBezTo>
                    <a:cubicBezTo>
                      <a:pt x="139" y="321"/>
                      <a:pt x="139" y="334"/>
                      <a:pt x="139" y="348"/>
                    </a:cubicBezTo>
                    <a:cubicBezTo>
                      <a:pt x="129" y="350"/>
                      <a:pt x="119" y="352"/>
                      <a:pt x="109" y="354"/>
                    </a:cubicBezTo>
                    <a:close/>
                    <a:moveTo>
                      <a:pt x="139" y="272"/>
                    </a:moveTo>
                    <a:cubicBezTo>
                      <a:pt x="129" y="274"/>
                      <a:pt x="119" y="277"/>
                      <a:pt x="109" y="279"/>
                    </a:cubicBezTo>
                    <a:cubicBezTo>
                      <a:pt x="109" y="267"/>
                      <a:pt x="109" y="254"/>
                      <a:pt x="109" y="241"/>
                    </a:cubicBezTo>
                    <a:cubicBezTo>
                      <a:pt x="119" y="238"/>
                      <a:pt x="129" y="235"/>
                      <a:pt x="139" y="232"/>
                    </a:cubicBezTo>
                    <a:cubicBezTo>
                      <a:pt x="139" y="245"/>
                      <a:pt x="139" y="259"/>
                      <a:pt x="139" y="272"/>
                    </a:cubicBezTo>
                    <a:close/>
                    <a:moveTo>
                      <a:pt x="109" y="166"/>
                    </a:moveTo>
                    <a:cubicBezTo>
                      <a:pt x="139" y="157"/>
                      <a:pt x="139" y="157"/>
                      <a:pt x="139" y="157"/>
                    </a:cubicBezTo>
                    <a:cubicBezTo>
                      <a:pt x="139" y="196"/>
                      <a:pt x="139" y="196"/>
                      <a:pt x="139" y="196"/>
                    </a:cubicBezTo>
                    <a:cubicBezTo>
                      <a:pt x="109" y="204"/>
                      <a:pt x="109" y="204"/>
                      <a:pt x="109" y="204"/>
                    </a:cubicBezTo>
                    <a:lnTo>
                      <a:pt x="109" y="166"/>
                    </a:lnTo>
                    <a:close/>
                    <a:moveTo>
                      <a:pt x="81" y="1478"/>
                    </a:moveTo>
                    <a:cubicBezTo>
                      <a:pt x="54" y="1474"/>
                      <a:pt x="54" y="1474"/>
                      <a:pt x="54" y="1474"/>
                    </a:cubicBezTo>
                    <a:cubicBezTo>
                      <a:pt x="54" y="1438"/>
                      <a:pt x="54" y="1438"/>
                      <a:pt x="54" y="1438"/>
                    </a:cubicBezTo>
                    <a:cubicBezTo>
                      <a:pt x="81" y="1441"/>
                      <a:pt x="81" y="1441"/>
                      <a:pt x="81" y="1441"/>
                    </a:cubicBezTo>
                    <a:lnTo>
                      <a:pt x="81" y="1478"/>
                    </a:lnTo>
                    <a:close/>
                    <a:moveTo>
                      <a:pt x="80" y="1403"/>
                    </a:moveTo>
                    <a:cubicBezTo>
                      <a:pt x="72" y="1402"/>
                      <a:pt x="63" y="1401"/>
                      <a:pt x="54" y="1400"/>
                    </a:cubicBezTo>
                    <a:cubicBezTo>
                      <a:pt x="54" y="1388"/>
                      <a:pt x="54" y="1377"/>
                      <a:pt x="54" y="1365"/>
                    </a:cubicBezTo>
                    <a:cubicBezTo>
                      <a:pt x="63" y="1365"/>
                      <a:pt x="72" y="1366"/>
                      <a:pt x="80" y="1366"/>
                    </a:cubicBezTo>
                    <a:cubicBezTo>
                      <a:pt x="80" y="1379"/>
                      <a:pt x="80" y="1391"/>
                      <a:pt x="80" y="1403"/>
                    </a:cubicBezTo>
                    <a:close/>
                    <a:moveTo>
                      <a:pt x="80" y="1329"/>
                    </a:moveTo>
                    <a:cubicBezTo>
                      <a:pt x="71" y="1328"/>
                      <a:pt x="62" y="1327"/>
                      <a:pt x="54" y="1326"/>
                    </a:cubicBezTo>
                    <a:cubicBezTo>
                      <a:pt x="54" y="1315"/>
                      <a:pt x="54" y="1303"/>
                      <a:pt x="54" y="1291"/>
                    </a:cubicBezTo>
                    <a:cubicBezTo>
                      <a:pt x="62" y="1291"/>
                      <a:pt x="71" y="1292"/>
                      <a:pt x="80" y="1292"/>
                    </a:cubicBezTo>
                    <a:cubicBezTo>
                      <a:pt x="80" y="1304"/>
                      <a:pt x="80" y="1317"/>
                      <a:pt x="80" y="1329"/>
                    </a:cubicBezTo>
                    <a:close/>
                    <a:moveTo>
                      <a:pt x="80" y="1254"/>
                    </a:moveTo>
                    <a:cubicBezTo>
                      <a:pt x="71" y="1254"/>
                      <a:pt x="62" y="1253"/>
                      <a:pt x="53" y="1253"/>
                    </a:cubicBezTo>
                    <a:cubicBezTo>
                      <a:pt x="53" y="1241"/>
                      <a:pt x="53" y="1229"/>
                      <a:pt x="53" y="1217"/>
                    </a:cubicBezTo>
                    <a:cubicBezTo>
                      <a:pt x="62" y="1217"/>
                      <a:pt x="71" y="1217"/>
                      <a:pt x="80" y="1218"/>
                    </a:cubicBezTo>
                    <a:cubicBezTo>
                      <a:pt x="80" y="1230"/>
                      <a:pt x="80" y="1242"/>
                      <a:pt x="80" y="1254"/>
                    </a:cubicBezTo>
                    <a:close/>
                    <a:moveTo>
                      <a:pt x="80" y="1180"/>
                    </a:moveTo>
                    <a:cubicBezTo>
                      <a:pt x="71" y="1180"/>
                      <a:pt x="62" y="1179"/>
                      <a:pt x="53" y="1179"/>
                    </a:cubicBezTo>
                    <a:cubicBezTo>
                      <a:pt x="53" y="1167"/>
                      <a:pt x="53" y="1155"/>
                      <a:pt x="53" y="1143"/>
                    </a:cubicBezTo>
                    <a:cubicBezTo>
                      <a:pt x="62" y="1143"/>
                      <a:pt x="71" y="1143"/>
                      <a:pt x="80" y="1143"/>
                    </a:cubicBezTo>
                    <a:cubicBezTo>
                      <a:pt x="80" y="1155"/>
                      <a:pt x="80" y="1168"/>
                      <a:pt x="80" y="1180"/>
                    </a:cubicBezTo>
                    <a:close/>
                    <a:moveTo>
                      <a:pt x="80" y="1106"/>
                    </a:moveTo>
                    <a:cubicBezTo>
                      <a:pt x="71" y="1105"/>
                      <a:pt x="62" y="1105"/>
                      <a:pt x="53" y="1105"/>
                    </a:cubicBezTo>
                    <a:cubicBezTo>
                      <a:pt x="53" y="1093"/>
                      <a:pt x="53" y="1081"/>
                      <a:pt x="53" y="1070"/>
                    </a:cubicBezTo>
                    <a:cubicBezTo>
                      <a:pt x="62" y="1069"/>
                      <a:pt x="71" y="1069"/>
                      <a:pt x="80" y="1069"/>
                    </a:cubicBezTo>
                    <a:cubicBezTo>
                      <a:pt x="80" y="1081"/>
                      <a:pt x="80" y="1093"/>
                      <a:pt x="80" y="1106"/>
                    </a:cubicBezTo>
                    <a:close/>
                    <a:moveTo>
                      <a:pt x="79" y="1031"/>
                    </a:moveTo>
                    <a:cubicBezTo>
                      <a:pt x="71" y="1031"/>
                      <a:pt x="62" y="1031"/>
                      <a:pt x="53" y="1031"/>
                    </a:cubicBezTo>
                    <a:cubicBezTo>
                      <a:pt x="53" y="1019"/>
                      <a:pt x="53" y="1008"/>
                      <a:pt x="53" y="996"/>
                    </a:cubicBezTo>
                    <a:cubicBezTo>
                      <a:pt x="62" y="995"/>
                      <a:pt x="71" y="995"/>
                      <a:pt x="79" y="994"/>
                    </a:cubicBezTo>
                    <a:cubicBezTo>
                      <a:pt x="79" y="1007"/>
                      <a:pt x="79" y="1019"/>
                      <a:pt x="79" y="1031"/>
                    </a:cubicBezTo>
                    <a:close/>
                    <a:moveTo>
                      <a:pt x="79" y="957"/>
                    </a:moveTo>
                    <a:cubicBezTo>
                      <a:pt x="70" y="957"/>
                      <a:pt x="61" y="957"/>
                      <a:pt x="53" y="958"/>
                    </a:cubicBezTo>
                    <a:cubicBezTo>
                      <a:pt x="53" y="946"/>
                      <a:pt x="53" y="934"/>
                      <a:pt x="53" y="922"/>
                    </a:cubicBezTo>
                    <a:cubicBezTo>
                      <a:pt x="61" y="921"/>
                      <a:pt x="70" y="921"/>
                      <a:pt x="79" y="920"/>
                    </a:cubicBezTo>
                    <a:cubicBezTo>
                      <a:pt x="79" y="932"/>
                      <a:pt x="79" y="944"/>
                      <a:pt x="79" y="957"/>
                    </a:cubicBezTo>
                    <a:close/>
                    <a:moveTo>
                      <a:pt x="79" y="882"/>
                    </a:moveTo>
                    <a:cubicBezTo>
                      <a:pt x="70" y="883"/>
                      <a:pt x="61" y="883"/>
                      <a:pt x="52" y="884"/>
                    </a:cubicBezTo>
                    <a:cubicBezTo>
                      <a:pt x="52" y="872"/>
                      <a:pt x="52" y="860"/>
                      <a:pt x="52" y="848"/>
                    </a:cubicBezTo>
                    <a:cubicBezTo>
                      <a:pt x="61" y="847"/>
                      <a:pt x="70" y="846"/>
                      <a:pt x="79" y="846"/>
                    </a:cubicBezTo>
                    <a:cubicBezTo>
                      <a:pt x="79" y="858"/>
                      <a:pt x="79" y="870"/>
                      <a:pt x="79" y="882"/>
                    </a:cubicBezTo>
                    <a:close/>
                    <a:moveTo>
                      <a:pt x="79" y="808"/>
                    </a:moveTo>
                    <a:cubicBezTo>
                      <a:pt x="70" y="809"/>
                      <a:pt x="61" y="809"/>
                      <a:pt x="52" y="810"/>
                    </a:cubicBezTo>
                    <a:cubicBezTo>
                      <a:pt x="52" y="798"/>
                      <a:pt x="52" y="786"/>
                      <a:pt x="52" y="774"/>
                    </a:cubicBezTo>
                    <a:cubicBezTo>
                      <a:pt x="61" y="773"/>
                      <a:pt x="70" y="772"/>
                      <a:pt x="79" y="771"/>
                    </a:cubicBezTo>
                    <a:cubicBezTo>
                      <a:pt x="79" y="783"/>
                      <a:pt x="79" y="796"/>
                      <a:pt x="79" y="808"/>
                    </a:cubicBezTo>
                    <a:close/>
                    <a:moveTo>
                      <a:pt x="79" y="734"/>
                    </a:moveTo>
                    <a:cubicBezTo>
                      <a:pt x="70" y="734"/>
                      <a:pt x="61" y="735"/>
                      <a:pt x="52" y="736"/>
                    </a:cubicBezTo>
                    <a:cubicBezTo>
                      <a:pt x="52" y="724"/>
                      <a:pt x="52" y="713"/>
                      <a:pt x="52" y="701"/>
                    </a:cubicBezTo>
                    <a:cubicBezTo>
                      <a:pt x="61" y="699"/>
                      <a:pt x="70" y="698"/>
                      <a:pt x="79" y="697"/>
                    </a:cubicBezTo>
                    <a:cubicBezTo>
                      <a:pt x="79" y="709"/>
                      <a:pt x="79" y="721"/>
                      <a:pt x="79" y="734"/>
                    </a:cubicBezTo>
                    <a:close/>
                    <a:moveTo>
                      <a:pt x="78" y="659"/>
                    </a:moveTo>
                    <a:cubicBezTo>
                      <a:pt x="70" y="660"/>
                      <a:pt x="61" y="661"/>
                      <a:pt x="52" y="662"/>
                    </a:cubicBezTo>
                    <a:cubicBezTo>
                      <a:pt x="52" y="651"/>
                      <a:pt x="52" y="639"/>
                      <a:pt x="52" y="627"/>
                    </a:cubicBezTo>
                    <a:cubicBezTo>
                      <a:pt x="61" y="625"/>
                      <a:pt x="70" y="624"/>
                      <a:pt x="78" y="622"/>
                    </a:cubicBezTo>
                    <a:cubicBezTo>
                      <a:pt x="78" y="635"/>
                      <a:pt x="78" y="647"/>
                      <a:pt x="78" y="659"/>
                    </a:cubicBezTo>
                    <a:close/>
                    <a:moveTo>
                      <a:pt x="78" y="585"/>
                    </a:moveTo>
                    <a:cubicBezTo>
                      <a:pt x="69" y="586"/>
                      <a:pt x="60" y="587"/>
                      <a:pt x="52" y="589"/>
                    </a:cubicBezTo>
                    <a:cubicBezTo>
                      <a:pt x="52" y="577"/>
                      <a:pt x="52" y="565"/>
                      <a:pt x="52" y="553"/>
                    </a:cubicBezTo>
                    <a:cubicBezTo>
                      <a:pt x="60" y="551"/>
                      <a:pt x="69" y="550"/>
                      <a:pt x="78" y="548"/>
                    </a:cubicBezTo>
                    <a:cubicBezTo>
                      <a:pt x="78" y="560"/>
                      <a:pt x="78" y="572"/>
                      <a:pt x="78" y="585"/>
                    </a:cubicBezTo>
                    <a:close/>
                    <a:moveTo>
                      <a:pt x="78" y="510"/>
                    </a:moveTo>
                    <a:cubicBezTo>
                      <a:pt x="69" y="512"/>
                      <a:pt x="60" y="513"/>
                      <a:pt x="51" y="515"/>
                    </a:cubicBezTo>
                    <a:cubicBezTo>
                      <a:pt x="51" y="503"/>
                      <a:pt x="51" y="491"/>
                      <a:pt x="51" y="479"/>
                    </a:cubicBezTo>
                    <a:cubicBezTo>
                      <a:pt x="60" y="477"/>
                      <a:pt x="69" y="475"/>
                      <a:pt x="78" y="473"/>
                    </a:cubicBezTo>
                    <a:cubicBezTo>
                      <a:pt x="78" y="486"/>
                      <a:pt x="78" y="498"/>
                      <a:pt x="78" y="510"/>
                    </a:cubicBezTo>
                    <a:close/>
                    <a:moveTo>
                      <a:pt x="78" y="436"/>
                    </a:moveTo>
                    <a:cubicBezTo>
                      <a:pt x="69" y="438"/>
                      <a:pt x="60" y="439"/>
                      <a:pt x="51" y="441"/>
                    </a:cubicBezTo>
                    <a:cubicBezTo>
                      <a:pt x="51" y="429"/>
                      <a:pt x="51" y="417"/>
                      <a:pt x="51" y="406"/>
                    </a:cubicBezTo>
                    <a:cubicBezTo>
                      <a:pt x="60" y="403"/>
                      <a:pt x="69" y="401"/>
                      <a:pt x="78" y="399"/>
                    </a:cubicBezTo>
                    <a:cubicBezTo>
                      <a:pt x="78" y="411"/>
                      <a:pt x="78" y="424"/>
                      <a:pt x="78" y="436"/>
                    </a:cubicBezTo>
                    <a:close/>
                    <a:moveTo>
                      <a:pt x="78" y="361"/>
                    </a:moveTo>
                    <a:cubicBezTo>
                      <a:pt x="69" y="363"/>
                      <a:pt x="60" y="365"/>
                      <a:pt x="51" y="367"/>
                    </a:cubicBezTo>
                    <a:cubicBezTo>
                      <a:pt x="51" y="356"/>
                      <a:pt x="51" y="344"/>
                      <a:pt x="51" y="332"/>
                    </a:cubicBezTo>
                    <a:cubicBezTo>
                      <a:pt x="60" y="329"/>
                      <a:pt x="69" y="327"/>
                      <a:pt x="78" y="325"/>
                    </a:cubicBezTo>
                    <a:cubicBezTo>
                      <a:pt x="78" y="337"/>
                      <a:pt x="78" y="349"/>
                      <a:pt x="78" y="361"/>
                    </a:cubicBezTo>
                    <a:close/>
                    <a:moveTo>
                      <a:pt x="77" y="287"/>
                    </a:moveTo>
                    <a:cubicBezTo>
                      <a:pt x="69" y="289"/>
                      <a:pt x="60" y="291"/>
                      <a:pt x="51" y="294"/>
                    </a:cubicBezTo>
                    <a:cubicBezTo>
                      <a:pt x="51" y="282"/>
                      <a:pt x="51" y="270"/>
                      <a:pt x="51" y="258"/>
                    </a:cubicBezTo>
                    <a:cubicBezTo>
                      <a:pt x="60" y="255"/>
                      <a:pt x="69" y="253"/>
                      <a:pt x="77" y="250"/>
                    </a:cubicBezTo>
                    <a:cubicBezTo>
                      <a:pt x="77" y="262"/>
                      <a:pt x="77" y="275"/>
                      <a:pt x="77" y="287"/>
                    </a:cubicBezTo>
                    <a:close/>
                    <a:moveTo>
                      <a:pt x="51" y="184"/>
                    </a:moveTo>
                    <a:cubicBezTo>
                      <a:pt x="77" y="176"/>
                      <a:pt x="77" y="176"/>
                      <a:pt x="77" y="176"/>
                    </a:cubicBezTo>
                    <a:cubicBezTo>
                      <a:pt x="77" y="213"/>
                      <a:pt x="77" y="213"/>
                      <a:pt x="77" y="213"/>
                    </a:cubicBezTo>
                    <a:cubicBezTo>
                      <a:pt x="51" y="220"/>
                      <a:pt x="51" y="220"/>
                      <a:pt x="51" y="220"/>
                    </a:cubicBezTo>
                    <a:lnTo>
                      <a:pt x="51" y="18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îṩľidé">
                <a:extLst>
                  <a:ext uri="{FF2B5EF4-FFF2-40B4-BE49-F238E27FC236}">
                    <a16:creationId xmlns:a16="http://schemas.microsoft.com/office/drawing/2014/main" id="{BD5FD545-22A5-4F23-A028-1BE5A3D29F6D}"/>
                  </a:ext>
                </a:extLst>
              </p:cNvPr>
              <p:cNvSpPr/>
              <p:nvPr userDrawn="1"/>
            </p:nvSpPr>
            <p:spPr bwMode="auto">
              <a:xfrm>
                <a:off x="4359009" y="3199852"/>
                <a:ext cx="283297" cy="2184132"/>
              </a:xfrm>
              <a:custGeom>
                <a:avLst/>
                <a:gdLst>
                  <a:gd name="T0" fmla="*/ 0 w 148"/>
                  <a:gd name="T1" fmla="*/ 1107 h 1143"/>
                  <a:gd name="T2" fmla="*/ 148 w 148"/>
                  <a:gd name="T3" fmla="*/ 0 h 1143"/>
                  <a:gd name="T4" fmla="*/ 19 w 148"/>
                  <a:gd name="T5" fmla="*/ 1034 h 1143"/>
                  <a:gd name="T6" fmla="*/ 127 w 148"/>
                  <a:gd name="T7" fmla="*/ 1087 h 1143"/>
                  <a:gd name="T8" fmla="*/ 19 w 148"/>
                  <a:gd name="T9" fmla="*/ 1034 h 1143"/>
                  <a:gd name="T10" fmla="*/ 127 w 148"/>
                  <a:gd name="T11" fmla="*/ 981 h 1143"/>
                  <a:gd name="T12" fmla="*/ 19 w 148"/>
                  <a:gd name="T13" fmla="*/ 986 h 1143"/>
                  <a:gd name="T14" fmla="*/ 19 w 148"/>
                  <a:gd name="T15" fmla="*/ 890 h 1143"/>
                  <a:gd name="T16" fmla="*/ 127 w 148"/>
                  <a:gd name="T17" fmla="*/ 935 h 1143"/>
                  <a:gd name="T18" fmla="*/ 19 w 148"/>
                  <a:gd name="T19" fmla="*/ 890 h 1143"/>
                  <a:gd name="T20" fmla="*/ 127 w 148"/>
                  <a:gd name="T21" fmla="*/ 829 h 1143"/>
                  <a:gd name="T22" fmla="*/ 19 w 148"/>
                  <a:gd name="T23" fmla="*/ 843 h 1143"/>
                  <a:gd name="T24" fmla="*/ 19 w 148"/>
                  <a:gd name="T25" fmla="*/ 747 h 1143"/>
                  <a:gd name="T26" fmla="*/ 127 w 148"/>
                  <a:gd name="T27" fmla="*/ 783 h 1143"/>
                  <a:gd name="T28" fmla="*/ 19 w 148"/>
                  <a:gd name="T29" fmla="*/ 747 h 1143"/>
                  <a:gd name="T30" fmla="*/ 127 w 148"/>
                  <a:gd name="T31" fmla="*/ 677 h 1143"/>
                  <a:gd name="T32" fmla="*/ 19 w 148"/>
                  <a:gd name="T33" fmla="*/ 700 h 1143"/>
                  <a:gd name="T34" fmla="*/ 19 w 148"/>
                  <a:gd name="T35" fmla="*/ 603 h 1143"/>
                  <a:gd name="T36" fmla="*/ 127 w 148"/>
                  <a:gd name="T37" fmla="*/ 630 h 1143"/>
                  <a:gd name="T38" fmla="*/ 19 w 148"/>
                  <a:gd name="T39" fmla="*/ 603 h 1143"/>
                  <a:gd name="T40" fmla="*/ 127 w 148"/>
                  <a:gd name="T41" fmla="*/ 524 h 1143"/>
                  <a:gd name="T42" fmla="*/ 19 w 148"/>
                  <a:gd name="T43" fmla="*/ 557 h 1143"/>
                  <a:gd name="T44" fmla="*/ 19 w 148"/>
                  <a:gd name="T45" fmla="*/ 460 h 1143"/>
                  <a:gd name="T46" fmla="*/ 127 w 148"/>
                  <a:gd name="T47" fmla="*/ 478 h 1143"/>
                  <a:gd name="T48" fmla="*/ 19 w 148"/>
                  <a:gd name="T49" fmla="*/ 460 h 1143"/>
                  <a:gd name="T50" fmla="*/ 127 w 148"/>
                  <a:gd name="T51" fmla="*/ 372 h 1143"/>
                  <a:gd name="T52" fmla="*/ 19 w 148"/>
                  <a:gd name="T53" fmla="*/ 414 h 1143"/>
                  <a:gd name="T54" fmla="*/ 19 w 148"/>
                  <a:gd name="T55" fmla="*/ 317 h 1143"/>
                  <a:gd name="T56" fmla="*/ 127 w 148"/>
                  <a:gd name="T57" fmla="*/ 326 h 1143"/>
                  <a:gd name="T58" fmla="*/ 19 w 148"/>
                  <a:gd name="T59" fmla="*/ 317 h 1143"/>
                  <a:gd name="T60" fmla="*/ 127 w 148"/>
                  <a:gd name="T61" fmla="*/ 220 h 1143"/>
                  <a:gd name="T62" fmla="*/ 19 w 148"/>
                  <a:gd name="T63" fmla="*/ 272 h 1143"/>
                  <a:gd name="T64" fmla="*/ 19 w 148"/>
                  <a:gd name="T65" fmla="*/ 173 h 1143"/>
                  <a:gd name="T66" fmla="*/ 127 w 148"/>
                  <a:gd name="T67" fmla="*/ 173 h 1143"/>
                  <a:gd name="T68" fmla="*/ 19 w 148"/>
                  <a:gd name="T69" fmla="*/ 173 h 1143"/>
                  <a:gd name="T70" fmla="*/ 127 w 148"/>
                  <a:gd name="T71" fmla="*/ 68 h 1143"/>
                  <a:gd name="T72" fmla="*/ 19 w 148"/>
                  <a:gd name="T73" fmla="*/ 129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" h="1143">
                    <a:moveTo>
                      <a:pt x="0" y="49"/>
                    </a:moveTo>
                    <a:cubicBezTo>
                      <a:pt x="0" y="1107"/>
                      <a:pt x="0" y="1107"/>
                      <a:pt x="0" y="1107"/>
                    </a:cubicBezTo>
                    <a:cubicBezTo>
                      <a:pt x="148" y="1143"/>
                      <a:pt x="148" y="1143"/>
                      <a:pt x="148" y="1143"/>
                    </a:cubicBezTo>
                    <a:cubicBezTo>
                      <a:pt x="148" y="0"/>
                      <a:pt x="148" y="0"/>
                      <a:pt x="148" y="0"/>
                    </a:cubicBezTo>
                    <a:lnTo>
                      <a:pt x="0" y="49"/>
                    </a:lnTo>
                    <a:close/>
                    <a:moveTo>
                      <a:pt x="19" y="1034"/>
                    </a:moveTo>
                    <a:cubicBezTo>
                      <a:pt x="127" y="1058"/>
                      <a:pt x="127" y="1058"/>
                      <a:pt x="127" y="1058"/>
                    </a:cubicBezTo>
                    <a:cubicBezTo>
                      <a:pt x="127" y="1087"/>
                      <a:pt x="127" y="1087"/>
                      <a:pt x="127" y="1087"/>
                    </a:cubicBezTo>
                    <a:cubicBezTo>
                      <a:pt x="19" y="1058"/>
                      <a:pt x="19" y="1058"/>
                      <a:pt x="19" y="1058"/>
                    </a:cubicBezTo>
                    <a:lnTo>
                      <a:pt x="19" y="1034"/>
                    </a:lnTo>
                    <a:close/>
                    <a:moveTo>
                      <a:pt x="19" y="962"/>
                    </a:moveTo>
                    <a:cubicBezTo>
                      <a:pt x="55" y="968"/>
                      <a:pt x="91" y="975"/>
                      <a:pt x="127" y="981"/>
                    </a:cubicBezTo>
                    <a:cubicBezTo>
                      <a:pt x="127" y="991"/>
                      <a:pt x="127" y="1001"/>
                      <a:pt x="127" y="1011"/>
                    </a:cubicBezTo>
                    <a:cubicBezTo>
                      <a:pt x="91" y="1003"/>
                      <a:pt x="55" y="994"/>
                      <a:pt x="19" y="986"/>
                    </a:cubicBezTo>
                    <a:cubicBezTo>
                      <a:pt x="19" y="978"/>
                      <a:pt x="19" y="970"/>
                      <a:pt x="19" y="962"/>
                    </a:cubicBezTo>
                    <a:close/>
                    <a:moveTo>
                      <a:pt x="19" y="890"/>
                    </a:moveTo>
                    <a:cubicBezTo>
                      <a:pt x="55" y="895"/>
                      <a:pt x="91" y="900"/>
                      <a:pt x="127" y="905"/>
                    </a:cubicBezTo>
                    <a:cubicBezTo>
                      <a:pt x="127" y="915"/>
                      <a:pt x="127" y="925"/>
                      <a:pt x="127" y="935"/>
                    </a:cubicBezTo>
                    <a:cubicBezTo>
                      <a:pt x="91" y="928"/>
                      <a:pt x="55" y="921"/>
                      <a:pt x="19" y="915"/>
                    </a:cubicBezTo>
                    <a:cubicBezTo>
                      <a:pt x="19" y="907"/>
                      <a:pt x="19" y="898"/>
                      <a:pt x="19" y="890"/>
                    </a:cubicBezTo>
                    <a:close/>
                    <a:moveTo>
                      <a:pt x="19" y="819"/>
                    </a:moveTo>
                    <a:cubicBezTo>
                      <a:pt x="55" y="822"/>
                      <a:pt x="91" y="826"/>
                      <a:pt x="127" y="829"/>
                    </a:cubicBezTo>
                    <a:cubicBezTo>
                      <a:pt x="127" y="839"/>
                      <a:pt x="127" y="849"/>
                      <a:pt x="127" y="859"/>
                    </a:cubicBezTo>
                    <a:cubicBezTo>
                      <a:pt x="91" y="854"/>
                      <a:pt x="55" y="848"/>
                      <a:pt x="19" y="843"/>
                    </a:cubicBezTo>
                    <a:cubicBezTo>
                      <a:pt x="19" y="835"/>
                      <a:pt x="19" y="827"/>
                      <a:pt x="19" y="819"/>
                    </a:cubicBezTo>
                    <a:close/>
                    <a:moveTo>
                      <a:pt x="19" y="747"/>
                    </a:moveTo>
                    <a:cubicBezTo>
                      <a:pt x="55" y="749"/>
                      <a:pt x="91" y="751"/>
                      <a:pt x="127" y="753"/>
                    </a:cubicBezTo>
                    <a:cubicBezTo>
                      <a:pt x="127" y="763"/>
                      <a:pt x="127" y="773"/>
                      <a:pt x="127" y="783"/>
                    </a:cubicBezTo>
                    <a:cubicBezTo>
                      <a:pt x="91" y="779"/>
                      <a:pt x="55" y="775"/>
                      <a:pt x="19" y="772"/>
                    </a:cubicBezTo>
                    <a:cubicBezTo>
                      <a:pt x="19" y="763"/>
                      <a:pt x="19" y="755"/>
                      <a:pt x="19" y="747"/>
                    </a:cubicBezTo>
                    <a:close/>
                    <a:moveTo>
                      <a:pt x="19" y="675"/>
                    </a:moveTo>
                    <a:cubicBezTo>
                      <a:pt x="55" y="676"/>
                      <a:pt x="91" y="676"/>
                      <a:pt x="127" y="677"/>
                    </a:cubicBezTo>
                    <a:cubicBezTo>
                      <a:pt x="127" y="687"/>
                      <a:pt x="127" y="697"/>
                      <a:pt x="127" y="706"/>
                    </a:cubicBezTo>
                    <a:cubicBezTo>
                      <a:pt x="91" y="704"/>
                      <a:pt x="55" y="702"/>
                      <a:pt x="19" y="700"/>
                    </a:cubicBezTo>
                    <a:cubicBezTo>
                      <a:pt x="19" y="692"/>
                      <a:pt x="19" y="684"/>
                      <a:pt x="19" y="675"/>
                    </a:cubicBezTo>
                    <a:close/>
                    <a:moveTo>
                      <a:pt x="19" y="603"/>
                    </a:moveTo>
                    <a:cubicBezTo>
                      <a:pt x="55" y="602"/>
                      <a:pt x="91" y="602"/>
                      <a:pt x="127" y="601"/>
                    </a:cubicBezTo>
                    <a:cubicBezTo>
                      <a:pt x="127" y="610"/>
                      <a:pt x="127" y="620"/>
                      <a:pt x="127" y="630"/>
                    </a:cubicBezTo>
                    <a:cubicBezTo>
                      <a:pt x="91" y="630"/>
                      <a:pt x="55" y="629"/>
                      <a:pt x="19" y="629"/>
                    </a:cubicBezTo>
                    <a:cubicBezTo>
                      <a:pt x="19" y="620"/>
                      <a:pt x="19" y="612"/>
                      <a:pt x="19" y="603"/>
                    </a:cubicBezTo>
                    <a:close/>
                    <a:moveTo>
                      <a:pt x="19" y="532"/>
                    </a:moveTo>
                    <a:cubicBezTo>
                      <a:pt x="55" y="529"/>
                      <a:pt x="91" y="527"/>
                      <a:pt x="127" y="524"/>
                    </a:cubicBezTo>
                    <a:cubicBezTo>
                      <a:pt x="127" y="534"/>
                      <a:pt x="127" y="544"/>
                      <a:pt x="127" y="554"/>
                    </a:cubicBezTo>
                    <a:cubicBezTo>
                      <a:pt x="91" y="555"/>
                      <a:pt x="55" y="556"/>
                      <a:pt x="19" y="557"/>
                    </a:cubicBezTo>
                    <a:cubicBezTo>
                      <a:pt x="19" y="549"/>
                      <a:pt x="19" y="540"/>
                      <a:pt x="19" y="532"/>
                    </a:cubicBezTo>
                    <a:close/>
                    <a:moveTo>
                      <a:pt x="19" y="460"/>
                    </a:moveTo>
                    <a:cubicBezTo>
                      <a:pt x="55" y="456"/>
                      <a:pt x="91" y="452"/>
                      <a:pt x="127" y="448"/>
                    </a:cubicBezTo>
                    <a:cubicBezTo>
                      <a:pt x="127" y="458"/>
                      <a:pt x="127" y="468"/>
                      <a:pt x="127" y="478"/>
                    </a:cubicBezTo>
                    <a:cubicBezTo>
                      <a:pt x="91" y="481"/>
                      <a:pt x="55" y="483"/>
                      <a:pt x="19" y="486"/>
                    </a:cubicBezTo>
                    <a:cubicBezTo>
                      <a:pt x="19" y="477"/>
                      <a:pt x="19" y="469"/>
                      <a:pt x="19" y="460"/>
                    </a:cubicBezTo>
                    <a:close/>
                    <a:moveTo>
                      <a:pt x="19" y="388"/>
                    </a:moveTo>
                    <a:cubicBezTo>
                      <a:pt x="55" y="383"/>
                      <a:pt x="91" y="378"/>
                      <a:pt x="127" y="372"/>
                    </a:cubicBezTo>
                    <a:cubicBezTo>
                      <a:pt x="127" y="382"/>
                      <a:pt x="127" y="392"/>
                      <a:pt x="127" y="402"/>
                    </a:cubicBezTo>
                    <a:cubicBezTo>
                      <a:pt x="91" y="406"/>
                      <a:pt x="55" y="410"/>
                      <a:pt x="19" y="414"/>
                    </a:cubicBezTo>
                    <a:cubicBezTo>
                      <a:pt x="19" y="406"/>
                      <a:pt x="19" y="397"/>
                      <a:pt x="19" y="388"/>
                    </a:cubicBezTo>
                    <a:close/>
                    <a:moveTo>
                      <a:pt x="19" y="317"/>
                    </a:moveTo>
                    <a:cubicBezTo>
                      <a:pt x="55" y="310"/>
                      <a:pt x="91" y="303"/>
                      <a:pt x="127" y="296"/>
                    </a:cubicBezTo>
                    <a:cubicBezTo>
                      <a:pt x="127" y="306"/>
                      <a:pt x="127" y="316"/>
                      <a:pt x="127" y="326"/>
                    </a:cubicBezTo>
                    <a:cubicBezTo>
                      <a:pt x="91" y="331"/>
                      <a:pt x="55" y="337"/>
                      <a:pt x="19" y="343"/>
                    </a:cubicBezTo>
                    <a:cubicBezTo>
                      <a:pt x="19" y="334"/>
                      <a:pt x="19" y="325"/>
                      <a:pt x="19" y="317"/>
                    </a:cubicBezTo>
                    <a:close/>
                    <a:moveTo>
                      <a:pt x="19" y="245"/>
                    </a:moveTo>
                    <a:cubicBezTo>
                      <a:pt x="55" y="236"/>
                      <a:pt x="91" y="228"/>
                      <a:pt x="127" y="220"/>
                    </a:cubicBezTo>
                    <a:cubicBezTo>
                      <a:pt x="127" y="230"/>
                      <a:pt x="127" y="240"/>
                      <a:pt x="127" y="249"/>
                    </a:cubicBezTo>
                    <a:cubicBezTo>
                      <a:pt x="91" y="257"/>
                      <a:pt x="55" y="264"/>
                      <a:pt x="19" y="272"/>
                    </a:cubicBezTo>
                    <a:cubicBezTo>
                      <a:pt x="19" y="263"/>
                      <a:pt x="19" y="254"/>
                      <a:pt x="19" y="245"/>
                    </a:cubicBezTo>
                    <a:close/>
                    <a:moveTo>
                      <a:pt x="19" y="173"/>
                    </a:moveTo>
                    <a:cubicBezTo>
                      <a:pt x="55" y="163"/>
                      <a:pt x="91" y="154"/>
                      <a:pt x="127" y="144"/>
                    </a:cubicBezTo>
                    <a:cubicBezTo>
                      <a:pt x="127" y="154"/>
                      <a:pt x="127" y="163"/>
                      <a:pt x="127" y="173"/>
                    </a:cubicBezTo>
                    <a:cubicBezTo>
                      <a:pt x="91" y="182"/>
                      <a:pt x="55" y="191"/>
                      <a:pt x="19" y="200"/>
                    </a:cubicBezTo>
                    <a:cubicBezTo>
                      <a:pt x="19" y="191"/>
                      <a:pt x="19" y="182"/>
                      <a:pt x="19" y="173"/>
                    </a:cubicBezTo>
                    <a:close/>
                    <a:moveTo>
                      <a:pt x="19" y="101"/>
                    </a:move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9" y="129"/>
                      <a:pt x="19" y="129"/>
                      <a:pt x="19" y="129"/>
                    </a:cubicBezTo>
                    <a:lnTo>
                      <a:pt x="19" y="10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íṥḻíďé">
                <a:extLst>
                  <a:ext uri="{FF2B5EF4-FFF2-40B4-BE49-F238E27FC236}">
                    <a16:creationId xmlns:a16="http://schemas.microsoft.com/office/drawing/2014/main" id="{4022407E-B86C-4CE0-83B5-528D1E503C85}"/>
                  </a:ext>
                </a:extLst>
              </p:cNvPr>
              <p:cNvSpPr/>
              <p:nvPr userDrawn="1"/>
            </p:nvSpPr>
            <p:spPr bwMode="auto">
              <a:xfrm>
                <a:off x="4664500" y="3203768"/>
                <a:ext cx="544401" cy="2177604"/>
              </a:xfrm>
              <a:custGeom>
                <a:avLst/>
                <a:gdLst>
                  <a:gd name="T0" fmla="*/ 49 w 285"/>
                  <a:gd name="T1" fmla="*/ 1049 h 1140"/>
                  <a:gd name="T2" fmla="*/ 97 w 285"/>
                  <a:gd name="T3" fmla="*/ 988 h 1140"/>
                  <a:gd name="T4" fmla="*/ 97 w 285"/>
                  <a:gd name="T5" fmla="*/ 964 h 1140"/>
                  <a:gd name="T6" fmla="*/ 49 w 285"/>
                  <a:gd name="T7" fmla="*/ 910 h 1140"/>
                  <a:gd name="T8" fmla="*/ 49 w 285"/>
                  <a:gd name="T9" fmla="*/ 818 h 1140"/>
                  <a:gd name="T10" fmla="*/ 49 w 285"/>
                  <a:gd name="T11" fmla="*/ 703 h 1140"/>
                  <a:gd name="T12" fmla="*/ 97 w 285"/>
                  <a:gd name="T13" fmla="*/ 649 h 1140"/>
                  <a:gd name="T14" fmla="*/ 97 w 285"/>
                  <a:gd name="T15" fmla="*/ 625 h 1140"/>
                  <a:gd name="T16" fmla="*/ 49 w 285"/>
                  <a:gd name="T17" fmla="*/ 565 h 1140"/>
                  <a:gd name="T18" fmla="*/ 49 w 285"/>
                  <a:gd name="T19" fmla="*/ 473 h 1140"/>
                  <a:gd name="T20" fmla="*/ 49 w 285"/>
                  <a:gd name="T21" fmla="*/ 415 h 1140"/>
                  <a:gd name="T22" fmla="*/ 97 w 285"/>
                  <a:gd name="T23" fmla="*/ 310 h 1140"/>
                  <a:gd name="T24" fmla="*/ 97 w 285"/>
                  <a:gd name="T25" fmla="*/ 286 h 1140"/>
                  <a:gd name="T26" fmla="*/ 49 w 285"/>
                  <a:gd name="T27" fmla="*/ 219 h 1140"/>
                  <a:gd name="T28" fmla="*/ 49 w 285"/>
                  <a:gd name="T29" fmla="*/ 127 h 1140"/>
                  <a:gd name="T30" fmla="*/ 159 w 285"/>
                  <a:gd name="T31" fmla="*/ 133 h 1140"/>
                  <a:gd name="T32" fmla="*/ 129 w 285"/>
                  <a:gd name="T33" fmla="*/ 180 h 1140"/>
                  <a:gd name="T34" fmla="*/ 129 w 285"/>
                  <a:gd name="T35" fmla="*/ 205 h 1140"/>
                  <a:gd name="T36" fmla="*/ 159 w 285"/>
                  <a:gd name="T37" fmla="*/ 268 h 1140"/>
                  <a:gd name="T38" fmla="*/ 159 w 285"/>
                  <a:gd name="T39" fmla="*/ 353 h 1140"/>
                  <a:gd name="T40" fmla="*/ 160 w 285"/>
                  <a:gd name="T41" fmla="*/ 463 h 1140"/>
                  <a:gd name="T42" fmla="*/ 129 w 285"/>
                  <a:gd name="T43" fmla="*/ 514 h 1140"/>
                  <a:gd name="T44" fmla="*/ 129 w 285"/>
                  <a:gd name="T45" fmla="*/ 539 h 1140"/>
                  <a:gd name="T46" fmla="*/ 160 w 285"/>
                  <a:gd name="T47" fmla="*/ 598 h 1140"/>
                  <a:gd name="T48" fmla="*/ 160 w 285"/>
                  <a:gd name="T49" fmla="*/ 682 h 1140"/>
                  <a:gd name="T50" fmla="*/ 160 w 285"/>
                  <a:gd name="T51" fmla="*/ 792 h 1140"/>
                  <a:gd name="T52" fmla="*/ 130 w 285"/>
                  <a:gd name="T53" fmla="*/ 849 h 1140"/>
                  <a:gd name="T54" fmla="*/ 130 w 285"/>
                  <a:gd name="T55" fmla="*/ 874 h 1140"/>
                  <a:gd name="T56" fmla="*/ 160 w 285"/>
                  <a:gd name="T57" fmla="*/ 928 h 1140"/>
                  <a:gd name="T58" fmla="*/ 161 w 285"/>
                  <a:gd name="T59" fmla="*/ 1012 h 1140"/>
                  <a:gd name="T60" fmla="*/ 186 w 285"/>
                  <a:gd name="T61" fmla="*/ 1036 h 1140"/>
                  <a:gd name="T62" fmla="*/ 208 w 285"/>
                  <a:gd name="T63" fmla="*/ 980 h 1140"/>
                  <a:gd name="T64" fmla="*/ 208 w 285"/>
                  <a:gd name="T65" fmla="*/ 927 h 1140"/>
                  <a:gd name="T66" fmla="*/ 186 w 285"/>
                  <a:gd name="T67" fmla="*/ 901 h 1140"/>
                  <a:gd name="T68" fmla="*/ 186 w 285"/>
                  <a:gd name="T69" fmla="*/ 847 h 1140"/>
                  <a:gd name="T70" fmla="*/ 186 w 285"/>
                  <a:gd name="T71" fmla="*/ 738 h 1140"/>
                  <a:gd name="T72" fmla="*/ 208 w 285"/>
                  <a:gd name="T73" fmla="*/ 657 h 1140"/>
                  <a:gd name="T74" fmla="*/ 208 w 285"/>
                  <a:gd name="T75" fmla="*/ 631 h 1140"/>
                  <a:gd name="T76" fmla="*/ 186 w 285"/>
                  <a:gd name="T77" fmla="*/ 575 h 1140"/>
                  <a:gd name="T78" fmla="*/ 186 w 285"/>
                  <a:gd name="T79" fmla="*/ 492 h 1140"/>
                  <a:gd name="T80" fmla="*/ 186 w 285"/>
                  <a:gd name="T81" fmla="*/ 384 h 1140"/>
                  <a:gd name="T82" fmla="*/ 208 w 285"/>
                  <a:gd name="T83" fmla="*/ 334 h 1140"/>
                  <a:gd name="T84" fmla="*/ 208 w 285"/>
                  <a:gd name="T85" fmla="*/ 308 h 1140"/>
                  <a:gd name="T86" fmla="*/ 208 w 285"/>
                  <a:gd name="T87" fmla="*/ 254 h 1140"/>
                  <a:gd name="T88" fmla="*/ 186 w 285"/>
                  <a:gd name="T89" fmla="*/ 166 h 1140"/>
                  <a:gd name="T90" fmla="*/ 228 w 285"/>
                  <a:gd name="T91" fmla="*/ 1033 h 1140"/>
                  <a:gd name="T92" fmla="*/ 247 w 285"/>
                  <a:gd name="T93" fmla="*/ 978 h 1140"/>
                  <a:gd name="T94" fmla="*/ 247 w 285"/>
                  <a:gd name="T95" fmla="*/ 951 h 1140"/>
                  <a:gd name="T96" fmla="*/ 228 w 285"/>
                  <a:gd name="T97" fmla="*/ 899 h 1140"/>
                  <a:gd name="T98" fmla="*/ 228 w 285"/>
                  <a:gd name="T99" fmla="*/ 820 h 1140"/>
                  <a:gd name="T100" fmla="*/ 229 w 285"/>
                  <a:gd name="T101" fmla="*/ 713 h 1140"/>
                  <a:gd name="T102" fmla="*/ 248 w 285"/>
                  <a:gd name="T103" fmla="*/ 661 h 1140"/>
                  <a:gd name="T104" fmla="*/ 248 w 285"/>
                  <a:gd name="T105" fmla="*/ 634 h 1140"/>
                  <a:gd name="T106" fmla="*/ 229 w 285"/>
                  <a:gd name="T107" fmla="*/ 579 h 1140"/>
                  <a:gd name="T108" fmla="*/ 229 w 285"/>
                  <a:gd name="T109" fmla="*/ 499 h 1140"/>
                  <a:gd name="T110" fmla="*/ 230 w 285"/>
                  <a:gd name="T111" fmla="*/ 393 h 1140"/>
                  <a:gd name="T112" fmla="*/ 249 w 285"/>
                  <a:gd name="T113" fmla="*/ 343 h 1140"/>
                  <a:gd name="T114" fmla="*/ 249 w 285"/>
                  <a:gd name="T115" fmla="*/ 316 h 1140"/>
                  <a:gd name="T116" fmla="*/ 230 w 285"/>
                  <a:gd name="T117" fmla="*/ 259 h 1140"/>
                  <a:gd name="T118" fmla="*/ 230 w 285"/>
                  <a:gd name="T119" fmla="*/ 179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5" h="1140">
                    <a:moveTo>
                      <a:pt x="285" y="9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40"/>
                      <a:pt x="0" y="1140"/>
                      <a:pt x="0" y="1140"/>
                    </a:cubicBezTo>
                    <a:cubicBezTo>
                      <a:pt x="285" y="1097"/>
                      <a:pt x="285" y="1097"/>
                      <a:pt x="285" y="1097"/>
                    </a:cubicBezTo>
                    <a:lnTo>
                      <a:pt x="285" y="98"/>
                    </a:lnTo>
                    <a:close/>
                    <a:moveTo>
                      <a:pt x="49" y="1049"/>
                    </a:moveTo>
                    <a:cubicBezTo>
                      <a:pt x="97" y="1045"/>
                      <a:pt x="97" y="1045"/>
                      <a:pt x="97" y="1045"/>
                    </a:cubicBezTo>
                    <a:cubicBezTo>
                      <a:pt x="97" y="1077"/>
                      <a:pt x="97" y="1077"/>
                      <a:pt x="97" y="1077"/>
                    </a:cubicBezTo>
                    <a:cubicBezTo>
                      <a:pt x="49" y="1083"/>
                      <a:pt x="49" y="1083"/>
                      <a:pt x="49" y="1083"/>
                    </a:cubicBezTo>
                    <a:lnTo>
                      <a:pt x="49" y="1049"/>
                    </a:lnTo>
                    <a:close/>
                    <a:moveTo>
                      <a:pt x="49" y="991"/>
                    </a:moveTo>
                    <a:cubicBezTo>
                      <a:pt x="65" y="990"/>
                      <a:pt x="81" y="989"/>
                      <a:pt x="97" y="988"/>
                    </a:cubicBezTo>
                    <a:cubicBezTo>
                      <a:pt x="97" y="999"/>
                      <a:pt x="97" y="1009"/>
                      <a:pt x="97" y="1020"/>
                    </a:cubicBezTo>
                    <a:cubicBezTo>
                      <a:pt x="81" y="1022"/>
                      <a:pt x="65" y="1024"/>
                      <a:pt x="49" y="1025"/>
                    </a:cubicBezTo>
                    <a:cubicBezTo>
                      <a:pt x="49" y="1014"/>
                      <a:pt x="49" y="1003"/>
                      <a:pt x="49" y="991"/>
                    </a:cubicBezTo>
                    <a:close/>
                    <a:moveTo>
                      <a:pt x="49" y="934"/>
                    </a:moveTo>
                    <a:cubicBezTo>
                      <a:pt x="65" y="933"/>
                      <a:pt x="81" y="932"/>
                      <a:pt x="97" y="932"/>
                    </a:cubicBezTo>
                    <a:cubicBezTo>
                      <a:pt x="97" y="942"/>
                      <a:pt x="97" y="953"/>
                      <a:pt x="97" y="964"/>
                    </a:cubicBezTo>
                    <a:cubicBezTo>
                      <a:pt x="81" y="965"/>
                      <a:pt x="65" y="966"/>
                      <a:pt x="49" y="968"/>
                    </a:cubicBezTo>
                    <a:cubicBezTo>
                      <a:pt x="49" y="956"/>
                      <a:pt x="49" y="945"/>
                      <a:pt x="49" y="934"/>
                    </a:cubicBezTo>
                    <a:close/>
                    <a:moveTo>
                      <a:pt x="49" y="876"/>
                    </a:moveTo>
                    <a:cubicBezTo>
                      <a:pt x="65" y="876"/>
                      <a:pt x="81" y="875"/>
                      <a:pt x="97" y="875"/>
                    </a:cubicBezTo>
                    <a:cubicBezTo>
                      <a:pt x="97" y="886"/>
                      <a:pt x="97" y="896"/>
                      <a:pt x="97" y="907"/>
                    </a:cubicBezTo>
                    <a:cubicBezTo>
                      <a:pt x="81" y="908"/>
                      <a:pt x="65" y="909"/>
                      <a:pt x="49" y="910"/>
                    </a:cubicBezTo>
                    <a:cubicBezTo>
                      <a:pt x="49" y="899"/>
                      <a:pt x="49" y="887"/>
                      <a:pt x="49" y="876"/>
                    </a:cubicBezTo>
                    <a:close/>
                    <a:moveTo>
                      <a:pt x="49" y="818"/>
                    </a:moveTo>
                    <a:cubicBezTo>
                      <a:pt x="65" y="818"/>
                      <a:pt x="81" y="819"/>
                      <a:pt x="97" y="819"/>
                    </a:cubicBezTo>
                    <a:cubicBezTo>
                      <a:pt x="97" y="829"/>
                      <a:pt x="97" y="840"/>
                      <a:pt x="97" y="851"/>
                    </a:cubicBezTo>
                    <a:cubicBezTo>
                      <a:pt x="81" y="851"/>
                      <a:pt x="65" y="852"/>
                      <a:pt x="49" y="853"/>
                    </a:cubicBezTo>
                    <a:cubicBezTo>
                      <a:pt x="49" y="841"/>
                      <a:pt x="49" y="830"/>
                      <a:pt x="49" y="818"/>
                    </a:cubicBezTo>
                    <a:close/>
                    <a:moveTo>
                      <a:pt x="49" y="761"/>
                    </a:moveTo>
                    <a:cubicBezTo>
                      <a:pt x="65" y="761"/>
                      <a:pt x="81" y="762"/>
                      <a:pt x="97" y="762"/>
                    </a:cubicBezTo>
                    <a:cubicBezTo>
                      <a:pt x="97" y="773"/>
                      <a:pt x="97" y="783"/>
                      <a:pt x="97" y="794"/>
                    </a:cubicBezTo>
                    <a:cubicBezTo>
                      <a:pt x="81" y="794"/>
                      <a:pt x="65" y="795"/>
                      <a:pt x="49" y="795"/>
                    </a:cubicBezTo>
                    <a:cubicBezTo>
                      <a:pt x="49" y="784"/>
                      <a:pt x="49" y="772"/>
                      <a:pt x="49" y="761"/>
                    </a:cubicBezTo>
                    <a:close/>
                    <a:moveTo>
                      <a:pt x="49" y="703"/>
                    </a:moveTo>
                    <a:cubicBezTo>
                      <a:pt x="65" y="704"/>
                      <a:pt x="81" y="705"/>
                      <a:pt x="97" y="706"/>
                    </a:cubicBezTo>
                    <a:cubicBezTo>
                      <a:pt x="97" y="716"/>
                      <a:pt x="97" y="727"/>
                      <a:pt x="97" y="738"/>
                    </a:cubicBezTo>
                    <a:cubicBezTo>
                      <a:pt x="81" y="738"/>
                      <a:pt x="65" y="737"/>
                      <a:pt x="49" y="737"/>
                    </a:cubicBezTo>
                    <a:cubicBezTo>
                      <a:pt x="49" y="726"/>
                      <a:pt x="49" y="715"/>
                      <a:pt x="49" y="703"/>
                    </a:cubicBezTo>
                    <a:close/>
                    <a:moveTo>
                      <a:pt x="49" y="645"/>
                    </a:moveTo>
                    <a:cubicBezTo>
                      <a:pt x="65" y="647"/>
                      <a:pt x="81" y="648"/>
                      <a:pt x="97" y="649"/>
                    </a:cubicBezTo>
                    <a:cubicBezTo>
                      <a:pt x="97" y="660"/>
                      <a:pt x="97" y="671"/>
                      <a:pt x="97" y="681"/>
                    </a:cubicBezTo>
                    <a:cubicBezTo>
                      <a:pt x="81" y="681"/>
                      <a:pt x="65" y="680"/>
                      <a:pt x="49" y="680"/>
                    </a:cubicBezTo>
                    <a:cubicBezTo>
                      <a:pt x="49" y="668"/>
                      <a:pt x="49" y="657"/>
                      <a:pt x="49" y="645"/>
                    </a:cubicBezTo>
                    <a:close/>
                    <a:moveTo>
                      <a:pt x="49" y="588"/>
                    </a:moveTo>
                    <a:cubicBezTo>
                      <a:pt x="65" y="590"/>
                      <a:pt x="81" y="591"/>
                      <a:pt x="97" y="593"/>
                    </a:cubicBezTo>
                    <a:cubicBezTo>
                      <a:pt x="97" y="603"/>
                      <a:pt x="97" y="614"/>
                      <a:pt x="97" y="625"/>
                    </a:cubicBezTo>
                    <a:cubicBezTo>
                      <a:pt x="81" y="624"/>
                      <a:pt x="65" y="623"/>
                      <a:pt x="49" y="622"/>
                    </a:cubicBezTo>
                    <a:cubicBezTo>
                      <a:pt x="49" y="611"/>
                      <a:pt x="49" y="599"/>
                      <a:pt x="49" y="588"/>
                    </a:cubicBezTo>
                    <a:close/>
                    <a:moveTo>
                      <a:pt x="49" y="530"/>
                    </a:moveTo>
                    <a:cubicBezTo>
                      <a:pt x="65" y="532"/>
                      <a:pt x="81" y="534"/>
                      <a:pt x="97" y="536"/>
                    </a:cubicBezTo>
                    <a:cubicBezTo>
                      <a:pt x="97" y="547"/>
                      <a:pt x="97" y="558"/>
                      <a:pt x="97" y="568"/>
                    </a:cubicBezTo>
                    <a:cubicBezTo>
                      <a:pt x="81" y="567"/>
                      <a:pt x="65" y="566"/>
                      <a:pt x="49" y="565"/>
                    </a:cubicBezTo>
                    <a:cubicBezTo>
                      <a:pt x="49" y="553"/>
                      <a:pt x="49" y="542"/>
                      <a:pt x="49" y="530"/>
                    </a:cubicBezTo>
                    <a:close/>
                    <a:moveTo>
                      <a:pt x="49" y="473"/>
                    </a:moveTo>
                    <a:cubicBezTo>
                      <a:pt x="65" y="475"/>
                      <a:pt x="81" y="477"/>
                      <a:pt x="97" y="480"/>
                    </a:cubicBezTo>
                    <a:cubicBezTo>
                      <a:pt x="97" y="490"/>
                      <a:pt x="97" y="501"/>
                      <a:pt x="97" y="512"/>
                    </a:cubicBezTo>
                    <a:cubicBezTo>
                      <a:pt x="81" y="510"/>
                      <a:pt x="65" y="508"/>
                      <a:pt x="49" y="507"/>
                    </a:cubicBezTo>
                    <a:cubicBezTo>
                      <a:pt x="49" y="495"/>
                      <a:pt x="49" y="484"/>
                      <a:pt x="49" y="473"/>
                    </a:cubicBezTo>
                    <a:close/>
                    <a:moveTo>
                      <a:pt x="49" y="392"/>
                    </a:moveTo>
                    <a:cubicBezTo>
                      <a:pt x="49" y="380"/>
                      <a:pt x="49" y="369"/>
                      <a:pt x="49" y="357"/>
                    </a:cubicBezTo>
                    <a:cubicBezTo>
                      <a:pt x="65" y="361"/>
                      <a:pt x="81" y="364"/>
                      <a:pt x="97" y="367"/>
                    </a:cubicBezTo>
                    <a:cubicBezTo>
                      <a:pt x="97" y="378"/>
                      <a:pt x="97" y="388"/>
                      <a:pt x="97" y="399"/>
                    </a:cubicBezTo>
                    <a:cubicBezTo>
                      <a:pt x="81" y="396"/>
                      <a:pt x="65" y="394"/>
                      <a:pt x="49" y="392"/>
                    </a:cubicBezTo>
                    <a:close/>
                    <a:moveTo>
                      <a:pt x="49" y="415"/>
                    </a:moveTo>
                    <a:cubicBezTo>
                      <a:pt x="65" y="418"/>
                      <a:pt x="81" y="421"/>
                      <a:pt x="97" y="423"/>
                    </a:cubicBezTo>
                    <a:cubicBezTo>
                      <a:pt x="97" y="434"/>
                      <a:pt x="97" y="445"/>
                      <a:pt x="97" y="455"/>
                    </a:cubicBezTo>
                    <a:cubicBezTo>
                      <a:pt x="81" y="453"/>
                      <a:pt x="65" y="451"/>
                      <a:pt x="49" y="449"/>
                    </a:cubicBezTo>
                    <a:cubicBezTo>
                      <a:pt x="49" y="438"/>
                      <a:pt x="49" y="426"/>
                      <a:pt x="49" y="415"/>
                    </a:cubicBezTo>
                    <a:close/>
                    <a:moveTo>
                      <a:pt x="49" y="300"/>
                    </a:moveTo>
                    <a:cubicBezTo>
                      <a:pt x="65" y="303"/>
                      <a:pt x="81" y="307"/>
                      <a:pt x="97" y="310"/>
                    </a:cubicBezTo>
                    <a:cubicBezTo>
                      <a:pt x="97" y="321"/>
                      <a:pt x="97" y="332"/>
                      <a:pt x="97" y="342"/>
                    </a:cubicBezTo>
                    <a:cubicBezTo>
                      <a:pt x="81" y="340"/>
                      <a:pt x="65" y="337"/>
                      <a:pt x="49" y="334"/>
                    </a:cubicBezTo>
                    <a:cubicBezTo>
                      <a:pt x="49" y="323"/>
                      <a:pt x="49" y="311"/>
                      <a:pt x="49" y="300"/>
                    </a:cubicBezTo>
                    <a:close/>
                    <a:moveTo>
                      <a:pt x="49" y="242"/>
                    </a:moveTo>
                    <a:cubicBezTo>
                      <a:pt x="65" y="246"/>
                      <a:pt x="81" y="250"/>
                      <a:pt x="97" y="254"/>
                    </a:cubicBezTo>
                    <a:cubicBezTo>
                      <a:pt x="97" y="265"/>
                      <a:pt x="97" y="275"/>
                      <a:pt x="97" y="286"/>
                    </a:cubicBezTo>
                    <a:cubicBezTo>
                      <a:pt x="81" y="283"/>
                      <a:pt x="65" y="280"/>
                      <a:pt x="49" y="276"/>
                    </a:cubicBezTo>
                    <a:cubicBezTo>
                      <a:pt x="49" y="265"/>
                      <a:pt x="49" y="254"/>
                      <a:pt x="49" y="242"/>
                    </a:cubicBezTo>
                    <a:close/>
                    <a:moveTo>
                      <a:pt x="49" y="185"/>
                    </a:moveTo>
                    <a:cubicBezTo>
                      <a:pt x="65" y="189"/>
                      <a:pt x="81" y="193"/>
                      <a:pt x="97" y="197"/>
                    </a:cubicBezTo>
                    <a:cubicBezTo>
                      <a:pt x="97" y="208"/>
                      <a:pt x="97" y="219"/>
                      <a:pt x="97" y="229"/>
                    </a:cubicBezTo>
                    <a:cubicBezTo>
                      <a:pt x="81" y="226"/>
                      <a:pt x="65" y="222"/>
                      <a:pt x="49" y="219"/>
                    </a:cubicBezTo>
                    <a:cubicBezTo>
                      <a:pt x="49" y="207"/>
                      <a:pt x="49" y="196"/>
                      <a:pt x="49" y="185"/>
                    </a:cubicBezTo>
                    <a:close/>
                    <a:moveTo>
                      <a:pt x="49" y="127"/>
                    </a:moveTo>
                    <a:cubicBezTo>
                      <a:pt x="65" y="132"/>
                      <a:pt x="81" y="136"/>
                      <a:pt x="97" y="141"/>
                    </a:cubicBezTo>
                    <a:cubicBezTo>
                      <a:pt x="97" y="152"/>
                      <a:pt x="97" y="162"/>
                      <a:pt x="97" y="173"/>
                    </a:cubicBezTo>
                    <a:cubicBezTo>
                      <a:pt x="81" y="169"/>
                      <a:pt x="65" y="165"/>
                      <a:pt x="49" y="161"/>
                    </a:cubicBezTo>
                    <a:cubicBezTo>
                      <a:pt x="49" y="150"/>
                      <a:pt x="49" y="138"/>
                      <a:pt x="49" y="127"/>
                    </a:cubicBezTo>
                    <a:close/>
                    <a:moveTo>
                      <a:pt x="97" y="116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97" y="85"/>
                      <a:pt x="97" y="85"/>
                      <a:pt x="97" y="85"/>
                    </a:cubicBezTo>
                    <a:lnTo>
                      <a:pt x="97" y="116"/>
                    </a:lnTo>
                    <a:close/>
                    <a:moveTo>
                      <a:pt x="159" y="133"/>
                    </a:moveTo>
                    <a:cubicBezTo>
                      <a:pt x="129" y="125"/>
                      <a:pt x="129" y="125"/>
                      <a:pt x="129" y="125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59" y="104"/>
                      <a:pt x="159" y="104"/>
                      <a:pt x="159" y="104"/>
                    </a:cubicBezTo>
                    <a:lnTo>
                      <a:pt x="159" y="133"/>
                    </a:lnTo>
                    <a:close/>
                    <a:moveTo>
                      <a:pt x="159" y="188"/>
                    </a:moveTo>
                    <a:cubicBezTo>
                      <a:pt x="149" y="185"/>
                      <a:pt x="139" y="183"/>
                      <a:pt x="129" y="180"/>
                    </a:cubicBezTo>
                    <a:cubicBezTo>
                      <a:pt x="129" y="170"/>
                      <a:pt x="129" y="160"/>
                      <a:pt x="129" y="150"/>
                    </a:cubicBezTo>
                    <a:cubicBezTo>
                      <a:pt x="139" y="153"/>
                      <a:pt x="149" y="156"/>
                      <a:pt x="159" y="159"/>
                    </a:cubicBezTo>
                    <a:cubicBezTo>
                      <a:pt x="159" y="168"/>
                      <a:pt x="159" y="178"/>
                      <a:pt x="159" y="188"/>
                    </a:cubicBezTo>
                    <a:close/>
                    <a:moveTo>
                      <a:pt x="159" y="243"/>
                    </a:moveTo>
                    <a:cubicBezTo>
                      <a:pt x="149" y="240"/>
                      <a:pt x="139" y="238"/>
                      <a:pt x="129" y="236"/>
                    </a:cubicBezTo>
                    <a:cubicBezTo>
                      <a:pt x="129" y="226"/>
                      <a:pt x="129" y="215"/>
                      <a:pt x="129" y="205"/>
                    </a:cubicBezTo>
                    <a:cubicBezTo>
                      <a:pt x="139" y="208"/>
                      <a:pt x="149" y="211"/>
                      <a:pt x="159" y="213"/>
                    </a:cubicBezTo>
                    <a:cubicBezTo>
                      <a:pt x="159" y="223"/>
                      <a:pt x="159" y="233"/>
                      <a:pt x="159" y="243"/>
                    </a:cubicBezTo>
                    <a:close/>
                    <a:moveTo>
                      <a:pt x="159" y="298"/>
                    </a:moveTo>
                    <a:cubicBezTo>
                      <a:pt x="149" y="296"/>
                      <a:pt x="139" y="294"/>
                      <a:pt x="129" y="292"/>
                    </a:cubicBezTo>
                    <a:cubicBezTo>
                      <a:pt x="129" y="281"/>
                      <a:pt x="129" y="271"/>
                      <a:pt x="129" y="261"/>
                    </a:cubicBezTo>
                    <a:cubicBezTo>
                      <a:pt x="139" y="263"/>
                      <a:pt x="149" y="266"/>
                      <a:pt x="159" y="268"/>
                    </a:cubicBezTo>
                    <a:cubicBezTo>
                      <a:pt x="159" y="278"/>
                      <a:pt x="159" y="288"/>
                      <a:pt x="159" y="298"/>
                    </a:cubicBezTo>
                    <a:close/>
                    <a:moveTo>
                      <a:pt x="159" y="353"/>
                    </a:moveTo>
                    <a:cubicBezTo>
                      <a:pt x="149" y="351"/>
                      <a:pt x="139" y="349"/>
                      <a:pt x="129" y="347"/>
                    </a:cubicBezTo>
                    <a:cubicBezTo>
                      <a:pt x="129" y="337"/>
                      <a:pt x="129" y="327"/>
                      <a:pt x="129" y="317"/>
                    </a:cubicBezTo>
                    <a:cubicBezTo>
                      <a:pt x="139" y="319"/>
                      <a:pt x="149" y="321"/>
                      <a:pt x="159" y="323"/>
                    </a:cubicBezTo>
                    <a:cubicBezTo>
                      <a:pt x="159" y="333"/>
                      <a:pt x="159" y="343"/>
                      <a:pt x="159" y="353"/>
                    </a:cubicBezTo>
                    <a:close/>
                    <a:moveTo>
                      <a:pt x="159" y="408"/>
                    </a:moveTo>
                    <a:cubicBezTo>
                      <a:pt x="149" y="406"/>
                      <a:pt x="139" y="405"/>
                      <a:pt x="129" y="403"/>
                    </a:cubicBezTo>
                    <a:cubicBezTo>
                      <a:pt x="129" y="393"/>
                      <a:pt x="129" y="383"/>
                      <a:pt x="129" y="372"/>
                    </a:cubicBezTo>
                    <a:cubicBezTo>
                      <a:pt x="139" y="374"/>
                      <a:pt x="149" y="376"/>
                      <a:pt x="159" y="378"/>
                    </a:cubicBezTo>
                    <a:cubicBezTo>
                      <a:pt x="159" y="388"/>
                      <a:pt x="159" y="398"/>
                      <a:pt x="159" y="408"/>
                    </a:cubicBezTo>
                    <a:close/>
                    <a:moveTo>
                      <a:pt x="160" y="463"/>
                    </a:moveTo>
                    <a:cubicBezTo>
                      <a:pt x="149" y="461"/>
                      <a:pt x="139" y="460"/>
                      <a:pt x="129" y="459"/>
                    </a:cubicBezTo>
                    <a:cubicBezTo>
                      <a:pt x="129" y="448"/>
                      <a:pt x="129" y="438"/>
                      <a:pt x="129" y="428"/>
                    </a:cubicBezTo>
                    <a:cubicBezTo>
                      <a:pt x="139" y="430"/>
                      <a:pt x="149" y="432"/>
                      <a:pt x="160" y="433"/>
                    </a:cubicBezTo>
                    <a:cubicBezTo>
                      <a:pt x="160" y="443"/>
                      <a:pt x="160" y="453"/>
                      <a:pt x="160" y="463"/>
                    </a:cubicBezTo>
                    <a:close/>
                    <a:moveTo>
                      <a:pt x="160" y="518"/>
                    </a:moveTo>
                    <a:cubicBezTo>
                      <a:pt x="149" y="516"/>
                      <a:pt x="139" y="515"/>
                      <a:pt x="129" y="514"/>
                    </a:cubicBezTo>
                    <a:cubicBezTo>
                      <a:pt x="129" y="504"/>
                      <a:pt x="129" y="494"/>
                      <a:pt x="129" y="484"/>
                    </a:cubicBezTo>
                    <a:cubicBezTo>
                      <a:pt x="139" y="485"/>
                      <a:pt x="149" y="487"/>
                      <a:pt x="160" y="488"/>
                    </a:cubicBezTo>
                    <a:cubicBezTo>
                      <a:pt x="160" y="498"/>
                      <a:pt x="160" y="508"/>
                      <a:pt x="160" y="518"/>
                    </a:cubicBezTo>
                    <a:close/>
                    <a:moveTo>
                      <a:pt x="160" y="572"/>
                    </a:moveTo>
                    <a:cubicBezTo>
                      <a:pt x="150" y="572"/>
                      <a:pt x="139" y="571"/>
                      <a:pt x="129" y="570"/>
                    </a:cubicBezTo>
                    <a:cubicBezTo>
                      <a:pt x="129" y="560"/>
                      <a:pt x="129" y="550"/>
                      <a:pt x="129" y="539"/>
                    </a:cubicBezTo>
                    <a:cubicBezTo>
                      <a:pt x="139" y="541"/>
                      <a:pt x="150" y="542"/>
                      <a:pt x="160" y="543"/>
                    </a:cubicBezTo>
                    <a:cubicBezTo>
                      <a:pt x="160" y="553"/>
                      <a:pt x="160" y="563"/>
                      <a:pt x="160" y="572"/>
                    </a:cubicBezTo>
                    <a:close/>
                    <a:moveTo>
                      <a:pt x="160" y="627"/>
                    </a:moveTo>
                    <a:cubicBezTo>
                      <a:pt x="150" y="627"/>
                      <a:pt x="140" y="626"/>
                      <a:pt x="129" y="626"/>
                    </a:cubicBezTo>
                    <a:cubicBezTo>
                      <a:pt x="129" y="616"/>
                      <a:pt x="129" y="605"/>
                      <a:pt x="129" y="595"/>
                    </a:cubicBezTo>
                    <a:cubicBezTo>
                      <a:pt x="140" y="596"/>
                      <a:pt x="150" y="597"/>
                      <a:pt x="160" y="598"/>
                    </a:cubicBezTo>
                    <a:cubicBezTo>
                      <a:pt x="160" y="608"/>
                      <a:pt x="160" y="618"/>
                      <a:pt x="160" y="627"/>
                    </a:cubicBezTo>
                    <a:close/>
                    <a:moveTo>
                      <a:pt x="160" y="682"/>
                    </a:moveTo>
                    <a:cubicBezTo>
                      <a:pt x="150" y="682"/>
                      <a:pt x="140" y="682"/>
                      <a:pt x="130" y="681"/>
                    </a:cubicBezTo>
                    <a:cubicBezTo>
                      <a:pt x="130" y="671"/>
                      <a:pt x="130" y="661"/>
                      <a:pt x="130" y="651"/>
                    </a:cubicBezTo>
                    <a:cubicBezTo>
                      <a:pt x="140" y="652"/>
                      <a:pt x="150" y="652"/>
                      <a:pt x="160" y="653"/>
                    </a:cubicBezTo>
                    <a:cubicBezTo>
                      <a:pt x="160" y="663"/>
                      <a:pt x="160" y="673"/>
                      <a:pt x="160" y="682"/>
                    </a:cubicBezTo>
                    <a:close/>
                    <a:moveTo>
                      <a:pt x="160" y="737"/>
                    </a:moveTo>
                    <a:cubicBezTo>
                      <a:pt x="150" y="737"/>
                      <a:pt x="140" y="737"/>
                      <a:pt x="130" y="737"/>
                    </a:cubicBezTo>
                    <a:cubicBezTo>
                      <a:pt x="130" y="727"/>
                      <a:pt x="130" y="717"/>
                      <a:pt x="130" y="706"/>
                    </a:cubicBezTo>
                    <a:cubicBezTo>
                      <a:pt x="140" y="707"/>
                      <a:pt x="150" y="708"/>
                      <a:pt x="160" y="708"/>
                    </a:cubicBezTo>
                    <a:cubicBezTo>
                      <a:pt x="160" y="718"/>
                      <a:pt x="160" y="728"/>
                      <a:pt x="160" y="737"/>
                    </a:cubicBezTo>
                    <a:close/>
                    <a:moveTo>
                      <a:pt x="160" y="792"/>
                    </a:moveTo>
                    <a:cubicBezTo>
                      <a:pt x="150" y="793"/>
                      <a:pt x="140" y="793"/>
                      <a:pt x="130" y="793"/>
                    </a:cubicBezTo>
                    <a:cubicBezTo>
                      <a:pt x="130" y="783"/>
                      <a:pt x="130" y="772"/>
                      <a:pt x="130" y="762"/>
                    </a:cubicBezTo>
                    <a:cubicBezTo>
                      <a:pt x="140" y="762"/>
                      <a:pt x="150" y="763"/>
                      <a:pt x="160" y="763"/>
                    </a:cubicBezTo>
                    <a:cubicBezTo>
                      <a:pt x="160" y="773"/>
                      <a:pt x="160" y="783"/>
                      <a:pt x="160" y="792"/>
                    </a:cubicBezTo>
                    <a:close/>
                    <a:moveTo>
                      <a:pt x="160" y="847"/>
                    </a:moveTo>
                    <a:cubicBezTo>
                      <a:pt x="150" y="848"/>
                      <a:pt x="140" y="848"/>
                      <a:pt x="130" y="849"/>
                    </a:cubicBezTo>
                    <a:cubicBezTo>
                      <a:pt x="130" y="838"/>
                      <a:pt x="130" y="828"/>
                      <a:pt x="130" y="818"/>
                    </a:cubicBezTo>
                    <a:cubicBezTo>
                      <a:pt x="140" y="818"/>
                      <a:pt x="150" y="818"/>
                      <a:pt x="160" y="818"/>
                    </a:cubicBezTo>
                    <a:cubicBezTo>
                      <a:pt x="160" y="828"/>
                      <a:pt x="160" y="838"/>
                      <a:pt x="160" y="847"/>
                    </a:cubicBezTo>
                    <a:close/>
                    <a:moveTo>
                      <a:pt x="160" y="902"/>
                    </a:moveTo>
                    <a:cubicBezTo>
                      <a:pt x="150" y="903"/>
                      <a:pt x="140" y="904"/>
                      <a:pt x="130" y="904"/>
                    </a:cubicBezTo>
                    <a:cubicBezTo>
                      <a:pt x="130" y="894"/>
                      <a:pt x="130" y="884"/>
                      <a:pt x="130" y="874"/>
                    </a:cubicBezTo>
                    <a:cubicBezTo>
                      <a:pt x="140" y="873"/>
                      <a:pt x="150" y="873"/>
                      <a:pt x="160" y="873"/>
                    </a:cubicBezTo>
                    <a:cubicBezTo>
                      <a:pt x="160" y="883"/>
                      <a:pt x="160" y="893"/>
                      <a:pt x="160" y="902"/>
                    </a:cubicBezTo>
                    <a:close/>
                    <a:moveTo>
                      <a:pt x="160" y="957"/>
                    </a:moveTo>
                    <a:cubicBezTo>
                      <a:pt x="150" y="958"/>
                      <a:pt x="140" y="959"/>
                      <a:pt x="130" y="960"/>
                    </a:cubicBezTo>
                    <a:cubicBezTo>
                      <a:pt x="130" y="950"/>
                      <a:pt x="130" y="939"/>
                      <a:pt x="130" y="929"/>
                    </a:cubicBezTo>
                    <a:cubicBezTo>
                      <a:pt x="140" y="929"/>
                      <a:pt x="150" y="928"/>
                      <a:pt x="160" y="928"/>
                    </a:cubicBezTo>
                    <a:cubicBezTo>
                      <a:pt x="160" y="938"/>
                      <a:pt x="160" y="947"/>
                      <a:pt x="160" y="957"/>
                    </a:cubicBezTo>
                    <a:close/>
                    <a:moveTo>
                      <a:pt x="161" y="1012"/>
                    </a:moveTo>
                    <a:cubicBezTo>
                      <a:pt x="150" y="1013"/>
                      <a:pt x="140" y="1014"/>
                      <a:pt x="130" y="1016"/>
                    </a:cubicBezTo>
                    <a:cubicBezTo>
                      <a:pt x="130" y="1005"/>
                      <a:pt x="130" y="995"/>
                      <a:pt x="130" y="985"/>
                    </a:cubicBezTo>
                    <a:cubicBezTo>
                      <a:pt x="140" y="984"/>
                      <a:pt x="150" y="984"/>
                      <a:pt x="161" y="983"/>
                    </a:cubicBezTo>
                    <a:cubicBezTo>
                      <a:pt x="161" y="993"/>
                      <a:pt x="161" y="1002"/>
                      <a:pt x="161" y="1012"/>
                    </a:cubicBezTo>
                    <a:close/>
                    <a:moveTo>
                      <a:pt x="161" y="1067"/>
                    </a:moveTo>
                    <a:cubicBezTo>
                      <a:pt x="130" y="1071"/>
                      <a:pt x="130" y="1071"/>
                      <a:pt x="130" y="1071"/>
                    </a:cubicBezTo>
                    <a:cubicBezTo>
                      <a:pt x="130" y="1041"/>
                      <a:pt x="130" y="1041"/>
                      <a:pt x="130" y="1041"/>
                    </a:cubicBezTo>
                    <a:cubicBezTo>
                      <a:pt x="161" y="1038"/>
                      <a:pt x="161" y="1038"/>
                      <a:pt x="161" y="1038"/>
                    </a:cubicBezTo>
                    <a:lnTo>
                      <a:pt x="161" y="1067"/>
                    </a:lnTo>
                    <a:close/>
                    <a:moveTo>
                      <a:pt x="186" y="1036"/>
                    </a:moveTo>
                    <a:cubicBezTo>
                      <a:pt x="208" y="1034"/>
                      <a:pt x="208" y="1034"/>
                      <a:pt x="208" y="1034"/>
                    </a:cubicBezTo>
                    <a:cubicBezTo>
                      <a:pt x="208" y="1061"/>
                      <a:pt x="208" y="1061"/>
                      <a:pt x="208" y="1061"/>
                    </a:cubicBezTo>
                    <a:cubicBezTo>
                      <a:pt x="186" y="1065"/>
                      <a:pt x="186" y="1065"/>
                      <a:pt x="186" y="1065"/>
                    </a:cubicBezTo>
                    <a:lnTo>
                      <a:pt x="186" y="1036"/>
                    </a:lnTo>
                    <a:close/>
                    <a:moveTo>
                      <a:pt x="186" y="982"/>
                    </a:moveTo>
                    <a:cubicBezTo>
                      <a:pt x="193" y="981"/>
                      <a:pt x="200" y="981"/>
                      <a:pt x="208" y="980"/>
                    </a:cubicBezTo>
                    <a:cubicBezTo>
                      <a:pt x="208" y="990"/>
                      <a:pt x="208" y="999"/>
                      <a:pt x="208" y="1008"/>
                    </a:cubicBezTo>
                    <a:cubicBezTo>
                      <a:pt x="200" y="1008"/>
                      <a:pt x="193" y="1009"/>
                      <a:pt x="186" y="1010"/>
                    </a:cubicBezTo>
                    <a:cubicBezTo>
                      <a:pt x="186" y="1001"/>
                      <a:pt x="186" y="991"/>
                      <a:pt x="186" y="982"/>
                    </a:cubicBezTo>
                    <a:close/>
                    <a:moveTo>
                      <a:pt x="186" y="956"/>
                    </a:moveTo>
                    <a:cubicBezTo>
                      <a:pt x="186" y="946"/>
                      <a:pt x="186" y="937"/>
                      <a:pt x="186" y="928"/>
                    </a:cubicBezTo>
                    <a:cubicBezTo>
                      <a:pt x="193" y="927"/>
                      <a:pt x="200" y="927"/>
                      <a:pt x="208" y="927"/>
                    </a:cubicBezTo>
                    <a:cubicBezTo>
                      <a:pt x="208" y="936"/>
                      <a:pt x="208" y="945"/>
                      <a:pt x="208" y="954"/>
                    </a:cubicBezTo>
                    <a:cubicBezTo>
                      <a:pt x="200" y="954"/>
                      <a:pt x="193" y="955"/>
                      <a:pt x="186" y="956"/>
                    </a:cubicBezTo>
                    <a:close/>
                    <a:moveTo>
                      <a:pt x="186" y="873"/>
                    </a:moveTo>
                    <a:cubicBezTo>
                      <a:pt x="193" y="873"/>
                      <a:pt x="200" y="873"/>
                      <a:pt x="208" y="873"/>
                    </a:cubicBezTo>
                    <a:cubicBezTo>
                      <a:pt x="208" y="882"/>
                      <a:pt x="208" y="891"/>
                      <a:pt x="208" y="900"/>
                    </a:cubicBezTo>
                    <a:cubicBezTo>
                      <a:pt x="200" y="900"/>
                      <a:pt x="193" y="901"/>
                      <a:pt x="186" y="901"/>
                    </a:cubicBezTo>
                    <a:cubicBezTo>
                      <a:pt x="186" y="892"/>
                      <a:pt x="186" y="883"/>
                      <a:pt x="186" y="873"/>
                    </a:cubicBezTo>
                    <a:close/>
                    <a:moveTo>
                      <a:pt x="186" y="847"/>
                    </a:moveTo>
                    <a:cubicBezTo>
                      <a:pt x="186" y="838"/>
                      <a:pt x="186" y="828"/>
                      <a:pt x="186" y="819"/>
                    </a:cubicBezTo>
                    <a:cubicBezTo>
                      <a:pt x="193" y="819"/>
                      <a:pt x="200" y="819"/>
                      <a:pt x="208" y="819"/>
                    </a:cubicBezTo>
                    <a:cubicBezTo>
                      <a:pt x="208" y="828"/>
                      <a:pt x="208" y="837"/>
                      <a:pt x="208" y="846"/>
                    </a:cubicBezTo>
                    <a:cubicBezTo>
                      <a:pt x="200" y="846"/>
                      <a:pt x="193" y="847"/>
                      <a:pt x="186" y="847"/>
                    </a:cubicBezTo>
                    <a:close/>
                    <a:moveTo>
                      <a:pt x="186" y="764"/>
                    </a:moveTo>
                    <a:cubicBezTo>
                      <a:pt x="193" y="765"/>
                      <a:pt x="200" y="765"/>
                      <a:pt x="208" y="765"/>
                    </a:cubicBezTo>
                    <a:cubicBezTo>
                      <a:pt x="208" y="774"/>
                      <a:pt x="208" y="783"/>
                      <a:pt x="208" y="792"/>
                    </a:cubicBezTo>
                    <a:cubicBezTo>
                      <a:pt x="200" y="792"/>
                      <a:pt x="193" y="792"/>
                      <a:pt x="186" y="793"/>
                    </a:cubicBezTo>
                    <a:cubicBezTo>
                      <a:pt x="186" y="783"/>
                      <a:pt x="186" y="774"/>
                      <a:pt x="186" y="764"/>
                    </a:cubicBezTo>
                    <a:close/>
                    <a:moveTo>
                      <a:pt x="186" y="738"/>
                    </a:moveTo>
                    <a:cubicBezTo>
                      <a:pt x="186" y="729"/>
                      <a:pt x="186" y="719"/>
                      <a:pt x="186" y="710"/>
                    </a:cubicBezTo>
                    <a:cubicBezTo>
                      <a:pt x="193" y="710"/>
                      <a:pt x="200" y="711"/>
                      <a:pt x="208" y="711"/>
                    </a:cubicBezTo>
                    <a:cubicBezTo>
                      <a:pt x="208" y="720"/>
                      <a:pt x="208" y="729"/>
                      <a:pt x="208" y="738"/>
                    </a:cubicBezTo>
                    <a:cubicBezTo>
                      <a:pt x="200" y="738"/>
                      <a:pt x="193" y="738"/>
                      <a:pt x="186" y="738"/>
                    </a:cubicBezTo>
                    <a:close/>
                    <a:moveTo>
                      <a:pt x="186" y="656"/>
                    </a:moveTo>
                    <a:cubicBezTo>
                      <a:pt x="193" y="656"/>
                      <a:pt x="200" y="657"/>
                      <a:pt x="208" y="657"/>
                    </a:cubicBezTo>
                    <a:cubicBezTo>
                      <a:pt x="208" y="666"/>
                      <a:pt x="208" y="675"/>
                      <a:pt x="208" y="685"/>
                    </a:cubicBezTo>
                    <a:cubicBezTo>
                      <a:pt x="200" y="684"/>
                      <a:pt x="193" y="684"/>
                      <a:pt x="186" y="684"/>
                    </a:cubicBezTo>
                    <a:cubicBezTo>
                      <a:pt x="186" y="674"/>
                      <a:pt x="186" y="665"/>
                      <a:pt x="186" y="656"/>
                    </a:cubicBezTo>
                    <a:close/>
                    <a:moveTo>
                      <a:pt x="186" y="601"/>
                    </a:moveTo>
                    <a:cubicBezTo>
                      <a:pt x="193" y="602"/>
                      <a:pt x="200" y="603"/>
                      <a:pt x="208" y="604"/>
                    </a:cubicBezTo>
                    <a:cubicBezTo>
                      <a:pt x="208" y="613"/>
                      <a:pt x="208" y="622"/>
                      <a:pt x="208" y="631"/>
                    </a:cubicBezTo>
                    <a:cubicBezTo>
                      <a:pt x="200" y="630"/>
                      <a:pt x="193" y="630"/>
                      <a:pt x="186" y="629"/>
                    </a:cubicBezTo>
                    <a:cubicBezTo>
                      <a:pt x="186" y="620"/>
                      <a:pt x="186" y="611"/>
                      <a:pt x="186" y="601"/>
                    </a:cubicBezTo>
                    <a:close/>
                    <a:moveTo>
                      <a:pt x="186" y="547"/>
                    </a:moveTo>
                    <a:cubicBezTo>
                      <a:pt x="193" y="548"/>
                      <a:pt x="200" y="549"/>
                      <a:pt x="208" y="550"/>
                    </a:cubicBezTo>
                    <a:cubicBezTo>
                      <a:pt x="208" y="559"/>
                      <a:pt x="208" y="568"/>
                      <a:pt x="208" y="577"/>
                    </a:cubicBezTo>
                    <a:cubicBezTo>
                      <a:pt x="200" y="576"/>
                      <a:pt x="193" y="576"/>
                      <a:pt x="186" y="575"/>
                    </a:cubicBezTo>
                    <a:cubicBezTo>
                      <a:pt x="186" y="566"/>
                      <a:pt x="186" y="556"/>
                      <a:pt x="186" y="547"/>
                    </a:cubicBezTo>
                    <a:close/>
                    <a:moveTo>
                      <a:pt x="186" y="492"/>
                    </a:moveTo>
                    <a:cubicBezTo>
                      <a:pt x="193" y="494"/>
                      <a:pt x="200" y="495"/>
                      <a:pt x="208" y="496"/>
                    </a:cubicBezTo>
                    <a:cubicBezTo>
                      <a:pt x="208" y="505"/>
                      <a:pt x="208" y="514"/>
                      <a:pt x="208" y="523"/>
                    </a:cubicBezTo>
                    <a:cubicBezTo>
                      <a:pt x="200" y="522"/>
                      <a:pt x="193" y="521"/>
                      <a:pt x="186" y="521"/>
                    </a:cubicBezTo>
                    <a:cubicBezTo>
                      <a:pt x="186" y="511"/>
                      <a:pt x="186" y="502"/>
                      <a:pt x="186" y="492"/>
                    </a:cubicBezTo>
                    <a:close/>
                    <a:moveTo>
                      <a:pt x="186" y="438"/>
                    </a:moveTo>
                    <a:cubicBezTo>
                      <a:pt x="193" y="439"/>
                      <a:pt x="200" y="441"/>
                      <a:pt x="208" y="442"/>
                    </a:cubicBezTo>
                    <a:cubicBezTo>
                      <a:pt x="208" y="451"/>
                      <a:pt x="208" y="460"/>
                      <a:pt x="208" y="469"/>
                    </a:cubicBezTo>
                    <a:cubicBezTo>
                      <a:pt x="200" y="468"/>
                      <a:pt x="193" y="467"/>
                      <a:pt x="186" y="466"/>
                    </a:cubicBezTo>
                    <a:cubicBezTo>
                      <a:pt x="186" y="457"/>
                      <a:pt x="186" y="448"/>
                      <a:pt x="186" y="438"/>
                    </a:cubicBezTo>
                    <a:close/>
                    <a:moveTo>
                      <a:pt x="186" y="384"/>
                    </a:moveTo>
                    <a:cubicBezTo>
                      <a:pt x="193" y="385"/>
                      <a:pt x="200" y="387"/>
                      <a:pt x="208" y="388"/>
                    </a:cubicBezTo>
                    <a:cubicBezTo>
                      <a:pt x="208" y="397"/>
                      <a:pt x="208" y="406"/>
                      <a:pt x="208" y="415"/>
                    </a:cubicBezTo>
                    <a:cubicBezTo>
                      <a:pt x="200" y="414"/>
                      <a:pt x="193" y="413"/>
                      <a:pt x="186" y="412"/>
                    </a:cubicBezTo>
                    <a:cubicBezTo>
                      <a:pt x="186" y="403"/>
                      <a:pt x="186" y="393"/>
                      <a:pt x="186" y="384"/>
                    </a:cubicBezTo>
                    <a:close/>
                    <a:moveTo>
                      <a:pt x="186" y="329"/>
                    </a:moveTo>
                    <a:cubicBezTo>
                      <a:pt x="193" y="331"/>
                      <a:pt x="200" y="333"/>
                      <a:pt x="208" y="334"/>
                    </a:cubicBezTo>
                    <a:cubicBezTo>
                      <a:pt x="208" y="343"/>
                      <a:pt x="208" y="352"/>
                      <a:pt x="208" y="361"/>
                    </a:cubicBezTo>
                    <a:cubicBezTo>
                      <a:pt x="200" y="360"/>
                      <a:pt x="193" y="359"/>
                      <a:pt x="186" y="358"/>
                    </a:cubicBezTo>
                    <a:cubicBezTo>
                      <a:pt x="186" y="348"/>
                      <a:pt x="186" y="339"/>
                      <a:pt x="186" y="329"/>
                    </a:cubicBezTo>
                    <a:close/>
                    <a:moveTo>
                      <a:pt x="186" y="275"/>
                    </a:moveTo>
                    <a:cubicBezTo>
                      <a:pt x="193" y="277"/>
                      <a:pt x="200" y="279"/>
                      <a:pt x="208" y="280"/>
                    </a:cubicBezTo>
                    <a:cubicBezTo>
                      <a:pt x="208" y="289"/>
                      <a:pt x="208" y="299"/>
                      <a:pt x="208" y="308"/>
                    </a:cubicBezTo>
                    <a:cubicBezTo>
                      <a:pt x="200" y="306"/>
                      <a:pt x="193" y="305"/>
                      <a:pt x="186" y="303"/>
                    </a:cubicBezTo>
                    <a:cubicBezTo>
                      <a:pt x="186" y="294"/>
                      <a:pt x="186" y="284"/>
                      <a:pt x="186" y="275"/>
                    </a:cubicBezTo>
                    <a:close/>
                    <a:moveTo>
                      <a:pt x="186" y="249"/>
                    </a:moveTo>
                    <a:cubicBezTo>
                      <a:pt x="186" y="239"/>
                      <a:pt x="186" y="230"/>
                      <a:pt x="186" y="221"/>
                    </a:cubicBezTo>
                    <a:cubicBezTo>
                      <a:pt x="193" y="223"/>
                      <a:pt x="200" y="225"/>
                      <a:pt x="208" y="227"/>
                    </a:cubicBezTo>
                    <a:cubicBezTo>
                      <a:pt x="208" y="236"/>
                      <a:pt x="208" y="245"/>
                      <a:pt x="208" y="254"/>
                    </a:cubicBezTo>
                    <a:cubicBezTo>
                      <a:pt x="200" y="252"/>
                      <a:pt x="193" y="250"/>
                      <a:pt x="186" y="249"/>
                    </a:cubicBezTo>
                    <a:close/>
                    <a:moveTo>
                      <a:pt x="186" y="166"/>
                    </a:moveTo>
                    <a:cubicBezTo>
                      <a:pt x="193" y="168"/>
                      <a:pt x="200" y="171"/>
                      <a:pt x="208" y="173"/>
                    </a:cubicBezTo>
                    <a:cubicBezTo>
                      <a:pt x="208" y="182"/>
                      <a:pt x="208" y="191"/>
                      <a:pt x="208" y="200"/>
                    </a:cubicBezTo>
                    <a:cubicBezTo>
                      <a:pt x="200" y="198"/>
                      <a:pt x="193" y="196"/>
                      <a:pt x="186" y="194"/>
                    </a:cubicBezTo>
                    <a:cubicBezTo>
                      <a:pt x="186" y="185"/>
                      <a:pt x="186" y="176"/>
                      <a:pt x="186" y="166"/>
                    </a:cubicBezTo>
                    <a:close/>
                    <a:moveTo>
                      <a:pt x="208" y="146"/>
                    </a:moveTo>
                    <a:cubicBezTo>
                      <a:pt x="186" y="140"/>
                      <a:pt x="186" y="140"/>
                      <a:pt x="186" y="140"/>
                    </a:cubicBezTo>
                    <a:cubicBezTo>
                      <a:pt x="186" y="112"/>
                      <a:pt x="186" y="112"/>
                      <a:pt x="186" y="112"/>
                    </a:cubicBezTo>
                    <a:cubicBezTo>
                      <a:pt x="208" y="119"/>
                      <a:pt x="208" y="119"/>
                      <a:pt x="208" y="119"/>
                    </a:cubicBezTo>
                    <a:lnTo>
                      <a:pt x="208" y="146"/>
                    </a:lnTo>
                    <a:close/>
                    <a:moveTo>
                      <a:pt x="228" y="1033"/>
                    </a:moveTo>
                    <a:cubicBezTo>
                      <a:pt x="247" y="1031"/>
                      <a:pt x="247" y="1031"/>
                      <a:pt x="247" y="1031"/>
                    </a:cubicBezTo>
                    <a:cubicBezTo>
                      <a:pt x="247" y="1057"/>
                      <a:pt x="247" y="1057"/>
                      <a:pt x="247" y="1057"/>
                    </a:cubicBezTo>
                    <a:cubicBezTo>
                      <a:pt x="228" y="1060"/>
                      <a:pt x="228" y="1060"/>
                      <a:pt x="228" y="1060"/>
                    </a:cubicBezTo>
                    <a:lnTo>
                      <a:pt x="228" y="1033"/>
                    </a:lnTo>
                    <a:close/>
                    <a:moveTo>
                      <a:pt x="228" y="980"/>
                    </a:moveTo>
                    <a:cubicBezTo>
                      <a:pt x="234" y="979"/>
                      <a:pt x="241" y="979"/>
                      <a:pt x="247" y="978"/>
                    </a:cubicBezTo>
                    <a:cubicBezTo>
                      <a:pt x="247" y="987"/>
                      <a:pt x="247" y="995"/>
                      <a:pt x="247" y="1004"/>
                    </a:cubicBezTo>
                    <a:cubicBezTo>
                      <a:pt x="241" y="1005"/>
                      <a:pt x="234" y="1005"/>
                      <a:pt x="228" y="1006"/>
                    </a:cubicBezTo>
                    <a:cubicBezTo>
                      <a:pt x="228" y="997"/>
                      <a:pt x="228" y="989"/>
                      <a:pt x="228" y="980"/>
                    </a:cubicBezTo>
                    <a:close/>
                    <a:moveTo>
                      <a:pt x="228" y="926"/>
                    </a:moveTo>
                    <a:cubicBezTo>
                      <a:pt x="234" y="926"/>
                      <a:pt x="241" y="926"/>
                      <a:pt x="247" y="926"/>
                    </a:cubicBezTo>
                    <a:cubicBezTo>
                      <a:pt x="247" y="934"/>
                      <a:pt x="247" y="943"/>
                      <a:pt x="247" y="951"/>
                    </a:cubicBezTo>
                    <a:cubicBezTo>
                      <a:pt x="241" y="952"/>
                      <a:pt x="234" y="952"/>
                      <a:pt x="228" y="953"/>
                    </a:cubicBezTo>
                    <a:cubicBezTo>
                      <a:pt x="228" y="944"/>
                      <a:pt x="228" y="935"/>
                      <a:pt x="228" y="926"/>
                    </a:cubicBezTo>
                    <a:close/>
                    <a:moveTo>
                      <a:pt x="228" y="873"/>
                    </a:moveTo>
                    <a:cubicBezTo>
                      <a:pt x="235" y="873"/>
                      <a:pt x="241" y="873"/>
                      <a:pt x="247" y="873"/>
                    </a:cubicBezTo>
                    <a:cubicBezTo>
                      <a:pt x="247" y="881"/>
                      <a:pt x="247" y="890"/>
                      <a:pt x="247" y="898"/>
                    </a:cubicBezTo>
                    <a:cubicBezTo>
                      <a:pt x="241" y="899"/>
                      <a:pt x="235" y="899"/>
                      <a:pt x="228" y="899"/>
                    </a:cubicBezTo>
                    <a:cubicBezTo>
                      <a:pt x="228" y="891"/>
                      <a:pt x="228" y="882"/>
                      <a:pt x="228" y="873"/>
                    </a:cubicBezTo>
                    <a:close/>
                    <a:moveTo>
                      <a:pt x="228" y="820"/>
                    </a:moveTo>
                    <a:cubicBezTo>
                      <a:pt x="235" y="820"/>
                      <a:pt x="241" y="820"/>
                      <a:pt x="247" y="820"/>
                    </a:cubicBezTo>
                    <a:cubicBezTo>
                      <a:pt x="247" y="828"/>
                      <a:pt x="247" y="837"/>
                      <a:pt x="247" y="845"/>
                    </a:cubicBezTo>
                    <a:cubicBezTo>
                      <a:pt x="241" y="845"/>
                      <a:pt x="235" y="846"/>
                      <a:pt x="228" y="846"/>
                    </a:cubicBezTo>
                    <a:cubicBezTo>
                      <a:pt x="228" y="837"/>
                      <a:pt x="228" y="828"/>
                      <a:pt x="228" y="820"/>
                    </a:cubicBezTo>
                    <a:close/>
                    <a:moveTo>
                      <a:pt x="228" y="766"/>
                    </a:moveTo>
                    <a:cubicBezTo>
                      <a:pt x="235" y="766"/>
                      <a:pt x="241" y="767"/>
                      <a:pt x="248" y="767"/>
                    </a:cubicBezTo>
                    <a:cubicBezTo>
                      <a:pt x="248" y="775"/>
                      <a:pt x="248" y="784"/>
                      <a:pt x="248" y="792"/>
                    </a:cubicBezTo>
                    <a:cubicBezTo>
                      <a:pt x="241" y="792"/>
                      <a:pt x="235" y="792"/>
                      <a:pt x="228" y="793"/>
                    </a:cubicBezTo>
                    <a:cubicBezTo>
                      <a:pt x="228" y="784"/>
                      <a:pt x="228" y="775"/>
                      <a:pt x="228" y="766"/>
                    </a:cubicBezTo>
                    <a:close/>
                    <a:moveTo>
                      <a:pt x="229" y="713"/>
                    </a:moveTo>
                    <a:cubicBezTo>
                      <a:pt x="235" y="713"/>
                      <a:pt x="241" y="714"/>
                      <a:pt x="248" y="714"/>
                    </a:cubicBezTo>
                    <a:cubicBezTo>
                      <a:pt x="248" y="722"/>
                      <a:pt x="248" y="731"/>
                      <a:pt x="248" y="739"/>
                    </a:cubicBezTo>
                    <a:cubicBezTo>
                      <a:pt x="241" y="739"/>
                      <a:pt x="235" y="739"/>
                      <a:pt x="229" y="739"/>
                    </a:cubicBezTo>
                    <a:cubicBezTo>
                      <a:pt x="229" y="730"/>
                      <a:pt x="229" y="722"/>
                      <a:pt x="229" y="713"/>
                    </a:cubicBezTo>
                    <a:close/>
                    <a:moveTo>
                      <a:pt x="229" y="659"/>
                    </a:moveTo>
                    <a:cubicBezTo>
                      <a:pt x="235" y="660"/>
                      <a:pt x="241" y="660"/>
                      <a:pt x="248" y="661"/>
                    </a:cubicBezTo>
                    <a:cubicBezTo>
                      <a:pt x="248" y="669"/>
                      <a:pt x="248" y="678"/>
                      <a:pt x="248" y="686"/>
                    </a:cubicBezTo>
                    <a:cubicBezTo>
                      <a:pt x="241" y="686"/>
                      <a:pt x="235" y="686"/>
                      <a:pt x="229" y="686"/>
                    </a:cubicBezTo>
                    <a:cubicBezTo>
                      <a:pt x="229" y="677"/>
                      <a:pt x="229" y="668"/>
                      <a:pt x="229" y="659"/>
                    </a:cubicBezTo>
                    <a:close/>
                    <a:moveTo>
                      <a:pt x="229" y="606"/>
                    </a:moveTo>
                    <a:cubicBezTo>
                      <a:pt x="235" y="607"/>
                      <a:pt x="242" y="607"/>
                      <a:pt x="248" y="608"/>
                    </a:cubicBezTo>
                    <a:cubicBezTo>
                      <a:pt x="248" y="617"/>
                      <a:pt x="248" y="625"/>
                      <a:pt x="248" y="634"/>
                    </a:cubicBezTo>
                    <a:cubicBezTo>
                      <a:pt x="242" y="633"/>
                      <a:pt x="235" y="633"/>
                      <a:pt x="229" y="632"/>
                    </a:cubicBezTo>
                    <a:cubicBezTo>
                      <a:pt x="229" y="624"/>
                      <a:pt x="229" y="615"/>
                      <a:pt x="229" y="606"/>
                    </a:cubicBezTo>
                    <a:close/>
                    <a:moveTo>
                      <a:pt x="229" y="553"/>
                    </a:moveTo>
                    <a:cubicBezTo>
                      <a:pt x="235" y="553"/>
                      <a:pt x="242" y="554"/>
                      <a:pt x="248" y="555"/>
                    </a:cubicBezTo>
                    <a:cubicBezTo>
                      <a:pt x="248" y="564"/>
                      <a:pt x="248" y="572"/>
                      <a:pt x="248" y="581"/>
                    </a:cubicBezTo>
                    <a:cubicBezTo>
                      <a:pt x="242" y="580"/>
                      <a:pt x="235" y="580"/>
                      <a:pt x="229" y="579"/>
                    </a:cubicBezTo>
                    <a:cubicBezTo>
                      <a:pt x="229" y="570"/>
                      <a:pt x="229" y="561"/>
                      <a:pt x="229" y="553"/>
                    </a:cubicBezTo>
                    <a:close/>
                    <a:moveTo>
                      <a:pt x="229" y="499"/>
                    </a:moveTo>
                    <a:cubicBezTo>
                      <a:pt x="236" y="500"/>
                      <a:pt x="242" y="501"/>
                      <a:pt x="248" y="502"/>
                    </a:cubicBezTo>
                    <a:cubicBezTo>
                      <a:pt x="248" y="511"/>
                      <a:pt x="248" y="519"/>
                      <a:pt x="248" y="528"/>
                    </a:cubicBezTo>
                    <a:cubicBezTo>
                      <a:pt x="242" y="527"/>
                      <a:pt x="236" y="526"/>
                      <a:pt x="229" y="526"/>
                    </a:cubicBezTo>
                    <a:cubicBezTo>
                      <a:pt x="229" y="517"/>
                      <a:pt x="229" y="508"/>
                      <a:pt x="229" y="499"/>
                    </a:cubicBezTo>
                    <a:close/>
                    <a:moveTo>
                      <a:pt x="229" y="446"/>
                    </a:moveTo>
                    <a:cubicBezTo>
                      <a:pt x="236" y="447"/>
                      <a:pt x="242" y="448"/>
                      <a:pt x="248" y="449"/>
                    </a:cubicBezTo>
                    <a:cubicBezTo>
                      <a:pt x="248" y="458"/>
                      <a:pt x="248" y="466"/>
                      <a:pt x="248" y="475"/>
                    </a:cubicBezTo>
                    <a:cubicBezTo>
                      <a:pt x="242" y="474"/>
                      <a:pt x="236" y="473"/>
                      <a:pt x="229" y="472"/>
                    </a:cubicBezTo>
                    <a:cubicBezTo>
                      <a:pt x="229" y="464"/>
                      <a:pt x="229" y="455"/>
                      <a:pt x="229" y="446"/>
                    </a:cubicBezTo>
                    <a:close/>
                    <a:moveTo>
                      <a:pt x="230" y="393"/>
                    </a:moveTo>
                    <a:cubicBezTo>
                      <a:pt x="236" y="394"/>
                      <a:pt x="242" y="395"/>
                      <a:pt x="249" y="396"/>
                    </a:cubicBezTo>
                    <a:cubicBezTo>
                      <a:pt x="249" y="405"/>
                      <a:pt x="249" y="413"/>
                      <a:pt x="249" y="422"/>
                    </a:cubicBezTo>
                    <a:cubicBezTo>
                      <a:pt x="242" y="421"/>
                      <a:pt x="236" y="420"/>
                      <a:pt x="230" y="419"/>
                    </a:cubicBezTo>
                    <a:cubicBezTo>
                      <a:pt x="230" y="410"/>
                      <a:pt x="230" y="401"/>
                      <a:pt x="230" y="393"/>
                    </a:cubicBezTo>
                    <a:close/>
                    <a:moveTo>
                      <a:pt x="230" y="339"/>
                    </a:moveTo>
                    <a:cubicBezTo>
                      <a:pt x="236" y="341"/>
                      <a:pt x="242" y="342"/>
                      <a:pt x="249" y="343"/>
                    </a:cubicBezTo>
                    <a:cubicBezTo>
                      <a:pt x="249" y="352"/>
                      <a:pt x="249" y="360"/>
                      <a:pt x="249" y="369"/>
                    </a:cubicBezTo>
                    <a:cubicBezTo>
                      <a:pt x="242" y="368"/>
                      <a:pt x="236" y="367"/>
                      <a:pt x="230" y="366"/>
                    </a:cubicBezTo>
                    <a:cubicBezTo>
                      <a:pt x="230" y="357"/>
                      <a:pt x="230" y="348"/>
                      <a:pt x="230" y="339"/>
                    </a:cubicBezTo>
                    <a:close/>
                    <a:moveTo>
                      <a:pt x="230" y="286"/>
                    </a:moveTo>
                    <a:cubicBezTo>
                      <a:pt x="236" y="287"/>
                      <a:pt x="242" y="289"/>
                      <a:pt x="249" y="291"/>
                    </a:cubicBezTo>
                    <a:cubicBezTo>
                      <a:pt x="249" y="299"/>
                      <a:pt x="249" y="307"/>
                      <a:pt x="249" y="316"/>
                    </a:cubicBezTo>
                    <a:cubicBezTo>
                      <a:pt x="242" y="315"/>
                      <a:pt x="236" y="313"/>
                      <a:pt x="230" y="312"/>
                    </a:cubicBezTo>
                    <a:cubicBezTo>
                      <a:pt x="230" y="303"/>
                      <a:pt x="230" y="295"/>
                      <a:pt x="230" y="286"/>
                    </a:cubicBezTo>
                    <a:close/>
                    <a:moveTo>
                      <a:pt x="230" y="232"/>
                    </a:moveTo>
                    <a:cubicBezTo>
                      <a:pt x="236" y="234"/>
                      <a:pt x="243" y="236"/>
                      <a:pt x="249" y="238"/>
                    </a:cubicBezTo>
                    <a:cubicBezTo>
                      <a:pt x="249" y="246"/>
                      <a:pt x="249" y="255"/>
                      <a:pt x="249" y="263"/>
                    </a:cubicBezTo>
                    <a:cubicBezTo>
                      <a:pt x="243" y="262"/>
                      <a:pt x="236" y="260"/>
                      <a:pt x="230" y="259"/>
                    </a:cubicBezTo>
                    <a:cubicBezTo>
                      <a:pt x="230" y="250"/>
                      <a:pt x="230" y="241"/>
                      <a:pt x="230" y="232"/>
                    </a:cubicBezTo>
                    <a:close/>
                    <a:moveTo>
                      <a:pt x="230" y="179"/>
                    </a:moveTo>
                    <a:cubicBezTo>
                      <a:pt x="236" y="181"/>
                      <a:pt x="243" y="183"/>
                      <a:pt x="249" y="185"/>
                    </a:cubicBezTo>
                    <a:cubicBezTo>
                      <a:pt x="249" y="193"/>
                      <a:pt x="249" y="202"/>
                      <a:pt x="249" y="210"/>
                    </a:cubicBezTo>
                    <a:cubicBezTo>
                      <a:pt x="243" y="209"/>
                      <a:pt x="236" y="207"/>
                      <a:pt x="230" y="205"/>
                    </a:cubicBezTo>
                    <a:cubicBezTo>
                      <a:pt x="230" y="197"/>
                      <a:pt x="230" y="188"/>
                      <a:pt x="230" y="179"/>
                    </a:cubicBezTo>
                    <a:close/>
                    <a:moveTo>
                      <a:pt x="249" y="157"/>
                    </a:moveTo>
                    <a:cubicBezTo>
                      <a:pt x="230" y="152"/>
                      <a:pt x="230" y="152"/>
                      <a:pt x="230" y="152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49" y="132"/>
                      <a:pt x="249" y="132"/>
                      <a:pt x="249" y="132"/>
                    </a:cubicBezTo>
                    <a:lnTo>
                      <a:pt x="249" y="15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ïśḻîḑe">
                <a:extLst>
                  <a:ext uri="{FF2B5EF4-FFF2-40B4-BE49-F238E27FC236}">
                    <a16:creationId xmlns:a16="http://schemas.microsoft.com/office/drawing/2014/main" id="{AC6AF2D8-F659-4B5E-AC29-FDC114BDC860}"/>
                  </a:ext>
                </a:extLst>
              </p:cNvPr>
              <p:cNvSpPr/>
              <p:nvPr userDrawn="1"/>
            </p:nvSpPr>
            <p:spPr bwMode="auto">
              <a:xfrm>
                <a:off x="7591471" y="3637200"/>
                <a:ext cx="211494" cy="1631898"/>
              </a:xfrm>
              <a:custGeom>
                <a:avLst/>
                <a:gdLst>
                  <a:gd name="T0" fmla="*/ 0 w 111"/>
                  <a:gd name="T1" fmla="*/ 854 h 854"/>
                  <a:gd name="T2" fmla="*/ 111 w 111"/>
                  <a:gd name="T3" fmla="*/ 36 h 854"/>
                  <a:gd name="T4" fmla="*/ 97 w 111"/>
                  <a:gd name="T5" fmla="*/ 791 h 854"/>
                  <a:gd name="T6" fmla="*/ 16 w 111"/>
                  <a:gd name="T7" fmla="*/ 791 h 854"/>
                  <a:gd name="T8" fmla="*/ 97 w 111"/>
                  <a:gd name="T9" fmla="*/ 791 h 854"/>
                  <a:gd name="T10" fmla="*/ 16 w 111"/>
                  <a:gd name="T11" fmla="*/ 756 h 854"/>
                  <a:gd name="T12" fmla="*/ 97 w 111"/>
                  <a:gd name="T13" fmla="*/ 719 h 854"/>
                  <a:gd name="T14" fmla="*/ 97 w 111"/>
                  <a:gd name="T15" fmla="*/ 684 h 854"/>
                  <a:gd name="T16" fmla="*/ 16 w 111"/>
                  <a:gd name="T17" fmla="*/ 677 h 854"/>
                  <a:gd name="T18" fmla="*/ 97 w 111"/>
                  <a:gd name="T19" fmla="*/ 684 h 854"/>
                  <a:gd name="T20" fmla="*/ 16 w 111"/>
                  <a:gd name="T21" fmla="*/ 642 h 854"/>
                  <a:gd name="T22" fmla="*/ 97 w 111"/>
                  <a:gd name="T23" fmla="*/ 612 h 854"/>
                  <a:gd name="T24" fmla="*/ 97 w 111"/>
                  <a:gd name="T25" fmla="*/ 577 h 854"/>
                  <a:gd name="T26" fmla="*/ 16 w 111"/>
                  <a:gd name="T27" fmla="*/ 563 h 854"/>
                  <a:gd name="T28" fmla="*/ 97 w 111"/>
                  <a:gd name="T29" fmla="*/ 577 h 854"/>
                  <a:gd name="T30" fmla="*/ 16 w 111"/>
                  <a:gd name="T31" fmla="*/ 528 h 854"/>
                  <a:gd name="T32" fmla="*/ 97 w 111"/>
                  <a:gd name="T33" fmla="*/ 505 h 854"/>
                  <a:gd name="T34" fmla="*/ 97 w 111"/>
                  <a:gd name="T35" fmla="*/ 470 h 854"/>
                  <a:gd name="T36" fmla="*/ 16 w 111"/>
                  <a:gd name="T37" fmla="*/ 449 h 854"/>
                  <a:gd name="T38" fmla="*/ 97 w 111"/>
                  <a:gd name="T39" fmla="*/ 470 h 854"/>
                  <a:gd name="T40" fmla="*/ 16 w 111"/>
                  <a:gd name="T41" fmla="*/ 414 h 854"/>
                  <a:gd name="T42" fmla="*/ 97 w 111"/>
                  <a:gd name="T43" fmla="*/ 397 h 854"/>
                  <a:gd name="T44" fmla="*/ 97 w 111"/>
                  <a:gd name="T45" fmla="*/ 363 h 854"/>
                  <a:gd name="T46" fmla="*/ 16 w 111"/>
                  <a:gd name="T47" fmla="*/ 335 h 854"/>
                  <a:gd name="T48" fmla="*/ 97 w 111"/>
                  <a:gd name="T49" fmla="*/ 363 h 854"/>
                  <a:gd name="T50" fmla="*/ 16 w 111"/>
                  <a:gd name="T51" fmla="*/ 300 h 854"/>
                  <a:gd name="T52" fmla="*/ 97 w 111"/>
                  <a:gd name="T53" fmla="*/ 290 h 854"/>
                  <a:gd name="T54" fmla="*/ 97 w 111"/>
                  <a:gd name="T55" fmla="*/ 256 h 854"/>
                  <a:gd name="T56" fmla="*/ 16 w 111"/>
                  <a:gd name="T57" fmla="*/ 221 h 854"/>
                  <a:gd name="T58" fmla="*/ 97 w 111"/>
                  <a:gd name="T59" fmla="*/ 256 h 854"/>
                  <a:gd name="T60" fmla="*/ 16 w 111"/>
                  <a:gd name="T61" fmla="*/ 186 h 854"/>
                  <a:gd name="T62" fmla="*/ 97 w 111"/>
                  <a:gd name="T63" fmla="*/ 183 h 854"/>
                  <a:gd name="T64" fmla="*/ 97 w 111"/>
                  <a:gd name="T65" fmla="*/ 149 h 854"/>
                  <a:gd name="T66" fmla="*/ 16 w 111"/>
                  <a:gd name="T67" fmla="*/ 107 h 854"/>
                  <a:gd name="T68" fmla="*/ 97 w 111"/>
                  <a:gd name="T69" fmla="*/ 149 h 854"/>
                  <a:gd name="T70" fmla="*/ 16 w 111"/>
                  <a:gd name="T71" fmla="*/ 73 h 854"/>
                  <a:gd name="T72" fmla="*/ 97 w 111"/>
                  <a:gd name="T73" fmla="*/ 76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854">
                    <a:moveTo>
                      <a:pt x="0" y="0"/>
                    </a:moveTo>
                    <a:cubicBezTo>
                      <a:pt x="0" y="854"/>
                      <a:pt x="0" y="854"/>
                      <a:pt x="0" y="854"/>
                    </a:cubicBezTo>
                    <a:cubicBezTo>
                      <a:pt x="111" y="827"/>
                      <a:pt x="111" y="827"/>
                      <a:pt x="111" y="827"/>
                    </a:cubicBezTo>
                    <a:cubicBezTo>
                      <a:pt x="111" y="36"/>
                      <a:pt x="111" y="36"/>
                      <a:pt x="111" y="36"/>
                    </a:cubicBezTo>
                    <a:lnTo>
                      <a:pt x="0" y="0"/>
                    </a:lnTo>
                    <a:close/>
                    <a:moveTo>
                      <a:pt x="97" y="791"/>
                    </a:moveTo>
                    <a:cubicBezTo>
                      <a:pt x="16" y="813"/>
                      <a:pt x="16" y="813"/>
                      <a:pt x="16" y="813"/>
                    </a:cubicBezTo>
                    <a:cubicBezTo>
                      <a:pt x="16" y="791"/>
                      <a:pt x="16" y="791"/>
                      <a:pt x="16" y="791"/>
                    </a:cubicBezTo>
                    <a:cubicBezTo>
                      <a:pt x="97" y="773"/>
                      <a:pt x="97" y="773"/>
                      <a:pt x="97" y="773"/>
                    </a:cubicBezTo>
                    <a:lnTo>
                      <a:pt x="97" y="791"/>
                    </a:lnTo>
                    <a:close/>
                    <a:moveTo>
                      <a:pt x="97" y="737"/>
                    </a:moveTo>
                    <a:cubicBezTo>
                      <a:pt x="70" y="743"/>
                      <a:pt x="43" y="750"/>
                      <a:pt x="16" y="756"/>
                    </a:cubicBezTo>
                    <a:cubicBezTo>
                      <a:pt x="16" y="748"/>
                      <a:pt x="16" y="741"/>
                      <a:pt x="16" y="734"/>
                    </a:cubicBezTo>
                    <a:cubicBezTo>
                      <a:pt x="43" y="729"/>
                      <a:pt x="70" y="724"/>
                      <a:pt x="97" y="719"/>
                    </a:cubicBezTo>
                    <a:cubicBezTo>
                      <a:pt x="97" y="725"/>
                      <a:pt x="97" y="731"/>
                      <a:pt x="97" y="737"/>
                    </a:cubicBezTo>
                    <a:close/>
                    <a:moveTo>
                      <a:pt x="97" y="684"/>
                    </a:moveTo>
                    <a:cubicBezTo>
                      <a:pt x="70" y="689"/>
                      <a:pt x="43" y="694"/>
                      <a:pt x="16" y="699"/>
                    </a:cubicBezTo>
                    <a:cubicBezTo>
                      <a:pt x="16" y="691"/>
                      <a:pt x="16" y="684"/>
                      <a:pt x="16" y="677"/>
                    </a:cubicBezTo>
                    <a:cubicBezTo>
                      <a:pt x="43" y="673"/>
                      <a:pt x="70" y="669"/>
                      <a:pt x="97" y="666"/>
                    </a:cubicBezTo>
                    <a:cubicBezTo>
                      <a:pt x="97" y="672"/>
                      <a:pt x="97" y="678"/>
                      <a:pt x="97" y="684"/>
                    </a:cubicBezTo>
                    <a:close/>
                    <a:moveTo>
                      <a:pt x="97" y="630"/>
                    </a:moveTo>
                    <a:cubicBezTo>
                      <a:pt x="70" y="634"/>
                      <a:pt x="43" y="638"/>
                      <a:pt x="16" y="642"/>
                    </a:cubicBezTo>
                    <a:cubicBezTo>
                      <a:pt x="16" y="635"/>
                      <a:pt x="16" y="627"/>
                      <a:pt x="16" y="620"/>
                    </a:cubicBezTo>
                    <a:cubicBezTo>
                      <a:pt x="43" y="617"/>
                      <a:pt x="70" y="615"/>
                      <a:pt x="97" y="612"/>
                    </a:cubicBezTo>
                    <a:cubicBezTo>
                      <a:pt x="97" y="618"/>
                      <a:pt x="97" y="624"/>
                      <a:pt x="97" y="630"/>
                    </a:cubicBezTo>
                    <a:close/>
                    <a:moveTo>
                      <a:pt x="97" y="577"/>
                    </a:moveTo>
                    <a:cubicBezTo>
                      <a:pt x="70" y="580"/>
                      <a:pt x="43" y="582"/>
                      <a:pt x="16" y="585"/>
                    </a:cubicBezTo>
                    <a:cubicBezTo>
                      <a:pt x="16" y="578"/>
                      <a:pt x="16" y="570"/>
                      <a:pt x="16" y="563"/>
                    </a:cubicBezTo>
                    <a:cubicBezTo>
                      <a:pt x="43" y="561"/>
                      <a:pt x="70" y="560"/>
                      <a:pt x="97" y="558"/>
                    </a:cubicBezTo>
                    <a:cubicBezTo>
                      <a:pt x="97" y="564"/>
                      <a:pt x="97" y="571"/>
                      <a:pt x="97" y="577"/>
                    </a:cubicBezTo>
                    <a:close/>
                    <a:moveTo>
                      <a:pt x="97" y="523"/>
                    </a:moveTo>
                    <a:cubicBezTo>
                      <a:pt x="70" y="525"/>
                      <a:pt x="43" y="526"/>
                      <a:pt x="16" y="528"/>
                    </a:cubicBezTo>
                    <a:cubicBezTo>
                      <a:pt x="16" y="521"/>
                      <a:pt x="16" y="513"/>
                      <a:pt x="16" y="506"/>
                    </a:cubicBezTo>
                    <a:cubicBezTo>
                      <a:pt x="43" y="505"/>
                      <a:pt x="70" y="505"/>
                      <a:pt x="97" y="505"/>
                    </a:cubicBezTo>
                    <a:cubicBezTo>
                      <a:pt x="97" y="511"/>
                      <a:pt x="97" y="517"/>
                      <a:pt x="97" y="523"/>
                    </a:cubicBezTo>
                    <a:close/>
                    <a:moveTo>
                      <a:pt x="97" y="470"/>
                    </a:moveTo>
                    <a:cubicBezTo>
                      <a:pt x="70" y="470"/>
                      <a:pt x="43" y="471"/>
                      <a:pt x="16" y="471"/>
                    </a:cubicBezTo>
                    <a:cubicBezTo>
                      <a:pt x="16" y="464"/>
                      <a:pt x="16" y="456"/>
                      <a:pt x="16" y="449"/>
                    </a:cubicBezTo>
                    <a:cubicBezTo>
                      <a:pt x="43" y="450"/>
                      <a:pt x="70" y="450"/>
                      <a:pt x="97" y="451"/>
                    </a:cubicBezTo>
                    <a:cubicBezTo>
                      <a:pt x="97" y="457"/>
                      <a:pt x="97" y="464"/>
                      <a:pt x="97" y="470"/>
                    </a:cubicBezTo>
                    <a:close/>
                    <a:moveTo>
                      <a:pt x="97" y="417"/>
                    </a:moveTo>
                    <a:cubicBezTo>
                      <a:pt x="70" y="416"/>
                      <a:pt x="43" y="415"/>
                      <a:pt x="16" y="414"/>
                    </a:cubicBezTo>
                    <a:cubicBezTo>
                      <a:pt x="16" y="407"/>
                      <a:pt x="16" y="399"/>
                      <a:pt x="16" y="392"/>
                    </a:cubicBezTo>
                    <a:cubicBezTo>
                      <a:pt x="43" y="394"/>
                      <a:pt x="70" y="396"/>
                      <a:pt x="97" y="397"/>
                    </a:cubicBezTo>
                    <a:cubicBezTo>
                      <a:pt x="97" y="404"/>
                      <a:pt x="97" y="410"/>
                      <a:pt x="97" y="417"/>
                    </a:cubicBezTo>
                    <a:close/>
                    <a:moveTo>
                      <a:pt x="97" y="363"/>
                    </a:moveTo>
                    <a:cubicBezTo>
                      <a:pt x="70" y="361"/>
                      <a:pt x="43" y="359"/>
                      <a:pt x="16" y="357"/>
                    </a:cubicBezTo>
                    <a:cubicBezTo>
                      <a:pt x="16" y="350"/>
                      <a:pt x="16" y="342"/>
                      <a:pt x="16" y="335"/>
                    </a:cubicBezTo>
                    <a:cubicBezTo>
                      <a:pt x="43" y="338"/>
                      <a:pt x="70" y="341"/>
                      <a:pt x="97" y="344"/>
                    </a:cubicBezTo>
                    <a:cubicBezTo>
                      <a:pt x="97" y="350"/>
                      <a:pt x="97" y="357"/>
                      <a:pt x="97" y="363"/>
                    </a:cubicBezTo>
                    <a:close/>
                    <a:moveTo>
                      <a:pt x="97" y="310"/>
                    </a:moveTo>
                    <a:cubicBezTo>
                      <a:pt x="70" y="307"/>
                      <a:pt x="43" y="303"/>
                      <a:pt x="16" y="300"/>
                    </a:cubicBezTo>
                    <a:cubicBezTo>
                      <a:pt x="16" y="293"/>
                      <a:pt x="16" y="286"/>
                      <a:pt x="16" y="278"/>
                    </a:cubicBezTo>
                    <a:cubicBezTo>
                      <a:pt x="43" y="282"/>
                      <a:pt x="70" y="286"/>
                      <a:pt x="97" y="290"/>
                    </a:cubicBezTo>
                    <a:cubicBezTo>
                      <a:pt x="97" y="297"/>
                      <a:pt x="97" y="303"/>
                      <a:pt x="97" y="310"/>
                    </a:cubicBezTo>
                    <a:close/>
                    <a:moveTo>
                      <a:pt x="97" y="256"/>
                    </a:moveTo>
                    <a:cubicBezTo>
                      <a:pt x="70" y="252"/>
                      <a:pt x="43" y="248"/>
                      <a:pt x="16" y="243"/>
                    </a:cubicBezTo>
                    <a:cubicBezTo>
                      <a:pt x="16" y="236"/>
                      <a:pt x="16" y="229"/>
                      <a:pt x="16" y="221"/>
                    </a:cubicBezTo>
                    <a:cubicBezTo>
                      <a:pt x="43" y="226"/>
                      <a:pt x="70" y="231"/>
                      <a:pt x="97" y="237"/>
                    </a:cubicBezTo>
                    <a:cubicBezTo>
                      <a:pt x="97" y="243"/>
                      <a:pt x="97" y="250"/>
                      <a:pt x="97" y="256"/>
                    </a:cubicBezTo>
                    <a:close/>
                    <a:moveTo>
                      <a:pt x="97" y="203"/>
                    </a:moveTo>
                    <a:cubicBezTo>
                      <a:pt x="70" y="197"/>
                      <a:pt x="43" y="192"/>
                      <a:pt x="16" y="186"/>
                    </a:cubicBezTo>
                    <a:cubicBezTo>
                      <a:pt x="16" y="179"/>
                      <a:pt x="16" y="172"/>
                      <a:pt x="16" y="164"/>
                    </a:cubicBezTo>
                    <a:cubicBezTo>
                      <a:pt x="43" y="171"/>
                      <a:pt x="70" y="177"/>
                      <a:pt x="97" y="183"/>
                    </a:cubicBezTo>
                    <a:cubicBezTo>
                      <a:pt x="97" y="190"/>
                      <a:pt x="97" y="196"/>
                      <a:pt x="97" y="203"/>
                    </a:cubicBezTo>
                    <a:close/>
                    <a:moveTo>
                      <a:pt x="97" y="149"/>
                    </a:moveTo>
                    <a:cubicBezTo>
                      <a:pt x="70" y="143"/>
                      <a:pt x="43" y="136"/>
                      <a:pt x="16" y="129"/>
                    </a:cubicBezTo>
                    <a:cubicBezTo>
                      <a:pt x="16" y="122"/>
                      <a:pt x="16" y="115"/>
                      <a:pt x="16" y="107"/>
                    </a:cubicBezTo>
                    <a:cubicBezTo>
                      <a:pt x="43" y="115"/>
                      <a:pt x="70" y="122"/>
                      <a:pt x="97" y="129"/>
                    </a:cubicBezTo>
                    <a:cubicBezTo>
                      <a:pt x="97" y="136"/>
                      <a:pt x="97" y="143"/>
                      <a:pt x="97" y="149"/>
                    </a:cubicBezTo>
                    <a:close/>
                    <a:moveTo>
                      <a:pt x="97" y="96"/>
                    </a:move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97" y="76"/>
                      <a:pt x="97" y="76"/>
                      <a:pt x="97" y="76"/>
                    </a:cubicBezTo>
                    <a:lnTo>
                      <a:pt x="97" y="9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ïşliḓe">
                <a:extLst>
                  <a:ext uri="{FF2B5EF4-FFF2-40B4-BE49-F238E27FC236}">
                    <a16:creationId xmlns:a16="http://schemas.microsoft.com/office/drawing/2014/main" id="{089D6696-D9F1-4045-ABAC-77492EFE999B}"/>
                  </a:ext>
                </a:extLst>
              </p:cNvPr>
              <p:cNvSpPr/>
              <p:nvPr userDrawn="1"/>
            </p:nvSpPr>
            <p:spPr bwMode="auto">
              <a:xfrm>
                <a:off x="7167178" y="3639812"/>
                <a:ext cx="407322" cy="1629287"/>
              </a:xfrm>
              <a:custGeom>
                <a:avLst/>
                <a:gdLst>
                  <a:gd name="T0" fmla="*/ 176 w 213"/>
                  <a:gd name="T1" fmla="*/ 810 h 853"/>
                  <a:gd name="T2" fmla="*/ 141 w 213"/>
                  <a:gd name="T3" fmla="*/ 763 h 853"/>
                  <a:gd name="T4" fmla="*/ 141 w 213"/>
                  <a:gd name="T5" fmla="*/ 697 h 853"/>
                  <a:gd name="T6" fmla="*/ 176 w 213"/>
                  <a:gd name="T7" fmla="*/ 655 h 853"/>
                  <a:gd name="T8" fmla="*/ 176 w 213"/>
                  <a:gd name="T9" fmla="*/ 638 h 853"/>
                  <a:gd name="T10" fmla="*/ 176 w 213"/>
                  <a:gd name="T11" fmla="*/ 552 h 853"/>
                  <a:gd name="T12" fmla="*/ 141 w 213"/>
                  <a:gd name="T13" fmla="*/ 510 h 853"/>
                  <a:gd name="T14" fmla="*/ 141 w 213"/>
                  <a:gd name="T15" fmla="*/ 444 h 853"/>
                  <a:gd name="T16" fmla="*/ 176 w 213"/>
                  <a:gd name="T17" fmla="*/ 397 h 853"/>
                  <a:gd name="T18" fmla="*/ 176 w 213"/>
                  <a:gd name="T19" fmla="*/ 379 h 853"/>
                  <a:gd name="T20" fmla="*/ 176 w 213"/>
                  <a:gd name="T21" fmla="*/ 336 h 853"/>
                  <a:gd name="T22" fmla="*/ 141 w 213"/>
                  <a:gd name="T23" fmla="*/ 256 h 853"/>
                  <a:gd name="T24" fmla="*/ 141 w 213"/>
                  <a:gd name="T25" fmla="*/ 190 h 853"/>
                  <a:gd name="T26" fmla="*/ 176 w 213"/>
                  <a:gd name="T27" fmla="*/ 138 h 853"/>
                  <a:gd name="T28" fmla="*/ 176 w 213"/>
                  <a:gd name="T29" fmla="*/ 121 h 853"/>
                  <a:gd name="T30" fmla="*/ 94 w 213"/>
                  <a:gd name="T31" fmla="*/ 78 h 853"/>
                  <a:gd name="T32" fmla="*/ 117 w 213"/>
                  <a:gd name="T33" fmla="*/ 112 h 853"/>
                  <a:gd name="T34" fmla="*/ 117 w 213"/>
                  <a:gd name="T35" fmla="*/ 177 h 853"/>
                  <a:gd name="T36" fmla="*/ 94 w 213"/>
                  <a:gd name="T37" fmla="*/ 223 h 853"/>
                  <a:gd name="T38" fmla="*/ 94 w 213"/>
                  <a:gd name="T39" fmla="*/ 242 h 853"/>
                  <a:gd name="T40" fmla="*/ 94 w 213"/>
                  <a:gd name="T41" fmla="*/ 324 h 853"/>
                  <a:gd name="T42" fmla="*/ 116 w 213"/>
                  <a:gd name="T43" fmla="*/ 362 h 853"/>
                  <a:gd name="T44" fmla="*/ 116 w 213"/>
                  <a:gd name="T45" fmla="*/ 427 h 853"/>
                  <a:gd name="T46" fmla="*/ 94 w 213"/>
                  <a:gd name="T47" fmla="*/ 469 h 853"/>
                  <a:gd name="T48" fmla="*/ 94 w 213"/>
                  <a:gd name="T49" fmla="*/ 489 h 853"/>
                  <a:gd name="T50" fmla="*/ 93 w 213"/>
                  <a:gd name="T51" fmla="*/ 571 h 853"/>
                  <a:gd name="T52" fmla="*/ 116 w 213"/>
                  <a:gd name="T53" fmla="*/ 612 h 853"/>
                  <a:gd name="T54" fmla="*/ 116 w 213"/>
                  <a:gd name="T55" fmla="*/ 676 h 853"/>
                  <a:gd name="T56" fmla="*/ 93 w 213"/>
                  <a:gd name="T57" fmla="*/ 716 h 853"/>
                  <a:gd name="T58" fmla="*/ 93 w 213"/>
                  <a:gd name="T59" fmla="*/ 735 h 853"/>
                  <a:gd name="T60" fmla="*/ 74 w 213"/>
                  <a:gd name="T61" fmla="*/ 796 h 853"/>
                  <a:gd name="T62" fmla="*/ 58 w 213"/>
                  <a:gd name="T63" fmla="*/ 754 h 853"/>
                  <a:gd name="T64" fmla="*/ 74 w 213"/>
                  <a:gd name="T65" fmla="*/ 694 h 853"/>
                  <a:gd name="T66" fmla="*/ 74 w 213"/>
                  <a:gd name="T67" fmla="*/ 653 h 853"/>
                  <a:gd name="T68" fmla="*/ 58 w 213"/>
                  <a:gd name="T69" fmla="*/ 633 h 853"/>
                  <a:gd name="T70" fmla="*/ 58 w 213"/>
                  <a:gd name="T71" fmla="*/ 552 h 853"/>
                  <a:gd name="T72" fmla="*/ 58 w 213"/>
                  <a:gd name="T73" fmla="*/ 512 h 853"/>
                  <a:gd name="T74" fmla="*/ 58 w 213"/>
                  <a:gd name="T75" fmla="*/ 452 h 853"/>
                  <a:gd name="T76" fmla="*/ 74 w 213"/>
                  <a:gd name="T77" fmla="*/ 409 h 853"/>
                  <a:gd name="T78" fmla="*/ 74 w 213"/>
                  <a:gd name="T79" fmla="*/ 390 h 853"/>
                  <a:gd name="T80" fmla="*/ 74 w 213"/>
                  <a:gd name="T81" fmla="*/ 308 h 853"/>
                  <a:gd name="T82" fmla="*/ 58 w 213"/>
                  <a:gd name="T83" fmla="*/ 271 h 853"/>
                  <a:gd name="T84" fmla="*/ 58 w 213"/>
                  <a:gd name="T85" fmla="*/ 210 h 853"/>
                  <a:gd name="T86" fmla="*/ 74 w 213"/>
                  <a:gd name="T87" fmla="*/ 186 h 853"/>
                  <a:gd name="T88" fmla="*/ 74 w 213"/>
                  <a:gd name="T89" fmla="*/ 146 h 853"/>
                  <a:gd name="T90" fmla="*/ 43 w 213"/>
                  <a:gd name="T91" fmla="*/ 793 h 853"/>
                  <a:gd name="T92" fmla="*/ 28 w 213"/>
                  <a:gd name="T93" fmla="*/ 751 h 853"/>
                  <a:gd name="T94" fmla="*/ 28 w 213"/>
                  <a:gd name="T95" fmla="*/ 692 h 853"/>
                  <a:gd name="T96" fmla="*/ 43 w 213"/>
                  <a:gd name="T97" fmla="*/ 653 h 853"/>
                  <a:gd name="T98" fmla="*/ 42 w 213"/>
                  <a:gd name="T99" fmla="*/ 633 h 853"/>
                  <a:gd name="T100" fmla="*/ 42 w 213"/>
                  <a:gd name="T101" fmla="*/ 553 h 853"/>
                  <a:gd name="T102" fmla="*/ 28 w 213"/>
                  <a:gd name="T103" fmla="*/ 514 h 853"/>
                  <a:gd name="T104" fmla="*/ 28 w 213"/>
                  <a:gd name="T105" fmla="*/ 455 h 853"/>
                  <a:gd name="T106" fmla="*/ 42 w 213"/>
                  <a:gd name="T107" fmla="*/ 414 h 853"/>
                  <a:gd name="T108" fmla="*/ 42 w 213"/>
                  <a:gd name="T109" fmla="*/ 393 h 853"/>
                  <a:gd name="T110" fmla="*/ 42 w 213"/>
                  <a:gd name="T111" fmla="*/ 314 h 853"/>
                  <a:gd name="T112" fmla="*/ 27 w 213"/>
                  <a:gd name="T113" fmla="*/ 276 h 853"/>
                  <a:gd name="T114" fmla="*/ 27 w 213"/>
                  <a:gd name="T115" fmla="*/ 218 h 853"/>
                  <a:gd name="T116" fmla="*/ 41 w 213"/>
                  <a:gd name="T117" fmla="*/ 174 h 853"/>
                  <a:gd name="T118" fmla="*/ 41 w 213"/>
                  <a:gd name="T119" fmla="*/ 154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3" h="853">
                    <a:moveTo>
                      <a:pt x="0" y="820"/>
                    </a:moveTo>
                    <a:cubicBezTo>
                      <a:pt x="213" y="853"/>
                      <a:pt x="213" y="853"/>
                      <a:pt x="213" y="853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0" y="73"/>
                      <a:pt x="0" y="73"/>
                      <a:pt x="0" y="73"/>
                    </a:cubicBezTo>
                    <a:lnTo>
                      <a:pt x="0" y="820"/>
                    </a:lnTo>
                    <a:close/>
                    <a:moveTo>
                      <a:pt x="176" y="810"/>
                    </a:moveTo>
                    <a:cubicBezTo>
                      <a:pt x="141" y="805"/>
                      <a:pt x="141" y="805"/>
                      <a:pt x="141" y="805"/>
                    </a:cubicBezTo>
                    <a:cubicBezTo>
                      <a:pt x="141" y="781"/>
                      <a:pt x="141" y="781"/>
                      <a:pt x="141" y="781"/>
                    </a:cubicBezTo>
                    <a:cubicBezTo>
                      <a:pt x="176" y="785"/>
                      <a:pt x="176" y="785"/>
                      <a:pt x="176" y="785"/>
                    </a:cubicBezTo>
                    <a:lnTo>
                      <a:pt x="176" y="810"/>
                    </a:lnTo>
                    <a:close/>
                    <a:moveTo>
                      <a:pt x="176" y="767"/>
                    </a:moveTo>
                    <a:cubicBezTo>
                      <a:pt x="164" y="766"/>
                      <a:pt x="152" y="764"/>
                      <a:pt x="141" y="763"/>
                    </a:cubicBezTo>
                    <a:cubicBezTo>
                      <a:pt x="141" y="755"/>
                      <a:pt x="141" y="747"/>
                      <a:pt x="141" y="739"/>
                    </a:cubicBezTo>
                    <a:cubicBezTo>
                      <a:pt x="152" y="740"/>
                      <a:pt x="164" y="741"/>
                      <a:pt x="176" y="741"/>
                    </a:cubicBezTo>
                    <a:cubicBezTo>
                      <a:pt x="176" y="750"/>
                      <a:pt x="176" y="759"/>
                      <a:pt x="176" y="767"/>
                    </a:cubicBezTo>
                    <a:close/>
                    <a:moveTo>
                      <a:pt x="176" y="724"/>
                    </a:moveTo>
                    <a:cubicBezTo>
                      <a:pt x="164" y="723"/>
                      <a:pt x="152" y="722"/>
                      <a:pt x="141" y="721"/>
                    </a:cubicBezTo>
                    <a:cubicBezTo>
                      <a:pt x="141" y="713"/>
                      <a:pt x="141" y="705"/>
                      <a:pt x="141" y="697"/>
                    </a:cubicBezTo>
                    <a:cubicBezTo>
                      <a:pt x="152" y="697"/>
                      <a:pt x="164" y="698"/>
                      <a:pt x="176" y="698"/>
                    </a:cubicBezTo>
                    <a:cubicBezTo>
                      <a:pt x="176" y="707"/>
                      <a:pt x="176" y="715"/>
                      <a:pt x="176" y="724"/>
                    </a:cubicBezTo>
                    <a:close/>
                    <a:moveTo>
                      <a:pt x="176" y="681"/>
                    </a:moveTo>
                    <a:cubicBezTo>
                      <a:pt x="164" y="680"/>
                      <a:pt x="152" y="679"/>
                      <a:pt x="141" y="679"/>
                    </a:cubicBezTo>
                    <a:cubicBezTo>
                      <a:pt x="141" y="671"/>
                      <a:pt x="141" y="663"/>
                      <a:pt x="141" y="655"/>
                    </a:cubicBezTo>
                    <a:cubicBezTo>
                      <a:pt x="152" y="655"/>
                      <a:pt x="164" y="655"/>
                      <a:pt x="176" y="655"/>
                    </a:cubicBezTo>
                    <a:cubicBezTo>
                      <a:pt x="176" y="664"/>
                      <a:pt x="176" y="672"/>
                      <a:pt x="176" y="681"/>
                    </a:cubicBezTo>
                    <a:close/>
                    <a:moveTo>
                      <a:pt x="176" y="638"/>
                    </a:moveTo>
                    <a:cubicBezTo>
                      <a:pt x="164" y="637"/>
                      <a:pt x="152" y="637"/>
                      <a:pt x="141" y="636"/>
                    </a:cubicBezTo>
                    <a:cubicBezTo>
                      <a:pt x="141" y="628"/>
                      <a:pt x="141" y="620"/>
                      <a:pt x="141" y="613"/>
                    </a:cubicBezTo>
                    <a:cubicBezTo>
                      <a:pt x="152" y="612"/>
                      <a:pt x="164" y="612"/>
                      <a:pt x="176" y="612"/>
                    </a:cubicBezTo>
                    <a:cubicBezTo>
                      <a:pt x="176" y="621"/>
                      <a:pt x="176" y="629"/>
                      <a:pt x="176" y="638"/>
                    </a:cubicBezTo>
                    <a:close/>
                    <a:moveTo>
                      <a:pt x="176" y="595"/>
                    </a:moveTo>
                    <a:cubicBezTo>
                      <a:pt x="164" y="595"/>
                      <a:pt x="152" y="594"/>
                      <a:pt x="141" y="594"/>
                    </a:cubicBezTo>
                    <a:cubicBezTo>
                      <a:pt x="141" y="586"/>
                      <a:pt x="141" y="578"/>
                      <a:pt x="141" y="570"/>
                    </a:cubicBezTo>
                    <a:cubicBezTo>
                      <a:pt x="152" y="570"/>
                      <a:pt x="164" y="570"/>
                      <a:pt x="176" y="569"/>
                    </a:cubicBezTo>
                    <a:cubicBezTo>
                      <a:pt x="176" y="578"/>
                      <a:pt x="176" y="586"/>
                      <a:pt x="176" y="595"/>
                    </a:cubicBezTo>
                    <a:close/>
                    <a:moveTo>
                      <a:pt x="176" y="552"/>
                    </a:moveTo>
                    <a:cubicBezTo>
                      <a:pt x="164" y="552"/>
                      <a:pt x="152" y="552"/>
                      <a:pt x="141" y="552"/>
                    </a:cubicBezTo>
                    <a:cubicBezTo>
                      <a:pt x="141" y="544"/>
                      <a:pt x="141" y="536"/>
                      <a:pt x="141" y="528"/>
                    </a:cubicBezTo>
                    <a:cubicBezTo>
                      <a:pt x="152" y="527"/>
                      <a:pt x="164" y="527"/>
                      <a:pt x="176" y="526"/>
                    </a:cubicBezTo>
                    <a:cubicBezTo>
                      <a:pt x="176" y="535"/>
                      <a:pt x="176" y="543"/>
                      <a:pt x="176" y="552"/>
                    </a:cubicBezTo>
                    <a:close/>
                    <a:moveTo>
                      <a:pt x="176" y="509"/>
                    </a:moveTo>
                    <a:cubicBezTo>
                      <a:pt x="164" y="509"/>
                      <a:pt x="152" y="509"/>
                      <a:pt x="141" y="510"/>
                    </a:cubicBezTo>
                    <a:cubicBezTo>
                      <a:pt x="141" y="502"/>
                      <a:pt x="141" y="494"/>
                      <a:pt x="141" y="486"/>
                    </a:cubicBezTo>
                    <a:cubicBezTo>
                      <a:pt x="152" y="485"/>
                      <a:pt x="164" y="484"/>
                      <a:pt x="176" y="483"/>
                    </a:cubicBezTo>
                    <a:cubicBezTo>
                      <a:pt x="176" y="492"/>
                      <a:pt x="176" y="500"/>
                      <a:pt x="176" y="509"/>
                    </a:cubicBezTo>
                    <a:close/>
                    <a:moveTo>
                      <a:pt x="176" y="466"/>
                    </a:moveTo>
                    <a:cubicBezTo>
                      <a:pt x="164" y="466"/>
                      <a:pt x="152" y="467"/>
                      <a:pt x="141" y="467"/>
                    </a:cubicBezTo>
                    <a:cubicBezTo>
                      <a:pt x="141" y="460"/>
                      <a:pt x="141" y="452"/>
                      <a:pt x="141" y="444"/>
                    </a:cubicBezTo>
                    <a:cubicBezTo>
                      <a:pt x="152" y="442"/>
                      <a:pt x="164" y="441"/>
                      <a:pt x="176" y="440"/>
                    </a:cubicBezTo>
                    <a:cubicBezTo>
                      <a:pt x="176" y="448"/>
                      <a:pt x="176" y="457"/>
                      <a:pt x="176" y="466"/>
                    </a:cubicBezTo>
                    <a:close/>
                    <a:moveTo>
                      <a:pt x="176" y="422"/>
                    </a:moveTo>
                    <a:cubicBezTo>
                      <a:pt x="164" y="423"/>
                      <a:pt x="152" y="424"/>
                      <a:pt x="141" y="425"/>
                    </a:cubicBezTo>
                    <a:cubicBezTo>
                      <a:pt x="141" y="417"/>
                      <a:pt x="141" y="409"/>
                      <a:pt x="141" y="401"/>
                    </a:cubicBezTo>
                    <a:cubicBezTo>
                      <a:pt x="152" y="400"/>
                      <a:pt x="164" y="398"/>
                      <a:pt x="176" y="397"/>
                    </a:cubicBezTo>
                    <a:cubicBezTo>
                      <a:pt x="176" y="405"/>
                      <a:pt x="176" y="414"/>
                      <a:pt x="176" y="422"/>
                    </a:cubicBezTo>
                    <a:close/>
                    <a:moveTo>
                      <a:pt x="176" y="379"/>
                    </a:moveTo>
                    <a:cubicBezTo>
                      <a:pt x="164" y="381"/>
                      <a:pt x="152" y="382"/>
                      <a:pt x="141" y="383"/>
                    </a:cubicBezTo>
                    <a:cubicBezTo>
                      <a:pt x="141" y="375"/>
                      <a:pt x="141" y="367"/>
                      <a:pt x="141" y="359"/>
                    </a:cubicBezTo>
                    <a:cubicBezTo>
                      <a:pt x="152" y="357"/>
                      <a:pt x="164" y="356"/>
                      <a:pt x="176" y="354"/>
                    </a:cubicBezTo>
                    <a:cubicBezTo>
                      <a:pt x="176" y="362"/>
                      <a:pt x="176" y="371"/>
                      <a:pt x="176" y="379"/>
                    </a:cubicBezTo>
                    <a:close/>
                    <a:moveTo>
                      <a:pt x="141" y="299"/>
                    </a:moveTo>
                    <a:cubicBezTo>
                      <a:pt x="141" y="291"/>
                      <a:pt x="141" y="283"/>
                      <a:pt x="141" y="275"/>
                    </a:cubicBezTo>
                    <a:cubicBezTo>
                      <a:pt x="152" y="272"/>
                      <a:pt x="164" y="270"/>
                      <a:pt x="176" y="268"/>
                    </a:cubicBezTo>
                    <a:cubicBezTo>
                      <a:pt x="176" y="276"/>
                      <a:pt x="176" y="285"/>
                      <a:pt x="176" y="293"/>
                    </a:cubicBezTo>
                    <a:cubicBezTo>
                      <a:pt x="164" y="295"/>
                      <a:pt x="152" y="297"/>
                      <a:pt x="141" y="299"/>
                    </a:cubicBezTo>
                    <a:close/>
                    <a:moveTo>
                      <a:pt x="176" y="336"/>
                    </a:moveTo>
                    <a:cubicBezTo>
                      <a:pt x="164" y="338"/>
                      <a:pt x="152" y="339"/>
                      <a:pt x="141" y="341"/>
                    </a:cubicBezTo>
                    <a:cubicBezTo>
                      <a:pt x="141" y="333"/>
                      <a:pt x="141" y="325"/>
                      <a:pt x="141" y="317"/>
                    </a:cubicBezTo>
                    <a:cubicBezTo>
                      <a:pt x="152" y="315"/>
                      <a:pt x="164" y="313"/>
                      <a:pt x="176" y="311"/>
                    </a:cubicBezTo>
                    <a:cubicBezTo>
                      <a:pt x="176" y="319"/>
                      <a:pt x="176" y="328"/>
                      <a:pt x="176" y="336"/>
                    </a:cubicBezTo>
                    <a:close/>
                    <a:moveTo>
                      <a:pt x="176" y="250"/>
                    </a:moveTo>
                    <a:cubicBezTo>
                      <a:pt x="164" y="252"/>
                      <a:pt x="152" y="254"/>
                      <a:pt x="141" y="256"/>
                    </a:cubicBezTo>
                    <a:cubicBezTo>
                      <a:pt x="141" y="248"/>
                      <a:pt x="141" y="240"/>
                      <a:pt x="141" y="232"/>
                    </a:cubicBezTo>
                    <a:cubicBezTo>
                      <a:pt x="152" y="230"/>
                      <a:pt x="164" y="227"/>
                      <a:pt x="176" y="224"/>
                    </a:cubicBezTo>
                    <a:cubicBezTo>
                      <a:pt x="176" y="233"/>
                      <a:pt x="176" y="242"/>
                      <a:pt x="176" y="250"/>
                    </a:cubicBezTo>
                    <a:close/>
                    <a:moveTo>
                      <a:pt x="176" y="207"/>
                    </a:moveTo>
                    <a:cubicBezTo>
                      <a:pt x="164" y="209"/>
                      <a:pt x="152" y="212"/>
                      <a:pt x="141" y="214"/>
                    </a:cubicBezTo>
                    <a:cubicBezTo>
                      <a:pt x="141" y="206"/>
                      <a:pt x="141" y="198"/>
                      <a:pt x="141" y="190"/>
                    </a:cubicBezTo>
                    <a:cubicBezTo>
                      <a:pt x="152" y="187"/>
                      <a:pt x="164" y="184"/>
                      <a:pt x="176" y="181"/>
                    </a:cubicBezTo>
                    <a:cubicBezTo>
                      <a:pt x="176" y="190"/>
                      <a:pt x="176" y="198"/>
                      <a:pt x="176" y="207"/>
                    </a:cubicBezTo>
                    <a:close/>
                    <a:moveTo>
                      <a:pt x="176" y="164"/>
                    </a:moveTo>
                    <a:cubicBezTo>
                      <a:pt x="164" y="167"/>
                      <a:pt x="152" y="169"/>
                      <a:pt x="141" y="172"/>
                    </a:cubicBezTo>
                    <a:cubicBezTo>
                      <a:pt x="141" y="164"/>
                      <a:pt x="141" y="156"/>
                      <a:pt x="141" y="148"/>
                    </a:cubicBezTo>
                    <a:cubicBezTo>
                      <a:pt x="152" y="145"/>
                      <a:pt x="164" y="142"/>
                      <a:pt x="176" y="138"/>
                    </a:cubicBezTo>
                    <a:cubicBezTo>
                      <a:pt x="176" y="147"/>
                      <a:pt x="176" y="155"/>
                      <a:pt x="176" y="164"/>
                    </a:cubicBezTo>
                    <a:close/>
                    <a:moveTo>
                      <a:pt x="176" y="121"/>
                    </a:moveTo>
                    <a:cubicBezTo>
                      <a:pt x="164" y="124"/>
                      <a:pt x="152" y="127"/>
                      <a:pt x="141" y="130"/>
                    </a:cubicBezTo>
                    <a:cubicBezTo>
                      <a:pt x="141" y="122"/>
                      <a:pt x="141" y="114"/>
                      <a:pt x="141" y="106"/>
                    </a:cubicBezTo>
                    <a:cubicBezTo>
                      <a:pt x="152" y="102"/>
                      <a:pt x="164" y="99"/>
                      <a:pt x="176" y="95"/>
                    </a:cubicBezTo>
                    <a:cubicBezTo>
                      <a:pt x="176" y="104"/>
                      <a:pt x="176" y="112"/>
                      <a:pt x="176" y="121"/>
                    </a:cubicBezTo>
                    <a:close/>
                    <a:moveTo>
                      <a:pt x="141" y="64"/>
                    </a:moveTo>
                    <a:cubicBezTo>
                      <a:pt x="176" y="52"/>
                      <a:pt x="176" y="52"/>
                      <a:pt x="176" y="52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41" y="87"/>
                      <a:pt x="141" y="87"/>
                      <a:pt x="141" y="87"/>
                    </a:cubicBezTo>
                    <a:lnTo>
                      <a:pt x="141" y="64"/>
                    </a:lnTo>
                    <a:close/>
                    <a:moveTo>
                      <a:pt x="94" y="78"/>
                    </a:moveTo>
                    <a:cubicBezTo>
                      <a:pt x="117" y="71"/>
                      <a:pt x="117" y="71"/>
                      <a:pt x="117" y="71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94" y="100"/>
                      <a:pt x="94" y="100"/>
                      <a:pt x="94" y="100"/>
                    </a:cubicBezTo>
                    <a:lnTo>
                      <a:pt x="94" y="78"/>
                    </a:lnTo>
                    <a:close/>
                    <a:moveTo>
                      <a:pt x="94" y="119"/>
                    </a:moveTo>
                    <a:cubicBezTo>
                      <a:pt x="102" y="117"/>
                      <a:pt x="109" y="114"/>
                      <a:pt x="117" y="112"/>
                    </a:cubicBezTo>
                    <a:cubicBezTo>
                      <a:pt x="117" y="120"/>
                      <a:pt x="117" y="127"/>
                      <a:pt x="117" y="135"/>
                    </a:cubicBezTo>
                    <a:cubicBezTo>
                      <a:pt x="109" y="137"/>
                      <a:pt x="102" y="139"/>
                      <a:pt x="94" y="141"/>
                    </a:cubicBezTo>
                    <a:cubicBezTo>
                      <a:pt x="94" y="133"/>
                      <a:pt x="94" y="126"/>
                      <a:pt x="94" y="119"/>
                    </a:cubicBezTo>
                    <a:close/>
                    <a:moveTo>
                      <a:pt x="94" y="160"/>
                    </a:moveTo>
                    <a:cubicBezTo>
                      <a:pt x="102" y="158"/>
                      <a:pt x="109" y="156"/>
                      <a:pt x="117" y="154"/>
                    </a:cubicBezTo>
                    <a:cubicBezTo>
                      <a:pt x="117" y="161"/>
                      <a:pt x="117" y="169"/>
                      <a:pt x="117" y="177"/>
                    </a:cubicBezTo>
                    <a:cubicBezTo>
                      <a:pt x="109" y="178"/>
                      <a:pt x="102" y="180"/>
                      <a:pt x="94" y="182"/>
                    </a:cubicBezTo>
                    <a:cubicBezTo>
                      <a:pt x="94" y="175"/>
                      <a:pt x="94" y="167"/>
                      <a:pt x="94" y="160"/>
                    </a:cubicBezTo>
                    <a:close/>
                    <a:moveTo>
                      <a:pt x="94" y="201"/>
                    </a:moveTo>
                    <a:cubicBezTo>
                      <a:pt x="102" y="199"/>
                      <a:pt x="109" y="197"/>
                      <a:pt x="117" y="195"/>
                    </a:cubicBezTo>
                    <a:cubicBezTo>
                      <a:pt x="117" y="203"/>
                      <a:pt x="117" y="211"/>
                      <a:pt x="117" y="218"/>
                    </a:cubicBezTo>
                    <a:cubicBezTo>
                      <a:pt x="109" y="220"/>
                      <a:pt x="102" y="221"/>
                      <a:pt x="94" y="223"/>
                    </a:cubicBezTo>
                    <a:cubicBezTo>
                      <a:pt x="94" y="216"/>
                      <a:pt x="94" y="208"/>
                      <a:pt x="94" y="201"/>
                    </a:cubicBezTo>
                    <a:close/>
                    <a:moveTo>
                      <a:pt x="94" y="242"/>
                    </a:moveTo>
                    <a:cubicBezTo>
                      <a:pt x="102" y="241"/>
                      <a:pt x="109" y="239"/>
                      <a:pt x="117" y="237"/>
                    </a:cubicBezTo>
                    <a:cubicBezTo>
                      <a:pt x="117" y="245"/>
                      <a:pt x="117" y="252"/>
                      <a:pt x="117" y="260"/>
                    </a:cubicBezTo>
                    <a:cubicBezTo>
                      <a:pt x="109" y="261"/>
                      <a:pt x="102" y="263"/>
                      <a:pt x="94" y="264"/>
                    </a:cubicBezTo>
                    <a:cubicBezTo>
                      <a:pt x="94" y="257"/>
                      <a:pt x="94" y="249"/>
                      <a:pt x="94" y="242"/>
                    </a:cubicBezTo>
                    <a:close/>
                    <a:moveTo>
                      <a:pt x="94" y="283"/>
                    </a:moveTo>
                    <a:cubicBezTo>
                      <a:pt x="101" y="282"/>
                      <a:pt x="109" y="280"/>
                      <a:pt x="117" y="279"/>
                    </a:cubicBezTo>
                    <a:cubicBezTo>
                      <a:pt x="117" y="286"/>
                      <a:pt x="117" y="294"/>
                      <a:pt x="117" y="302"/>
                    </a:cubicBezTo>
                    <a:cubicBezTo>
                      <a:pt x="109" y="303"/>
                      <a:pt x="101" y="304"/>
                      <a:pt x="94" y="305"/>
                    </a:cubicBezTo>
                    <a:cubicBezTo>
                      <a:pt x="94" y="298"/>
                      <a:pt x="94" y="291"/>
                      <a:pt x="94" y="283"/>
                    </a:cubicBezTo>
                    <a:close/>
                    <a:moveTo>
                      <a:pt x="94" y="324"/>
                    </a:moveTo>
                    <a:cubicBezTo>
                      <a:pt x="101" y="323"/>
                      <a:pt x="109" y="322"/>
                      <a:pt x="117" y="320"/>
                    </a:cubicBezTo>
                    <a:cubicBezTo>
                      <a:pt x="117" y="328"/>
                      <a:pt x="117" y="336"/>
                      <a:pt x="117" y="343"/>
                    </a:cubicBezTo>
                    <a:cubicBezTo>
                      <a:pt x="109" y="344"/>
                      <a:pt x="101" y="345"/>
                      <a:pt x="94" y="346"/>
                    </a:cubicBezTo>
                    <a:cubicBezTo>
                      <a:pt x="94" y="339"/>
                      <a:pt x="94" y="332"/>
                      <a:pt x="94" y="324"/>
                    </a:cubicBezTo>
                    <a:close/>
                    <a:moveTo>
                      <a:pt x="94" y="365"/>
                    </a:moveTo>
                    <a:cubicBezTo>
                      <a:pt x="101" y="364"/>
                      <a:pt x="109" y="363"/>
                      <a:pt x="116" y="362"/>
                    </a:cubicBezTo>
                    <a:cubicBezTo>
                      <a:pt x="116" y="370"/>
                      <a:pt x="116" y="377"/>
                      <a:pt x="116" y="385"/>
                    </a:cubicBezTo>
                    <a:cubicBezTo>
                      <a:pt x="109" y="386"/>
                      <a:pt x="101" y="387"/>
                      <a:pt x="94" y="387"/>
                    </a:cubicBezTo>
                    <a:cubicBezTo>
                      <a:pt x="94" y="380"/>
                      <a:pt x="94" y="373"/>
                      <a:pt x="94" y="365"/>
                    </a:cubicBezTo>
                    <a:close/>
                    <a:moveTo>
                      <a:pt x="94" y="407"/>
                    </a:moveTo>
                    <a:cubicBezTo>
                      <a:pt x="101" y="406"/>
                      <a:pt x="109" y="405"/>
                      <a:pt x="116" y="404"/>
                    </a:cubicBezTo>
                    <a:cubicBezTo>
                      <a:pt x="116" y="411"/>
                      <a:pt x="116" y="419"/>
                      <a:pt x="116" y="427"/>
                    </a:cubicBezTo>
                    <a:cubicBezTo>
                      <a:pt x="109" y="427"/>
                      <a:pt x="101" y="428"/>
                      <a:pt x="94" y="428"/>
                    </a:cubicBezTo>
                    <a:cubicBezTo>
                      <a:pt x="94" y="421"/>
                      <a:pt x="94" y="414"/>
                      <a:pt x="94" y="407"/>
                    </a:cubicBezTo>
                    <a:close/>
                    <a:moveTo>
                      <a:pt x="94" y="448"/>
                    </a:moveTo>
                    <a:cubicBezTo>
                      <a:pt x="101" y="447"/>
                      <a:pt x="109" y="446"/>
                      <a:pt x="116" y="445"/>
                    </a:cubicBezTo>
                    <a:cubicBezTo>
                      <a:pt x="116" y="453"/>
                      <a:pt x="116" y="461"/>
                      <a:pt x="116" y="468"/>
                    </a:cubicBezTo>
                    <a:cubicBezTo>
                      <a:pt x="109" y="469"/>
                      <a:pt x="101" y="469"/>
                      <a:pt x="94" y="469"/>
                    </a:cubicBezTo>
                    <a:cubicBezTo>
                      <a:pt x="94" y="462"/>
                      <a:pt x="94" y="455"/>
                      <a:pt x="94" y="448"/>
                    </a:cubicBezTo>
                    <a:close/>
                    <a:moveTo>
                      <a:pt x="94" y="489"/>
                    </a:moveTo>
                    <a:cubicBezTo>
                      <a:pt x="101" y="488"/>
                      <a:pt x="109" y="488"/>
                      <a:pt x="116" y="487"/>
                    </a:cubicBezTo>
                    <a:cubicBezTo>
                      <a:pt x="116" y="495"/>
                      <a:pt x="116" y="502"/>
                      <a:pt x="116" y="510"/>
                    </a:cubicBezTo>
                    <a:cubicBezTo>
                      <a:pt x="109" y="510"/>
                      <a:pt x="101" y="510"/>
                      <a:pt x="94" y="511"/>
                    </a:cubicBezTo>
                    <a:cubicBezTo>
                      <a:pt x="94" y="503"/>
                      <a:pt x="94" y="496"/>
                      <a:pt x="94" y="489"/>
                    </a:cubicBezTo>
                    <a:close/>
                    <a:moveTo>
                      <a:pt x="93" y="530"/>
                    </a:moveTo>
                    <a:cubicBezTo>
                      <a:pt x="101" y="529"/>
                      <a:pt x="109" y="529"/>
                      <a:pt x="116" y="529"/>
                    </a:cubicBezTo>
                    <a:cubicBezTo>
                      <a:pt x="116" y="536"/>
                      <a:pt x="116" y="544"/>
                      <a:pt x="116" y="552"/>
                    </a:cubicBezTo>
                    <a:cubicBezTo>
                      <a:pt x="109" y="552"/>
                      <a:pt x="101" y="552"/>
                      <a:pt x="93" y="552"/>
                    </a:cubicBezTo>
                    <a:cubicBezTo>
                      <a:pt x="93" y="544"/>
                      <a:pt x="93" y="537"/>
                      <a:pt x="93" y="530"/>
                    </a:cubicBezTo>
                    <a:close/>
                    <a:moveTo>
                      <a:pt x="93" y="571"/>
                    </a:moveTo>
                    <a:cubicBezTo>
                      <a:pt x="101" y="571"/>
                      <a:pt x="109" y="570"/>
                      <a:pt x="116" y="570"/>
                    </a:cubicBezTo>
                    <a:cubicBezTo>
                      <a:pt x="116" y="578"/>
                      <a:pt x="116" y="586"/>
                      <a:pt x="116" y="593"/>
                    </a:cubicBezTo>
                    <a:cubicBezTo>
                      <a:pt x="109" y="593"/>
                      <a:pt x="101" y="593"/>
                      <a:pt x="93" y="593"/>
                    </a:cubicBezTo>
                    <a:cubicBezTo>
                      <a:pt x="93" y="585"/>
                      <a:pt x="93" y="578"/>
                      <a:pt x="93" y="571"/>
                    </a:cubicBezTo>
                    <a:close/>
                    <a:moveTo>
                      <a:pt x="93" y="612"/>
                    </a:moveTo>
                    <a:cubicBezTo>
                      <a:pt x="101" y="612"/>
                      <a:pt x="108" y="612"/>
                      <a:pt x="116" y="612"/>
                    </a:cubicBezTo>
                    <a:cubicBezTo>
                      <a:pt x="116" y="620"/>
                      <a:pt x="116" y="627"/>
                      <a:pt x="116" y="635"/>
                    </a:cubicBezTo>
                    <a:cubicBezTo>
                      <a:pt x="108" y="635"/>
                      <a:pt x="101" y="634"/>
                      <a:pt x="93" y="634"/>
                    </a:cubicBezTo>
                    <a:cubicBezTo>
                      <a:pt x="93" y="627"/>
                      <a:pt x="93" y="619"/>
                      <a:pt x="93" y="612"/>
                    </a:cubicBezTo>
                    <a:close/>
                    <a:moveTo>
                      <a:pt x="93" y="653"/>
                    </a:moveTo>
                    <a:cubicBezTo>
                      <a:pt x="101" y="653"/>
                      <a:pt x="108" y="653"/>
                      <a:pt x="116" y="654"/>
                    </a:cubicBezTo>
                    <a:cubicBezTo>
                      <a:pt x="116" y="661"/>
                      <a:pt x="116" y="669"/>
                      <a:pt x="116" y="676"/>
                    </a:cubicBezTo>
                    <a:cubicBezTo>
                      <a:pt x="108" y="676"/>
                      <a:pt x="101" y="675"/>
                      <a:pt x="93" y="675"/>
                    </a:cubicBezTo>
                    <a:cubicBezTo>
                      <a:pt x="93" y="668"/>
                      <a:pt x="93" y="660"/>
                      <a:pt x="93" y="653"/>
                    </a:cubicBezTo>
                    <a:close/>
                    <a:moveTo>
                      <a:pt x="93" y="694"/>
                    </a:moveTo>
                    <a:cubicBezTo>
                      <a:pt x="101" y="695"/>
                      <a:pt x="108" y="695"/>
                      <a:pt x="116" y="695"/>
                    </a:cubicBezTo>
                    <a:cubicBezTo>
                      <a:pt x="116" y="703"/>
                      <a:pt x="116" y="710"/>
                      <a:pt x="116" y="718"/>
                    </a:cubicBezTo>
                    <a:cubicBezTo>
                      <a:pt x="108" y="717"/>
                      <a:pt x="101" y="717"/>
                      <a:pt x="93" y="716"/>
                    </a:cubicBezTo>
                    <a:cubicBezTo>
                      <a:pt x="93" y="709"/>
                      <a:pt x="93" y="702"/>
                      <a:pt x="93" y="694"/>
                    </a:cubicBezTo>
                    <a:close/>
                    <a:moveTo>
                      <a:pt x="93" y="735"/>
                    </a:moveTo>
                    <a:cubicBezTo>
                      <a:pt x="101" y="736"/>
                      <a:pt x="108" y="736"/>
                      <a:pt x="116" y="737"/>
                    </a:cubicBezTo>
                    <a:cubicBezTo>
                      <a:pt x="116" y="744"/>
                      <a:pt x="116" y="752"/>
                      <a:pt x="116" y="760"/>
                    </a:cubicBezTo>
                    <a:cubicBezTo>
                      <a:pt x="108" y="759"/>
                      <a:pt x="101" y="758"/>
                      <a:pt x="93" y="757"/>
                    </a:cubicBezTo>
                    <a:cubicBezTo>
                      <a:pt x="93" y="750"/>
                      <a:pt x="93" y="743"/>
                      <a:pt x="93" y="735"/>
                    </a:cubicBezTo>
                    <a:close/>
                    <a:moveTo>
                      <a:pt x="93" y="776"/>
                    </a:moveTo>
                    <a:cubicBezTo>
                      <a:pt x="116" y="778"/>
                      <a:pt x="116" y="778"/>
                      <a:pt x="116" y="778"/>
                    </a:cubicBezTo>
                    <a:cubicBezTo>
                      <a:pt x="116" y="801"/>
                      <a:pt x="116" y="801"/>
                      <a:pt x="116" y="801"/>
                    </a:cubicBezTo>
                    <a:cubicBezTo>
                      <a:pt x="93" y="798"/>
                      <a:pt x="93" y="798"/>
                      <a:pt x="93" y="798"/>
                    </a:cubicBezTo>
                    <a:lnTo>
                      <a:pt x="93" y="776"/>
                    </a:lnTo>
                    <a:close/>
                    <a:moveTo>
                      <a:pt x="74" y="796"/>
                    </a:moveTo>
                    <a:cubicBezTo>
                      <a:pt x="58" y="794"/>
                      <a:pt x="58" y="794"/>
                      <a:pt x="58" y="794"/>
                    </a:cubicBezTo>
                    <a:cubicBezTo>
                      <a:pt x="58" y="774"/>
                      <a:pt x="58" y="774"/>
                      <a:pt x="58" y="774"/>
                    </a:cubicBezTo>
                    <a:cubicBezTo>
                      <a:pt x="74" y="775"/>
                      <a:pt x="74" y="775"/>
                      <a:pt x="74" y="775"/>
                    </a:cubicBezTo>
                    <a:lnTo>
                      <a:pt x="74" y="796"/>
                    </a:lnTo>
                    <a:close/>
                    <a:moveTo>
                      <a:pt x="74" y="756"/>
                    </a:moveTo>
                    <a:cubicBezTo>
                      <a:pt x="69" y="755"/>
                      <a:pt x="63" y="754"/>
                      <a:pt x="58" y="754"/>
                    </a:cubicBezTo>
                    <a:cubicBezTo>
                      <a:pt x="58" y="747"/>
                      <a:pt x="58" y="740"/>
                      <a:pt x="58" y="733"/>
                    </a:cubicBezTo>
                    <a:cubicBezTo>
                      <a:pt x="63" y="734"/>
                      <a:pt x="69" y="734"/>
                      <a:pt x="74" y="735"/>
                    </a:cubicBezTo>
                    <a:cubicBezTo>
                      <a:pt x="74" y="742"/>
                      <a:pt x="74" y="749"/>
                      <a:pt x="74" y="756"/>
                    </a:cubicBezTo>
                    <a:close/>
                    <a:moveTo>
                      <a:pt x="58" y="713"/>
                    </a:moveTo>
                    <a:cubicBezTo>
                      <a:pt x="58" y="707"/>
                      <a:pt x="58" y="700"/>
                      <a:pt x="58" y="693"/>
                    </a:cubicBezTo>
                    <a:cubicBezTo>
                      <a:pt x="63" y="693"/>
                      <a:pt x="69" y="694"/>
                      <a:pt x="74" y="694"/>
                    </a:cubicBezTo>
                    <a:cubicBezTo>
                      <a:pt x="74" y="701"/>
                      <a:pt x="74" y="708"/>
                      <a:pt x="74" y="715"/>
                    </a:cubicBezTo>
                    <a:cubicBezTo>
                      <a:pt x="69" y="714"/>
                      <a:pt x="63" y="714"/>
                      <a:pt x="58" y="713"/>
                    </a:cubicBezTo>
                    <a:close/>
                    <a:moveTo>
                      <a:pt x="74" y="674"/>
                    </a:moveTo>
                    <a:cubicBezTo>
                      <a:pt x="69" y="674"/>
                      <a:pt x="63" y="674"/>
                      <a:pt x="58" y="673"/>
                    </a:cubicBezTo>
                    <a:cubicBezTo>
                      <a:pt x="58" y="666"/>
                      <a:pt x="58" y="660"/>
                      <a:pt x="58" y="653"/>
                    </a:cubicBezTo>
                    <a:cubicBezTo>
                      <a:pt x="63" y="653"/>
                      <a:pt x="69" y="653"/>
                      <a:pt x="74" y="653"/>
                    </a:cubicBezTo>
                    <a:cubicBezTo>
                      <a:pt x="74" y="660"/>
                      <a:pt x="74" y="667"/>
                      <a:pt x="74" y="674"/>
                    </a:cubicBezTo>
                    <a:close/>
                    <a:moveTo>
                      <a:pt x="58" y="633"/>
                    </a:moveTo>
                    <a:cubicBezTo>
                      <a:pt x="58" y="626"/>
                      <a:pt x="58" y="619"/>
                      <a:pt x="58" y="613"/>
                    </a:cubicBezTo>
                    <a:cubicBezTo>
                      <a:pt x="63" y="613"/>
                      <a:pt x="69" y="613"/>
                      <a:pt x="74" y="613"/>
                    </a:cubicBezTo>
                    <a:cubicBezTo>
                      <a:pt x="74" y="620"/>
                      <a:pt x="74" y="627"/>
                      <a:pt x="74" y="634"/>
                    </a:cubicBezTo>
                    <a:cubicBezTo>
                      <a:pt x="69" y="633"/>
                      <a:pt x="63" y="633"/>
                      <a:pt x="58" y="633"/>
                    </a:cubicBezTo>
                    <a:close/>
                    <a:moveTo>
                      <a:pt x="74" y="593"/>
                    </a:moveTo>
                    <a:cubicBezTo>
                      <a:pt x="69" y="593"/>
                      <a:pt x="63" y="593"/>
                      <a:pt x="58" y="593"/>
                    </a:cubicBezTo>
                    <a:cubicBezTo>
                      <a:pt x="58" y="586"/>
                      <a:pt x="58" y="579"/>
                      <a:pt x="58" y="572"/>
                    </a:cubicBezTo>
                    <a:cubicBezTo>
                      <a:pt x="63" y="572"/>
                      <a:pt x="69" y="572"/>
                      <a:pt x="74" y="572"/>
                    </a:cubicBezTo>
                    <a:cubicBezTo>
                      <a:pt x="74" y="579"/>
                      <a:pt x="74" y="586"/>
                      <a:pt x="74" y="593"/>
                    </a:cubicBezTo>
                    <a:close/>
                    <a:moveTo>
                      <a:pt x="58" y="552"/>
                    </a:moveTo>
                    <a:cubicBezTo>
                      <a:pt x="58" y="546"/>
                      <a:pt x="58" y="539"/>
                      <a:pt x="58" y="532"/>
                    </a:cubicBezTo>
                    <a:cubicBezTo>
                      <a:pt x="63" y="532"/>
                      <a:pt x="69" y="532"/>
                      <a:pt x="74" y="531"/>
                    </a:cubicBezTo>
                    <a:cubicBezTo>
                      <a:pt x="74" y="538"/>
                      <a:pt x="74" y="545"/>
                      <a:pt x="74" y="552"/>
                    </a:cubicBezTo>
                    <a:cubicBezTo>
                      <a:pt x="69" y="552"/>
                      <a:pt x="63" y="552"/>
                      <a:pt x="58" y="552"/>
                    </a:cubicBezTo>
                    <a:close/>
                    <a:moveTo>
                      <a:pt x="74" y="512"/>
                    </a:moveTo>
                    <a:cubicBezTo>
                      <a:pt x="69" y="512"/>
                      <a:pt x="63" y="512"/>
                      <a:pt x="58" y="512"/>
                    </a:cubicBezTo>
                    <a:cubicBezTo>
                      <a:pt x="58" y="505"/>
                      <a:pt x="58" y="499"/>
                      <a:pt x="58" y="492"/>
                    </a:cubicBezTo>
                    <a:cubicBezTo>
                      <a:pt x="63" y="491"/>
                      <a:pt x="69" y="491"/>
                      <a:pt x="74" y="491"/>
                    </a:cubicBezTo>
                    <a:cubicBezTo>
                      <a:pt x="74" y="498"/>
                      <a:pt x="74" y="505"/>
                      <a:pt x="74" y="512"/>
                    </a:cubicBezTo>
                    <a:close/>
                    <a:moveTo>
                      <a:pt x="74" y="471"/>
                    </a:moveTo>
                    <a:cubicBezTo>
                      <a:pt x="69" y="471"/>
                      <a:pt x="63" y="472"/>
                      <a:pt x="58" y="472"/>
                    </a:cubicBezTo>
                    <a:cubicBezTo>
                      <a:pt x="58" y="465"/>
                      <a:pt x="58" y="458"/>
                      <a:pt x="58" y="452"/>
                    </a:cubicBezTo>
                    <a:cubicBezTo>
                      <a:pt x="63" y="451"/>
                      <a:pt x="69" y="450"/>
                      <a:pt x="74" y="450"/>
                    </a:cubicBezTo>
                    <a:cubicBezTo>
                      <a:pt x="74" y="457"/>
                      <a:pt x="74" y="464"/>
                      <a:pt x="74" y="471"/>
                    </a:cubicBezTo>
                    <a:close/>
                    <a:moveTo>
                      <a:pt x="74" y="430"/>
                    </a:moveTo>
                    <a:cubicBezTo>
                      <a:pt x="69" y="431"/>
                      <a:pt x="63" y="431"/>
                      <a:pt x="58" y="432"/>
                    </a:cubicBezTo>
                    <a:cubicBezTo>
                      <a:pt x="58" y="425"/>
                      <a:pt x="58" y="418"/>
                      <a:pt x="58" y="411"/>
                    </a:cubicBezTo>
                    <a:cubicBezTo>
                      <a:pt x="63" y="411"/>
                      <a:pt x="69" y="410"/>
                      <a:pt x="74" y="409"/>
                    </a:cubicBezTo>
                    <a:cubicBezTo>
                      <a:pt x="74" y="416"/>
                      <a:pt x="74" y="423"/>
                      <a:pt x="74" y="430"/>
                    </a:cubicBezTo>
                    <a:close/>
                    <a:moveTo>
                      <a:pt x="74" y="390"/>
                    </a:moveTo>
                    <a:cubicBezTo>
                      <a:pt x="69" y="390"/>
                      <a:pt x="63" y="391"/>
                      <a:pt x="58" y="391"/>
                    </a:cubicBezTo>
                    <a:cubicBezTo>
                      <a:pt x="58" y="385"/>
                      <a:pt x="58" y="378"/>
                      <a:pt x="58" y="371"/>
                    </a:cubicBezTo>
                    <a:cubicBezTo>
                      <a:pt x="63" y="370"/>
                      <a:pt x="69" y="369"/>
                      <a:pt x="74" y="369"/>
                    </a:cubicBezTo>
                    <a:cubicBezTo>
                      <a:pt x="74" y="376"/>
                      <a:pt x="74" y="383"/>
                      <a:pt x="74" y="390"/>
                    </a:cubicBezTo>
                    <a:close/>
                    <a:moveTo>
                      <a:pt x="74" y="349"/>
                    </a:moveTo>
                    <a:cubicBezTo>
                      <a:pt x="69" y="350"/>
                      <a:pt x="63" y="350"/>
                      <a:pt x="58" y="351"/>
                    </a:cubicBezTo>
                    <a:cubicBezTo>
                      <a:pt x="58" y="344"/>
                      <a:pt x="58" y="338"/>
                      <a:pt x="58" y="331"/>
                    </a:cubicBezTo>
                    <a:cubicBezTo>
                      <a:pt x="63" y="330"/>
                      <a:pt x="69" y="329"/>
                      <a:pt x="74" y="328"/>
                    </a:cubicBezTo>
                    <a:cubicBezTo>
                      <a:pt x="74" y="335"/>
                      <a:pt x="74" y="342"/>
                      <a:pt x="74" y="349"/>
                    </a:cubicBezTo>
                    <a:close/>
                    <a:moveTo>
                      <a:pt x="74" y="308"/>
                    </a:moveTo>
                    <a:cubicBezTo>
                      <a:pt x="69" y="309"/>
                      <a:pt x="63" y="310"/>
                      <a:pt x="58" y="311"/>
                    </a:cubicBezTo>
                    <a:cubicBezTo>
                      <a:pt x="58" y="304"/>
                      <a:pt x="58" y="297"/>
                      <a:pt x="58" y="291"/>
                    </a:cubicBezTo>
                    <a:cubicBezTo>
                      <a:pt x="63" y="289"/>
                      <a:pt x="69" y="288"/>
                      <a:pt x="74" y="287"/>
                    </a:cubicBezTo>
                    <a:cubicBezTo>
                      <a:pt x="74" y="294"/>
                      <a:pt x="74" y="301"/>
                      <a:pt x="74" y="308"/>
                    </a:cubicBezTo>
                    <a:close/>
                    <a:moveTo>
                      <a:pt x="74" y="268"/>
                    </a:moveTo>
                    <a:cubicBezTo>
                      <a:pt x="69" y="269"/>
                      <a:pt x="63" y="270"/>
                      <a:pt x="58" y="271"/>
                    </a:cubicBezTo>
                    <a:cubicBezTo>
                      <a:pt x="58" y="264"/>
                      <a:pt x="58" y="257"/>
                      <a:pt x="58" y="250"/>
                    </a:cubicBezTo>
                    <a:cubicBezTo>
                      <a:pt x="63" y="249"/>
                      <a:pt x="69" y="248"/>
                      <a:pt x="74" y="247"/>
                    </a:cubicBezTo>
                    <a:cubicBezTo>
                      <a:pt x="74" y="254"/>
                      <a:pt x="74" y="261"/>
                      <a:pt x="74" y="268"/>
                    </a:cubicBezTo>
                    <a:close/>
                    <a:moveTo>
                      <a:pt x="74" y="227"/>
                    </a:moveTo>
                    <a:cubicBezTo>
                      <a:pt x="69" y="228"/>
                      <a:pt x="63" y="229"/>
                      <a:pt x="58" y="230"/>
                    </a:cubicBezTo>
                    <a:cubicBezTo>
                      <a:pt x="58" y="224"/>
                      <a:pt x="58" y="217"/>
                      <a:pt x="58" y="210"/>
                    </a:cubicBezTo>
                    <a:cubicBezTo>
                      <a:pt x="63" y="209"/>
                      <a:pt x="69" y="207"/>
                      <a:pt x="74" y="206"/>
                    </a:cubicBezTo>
                    <a:cubicBezTo>
                      <a:pt x="74" y="213"/>
                      <a:pt x="74" y="220"/>
                      <a:pt x="74" y="227"/>
                    </a:cubicBezTo>
                    <a:close/>
                    <a:moveTo>
                      <a:pt x="58" y="190"/>
                    </a:moveTo>
                    <a:cubicBezTo>
                      <a:pt x="58" y="183"/>
                      <a:pt x="58" y="177"/>
                      <a:pt x="58" y="170"/>
                    </a:cubicBezTo>
                    <a:cubicBezTo>
                      <a:pt x="63" y="168"/>
                      <a:pt x="69" y="167"/>
                      <a:pt x="74" y="165"/>
                    </a:cubicBezTo>
                    <a:cubicBezTo>
                      <a:pt x="74" y="172"/>
                      <a:pt x="74" y="179"/>
                      <a:pt x="74" y="186"/>
                    </a:cubicBezTo>
                    <a:cubicBezTo>
                      <a:pt x="69" y="188"/>
                      <a:pt x="63" y="189"/>
                      <a:pt x="58" y="190"/>
                    </a:cubicBezTo>
                    <a:close/>
                    <a:moveTo>
                      <a:pt x="74" y="146"/>
                    </a:moveTo>
                    <a:cubicBezTo>
                      <a:pt x="69" y="147"/>
                      <a:pt x="63" y="148"/>
                      <a:pt x="58" y="150"/>
                    </a:cubicBezTo>
                    <a:cubicBezTo>
                      <a:pt x="58" y="143"/>
                      <a:pt x="58" y="136"/>
                      <a:pt x="58" y="130"/>
                    </a:cubicBezTo>
                    <a:cubicBezTo>
                      <a:pt x="63" y="128"/>
                      <a:pt x="69" y="126"/>
                      <a:pt x="74" y="125"/>
                    </a:cubicBezTo>
                    <a:cubicBezTo>
                      <a:pt x="74" y="132"/>
                      <a:pt x="74" y="139"/>
                      <a:pt x="74" y="146"/>
                    </a:cubicBezTo>
                    <a:close/>
                    <a:moveTo>
                      <a:pt x="58" y="89"/>
                    </a:move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105"/>
                      <a:pt x="74" y="105"/>
                      <a:pt x="74" y="105"/>
                    </a:cubicBezTo>
                    <a:cubicBezTo>
                      <a:pt x="58" y="110"/>
                      <a:pt x="58" y="110"/>
                      <a:pt x="58" y="110"/>
                    </a:cubicBezTo>
                    <a:lnTo>
                      <a:pt x="58" y="89"/>
                    </a:lnTo>
                    <a:close/>
                    <a:moveTo>
                      <a:pt x="43" y="793"/>
                    </a:moveTo>
                    <a:cubicBezTo>
                      <a:pt x="29" y="791"/>
                      <a:pt x="29" y="791"/>
                      <a:pt x="29" y="791"/>
                    </a:cubicBezTo>
                    <a:cubicBezTo>
                      <a:pt x="29" y="772"/>
                      <a:pt x="29" y="772"/>
                      <a:pt x="29" y="772"/>
                    </a:cubicBezTo>
                    <a:cubicBezTo>
                      <a:pt x="43" y="773"/>
                      <a:pt x="43" y="773"/>
                      <a:pt x="43" y="773"/>
                    </a:cubicBezTo>
                    <a:lnTo>
                      <a:pt x="43" y="793"/>
                    </a:lnTo>
                    <a:close/>
                    <a:moveTo>
                      <a:pt x="43" y="753"/>
                    </a:moveTo>
                    <a:cubicBezTo>
                      <a:pt x="38" y="752"/>
                      <a:pt x="33" y="752"/>
                      <a:pt x="28" y="751"/>
                    </a:cubicBezTo>
                    <a:cubicBezTo>
                      <a:pt x="28" y="745"/>
                      <a:pt x="28" y="738"/>
                      <a:pt x="28" y="732"/>
                    </a:cubicBezTo>
                    <a:cubicBezTo>
                      <a:pt x="33" y="732"/>
                      <a:pt x="38" y="733"/>
                      <a:pt x="43" y="733"/>
                    </a:cubicBezTo>
                    <a:cubicBezTo>
                      <a:pt x="43" y="739"/>
                      <a:pt x="43" y="746"/>
                      <a:pt x="43" y="753"/>
                    </a:cubicBezTo>
                    <a:close/>
                    <a:moveTo>
                      <a:pt x="43" y="713"/>
                    </a:moveTo>
                    <a:cubicBezTo>
                      <a:pt x="38" y="712"/>
                      <a:pt x="33" y="712"/>
                      <a:pt x="28" y="711"/>
                    </a:cubicBezTo>
                    <a:cubicBezTo>
                      <a:pt x="28" y="705"/>
                      <a:pt x="28" y="699"/>
                      <a:pt x="28" y="692"/>
                    </a:cubicBezTo>
                    <a:cubicBezTo>
                      <a:pt x="33" y="693"/>
                      <a:pt x="38" y="693"/>
                      <a:pt x="43" y="693"/>
                    </a:cubicBezTo>
                    <a:cubicBezTo>
                      <a:pt x="43" y="700"/>
                      <a:pt x="43" y="706"/>
                      <a:pt x="43" y="713"/>
                    </a:cubicBezTo>
                    <a:close/>
                    <a:moveTo>
                      <a:pt x="43" y="673"/>
                    </a:moveTo>
                    <a:cubicBezTo>
                      <a:pt x="38" y="673"/>
                      <a:pt x="33" y="672"/>
                      <a:pt x="28" y="672"/>
                    </a:cubicBezTo>
                    <a:cubicBezTo>
                      <a:pt x="28" y="666"/>
                      <a:pt x="28" y="659"/>
                      <a:pt x="28" y="653"/>
                    </a:cubicBezTo>
                    <a:cubicBezTo>
                      <a:pt x="33" y="653"/>
                      <a:pt x="38" y="653"/>
                      <a:pt x="43" y="653"/>
                    </a:cubicBezTo>
                    <a:cubicBezTo>
                      <a:pt x="43" y="660"/>
                      <a:pt x="43" y="666"/>
                      <a:pt x="43" y="673"/>
                    </a:cubicBezTo>
                    <a:close/>
                    <a:moveTo>
                      <a:pt x="42" y="633"/>
                    </a:moveTo>
                    <a:cubicBezTo>
                      <a:pt x="38" y="633"/>
                      <a:pt x="33" y="633"/>
                      <a:pt x="28" y="632"/>
                    </a:cubicBezTo>
                    <a:cubicBezTo>
                      <a:pt x="28" y="626"/>
                      <a:pt x="28" y="620"/>
                      <a:pt x="28" y="613"/>
                    </a:cubicBezTo>
                    <a:cubicBezTo>
                      <a:pt x="33" y="613"/>
                      <a:pt x="38" y="613"/>
                      <a:pt x="42" y="613"/>
                    </a:cubicBezTo>
                    <a:cubicBezTo>
                      <a:pt x="42" y="620"/>
                      <a:pt x="42" y="626"/>
                      <a:pt x="42" y="633"/>
                    </a:cubicBezTo>
                    <a:close/>
                    <a:moveTo>
                      <a:pt x="42" y="593"/>
                    </a:moveTo>
                    <a:cubicBezTo>
                      <a:pt x="38" y="593"/>
                      <a:pt x="33" y="593"/>
                      <a:pt x="28" y="593"/>
                    </a:cubicBezTo>
                    <a:cubicBezTo>
                      <a:pt x="28" y="586"/>
                      <a:pt x="28" y="580"/>
                      <a:pt x="28" y="574"/>
                    </a:cubicBezTo>
                    <a:cubicBezTo>
                      <a:pt x="33" y="574"/>
                      <a:pt x="38" y="573"/>
                      <a:pt x="42" y="573"/>
                    </a:cubicBezTo>
                    <a:cubicBezTo>
                      <a:pt x="42" y="580"/>
                      <a:pt x="42" y="586"/>
                      <a:pt x="42" y="593"/>
                    </a:cubicBezTo>
                    <a:close/>
                    <a:moveTo>
                      <a:pt x="42" y="553"/>
                    </a:moveTo>
                    <a:cubicBezTo>
                      <a:pt x="37" y="553"/>
                      <a:pt x="33" y="553"/>
                      <a:pt x="28" y="553"/>
                    </a:cubicBezTo>
                    <a:cubicBezTo>
                      <a:pt x="28" y="547"/>
                      <a:pt x="28" y="540"/>
                      <a:pt x="28" y="534"/>
                    </a:cubicBezTo>
                    <a:cubicBezTo>
                      <a:pt x="33" y="534"/>
                      <a:pt x="37" y="534"/>
                      <a:pt x="42" y="533"/>
                    </a:cubicBezTo>
                    <a:cubicBezTo>
                      <a:pt x="42" y="540"/>
                      <a:pt x="42" y="546"/>
                      <a:pt x="42" y="553"/>
                    </a:cubicBezTo>
                    <a:close/>
                    <a:moveTo>
                      <a:pt x="42" y="513"/>
                    </a:moveTo>
                    <a:cubicBezTo>
                      <a:pt x="37" y="513"/>
                      <a:pt x="33" y="513"/>
                      <a:pt x="28" y="514"/>
                    </a:cubicBezTo>
                    <a:cubicBezTo>
                      <a:pt x="28" y="507"/>
                      <a:pt x="28" y="501"/>
                      <a:pt x="28" y="495"/>
                    </a:cubicBezTo>
                    <a:cubicBezTo>
                      <a:pt x="33" y="494"/>
                      <a:pt x="37" y="494"/>
                      <a:pt x="42" y="493"/>
                    </a:cubicBezTo>
                    <a:cubicBezTo>
                      <a:pt x="42" y="500"/>
                      <a:pt x="42" y="507"/>
                      <a:pt x="42" y="513"/>
                    </a:cubicBezTo>
                    <a:close/>
                    <a:moveTo>
                      <a:pt x="42" y="473"/>
                    </a:moveTo>
                    <a:cubicBezTo>
                      <a:pt x="37" y="474"/>
                      <a:pt x="32" y="474"/>
                      <a:pt x="28" y="474"/>
                    </a:cubicBezTo>
                    <a:cubicBezTo>
                      <a:pt x="28" y="468"/>
                      <a:pt x="28" y="461"/>
                      <a:pt x="28" y="455"/>
                    </a:cubicBezTo>
                    <a:cubicBezTo>
                      <a:pt x="32" y="454"/>
                      <a:pt x="37" y="454"/>
                      <a:pt x="42" y="454"/>
                    </a:cubicBezTo>
                    <a:cubicBezTo>
                      <a:pt x="42" y="460"/>
                      <a:pt x="42" y="467"/>
                      <a:pt x="42" y="473"/>
                    </a:cubicBezTo>
                    <a:close/>
                    <a:moveTo>
                      <a:pt x="42" y="433"/>
                    </a:moveTo>
                    <a:cubicBezTo>
                      <a:pt x="37" y="434"/>
                      <a:pt x="32" y="434"/>
                      <a:pt x="28" y="434"/>
                    </a:cubicBezTo>
                    <a:cubicBezTo>
                      <a:pt x="28" y="428"/>
                      <a:pt x="28" y="422"/>
                      <a:pt x="28" y="415"/>
                    </a:cubicBezTo>
                    <a:cubicBezTo>
                      <a:pt x="32" y="415"/>
                      <a:pt x="37" y="414"/>
                      <a:pt x="42" y="414"/>
                    </a:cubicBezTo>
                    <a:cubicBezTo>
                      <a:pt x="42" y="420"/>
                      <a:pt x="42" y="427"/>
                      <a:pt x="42" y="433"/>
                    </a:cubicBezTo>
                    <a:close/>
                    <a:moveTo>
                      <a:pt x="42" y="393"/>
                    </a:moveTo>
                    <a:cubicBezTo>
                      <a:pt x="37" y="394"/>
                      <a:pt x="32" y="394"/>
                      <a:pt x="28" y="395"/>
                    </a:cubicBezTo>
                    <a:cubicBezTo>
                      <a:pt x="28" y="389"/>
                      <a:pt x="28" y="382"/>
                      <a:pt x="28" y="376"/>
                    </a:cubicBezTo>
                    <a:cubicBezTo>
                      <a:pt x="32" y="375"/>
                      <a:pt x="37" y="374"/>
                      <a:pt x="42" y="374"/>
                    </a:cubicBezTo>
                    <a:cubicBezTo>
                      <a:pt x="42" y="380"/>
                      <a:pt x="42" y="387"/>
                      <a:pt x="42" y="393"/>
                    </a:cubicBezTo>
                    <a:close/>
                    <a:moveTo>
                      <a:pt x="42" y="354"/>
                    </a:moveTo>
                    <a:cubicBezTo>
                      <a:pt x="37" y="354"/>
                      <a:pt x="32" y="355"/>
                      <a:pt x="27" y="355"/>
                    </a:cubicBezTo>
                    <a:cubicBezTo>
                      <a:pt x="27" y="349"/>
                      <a:pt x="27" y="343"/>
                      <a:pt x="27" y="336"/>
                    </a:cubicBezTo>
                    <a:cubicBezTo>
                      <a:pt x="32" y="335"/>
                      <a:pt x="37" y="335"/>
                      <a:pt x="42" y="334"/>
                    </a:cubicBezTo>
                    <a:cubicBezTo>
                      <a:pt x="42" y="340"/>
                      <a:pt x="42" y="347"/>
                      <a:pt x="42" y="354"/>
                    </a:cubicBezTo>
                    <a:close/>
                    <a:moveTo>
                      <a:pt x="42" y="314"/>
                    </a:moveTo>
                    <a:cubicBezTo>
                      <a:pt x="37" y="314"/>
                      <a:pt x="32" y="315"/>
                      <a:pt x="27" y="316"/>
                    </a:cubicBezTo>
                    <a:cubicBezTo>
                      <a:pt x="27" y="309"/>
                      <a:pt x="27" y="303"/>
                      <a:pt x="27" y="297"/>
                    </a:cubicBezTo>
                    <a:cubicBezTo>
                      <a:pt x="32" y="296"/>
                      <a:pt x="37" y="295"/>
                      <a:pt x="42" y="294"/>
                    </a:cubicBezTo>
                    <a:cubicBezTo>
                      <a:pt x="42" y="300"/>
                      <a:pt x="42" y="307"/>
                      <a:pt x="42" y="314"/>
                    </a:cubicBezTo>
                    <a:close/>
                    <a:moveTo>
                      <a:pt x="41" y="274"/>
                    </a:moveTo>
                    <a:cubicBezTo>
                      <a:pt x="37" y="275"/>
                      <a:pt x="32" y="275"/>
                      <a:pt x="27" y="276"/>
                    </a:cubicBezTo>
                    <a:cubicBezTo>
                      <a:pt x="27" y="270"/>
                      <a:pt x="27" y="263"/>
                      <a:pt x="27" y="257"/>
                    </a:cubicBezTo>
                    <a:cubicBezTo>
                      <a:pt x="32" y="256"/>
                      <a:pt x="37" y="255"/>
                      <a:pt x="41" y="254"/>
                    </a:cubicBezTo>
                    <a:cubicBezTo>
                      <a:pt x="41" y="261"/>
                      <a:pt x="41" y="267"/>
                      <a:pt x="41" y="274"/>
                    </a:cubicBezTo>
                    <a:close/>
                    <a:moveTo>
                      <a:pt x="41" y="234"/>
                    </a:moveTo>
                    <a:cubicBezTo>
                      <a:pt x="37" y="235"/>
                      <a:pt x="32" y="236"/>
                      <a:pt x="27" y="237"/>
                    </a:cubicBezTo>
                    <a:cubicBezTo>
                      <a:pt x="27" y="230"/>
                      <a:pt x="27" y="224"/>
                      <a:pt x="27" y="218"/>
                    </a:cubicBezTo>
                    <a:cubicBezTo>
                      <a:pt x="32" y="216"/>
                      <a:pt x="37" y="215"/>
                      <a:pt x="41" y="214"/>
                    </a:cubicBezTo>
                    <a:cubicBezTo>
                      <a:pt x="41" y="221"/>
                      <a:pt x="41" y="227"/>
                      <a:pt x="41" y="234"/>
                    </a:cubicBezTo>
                    <a:close/>
                    <a:moveTo>
                      <a:pt x="41" y="194"/>
                    </a:moveTo>
                    <a:cubicBezTo>
                      <a:pt x="36" y="195"/>
                      <a:pt x="32" y="196"/>
                      <a:pt x="27" y="197"/>
                    </a:cubicBezTo>
                    <a:cubicBezTo>
                      <a:pt x="27" y="191"/>
                      <a:pt x="27" y="184"/>
                      <a:pt x="27" y="178"/>
                    </a:cubicBezTo>
                    <a:cubicBezTo>
                      <a:pt x="32" y="177"/>
                      <a:pt x="36" y="175"/>
                      <a:pt x="41" y="174"/>
                    </a:cubicBezTo>
                    <a:cubicBezTo>
                      <a:pt x="41" y="181"/>
                      <a:pt x="41" y="187"/>
                      <a:pt x="41" y="194"/>
                    </a:cubicBezTo>
                    <a:close/>
                    <a:moveTo>
                      <a:pt x="41" y="154"/>
                    </a:moveTo>
                    <a:cubicBezTo>
                      <a:pt x="36" y="155"/>
                      <a:pt x="32" y="156"/>
                      <a:pt x="27" y="157"/>
                    </a:cubicBezTo>
                    <a:cubicBezTo>
                      <a:pt x="27" y="151"/>
                      <a:pt x="27" y="145"/>
                      <a:pt x="27" y="138"/>
                    </a:cubicBezTo>
                    <a:cubicBezTo>
                      <a:pt x="32" y="137"/>
                      <a:pt x="36" y="136"/>
                      <a:pt x="41" y="134"/>
                    </a:cubicBezTo>
                    <a:cubicBezTo>
                      <a:pt x="41" y="141"/>
                      <a:pt x="41" y="147"/>
                      <a:pt x="41" y="154"/>
                    </a:cubicBezTo>
                    <a:close/>
                    <a:moveTo>
                      <a:pt x="27" y="99"/>
                    </a:move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27" y="118"/>
                      <a:pt x="27" y="118"/>
                      <a:pt x="27" y="118"/>
                    </a:cubicBezTo>
                    <a:lnTo>
                      <a:pt x="27" y="9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9" name="îṩlîḓe">
              <a:extLst>
                <a:ext uri="{FF2B5EF4-FFF2-40B4-BE49-F238E27FC236}">
                  <a16:creationId xmlns:a16="http://schemas.microsoft.com/office/drawing/2014/main" id="{2D188125-F9CA-4574-82DE-6BB5FE4DFE8D}"/>
                </a:ext>
              </a:extLst>
            </p:cNvPr>
            <p:cNvSpPr/>
            <p:nvPr userDrawn="1"/>
          </p:nvSpPr>
          <p:spPr bwMode="auto">
            <a:xfrm>
              <a:off x="3195371" y="5124506"/>
              <a:ext cx="5801258" cy="986942"/>
            </a:xfrm>
            <a:custGeom>
              <a:avLst/>
              <a:gdLst>
                <a:gd name="T0" fmla="*/ 0 w 3903"/>
                <a:gd name="T1" fmla="*/ 91 h 664"/>
                <a:gd name="T2" fmla="*/ 2253 w 3903"/>
                <a:gd name="T3" fmla="*/ 664 h 664"/>
                <a:gd name="T4" fmla="*/ 3903 w 3903"/>
                <a:gd name="T5" fmla="*/ 3 h 664"/>
                <a:gd name="T6" fmla="*/ 3506 w 3903"/>
                <a:gd name="T7" fmla="*/ 0 h 664"/>
                <a:gd name="T8" fmla="*/ 3092 w 3903"/>
                <a:gd name="T9" fmla="*/ 107 h 664"/>
                <a:gd name="T10" fmla="*/ 2762 w 3903"/>
                <a:gd name="T11" fmla="*/ 59 h 664"/>
                <a:gd name="T12" fmla="*/ 2424 w 3903"/>
                <a:gd name="T13" fmla="*/ 157 h 664"/>
                <a:gd name="T14" fmla="*/ 2204 w 3903"/>
                <a:gd name="T15" fmla="*/ 126 h 664"/>
                <a:gd name="T16" fmla="*/ 1885 w 3903"/>
                <a:gd name="T17" fmla="*/ 208 h 664"/>
                <a:gd name="T18" fmla="*/ 1278 w 3903"/>
                <a:gd name="T19" fmla="*/ 110 h 664"/>
                <a:gd name="T20" fmla="*/ 848 w 3903"/>
                <a:gd name="T21" fmla="*/ 173 h 664"/>
                <a:gd name="T22" fmla="*/ 529 w 3903"/>
                <a:gd name="T23" fmla="*/ 91 h 664"/>
                <a:gd name="T24" fmla="*/ 0 w 3903"/>
                <a:gd name="T25" fmla="*/ 91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3" h="664">
                  <a:moveTo>
                    <a:pt x="0" y="91"/>
                  </a:moveTo>
                  <a:lnTo>
                    <a:pt x="2253" y="664"/>
                  </a:lnTo>
                  <a:lnTo>
                    <a:pt x="3903" y="3"/>
                  </a:lnTo>
                  <a:lnTo>
                    <a:pt x="3506" y="0"/>
                  </a:lnTo>
                  <a:lnTo>
                    <a:pt x="3092" y="107"/>
                  </a:lnTo>
                  <a:lnTo>
                    <a:pt x="2762" y="59"/>
                  </a:lnTo>
                  <a:lnTo>
                    <a:pt x="2424" y="157"/>
                  </a:lnTo>
                  <a:lnTo>
                    <a:pt x="2204" y="126"/>
                  </a:lnTo>
                  <a:lnTo>
                    <a:pt x="1885" y="208"/>
                  </a:lnTo>
                  <a:lnTo>
                    <a:pt x="1278" y="110"/>
                  </a:lnTo>
                  <a:lnTo>
                    <a:pt x="848" y="173"/>
                  </a:lnTo>
                  <a:lnTo>
                    <a:pt x="529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>
            <a:extLst>
              <a:ext uri="{FF2B5EF4-FFF2-40B4-BE49-F238E27FC236}">
                <a16:creationId xmlns:a16="http://schemas.microsoft.com/office/drawing/2014/main" id="{A2A7CB86-8BE7-4A51-A27F-115019295C5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6C235A5E-7EC7-4436-8E21-DB0C7F2745EF}"/>
              </a:ext>
            </a:extLst>
          </p:cNvPr>
          <p:cNvSpPr/>
          <p:nvPr userDrawn="1"/>
        </p:nvSpPr>
        <p:spPr>
          <a:xfrm flipH="1">
            <a:off x="2613930" y="-1"/>
            <a:ext cx="9584957" cy="685800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57A935D-02E3-4B73-8281-98B4E734FEBF}"/>
              </a:ext>
            </a:extLst>
          </p:cNvPr>
          <p:cNvSpPr/>
          <p:nvPr userDrawn="1"/>
        </p:nvSpPr>
        <p:spPr>
          <a:xfrm>
            <a:off x="683061" y="1028700"/>
            <a:ext cx="10846816" cy="5211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09600" dist="38100" dir="5400000" algn="t" rotWithShape="0">
              <a:schemeClr val="bg1">
                <a:lumMod val="50000"/>
                <a:alpha val="6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1">
            <a:extLst>
              <a:ext uri="{FF2B5EF4-FFF2-40B4-BE49-F238E27FC236}">
                <a16:creationId xmlns:a16="http://schemas.microsoft.com/office/drawing/2014/main" id="{A82DA3C2-D493-4CB7-AFD4-898A962A7722}"/>
              </a:ext>
            </a:extLst>
          </p:cNvPr>
          <p:cNvSpPr/>
          <p:nvPr userDrawn="1"/>
        </p:nvSpPr>
        <p:spPr>
          <a:xfrm>
            <a:off x="669925" y="1028700"/>
            <a:ext cx="8608555" cy="5211763"/>
          </a:xfrm>
          <a:custGeom>
            <a:avLst/>
            <a:gdLst>
              <a:gd name="connsiteX0" fmla="*/ 0 w 3154428"/>
              <a:gd name="connsiteY0" fmla="*/ 0 h 5211763"/>
              <a:gd name="connsiteX1" fmla="*/ 3154428 w 3154428"/>
              <a:gd name="connsiteY1" fmla="*/ 0 h 5211763"/>
              <a:gd name="connsiteX2" fmla="*/ 3154428 w 3154428"/>
              <a:gd name="connsiteY2" fmla="*/ 5211763 h 5211763"/>
              <a:gd name="connsiteX3" fmla="*/ 0 w 3154428"/>
              <a:gd name="connsiteY3" fmla="*/ 5211763 h 5211763"/>
              <a:gd name="connsiteX4" fmla="*/ 0 w 3154428"/>
              <a:gd name="connsiteY4" fmla="*/ 0 h 5211763"/>
              <a:gd name="connsiteX0" fmla="*/ 0 w 8608555"/>
              <a:gd name="connsiteY0" fmla="*/ 0 h 5211763"/>
              <a:gd name="connsiteX1" fmla="*/ 8608555 w 8608555"/>
              <a:gd name="connsiteY1" fmla="*/ 21516 h 5211763"/>
              <a:gd name="connsiteX2" fmla="*/ 3154428 w 8608555"/>
              <a:gd name="connsiteY2" fmla="*/ 5211763 h 5211763"/>
              <a:gd name="connsiteX3" fmla="*/ 0 w 8608555"/>
              <a:gd name="connsiteY3" fmla="*/ 5211763 h 5211763"/>
              <a:gd name="connsiteX4" fmla="*/ 0 w 8608555"/>
              <a:gd name="connsiteY4" fmla="*/ 0 h 5211763"/>
              <a:gd name="connsiteX0" fmla="*/ 0 w 8608555"/>
              <a:gd name="connsiteY0" fmla="*/ 0 h 5233279"/>
              <a:gd name="connsiteX1" fmla="*/ 8608555 w 8608555"/>
              <a:gd name="connsiteY1" fmla="*/ 21516 h 5233279"/>
              <a:gd name="connsiteX2" fmla="*/ 787745 w 8608555"/>
              <a:gd name="connsiteY2" fmla="*/ 5233279 h 5233279"/>
              <a:gd name="connsiteX3" fmla="*/ 0 w 8608555"/>
              <a:gd name="connsiteY3" fmla="*/ 5211763 h 5233279"/>
              <a:gd name="connsiteX4" fmla="*/ 0 w 8608555"/>
              <a:gd name="connsiteY4" fmla="*/ 0 h 5233279"/>
              <a:gd name="connsiteX0" fmla="*/ 0 w 8608555"/>
              <a:gd name="connsiteY0" fmla="*/ 0 h 5244037"/>
              <a:gd name="connsiteX1" fmla="*/ 8608555 w 8608555"/>
              <a:gd name="connsiteY1" fmla="*/ 21516 h 5244037"/>
              <a:gd name="connsiteX2" fmla="*/ 820018 w 8608555"/>
              <a:gd name="connsiteY2" fmla="*/ 5244037 h 5244037"/>
              <a:gd name="connsiteX3" fmla="*/ 0 w 8608555"/>
              <a:gd name="connsiteY3" fmla="*/ 5211763 h 5244037"/>
              <a:gd name="connsiteX4" fmla="*/ 0 w 8608555"/>
              <a:gd name="connsiteY4" fmla="*/ 0 h 5244037"/>
              <a:gd name="connsiteX0" fmla="*/ 0 w 8608555"/>
              <a:gd name="connsiteY0" fmla="*/ 0 h 5211763"/>
              <a:gd name="connsiteX1" fmla="*/ 8608555 w 8608555"/>
              <a:gd name="connsiteY1" fmla="*/ 21516 h 5211763"/>
              <a:gd name="connsiteX2" fmla="*/ 865738 w 8608555"/>
              <a:gd name="connsiteY2" fmla="*/ 5205937 h 5211763"/>
              <a:gd name="connsiteX3" fmla="*/ 0 w 8608555"/>
              <a:gd name="connsiteY3" fmla="*/ 5211763 h 5211763"/>
              <a:gd name="connsiteX4" fmla="*/ 0 w 8608555"/>
              <a:gd name="connsiteY4" fmla="*/ 0 h 521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08555" h="5211763">
                <a:moveTo>
                  <a:pt x="0" y="0"/>
                </a:moveTo>
                <a:lnTo>
                  <a:pt x="8608555" y="21516"/>
                </a:lnTo>
                <a:lnTo>
                  <a:pt x="865738" y="5205937"/>
                </a:lnTo>
                <a:lnTo>
                  <a:pt x="0" y="521176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>
            <a:extLst>
              <a:ext uri="{FF2B5EF4-FFF2-40B4-BE49-F238E27FC236}">
                <a16:creationId xmlns:a16="http://schemas.microsoft.com/office/drawing/2014/main" id="{2FA30E69-AD71-40C7-8F45-D1DE88FB7141}"/>
              </a:ext>
            </a:extLst>
          </p:cNvPr>
          <p:cNvSpPr/>
          <p:nvPr userDrawn="1"/>
        </p:nvSpPr>
        <p:spPr>
          <a:xfrm flipH="1">
            <a:off x="5948979" y="2268614"/>
            <a:ext cx="5580898" cy="397185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709351" y="1990725"/>
            <a:ext cx="5209615" cy="176792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1715544" y="4655333"/>
            <a:ext cx="5184344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09350" y="4359062"/>
            <a:ext cx="5209615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grpSp>
        <p:nvGrpSpPr>
          <p:cNvPr id="9" name="e04471bf-00eb-4813-af71-0dde741b3f9d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12FF066-4335-49EF-9CF4-8F40A828F42C}"/>
              </a:ext>
            </a:extLst>
          </p:cNvPr>
          <p:cNvGrpSpPr>
            <a:grpSpLocks noChangeAspect="1"/>
          </p:cNvGrpSpPr>
          <p:nvPr userDrawn="1">
            <p:custDataLst>
              <p:tags r:id="rId1"/>
            </p:custDataLst>
          </p:nvPr>
        </p:nvGrpSpPr>
        <p:grpSpPr>
          <a:xfrm flipH="1">
            <a:off x="8580323" y="3752170"/>
            <a:ext cx="2811906" cy="2332087"/>
            <a:chOff x="3195371" y="1300106"/>
            <a:chExt cx="5801258" cy="4811342"/>
          </a:xfrm>
        </p:grpSpPr>
        <p:grpSp>
          <p:nvGrpSpPr>
            <p:cNvPr id="10" name="iṣlíḓé">
              <a:extLst>
                <a:ext uri="{FF2B5EF4-FFF2-40B4-BE49-F238E27FC236}">
                  <a16:creationId xmlns:a16="http://schemas.microsoft.com/office/drawing/2014/main" id="{C75FFB61-E53D-4B7F-855D-D4AAB6082571}"/>
                </a:ext>
              </a:extLst>
            </p:cNvPr>
            <p:cNvGrpSpPr/>
            <p:nvPr userDrawn="1"/>
          </p:nvGrpSpPr>
          <p:grpSpPr>
            <a:xfrm>
              <a:off x="4118407" y="1300106"/>
              <a:ext cx="3921019" cy="4081540"/>
              <a:chOff x="4359009" y="1831669"/>
              <a:chExt cx="3443956" cy="3584953"/>
            </a:xfrm>
            <a:solidFill>
              <a:schemeClr val="accent1"/>
            </a:solidFill>
          </p:grpSpPr>
          <p:sp>
            <p:nvSpPr>
              <p:cNvPr id="12" name="iSļídé">
                <a:extLst>
                  <a:ext uri="{FF2B5EF4-FFF2-40B4-BE49-F238E27FC236}">
                    <a16:creationId xmlns:a16="http://schemas.microsoft.com/office/drawing/2014/main" id="{826C8390-97FA-4DFF-A32F-D72E8F1EBEA0}"/>
                  </a:ext>
                </a:extLst>
              </p:cNvPr>
              <p:cNvSpPr/>
              <p:nvPr userDrawn="1"/>
            </p:nvSpPr>
            <p:spPr bwMode="auto">
              <a:xfrm>
                <a:off x="6724607" y="1843419"/>
                <a:ext cx="413849" cy="3479206"/>
              </a:xfrm>
              <a:custGeom>
                <a:avLst/>
                <a:gdLst>
                  <a:gd name="T0" fmla="*/ 0 w 217"/>
                  <a:gd name="T1" fmla="*/ 0 h 1821"/>
                  <a:gd name="T2" fmla="*/ 0 w 217"/>
                  <a:gd name="T3" fmla="*/ 1821 h 1821"/>
                  <a:gd name="T4" fmla="*/ 217 w 217"/>
                  <a:gd name="T5" fmla="*/ 1761 h 1821"/>
                  <a:gd name="T6" fmla="*/ 217 w 217"/>
                  <a:gd name="T7" fmla="*/ 73 h 1821"/>
                  <a:gd name="T8" fmla="*/ 0 w 217"/>
                  <a:gd name="T9" fmla="*/ 0 h 1821"/>
                  <a:gd name="T10" fmla="*/ 166 w 217"/>
                  <a:gd name="T11" fmla="*/ 1705 h 1821"/>
                  <a:gd name="T12" fmla="*/ 43 w 217"/>
                  <a:gd name="T13" fmla="*/ 1738 h 1821"/>
                  <a:gd name="T14" fmla="*/ 43 w 217"/>
                  <a:gd name="T15" fmla="*/ 1689 h 1821"/>
                  <a:gd name="T16" fmla="*/ 166 w 217"/>
                  <a:gd name="T17" fmla="*/ 1666 h 1821"/>
                  <a:gd name="T18" fmla="*/ 166 w 217"/>
                  <a:gd name="T19" fmla="*/ 1705 h 1821"/>
                  <a:gd name="T20" fmla="*/ 166 w 217"/>
                  <a:gd name="T21" fmla="*/ 1536 h 1821"/>
                  <a:gd name="T22" fmla="*/ 43 w 217"/>
                  <a:gd name="T23" fmla="*/ 1562 h 1821"/>
                  <a:gd name="T24" fmla="*/ 43 w 217"/>
                  <a:gd name="T25" fmla="*/ 1513 h 1821"/>
                  <a:gd name="T26" fmla="*/ 166 w 217"/>
                  <a:gd name="T27" fmla="*/ 1496 h 1821"/>
                  <a:gd name="T28" fmla="*/ 166 w 217"/>
                  <a:gd name="T29" fmla="*/ 1536 h 1821"/>
                  <a:gd name="T30" fmla="*/ 166 w 217"/>
                  <a:gd name="T31" fmla="*/ 1366 h 1821"/>
                  <a:gd name="T32" fmla="*/ 43 w 217"/>
                  <a:gd name="T33" fmla="*/ 1385 h 1821"/>
                  <a:gd name="T34" fmla="*/ 43 w 217"/>
                  <a:gd name="T35" fmla="*/ 1336 h 1821"/>
                  <a:gd name="T36" fmla="*/ 166 w 217"/>
                  <a:gd name="T37" fmla="*/ 1326 h 1821"/>
                  <a:gd name="T38" fmla="*/ 166 w 217"/>
                  <a:gd name="T39" fmla="*/ 1366 h 1821"/>
                  <a:gd name="T40" fmla="*/ 166 w 217"/>
                  <a:gd name="T41" fmla="*/ 1197 h 1821"/>
                  <a:gd name="T42" fmla="*/ 43 w 217"/>
                  <a:gd name="T43" fmla="*/ 1209 h 1821"/>
                  <a:gd name="T44" fmla="*/ 43 w 217"/>
                  <a:gd name="T45" fmla="*/ 1160 h 1821"/>
                  <a:gd name="T46" fmla="*/ 166 w 217"/>
                  <a:gd name="T47" fmla="*/ 1156 h 1821"/>
                  <a:gd name="T48" fmla="*/ 166 w 217"/>
                  <a:gd name="T49" fmla="*/ 1197 h 1821"/>
                  <a:gd name="T50" fmla="*/ 166 w 217"/>
                  <a:gd name="T51" fmla="*/ 1027 h 1821"/>
                  <a:gd name="T52" fmla="*/ 43 w 217"/>
                  <a:gd name="T53" fmla="*/ 1032 h 1821"/>
                  <a:gd name="T54" fmla="*/ 43 w 217"/>
                  <a:gd name="T55" fmla="*/ 983 h 1821"/>
                  <a:gd name="T56" fmla="*/ 166 w 217"/>
                  <a:gd name="T57" fmla="*/ 986 h 1821"/>
                  <a:gd name="T58" fmla="*/ 166 w 217"/>
                  <a:gd name="T59" fmla="*/ 1027 h 1821"/>
                  <a:gd name="T60" fmla="*/ 166 w 217"/>
                  <a:gd name="T61" fmla="*/ 858 h 1821"/>
                  <a:gd name="T62" fmla="*/ 43 w 217"/>
                  <a:gd name="T63" fmla="*/ 856 h 1821"/>
                  <a:gd name="T64" fmla="*/ 43 w 217"/>
                  <a:gd name="T65" fmla="*/ 807 h 1821"/>
                  <a:gd name="T66" fmla="*/ 166 w 217"/>
                  <a:gd name="T67" fmla="*/ 815 h 1821"/>
                  <a:gd name="T68" fmla="*/ 166 w 217"/>
                  <a:gd name="T69" fmla="*/ 858 h 1821"/>
                  <a:gd name="T70" fmla="*/ 166 w 217"/>
                  <a:gd name="T71" fmla="*/ 688 h 1821"/>
                  <a:gd name="T72" fmla="*/ 43 w 217"/>
                  <a:gd name="T73" fmla="*/ 679 h 1821"/>
                  <a:gd name="T74" fmla="*/ 43 w 217"/>
                  <a:gd name="T75" fmla="*/ 630 h 1821"/>
                  <a:gd name="T76" fmla="*/ 166 w 217"/>
                  <a:gd name="T77" fmla="*/ 645 h 1821"/>
                  <a:gd name="T78" fmla="*/ 166 w 217"/>
                  <a:gd name="T79" fmla="*/ 688 h 1821"/>
                  <a:gd name="T80" fmla="*/ 166 w 217"/>
                  <a:gd name="T81" fmla="*/ 519 h 1821"/>
                  <a:gd name="T82" fmla="*/ 43 w 217"/>
                  <a:gd name="T83" fmla="*/ 502 h 1821"/>
                  <a:gd name="T84" fmla="*/ 43 w 217"/>
                  <a:gd name="T85" fmla="*/ 454 h 1821"/>
                  <a:gd name="T86" fmla="*/ 166 w 217"/>
                  <a:gd name="T87" fmla="*/ 475 h 1821"/>
                  <a:gd name="T88" fmla="*/ 166 w 217"/>
                  <a:gd name="T89" fmla="*/ 519 h 1821"/>
                  <a:gd name="T90" fmla="*/ 166 w 217"/>
                  <a:gd name="T91" fmla="*/ 349 h 1821"/>
                  <a:gd name="T92" fmla="*/ 43 w 217"/>
                  <a:gd name="T93" fmla="*/ 326 h 1821"/>
                  <a:gd name="T94" fmla="*/ 43 w 217"/>
                  <a:gd name="T95" fmla="*/ 277 h 1821"/>
                  <a:gd name="T96" fmla="*/ 166 w 217"/>
                  <a:gd name="T97" fmla="*/ 305 h 1821"/>
                  <a:gd name="T98" fmla="*/ 166 w 217"/>
                  <a:gd name="T99" fmla="*/ 349 h 1821"/>
                  <a:gd name="T100" fmla="*/ 166 w 217"/>
                  <a:gd name="T101" fmla="*/ 180 h 1821"/>
                  <a:gd name="T102" fmla="*/ 43 w 217"/>
                  <a:gd name="T103" fmla="*/ 150 h 1821"/>
                  <a:gd name="T104" fmla="*/ 43 w 217"/>
                  <a:gd name="T105" fmla="*/ 101 h 1821"/>
                  <a:gd name="T106" fmla="*/ 166 w 217"/>
                  <a:gd name="T107" fmla="*/ 135 h 1821"/>
                  <a:gd name="T108" fmla="*/ 166 w 217"/>
                  <a:gd name="T109" fmla="*/ 180 h 1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7" h="1821">
                    <a:moveTo>
                      <a:pt x="0" y="0"/>
                    </a:moveTo>
                    <a:cubicBezTo>
                      <a:pt x="0" y="1821"/>
                      <a:pt x="0" y="1821"/>
                      <a:pt x="0" y="1821"/>
                    </a:cubicBezTo>
                    <a:cubicBezTo>
                      <a:pt x="217" y="1761"/>
                      <a:pt x="217" y="1761"/>
                      <a:pt x="217" y="1761"/>
                    </a:cubicBezTo>
                    <a:cubicBezTo>
                      <a:pt x="217" y="73"/>
                      <a:pt x="217" y="73"/>
                      <a:pt x="217" y="73"/>
                    </a:cubicBezTo>
                    <a:lnTo>
                      <a:pt x="0" y="0"/>
                    </a:lnTo>
                    <a:close/>
                    <a:moveTo>
                      <a:pt x="166" y="1705"/>
                    </a:moveTo>
                    <a:cubicBezTo>
                      <a:pt x="43" y="1738"/>
                      <a:pt x="43" y="1738"/>
                      <a:pt x="43" y="1738"/>
                    </a:cubicBezTo>
                    <a:cubicBezTo>
                      <a:pt x="43" y="1689"/>
                      <a:pt x="43" y="1689"/>
                      <a:pt x="43" y="1689"/>
                    </a:cubicBezTo>
                    <a:cubicBezTo>
                      <a:pt x="166" y="1666"/>
                      <a:pt x="166" y="1666"/>
                      <a:pt x="166" y="1666"/>
                    </a:cubicBezTo>
                    <a:lnTo>
                      <a:pt x="166" y="1705"/>
                    </a:lnTo>
                    <a:close/>
                    <a:moveTo>
                      <a:pt x="166" y="1536"/>
                    </a:moveTo>
                    <a:cubicBezTo>
                      <a:pt x="125" y="1544"/>
                      <a:pt x="84" y="1553"/>
                      <a:pt x="43" y="1562"/>
                    </a:cubicBezTo>
                    <a:cubicBezTo>
                      <a:pt x="43" y="1545"/>
                      <a:pt x="43" y="1529"/>
                      <a:pt x="43" y="1513"/>
                    </a:cubicBezTo>
                    <a:cubicBezTo>
                      <a:pt x="84" y="1507"/>
                      <a:pt x="125" y="1502"/>
                      <a:pt x="166" y="1496"/>
                    </a:cubicBezTo>
                    <a:cubicBezTo>
                      <a:pt x="166" y="1509"/>
                      <a:pt x="166" y="1522"/>
                      <a:pt x="166" y="1536"/>
                    </a:cubicBezTo>
                    <a:close/>
                    <a:moveTo>
                      <a:pt x="166" y="1366"/>
                    </a:moveTo>
                    <a:cubicBezTo>
                      <a:pt x="125" y="1372"/>
                      <a:pt x="84" y="1379"/>
                      <a:pt x="43" y="1385"/>
                    </a:cubicBezTo>
                    <a:cubicBezTo>
                      <a:pt x="43" y="1369"/>
                      <a:pt x="43" y="1353"/>
                      <a:pt x="43" y="1336"/>
                    </a:cubicBezTo>
                    <a:cubicBezTo>
                      <a:pt x="84" y="1333"/>
                      <a:pt x="125" y="1329"/>
                      <a:pt x="166" y="1326"/>
                    </a:cubicBezTo>
                    <a:cubicBezTo>
                      <a:pt x="166" y="1339"/>
                      <a:pt x="166" y="1353"/>
                      <a:pt x="166" y="1366"/>
                    </a:cubicBezTo>
                    <a:close/>
                    <a:moveTo>
                      <a:pt x="166" y="1197"/>
                    </a:moveTo>
                    <a:cubicBezTo>
                      <a:pt x="125" y="1201"/>
                      <a:pt x="84" y="1205"/>
                      <a:pt x="43" y="1209"/>
                    </a:cubicBezTo>
                    <a:cubicBezTo>
                      <a:pt x="43" y="1192"/>
                      <a:pt x="43" y="1176"/>
                      <a:pt x="43" y="1160"/>
                    </a:cubicBezTo>
                    <a:cubicBezTo>
                      <a:pt x="84" y="1159"/>
                      <a:pt x="125" y="1157"/>
                      <a:pt x="166" y="1156"/>
                    </a:cubicBezTo>
                    <a:cubicBezTo>
                      <a:pt x="166" y="1169"/>
                      <a:pt x="166" y="1183"/>
                      <a:pt x="166" y="1197"/>
                    </a:cubicBezTo>
                    <a:close/>
                    <a:moveTo>
                      <a:pt x="166" y="1027"/>
                    </a:moveTo>
                    <a:cubicBezTo>
                      <a:pt x="125" y="1029"/>
                      <a:pt x="84" y="1030"/>
                      <a:pt x="43" y="1032"/>
                    </a:cubicBezTo>
                    <a:cubicBezTo>
                      <a:pt x="43" y="1016"/>
                      <a:pt x="43" y="1000"/>
                      <a:pt x="43" y="983"/>
                    </a:cubicBezTo>
                    <a:cubicBezTo>
                      <a:pt x="84" y="984"/>
                      <a:pt x="125" y="985"/>
                      <a:pt x="166" y="986"/>
                    </a:cubicBezTo>
                    <a:cubicBezTo>
                      <a:pt x="166" y="999"/>
                      <a:pt x="166" y="1013"/>
                      <a:pt x="166" y="1027"/>
                    </a:cubicBezTo>
                    <a:close/>
                    <a:moveTo>
                      <a:pt x="166" y="858"/>
                    </a:moveTo>
                    <a:cubicBezTo>
                      <a:pt x="125" y="857"/>
                      <a:pt x="84" y="856"/>
                      <a:pt x="43" y="856"/>
                    </a:cubicBezTo>
                    <a:cubicBezTo>
                      <a:pt x="43" y="839"/>
                      <a:pt x="43" y="823"/>
                      <a:pt x="43" y="807"/>
                    </a:cubicBezTo>
                    <a:cubicBezTo>
                      <a:pt x="84" y="810"/>
                      <a:pt x="125" y="813"/>
                      <a:pt x="166" y="815"/>
                    </a:cubicBezTo>
                    <a:cubicBezTo>
                      <a:pt x="166" y="830"/>
                      <a:pt x="166" y="844"/>
                      <a:pt x="166" y="858"/>
                    </a:cubicBezTo>
                    <a:close/>
                    <a:moveTo>
                      <a:pt x="166" y="688"/>
                    </a:moveTo>
                    <a:cubicBezTo>
                      <a:pt x="125" y="685"/>
                      <a:pt x="84" y="682"/>
                      <a:pt x="43" y="679"/>
                    </a:cubicBezTo>
                    <a:cubicBezTo>
                      <a:pt x="43" y="663"/>
                      <a:pt x="43" y="647"/>
                      <a:pt x="43" y="630"/>
                    </a:cubicBezTo>
                    <a:cubicBezTo>
                      <a:pt x="84" y="635"/>
                      <a:pt x="125" y="640"/>
                      <a:pt x="166" y="645"/>
                    </a:cubicBezTo>
                    <a:cubicBezTo>
                      <a:pt x="166" y="660"/>
                      <a:pt x="166" y="674"/>
                      <a:pt x="166" y="688"/>
                    </a:cubicBezTo>
                    <a:close/>
                    <a:moveTo>
                      <a:pt x="166" y="519"/>
                    </a:moveTo>
                    <a:cubicBezTo>
                      <a:pt x="125" y="513"/>
                      <a:pt x="84" y="508"/>
                      <a:pt x="43" y="502"/>
                    </a:cubicBezTo>
                    <a:cubicBezTo>
                      <a:pt x="43" y="486"/>
                      <a:pt x="43" y="470"/>
                      <a:pt x="43" y="454"/>
                    </a:cubicBezTo>
                    <a:cubicBezTo>
                      <a:pt x="84" y="461"/>
                      <a:pt x="125" y="468"/>
                      <a:pt x="166" y="475"/>
                    </a:cubicBezTo>
                    <a:cubicBezTo>
                      <a:pt x="166" y="490"/>
                      <a:pt x="166" y="504"/>
                      <a:pt x="166" y="519"/>
                    </a:cubicBezTo>
                    <a:close/>
                    <a:moveTo>
                      <a:pt x="166" y="349"/>
                    </a:moveTo>
                    <a:cubicBezTo>
                      <a:pt x="125" y="342"/>
                      <a:pt x="84" y="334"/>
                      <a:pt x="43" y="326"/>
                    </a:cubicBezTo>
                    <a:cubicBezTo>
                      <a:pt x="43" y="310"/>
                      <a:pt x="43" y="294"/>
                      <a:pt x="43" y="277"/>
                    </a:cubicBezTo>
                    <a:cubicBezTo>
                      <a:pt x="84" y="287"/>
                      <a:pt x="125" y="296"/>
                      <a:pt x="166" y="305"/>
                    </a:cubicBezTo>
                    <a:cubicBezTo>
                      <a:pt x="166" y="320"/>
                      <a:pt x="166" y="335"/>
                      <a:pt x="166" y="349"/>
                    </a:cubicBezTo>
                    <a:close/>
                    <a:moveTo>
                      <a:pt x="166" y="180"/>
                    </a:moveTo>
                    <a:cubicBezTo>
                      <a:pt x="43" y="150"/>
                      <a:pt x="43" y="150"/>
                      <a:pt x="43" y="150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166" y="135"/>
                      <a:pt x="166" y="135"/>
                      <a:pt x="166" y="135"/>
                    </a:cubicBezTo>
                    <a:lnTo>
                      <a:pt x="166" y="1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14" name="î$ļîḋê">
                <a:extLst>
                  <a:ext uri="{FF2B5EF4-FFF2-40B4-BE49-F238E27FC236}">
                    <a16:creationId xmlns:a16="http://schemas.microsoft.com/office/drawing/2014/main" id="{8B20E8B5-59C8-4E09-A943-C2A5A7C09B70}"/>
                  </a:ext>
                </a:extLst>
              </p:cNvPr>
              <p:cNvSpPr/>
              <p:nvPr userDrawn="1"/>
            </p:nvSpPr>
            <p:spPr bwMode="auto">
              <a:xfrm>
                <a:off x="6237649" y="1831669"/>
                <a:ext cx="454320" cy="3502705"/>
              </a:xfrm>
              <a:custGeom>
                <a:avLst/>
                <a:gdLst>
                  <a:gd name="T0" fmla="*/ 101 w 238"/>
                  <a:gd name="T1" fmla="*/ 338 h 1833"/>
                  <a:gd name="T2" fmla="*/ 238 w 238"/>
                  <a:gd name="T3" fmla="*/ 1833 h 1833"/>
                  <a:gd name="T4" fmla="*/ 0 w 238"/>
                  <a:gd name="T5" fmla="*/ 116 h 1833"/>
                  <a:gd name="T6" fmla="*/ 191 w 238"/>
                  <a:gd name="T7" fmla="*/ 1675 h 1833"/>
                  <a:gd name="T8" fmla="*/ 124 w 238"/>
                  <a:gd name="T9" fmla="*/ 1613 h 1833"/>
                  <a:gd name="T10" fmla="*/ 191 w 238"/>
                  <a:gd name="T11" fmla="*/ 1675 h 1833"/>
                  <a:gd name="T12" fmla="*/ 124 w 238"/>
                  <a:gd name="T13" fmla="*/ 1569 h 1833"/>
                  <a:gd name="T14" fmla="*/ 191 w 238"/>
                  <a:gd name="T15" fmla="*/ 1529 h 1833"/>
                  <a:gd name="T16" fmla="*/ 191 w 238"/>
                  <a:gd name="T17" fmla="*/ 1487 h 1833"/>
                  <a:gd name="T18" fmla="*/ 124 w 238"/>
                  <a:gd name="T19" fmla="*/ 1429 h 1833"/>
                  <a:gd name="T20" fmla="*/ 191 w 238"/>
                  <a:gd name="T21" fmla="*/ 1487 h 1833"/>
                  <a:gd name="T22" fmla="*/ 124 w 238"/>
                  <a:gd name="T23" fmla="*/ 1386 h 1833"/>
                  <a:gd name="T24" fmla="*/ 191 w 238"/>
                  <a:gd name="T25" fmla="*/ 1341 h 1833"/>
                  <a:gd name="T26" fmla="*/ 191 w 238"/>
                  <a:gd name="T27" fmla="*/ 1299 h 1833"/>
                  <a:gd name="T28" fmla="*/ 124 w 238"/>
                  <a:gd name="T29" fmla="*/ 1245 h 1833"/>
                  <a:gd name="T30" fmla="*/ 191 w 238"/>
                  <a:gd name="T31" fmla="*/ 1299 h 1833"/>
                  <a:gd name="T32" fmla="*/ 124 w 238"/>
                  <a:gd name="T33" fmla="*/ 1202 h 1833"/>
                  <a:gd name="T34" fmla="*/ 191 w 238"/>
                  <a:gd name="T35" fmla="*/ 1153 h 1833"/>
                  <a:gd name="T36" fmla="*/ 191 w 238"/>
                  <a:gd name="T37" fmla="*/ 1111 h 1833"/>
                  <a:gd name="T38" fmla="*/ 124 w 238"/>
                  <a:gd name="T39" fmla="*/ 1062 h 1833"/>
                  <a:gd name="T40" fmla="*/ 191 w 238"/>
                  <a:gd name="T41" fmla="*/ 1111 h 1833"/>
                  <a:gd name="T42" fmla="*/ 124 w 238"/>
                  <a:gd name="T43" fmla="*/ 1018 h 1833"/>
                  <a:gd name="T44" fmla="*/ 191 w 238"/>
                  <a:gd name="T45" fmla="*/ 965 h 1833"/>
                  <a:gd name="T46" fmla="*/ 191 w 238"/>
                  <a:gd name="T47" fmla="*/ 923 h 1833"/>
                  <a:gd name="T48" fmla="*/ 124 w 238"/>
                  <a:gd name="T49" fmla="*/ 878 h 1833"/>
                  <a:gd name="T50" fmla="*/ 191 w 238"/>
                  <a:gd name="T51" fmla="*/ 923 h 1833"/>
                  <a:gd name="T52" fmla="*/ 124 w 238"/>
                  <a:gd name="T53" fmla="*/ 834 h 1833"/>
                  <a:gd name="T54" fmla="*/ 191 w 238"/>
                  <a:gd name="T55" fmla="*/ 777 h 1833"/>
                  <a:gd name="T56" fmla="*/ 191 w 238"/>
                  <a:gd name="T57" fmla="*/ 734 h 1833"/>
                  <a:gd name="T58" fmla="*/ 124 w 238"/>
                  <a:gd name="T59" fmla="*/ 694 h 1833"/>
                  <a:gd name="T60" fmla="*/ 191 w 238"/>
                  <a:gd name="T61" fmla="*/ 734 h 1833"/>
                  <a:gd name="T62" fmla="*/ 124 w 238"/>
                  <a:gd name="T63" fmla="*/ 650 h 1833"/>
                  <a:gd name="T64" fmla="*/ 191 w 238"/>
                  <a:gd name="T65" fmla="*/ 588 h 1833"/>
                  <a:gd name="T66" fmla="*/ 191 w 238"/>
                  <a:gd name="T67" fmla="*/ 546 h 1833"/>
                  <a:gd name="T68" fmla="*/ 124 w 238"/>
                  <a:gd name="T69" fmla="*/ 510 h 1833"/>
                  <a:gd name="T70" fmla="*/ 191 w 238"/>
                  <a:gd name="T71" fmla="*/ 546 h 1833"/>
                  <a:gd name="T72" fmla="*/ 124 w 238"/>
                  <a:gd name="T73" fmla="*/ 467 h 1833"/>
                  <a:gd name="T74" fmla="*/ 191 w 238"/>
                  <a:gd name="T75" fmla="*/ 400 h 1833"/>
                  <a:gd name="T76" fmla="*/ 191 w 238"/>
                  <a:gd name="T77" fmla="*/ 358 h 1833"/>
                  <a:gd name="T78" fmla="*/ 124 w 238"/>
                  <a:gd name="T79" fmla="*/ 326 h 1833"/>
                  <a:gd name="T80" fmla="*/ 191 w 238"/>
                  <a:gd name="T81" fmla="*/ 358 h 1833"/>
                  <a:gd name="T82" fmla="*/ 124 w 238"/>
                  <a:gd name="T83" fmla="*/ 283 h 1833"/>
                  <a:gd name="T84" fmla="*/ 191 w 238"/>
                  <a:gd name="T85" fmla="*/ 212 h 1833"/>
                  <a:gd name="T86" fmla="*/ 124 w 238"/>
                  <a:gd name="T87" fmla="*/ 143 h 1833"/>
                  <a:gd name="T88" fmla="*/ 191 w 238"/>
                  <a:gd name="T89" fmla="*/ 170 h 1833"/>
                  <a:gd name="T90" fmla="*/ 124 w 238"/>
                  <a:gd name="T91" fmla="*/ 143 h 1833"/>
                  <a:gd name="T92" fmla="*/ 191 w 238"/>
                  <a:gd name="T93" fmla="*/ 1717 h 1833"/>
                  <a:gd name="T94" fmla="*/ 124 w 238"/>
                  <a:gd name="T95" fmla="*/ 1753 h 1833"/>
                  <a:gd name="T96" fmla="*/ 83 w 238"/>
                  <a:gd name="T97" fmla="*/ 291 h 1833"/>
                  <a:gd name="T98" fmla="*/ 31 w 238"/>
                  <a:gd name="T99" fmla="*/ 270 h 1833"/>
                  <a:gd name="T100" fmla="*/ 83 w 238"/>
                  <a:gd name="T101" fmla="*/ 291 h 1833"/>
                  <a:gd name="T102" fmla="*/ 83 w 238"/>
                  <a:gd name="T103" fmla="*/ 160 h 1833"/>
                  <a:gd name="T104" fmla="*/ 31 w 238"/>
                  <a:gd name="T105" fmla="*/ 219 h 1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8" h="1833">
                    <a:moveTo>
                      <a:pt x="0" y="306"/>
                    </a:moveTo>
                    <a:cubicBezTo>
                      <a:pt x="101" y="338"/>
                      <a:pt x="101" y="338"/>
                      <a:pt x="101" y="338"/>
                    </a:cubicBezTo>
                    <a:cubicBezTo>
                      <a:pt x="101" y="1818"/>
                      <a:pt x="101" y="1818"/>
                      <a:pt x="101" y="1818"/>
                    </a:cubicBezTo>
                    <a:cubicBezTo>
                      <a:pt x="238" y="1833"/>
                      <a:pt x="238" y="1833"/>
                      <a:pt x="238" y="1833"/>
                    </a:cubicBezTo>
                    <a:cubicBezTo>
                      <a:pt x="238" y="0"/>
                      <a:pt x="238" y="0"/>
                      <a:pt x="238" y="0"/>
                    </a:cubicBezTo>
                    <a:cubicBezTo>
                      <a:pt x="0" y="116"/>
                      <a:pt x="0" y="116"/>
                      <a:pt x="0" y="116"/>
                    </a:cubicBezTo>
                    <a:lnTo>
                      <a:pt x="0" y="306"/>
                    </a:lnTo>
                    <a:close/>
                    <a:moveTo>
                      <a:pt x="191" y="1675"/>
                    </a:moveTo>
                    <a:cubicBezTo>
                      <a:pt x="169" y="1670"/>
                      <a:pt x="146" y="1666"/>
                      <a:pt x="124" y="1661"/>
                    </a:cubicBezTo>
                    <a:cubicBezTo>
                      <a:pt x="124" y="1645"/>
                      <a:pt x="124" y="1629"/>
                      <a:pt x="124" y="1613"/>
                    </a:cubicBezTo>
                    <a:cubicBezTo>
                      <a:pt x="146" y="1616"/>
                      <a:pt x="169" y="1620"/>
                      <a:pt x="191" y="1623"/>
                    </a:cubicBezTo>
                    <a:cubicBezTo>
                      <a:pt x="191" y="1640"/>
                      <a:pt x="191" y="1658"/>
                      <a:pt x="191" y="1675"/>
                    </a:cubicBezTo>
                    <a:close/>
                    <a:moveTo>
                      <a:pt x="191" y="1581"/>
                    </a:moveTo>
                    <a:cubicBezTo>
                      <a:pt x="169" y="1577"/>
                      <a:pt x="146" y="1573"/>
                      <a:pt x="124" y="1569"/>
                    </a:cubicBezTo>
                    <a:cubicBezTo>
                      <a:pt x="124" y="1553"/>
                      <a:pt x="124" y="1537"/>
                      <a:pt x="124" y="1521"/>
                    </a:cubicBezTo>
                    <a:cubicBezTo>
                      <a:pt x="146" y="1524"/>
                      <a:pt x="169" y="1526"/>
                      <a:pt x="191" y="1529"/>
                    </a:cubicBezTo>
                    <a:cubicBezTo>
                      <a:pt x="191" y="1546"/>
                      <a:pt x="191" y="1564"/>
                      <a:pt x="191" y="1581"/>
                    </a:cubicBezTo>
                    <a:close/>
                    <a:moveTo>
                      <a:pt x="191" y="1487"/>
                    </a:moveTo>
                    <a:cubicBezTo>
                      <a:pt x="169" y="1484"/>
                      <a:pt x="146" y="1481"/>
                      <a:pt x="124" y="1477"/>
                    </a:cubicBezTo>
                    <a:cubicBezTo>
                      <a:pt x="124" y="1461"/>
                      <a:pt x="124" y="1445"/>
                      <a:pt x="124" y="1429"/>
                    </a:cubicBezTo>
                    <a:cubicBezTo>
                      <a:pt x="146" y="1431"/>
                      <a:pt x="169" y="1433"/>
                      <a:pt x="191" y="1435"/>
                    </a:cubicBezTo>
                    <a:cubicBezTo>
                      <a:pt x="191" y="1452"/>
                      <a:pt x="191" y="1470"/>
                      <a:pt x="191" y="1487"/>
                    </a:cubicBezTo>
                    <a:close/>
                    <a:moveTo>
                      <a:pt x="191" y="1393"/>
                    </a:moveTo>
                    <a:cubicBezTo>
                      <a:pt x="169" y="1390"/>
                      <a:pt x="146" y="1388"/>
                      <a:pt x="124" y="1386"/>
                    </a:cubicBezTo>
                    <a:cubicBezTo>
                      <a:pt x="124" y="1369"/>
                      <a:pt x="124" y="1353"/>
                      <a:pt x="124" y="1337"/>
                    </a:cubicBezTo>
                    <a:cubicBezTo>
                      <a:pt x="146" y="1338"/>
                      <a:pt x="169" y="1340"/>
                      <a:pt x="191" y="1341"/>
                    </a:cubicBezTo>
                    <a:cubicBezTo>
                      <a:pt x="191" y="1358"/>
                      <a:pt x="191" y="1376"/>
                      <a:pt x="191" y="1393"/>
                    </a:cubicBezTo>
                    <a:close/>
                    <a:moveTo>
                      <a:pt x="191" y="1299"/>
                    </a:moveTo>
                    <a:cubicBezTo>
                      <a:pt x="169" y="1297"/>
                      <a:pt x="146" y="1295"/>
                      <a:pt x="124" y="1294"/>
                    </a:cubicBezTo>
                    <a:cubicBezTo>
                      <a:pt x="124" y="1278"/>
                      <a:pt x="124" y="1261"/>
                      <a:pt x="124" y="1245"/>
                    </a:cubicBezTo>
                    <a:cubicBezTo>
                      <a:pt x="146" y="1246"/>
                      <a:pt x="169" y="1246"/>
                      <a:pt x="191" y="1247"/>
                    </a:cubicBezTo>
                    <a:cubicBezTo>
                      <a:pt x="191" y="1264"/>
                      <a:pt x="191" y="1281"/>
                      <a:pt x="191" y="1299"/>
                    </a:cubicBezTo>
                    <a:close/>
                    <a:moveTo>
                      <a:pt x="191" y="1205"/>
                    </a:moveTo>
                    <a:cubicBezTo>
                      <a:pt x="169" y="1204"/>
                      <a:pt x="146" y="1203"/>
                      <a:pt x="124" y="1202"/>
                    </a:cubicBezTo>
                    <a:cubicBezTo>
                      <a:pt x="124" y="1186"/>
                      <a:pt x="124" y="1170"/>
                      <a:pt x="124" y="1153"/>
                    </a:cubicBezTo>
                    <a:cubicBezTo>
                      <a:pt x="146" y="1153"/>
                      <a:pt x="169" y="1153"/>
                      <a:pt x="191" y="1153"/>
                    </a:cubicBezTo>
                    <a:cubicBezTo>
                      <a:pt x="191" y="1170"/>
                      <a:pt x="191" y="1187"/>
                      <a:pt x="191" y="1205"/>
                    </a:cubicBezTo>
                    <a:close/>
                    <a:moveTo>
                      <a:pt x="191" y="1111"/>
                    </a:moveTo>
                    <a:cubicBezTo>
                      <a:pt x="169" y="1110"/>
                      <a:pt x="146" y="1110"/>
                      <a:pt x="124" y="1110"/>
                    </a:cubicBezTo>
                    <a:cubicBezTo>
                      <a:pt x="124" y="1094"/>
                      <a:pt x="124" y="1078"/>
                      <a:pt x="124" y="1062"/>
                    </a:cubicBezTo>
                    <a:cubicBezTo>
                      <a:pt x="146" y="1061"/>
                      <a:pt x="169" y="1060"/>
                      <a:pt x="191" y="1059"/>
                    </a:cubicBezTo>
                    <a:cubicBezTo>
                      <a:pt x="191" y="1076"/>
                      <a:pt x="191" y="1093"/>
                      <a:pt x="191" y="1111"/>
                    </a:cubicBezTo>
                    <a:close/>
                    <a:moveTo>
                      <a:pt x="191" y="1017"/>
                    </a:moveTo>
                    <a:cubicBezTo>
                      <a:pt x="169" y="1017"/>
                      <a:pt x="146" y="1018"/>
                      <a:pt x="124" y="1018"/>
                    </a:cubicBezTo>
                    <a:cubicBezTo>
                      <a:pt x="124" y="1002"/>
                      <a:pt x="124" y="986"/>
                      <a:pt x="124" y="970"/>
                    </a:cubicBezTo>
                    <a:cubicBezTo>
                      <a:pt x="146" y="968"/>
                      <a:pt x="169" y="966"/>
                      <a:pt x="191" y="965"/>
                    </a:cubicBezTo>
                    <a:cubicBezTo>
                      <a:pt x="191" y="982"/>
                      <a:pt x="191" y="999"/>
                      <a:pt x="191" y="1017"/>
                    </a:cubicBezTo>
                    <a:close/>
                    <a:moveTo>
                      <a:pt x="191" y="923"/>
                    </a:moveTo>
                    <a:cubicBezTo>
                      <a:pt x="169" y="924"/>
                      <a:pt x="146" y="925"/>
                      <a:pt x="124" y="926"/>
                    </a:cubicBezTo>
                    <a:cubicBezTo>
                      <a:pt x="124" y="910"/>
                      <a:pt x="124" y="894"/>
                      <a:pt x="124" y="878"/>
                    </a:cubicBezTo>
                    <a:cubicBezTo>
                      <a:pt x="146" y="875"/>
                      <a:pt x="169" y="873"/>
                      <a:pt x="191" y="871"/>
                    </a:cubicBezTo>
                    <a:cubicBezTo>
                      <a:pt x="191" y="888"/>
                      <a:pt x="191" y="905"/>
                      <a:pt x="191" y="923"/>
                    </a:cubicBezTo>
                    <a:close/>
                    <a:moveTo>
                      <a:pt x="191" y="828"/>
                    </a:moveTo>
                    <a:cubicBezTo>
                      <a:pt x="169" y="830"/>
                      <a:pt x="146" y="832"/>
                      <a:pt x="124" y="834"/>
                    </a:cubicBezTo>
                    <a:cubicBezTo>
                      <a:pt x="124" y="818"/>
                      <a:pt x="124" y="802"/>
                      <a:pt x="124" y="786"/>
                    </a:cubicBezTo>
                    <a:cubicBezTo>
                      <a:pt x="146" y="783"/>
                      <a:pt x="169" y="780"/>
                      <a:pt x="191" y="777"/>
                    </a:cubicBezTo>
                    <a:cubicBezTo>
                      <a:pt x="191" y="794"/>
                      <a:pt x="191" y="811"/>
                      <a:pt x="191" y="828"/>
                    </a:cubicBezTo>
                    <a:close/>
                    <a:moveTo>
                      <a:pt x="191" y="734"/>
                    </a:moveTo>
                    <a:cubicBezTo>
                      <a:pt x="169" y="737"/>
                      <a:pt x="146" y="740"/>
                      <a:pt x="124" y="742"/>
                    </a:cubicBezTo>
                    <a:cubicBezTo>
                      <a:pt x="124" y="726"/>
                      <a:pt x="124" y="710"/>
                      <a:pt x="124" y="694"/>
                    </a:cubicBezTo>
                    <a:cubicBezTo>
                      <a:pt x="146" y="690"/>
                      <a:pt x="169" y="686"/>
                      <a:pt x="191" y="682"/>
                    </a:cubicBezTo>
                    <a:cubicBezTo>
                      <a:pt x="191" y="700"/>
                      <a:pt x="191" y="717"/>
                      <a:pt x="191" y="734"/>
                    </a:cubicBezTo>
                    <a:close/>
                    <a:moveTo>
                      <a:pt x="191" y="640"/>
                    </a:moveTo>
                    <a:cubicBezTo>
                      <a:pt x="169" y="644"/>
                      <a:pt x="146" y="647"/>
                      <a:pt x="124" y="650"/>
                    </a:cubicBezTo>
                    <a:cubicBezTo>
                      <a:pt x="124" y="634"/>
                      <a:pt x="124" y="618"/>
                      <a:pt x="124" y="602"/>
                    </a:cubicBezTo>
                    <a:cubicBezTo>
                      <a:pt x="146" y="598"/>
                      <a:pt x="169" y="593"/>
                      <a:pt x="191" y="588"/>
                    </a:cubicBezTo>
                    <a:cubicBezTo>
                      <a:pt x="191" y="606"/>
                      <a:pt x="191" y="623"/>
                      <a:pt x="191" y="640"/>
                    </a:cubicBezTo>
                    <a:close/>
                    <a:moveTo>
                      <a:pt x="191" y="546"/>
                    </a:moveTo>
                    <a:cubicBezTo>
                      <a:pt x="169" y="550"/>
                      <a:pt x="146" y="554"/>
                      <a:pt x="124" y="559"/>
                    </a:cubicBezTo>
                    <a:cubicBezTo>
                      <a:pt x="124" y="542"/>
                      <a:pt x="124" y="526"/>
                      <a:pt x="124" y="510"/>
                    </a:cubicBezTo>
                    <a:cubicBezTo>
                      <a:pt x="146" y="505"/>
                      <a:pt x="169" y="500"/>
                      <a:pt x="191" y="494"/>
                    </a:cubicBezTo>
                    <a:cubicBezTo>
                      <a:pt x="191" y="512"/>
                      <a:pt x="191" y="529"/>
                      <a:pt x="191" y="546"/>
                    </a:cubicBezTo>
                    <a:close/>
                    <a:moveTo>
                      <a:pt x="191" y="452"/>
                    </a:moveTo>
                    <a:cubicBezTo>
                      <a:pt x="169" y="457"/>
                      <a:pt x="146" y="462"/>
                      <a:pt x="124" y="467"/>
                    </a:cubicBezTo>
                    <a:cubicBezTo>
                      <a:pt x="124" y="451"/>
                      <a:pt x="124" y="434"/>
                      <a:pt x="124" y="418"/>
                    </a:cubicBezTo>
                    <a:cubicBezTo>
                      <a:pt x="146" y="412"/>
                      <a:pt x="169" y="406"/>
                      <a:pt x="191" y="400"/>
                    </a:cubicBezTo>
                    <a:cubicBezTo>
                      <a:pt x="191" y="418"/>
                      <a:pt x="191" y="435"/>
                      <a:pt x="191" y="452"/>
                    </a:cubicBezTo>
                    <a:close/>
                    <a:moveTo>
                      <a:pt x="191" y="358"/>
                    </a:moveTo>
                    <a:cubicBezTo>
                      <a:pt x="169" y="364"/>
                      <a:pt x="146" y="369"/>
                      <a:pt x="124" y="375"/>
                    </a:cubicBezTo>
                    <a:cubicBezTo>
                      <a:pt x="124" y="359"/>
                      <a:pt x="124" y="343"/>
                      <a:pt x="124" y="326"/>
                    </a:cubicBezTo>
                    <a:cubicBezTo>
                      <a:pt x="146" y="320"/>
                      <a:pt x="169" y="313"/>
                      <a:pt x="191" y="306"/>
                    </a:cubicBezTo>
                    <a:cubicBezTo>
                      <a:pt x="191" y="323"/>
                      <a:pt x="191" y="341"/>
                      <a:pt x="191" y="358"/>
                    </a:cubicBezTo>
                    <a:close/>
                    <a:moveTo>
                      <a:pt x="191" y="264"/>
                    </a:moveTo>
                    <a:cubicBezTo>
                      <a:pt x="169" y="270"/>
                      <a:pt x="146" y="277"/>
                      <a:pt x="124" y="283"/>
                    </a:cubicBezTo>
                    <a:cubicBezTo>
                      <a:pt x="124" y="267"/>
                      <a:pt x="124" y="251"/>
                      <a:pt x="124" y="235"/>
                    </a:cubicBezTo>
                    <a:cubicBezTo>
                      <a:pt x="146" y="227"/>
                      <a:pt x="169" y="220"/>
                      <a:pt x="191" y="212"/>
                    </a:cubicBezTo>
                    <a:cubicBezTo>
                      <a:pt x="191" y="229"/>
                      <a:pt x="191" y="247"/>
                      <a:pt x="191" y="264"/>
                    </a:cubicBezTo>
                    <a:close/>
                    <a:moveTo>
                      <a:pt x="124" y="143"/>
                    </a:moveTo>
                    <a:cubicBezTo>
                      <a:pt x="191" y="118"/>
                      <a:pt x="191" y="118"/>
                      <a:pt x="191" y="118"/>
                    </a:cubicBezTo>
                    <a:cubicBezTo>
                      <a:pt x="191" y="170"/>
                      <a:pt x="191" y="170"/>
                      <a:pt x="191" y="170"/>
                    </a:cubicBezTo>
                    <a:cubicBezTo>
                      <a:pt x="124" y="191"/>
                      <a:pt x="124" y="191"/>
                      <a:pt x="124" y="191"/>
                    </a:cubicBezTo>
                    <a:lnTo>
                      <a:pt x="124" y="143"/>
                    </a:lnTo>
                    <a:close/>
                    <a:moveTo>
                      <a:pt x="124" y="1705"/>
                    </a:moveTo>
                    <a:cubicBezTo>
                      <a:pt x="191" y="1717"/>
                      <a:pt x="191" y="1717"/>
                      <a:pt x="191" y="1717"/>
                    </a:cubicBezTo>
                    <a:cubicBezTo>
                      <a:pt x="191" y="1769"/>
                      <a:pt x="191" y="1769"/>
                      <a:pt x="191" y="1769"/>
                    </a:cubicBezTo>
                    <a:cubicBezTo>
                      <a:pt x="124" y="1753"/>
                      <a:pt x="124" y="1753"/>
                      <a:pt x="124" y="1753"/>
                    </a:cubicBezTo>
                    <a:lnTo>
                      <a:pt x="124" y="1705"/>
                    </a:lnTo>
                    <a:close/>
                    <a:moveTo>
                      <a:pt x="83" y="291"/>
                    </a:moveTo>
                    <a:cubicBezTo>
                      <a:pt x="65" y="297"/>
                      <a:pt x="48" y="302"/>
                      <a:pt x="31" y="308"/>
                    </a:cubicBezTo>
                    <a:cubicBezTo>
                      <a:pt x="31" y="295"/>
                      <a:pt x="31" y="283"/>
                      <a:pt x="31" y="270"/>
                    </a:cubicBezTo>
                    <a:cubicBezTo>
                      <a:pt x="48" y="264"/>
                      <a:pt x="65" y="257"/>
                      <a:pt x="83" y="251"/>
                    </a:cubicBezTo>
                    <a:cubicBezTo>
                      <a:pt x="83" y="264"/>
                      <a:pt x="83" y="278"/>
                      <a:pt x="83" y="291"/>
                    </a:cubicBezTo>
                    <a:close/>
                    <a:moveTo>
                      <a:pt x="31" y="182"/>
                    </a:moveTo>
                    <a:cubicBezTo>
                      <a:pt x="83" y="160"/>
                      <a:pt x="83" y="160"/>
                      <a:pt x="83" y="160"/>
                    </a:cubicBezTo>
                    <a:cubicBezTo>
                      <a:pt x="83" y="201"/>
                      <a:pt x="83" y="201"/>
                      <a:pt x="83" y="201"/>
                    </a:cubicBezTo>
                    <a:cubicBezTo>
                      <a:pt x="31" y="219"/>
                      <a:pt x="31" y="219"/>
                      <a:pt x="31" y="219"/>
                    </a:cubicBezTo>
                    <a:lnTo>
                      <a:pt x="31" y="1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îṣľiḍè">
                <a:extLst>
                  <a:ext uri="{FF2B5EF4-FFF2-40B4-BE49-F238E27FC236}">
                    <a16:creationId xmlns:a16="http://schemas.microsoft.com/office/drawing/2014/main" id="{12AE74B0-FA49-489B-BFD0-3C10C6A99BF0}"/>
                  </a:ext>
                </a:extLst>
              </p:cNvPr>
              <p:cNvSpPr/>
              <p:nvPr userDrawn="1"/>
            </p:nvSpPr>
            <p:spPr bwMode="auto">
              <a:xfrm>
                <a:off x="6019628" y="2373459"/>
                <a:ext cx="395572" cy="3043163"/>
              </a:xfrm>
              <a:custGeom>
                <a:avLst/>
                <a:gdLst>
                  <a:gd name="T0" fmla="*/ 207 w 207"/>
                  <a:gd name="T1" fmla="*/ 1543 h 1593"/>
                  <a:gd name="T2" fmla="*/ 0 w 207"/>
                  <a:gd name="T3" fmla="*/ 0 h 1593"/>
                  <a:gd name="T4" fmla="*/ 29 w 207"/>
                  <a:gd name="T5" fmla="*/ 94 h 1593"/>
                  <a:gd name="T6" fmla="*/ 180 w 207"/>
                  <a:gd name="T7" fmla="*/ 179 h 1593"/>
                  <a:gd name="T8" fmla="*/ 29 w 207"/>
                  <a:gd name="T9" fmla="*/ 94 h 1593"/>
                  <a:gd name="T10" fmla="*/ 180 w 207"/>
                  <a:gd name="T11" fmla="*/ 241 h 1593"/>
                  <a:gd name="T12" fmla="*/ 29 w 207"/>
                  <a:gd name="T13" fmla="*/ 241 h 1593"/>
                  <a:gd name="T14" fmla="*/ 29 w 207"/>
                  <a:gd name="T15" fmla="*/ 306 h 1593"/>
                  <a:gd name="T16" fmla="*/ 180 w 207"/>
                  <a:gd name="T17" fmla="*/ 378 h 1593"/>
                  <a:gd name="T18" fmla="*/ 29 w 207"/>
                  <a:gd name="T19" fmla="*/ 306 h 1593"/>
                  <a:gd name="T20" fmla="*/ 180 w 207"/>
                  <a:gd name="T21" fmla="*/ 441 h 1593"/>
                  <a:gd name="T22" fmla="*/ 29 w 207"/>
                  <a:gd name="T23" fmla="*/ 454 h 1593"/>
                  <a:gd name="T24" fmla="*/ 29 w 207"/>
                  <a:gd name="T25" fmla="*/ 519 h 1593"/>
                  <a:gd name="T26" fmla="*/ 180 w 207"/>
                  <a:gd name="T27" fmla="*/ 578 h 1593"/>
                  <a:gd name="T28" fmla="*/ 29 w 207"/>
                  <a:gd name="T29" fmla="*/ 519 h 1593"/>
                  <a:gd name="T30" fmla="*/ 180 w 207"/>
                  <a:gd name="T31" fmla="*/ 641 h 1593"/>
                  <a:gd name="T32" fmla="*/ 29 w 207"/>
                  <a:gd name="T33" fmla="*/ 666 h 1593"/>
                  <a:gd name="T34" fmla="*/ 29 w 207"/>
                  <a:gd name="T35" fmla="*/ 731 h 1593"/>
                  <a:gd name="T36" fmla="*/ 180 w 207"/>
                  <a:gd name="T37" fmla="*/ 777 h 1593"/>
                  <a:gd name="T38" fmla="*/ 29 w 207"/>
                  <a:gd name="T39" fmla="*/ 731 h 1593"/>
                  <a:gd name="T40" fmla="*/ 180 w 207"/>
                  <a:gd name="T41" fmla="*/ 841 h 1593"/>
                  <a:gd name="T42" fmla="*/ 29 w 207"/>
                  <a:gd name="T43" fmla="*/ 878 h 1593"/>
                  <a:gd name="T44" fmla="*/ 29 w 207"/>
                  <a:gd name="T45" fmla="*/ 943 h 1593"/>
                  <a:gd name="T46" fmla="*/ 180 w 207"/>
                  <a:gd name="T47" fmla="*/ 976 h 1593"/>
                  <a:gd name="T48" fmla="*/ 29 w 207"/>
                  <a:gd name="T49" fmla="*/ 943 h 1593"/>
                  <a:gd name="T50" fmla="*/ 180 w 207"/>
                  <a:gd name="T51" fmla="*/ 1041 h 1593"/>
                  <a:gd name="T52" fmla="*/ 29 w 207"/>
                  <a:gd name="T53" fmla="*/ 1091 h 1593"/>
                  <a:gd name="T54" fmla="*/ 29 w 207"/>
                  <a:gd name="T55" fmla="*/ 1156 h 1593"/>
                  <a:gd name="T56" fmla="*/ 180 w 207"/>
                  <a:gd name="T57" fmla="*/ 1175 h 1593"/>
                  <a:gd name="T58" fmla="*/ 29 w 207"/>
                  <a:gd name="T59" fmla="*/ 1156 h 1593"/>
                  <a:gd name="T60" fmla="*/ 180 w 207"/>
                  <a:gd name="T61" fmla="*/ 1241 h 1593"/>
                  <a:gd name="T62" fmla="*/ 29 w 207"/>
                  <a:gd name="T63" fmla="*/ 1303 h 1593"/>
                  <a:gd name="T64" fmla="*/ 29 w 207"/>
                  <a:gd name="T65" fmla="*/ 1368 h 1593"/>
                  <a:gd name="T66" fmla="*/ 180 w 207"/>
                  <a:gd name="T67" fmla="*/ 1375 h 1593"/>
                  <a:gd name="T68" fmla="*/ 29 w 207"/>
                  <a:gd name="T69" fmla="*/ 1368 h 1593"/>
                  <a:gd name="T70" fmla="*/ 180 w 207"/>
                  <a:gd name="T71" fmla="*/ 1441 h 1593"/>
                  <a:gd name="T72" fmla="*/ 29 w 207"/>
                  <a:gd name="T73" fmla="*/ 1515 h 15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7" h="1593">
                    <a:moveTo>
                      <a:pt x="0" y="1593"/>
                    </a:moveTo>
                    <a:cubicBezTo>
                      <a:pt x="207" y="1543"/>
                      <a:pt x="207" y="1543"/>
                      <a:pt x="207" y="1543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593"/>
                    </a:lnTo>
                    <a:close/>
                    <a:moveTo>
                      <a:pt x="29" y="94"/>
                    </a:moveTo>
                    <a:cubicBezTo>
                      <a:pt x="180" y="141"/>
                      <a:pt x="180" y="141"/>
                      <a:pt x="180" y="141"/>
                    </a:cubicBezTo>
                    <a:cubicBezTo>
                      <a:pt x="180" y="179"/>
                      <a:pt x="180" y="179"/>
                      <a:pt x="180" y="179"/>
                    </a:cubicBezTo>
                    <a:cubicBezTo>
                      <a:pt x="29" y="135"/>
                      <a:pt x="29" y="135"/>
                      <a:pt x="29" y="135"/>
                    </a:cubicBezTo>
                    <a:lnTo>
                      <a:pt x="29" y="94"/>
                    </a:lnTo>
                    <a:close/>
                    <a:moveTo>
                      <a:pt x="29" y="200"/>
                    </a:moveTo>
                    <a:cubicBezTo>
                      <a:pt x="79" y="214"/>
                      <a:pt x="130" y="228"/>
                      <a:pt x="180" y="241"/>
                    </a:cubicBezTo>
                    <a:cubicBezTo>
                      <a:pt x="180" y="254"/>
                      <a:pt x="180" y="266"/>
                      <a:pt x="180" y="279"/>
                    </a:cubicBezTo>
                    <a:cubicBezTo>
                      <a:pt x="130" y="266"/>
                      <a:pt x="79" y="254"/>
                      <a:pt x="29" y="241"/>
                    </a:cubicBezTo>
                    <a:cubicBezTo>
                      <a:pt x="29" y="228"/>
                      <a:pt x="29" y="214"/>
                      <a:pt x="29" y="200"/>
                    </a:cubicBezTo>
                    <a:close/>
                    <a:moveTo>
                      <a:pt x="29" y="306"/>
                    </a:moveTo>
                    <a:cubicBezTo>
                      <a:pt x="79" y="318"/>
                      <a:pt x="130" y="330"/>
                      <a:pt x="180" y="341"/>
                    </a:cubicBezTo>
                    <a:cubicBezTo>
                      <a:pt x="180" y="354"/>
                      <a:pt x="180" y="366"/>
                      <a:pt x="180" y="378"/>
                    </a:cubicBezTo>
                    <a:cubicBezTo>
                      <a:pt x="130" y="368"/>
                      <a:pt x="79" y="358"/>
                      <a:pt x="29" y="348"/>
                    </a:cubicBezTo>
                    <a:cubicBezTo>
                      <a:pt x="29" y="334"/>
                      <a:pt x="29" y="320"/>
                      <a:pt x="29" y="306"/>
                    </a:cubicBezTo>
                    <a:close/>
                    <a:moveTo>
                      <a:pt x="29" y="413"/>
                    </a:moveTo>
                    <a:cubicBezTo>
                      <a:pt x="79" y="422"/>
                      <a:pt x="130" y="432"/>
                      <a:pt x="180" y="441"/>
                    </a:cubicBezTo>
                    <a:cubicBezTo>
                      <a:pt x="180" y="453"/>
                      <a:pt x="180" y="466"/>
                      <a:pt x="180" y="478"/>
                    </a:cubicBezTo>
                    <a:cubicBezTo>
                      <a:pt x="130" y="470"/>
                      <a:pt x="79" y="462"/>
                      <a:pt x="29" y="454"/>
                    </a:cubicBezTo>
                    <a:cubicBezTo>
                      <a:pt x="29" y="440"/>
                      <a:pt x="29" y="426"/>
                      <a:pt x="29" y="413"/>
                    </a:cubicBezTo>
                    <a:close/>
                    <a:moveTo>
                      <a:pt x="29" y="519"/>
                    </a:moveTo>
                    <a:cubicBezTo>
                      <a:pt x="79" y="526"/>
                      <a:pt x="130" y="534"/>
                      <a:pt x="180" y="541"/>
                    </a:cubicBezTo>
                    <a:cubicBezTo>
                      <a:pt x="180" y="553"/>
                      <a:pt x="180" y="565"/>
                      <a:pt x="180" y="578"/>
                    </a:cubicBezTo>
                    <a:cubicBezTo>
                      <a:pt x="130" y="572"/>
                      <a:pt x="79" y="566"/>
                      <a:pt x="29" y="560"/>
                    </a:cubicBezTo>
                    <a:cubicBezTo>
                      <a:pt x="29" y="546"/>
                      <a:pt x="29" y="532"/>
                      <a:pt x="29" y="519"/>
                    </a:cubicBezTo>
                    <a:close/>
                    <a:moveTo>
                      <a:pt x="29" y="625"/>
                    </a:moveTo>
                    <a:cubicBezTo>
                      <a:pt x="79" y="630"/>
                      <a:pt x="130" y="636"/>
                      <a:pt x="180" y="641"/>
                    </a:cubicBezTo>
                    <a:cubicBezTo>
                      <a:pt x="180" y="653"/>
                      <a:pt x="180" y="665"/>
                      <a:pt x="180" y="677"/>
                    </a:cubicBezTo>
                    <a:cubicBezTo>
                      <a:pt x="130" y="674"/>
                      <a:pt x="79" y="670"/>
                      <a:pt x="29" y="666"/>
                    </a:cubicBezTo>
                    <a:cubicBezTo>
                      <a:pt x="29" y="652"/>
                      <a:pt x="29" y="639"/>
                      <a:pt x="29" y="625"/>
                    </a:cubicBezTo>
                    <a:close/>
                    <a:moveTo>
                      <a:pt x="29" y="731"/>
                    </a:moveTo>
                    <a:cubicBezTo>
                      <a:pt x="79" y="734"/>
                      <a:pt x="130" y="738"/>
                      <a:pt x="180" y="741"/>
                    </a:cubicBezTo>
                    <a:cubicBezTo>
                      <a:pt x="180" y="753"/>
                      <a:pt x="180" y="765"/>
                      <a:pt x="180" y="777"/>
                    </a:cubicBezTo>
                    <a:cubicBezTo>
                      <a:pt x="130" y="775"/>
                      <a:pt x="79" y="774"/>
                      <a:pt x="29" y="772"/>
                    </a:cubicBezTo>
                    <a:cubicBezTo>
                      <a:pt x="29" y="759"/>
                      <a:pt x="29" y="745"/>
                      <a:pt x="29" y="731"/>
                    </a:cubicBezTo>
                    <a:close/>
                    <a:moveTo>
                      <a:pt x="29" y="837"/>
                    </a:moveTo>
                    <a:cubicBezTo>
                      <a:pt x="79" y="838"/>
                      <a:pt x="130" y="840"/>
                      <a:pt x="180" y="841"/>
                    </a:cubicBezTo>
                    <a:cubicBezTo>
                      <a:pt x="180" y="853"/>
                      <a:pt x="180" y="865"/>
                      <a:pt x="180" y="876"/>
                    </a:cubicBezTo>
                    <a:cubicBezTo>
                      <a:pt x="130" y="877"/>
                      <a:pt x="79" y="878"/>
                      <a:pt x="29" y="878"/>
                    </a:cubicBezTo>
                    <a:cubicBezTo>
                      <a:pt x="29" y="865"/>
                      <a:pt x="29" y="851"/>
                      <a:pt x="29" y="837"/>
                    </a:cubicBezTo>
                    <a:close/>
                    <a:moveTo>
                      <a:pt x="29" y="943"/>
                    </a:moveTo>
                    <a:cubicBezTo>
                      <a:pt x="79" y="943"/>
                      <a:pt x="130" y="942"/>
                      <a:pt x="180" y="941"/>
                    </a:cubicBezTo>
                    <a:cubicBezTo>
                      <a:pt x="180" y="953"/>
                      <a:pt x="180" y="964"/>
                      <a:pt x="180" y="976"/>
                    </a:cubicBezTo>
                    <a:cubicBezTo>
                      <a:pt x="130" y="979"/>
                      <a:pt x="79" y="982"/>
                      <a:pt x="29" y="985"/>
                    </a:cubicBezTo>
                    <a:cubicBezTo>
                      <a:pt x="29" y="971"/>
                      <a:pt x="29" y="957"/>
                      <a:pt x="29" y="943"/>
                    </a:cubicBezTo>
                    <a:close/>
                    <a:moveTo>
                      <a:pt x="29" y="1049"/>
                    </a:moveTo>
                    <a:cubicBezTo>
                      <a:pt x="79" y="1047"/>
                      <a:pt x="130" y="1044"/>
                      <a:pt x="180" y="1041"/>
                    </a:cubicBezTo>
                    <a:cubicBezTo>
                      <a:pt x="180" y="1053"/>
                      <a:pt x="180" y="1064"/>
                      <a:pt x="180" y="1076"/>
                    </a:cubicBezTo>
                    <a:cubicBezTo>
                      <a:pt x="130" y="1081"/>
                      <a:pt x="79" y="1086"/>
                      <a:pt x="29" y="1091"/>
                    </a:cubicBezTo>
                    <a:cubicBezTo>
                      <a:pt x="29" y="1077"/>
                      <a:pt x="29" y="1063"/>
                      <a:pt x="29" y="1049"/>
                    </a:cubicBezTo>
                    <a:close/>
                    <a:moveTo>
                      <a:pt x="29" y="1156"/>
                    </a:moveTo>
                    <a:cubicBezTo>
                      <a:pt x="79" y="1151"/>
                      <a:pt x="130" y="1146"/>
                      <a:pt x="180" y="1141"/>
                    </a:cubicBezTo>
                    <a:cubicBezTo>
                      <a:pt x="180" y="1152"/>
                      <a:pt x="180" y="1164"/>
                      <a:pt x="180" y="1175"/>
                    </a:cubicBezTo>
                    <a:cubicBezTo>
                      <a:pt x="130" y="1183"/>
                      <a:pt x="79" y="1190"/>
                      <a:pt x="29" y="1197"/>
                    </a:cubicBezTo>
                    <a:cubicBezTo>
                      <a:pt x="29" y="1183"/>
                      <a:pt x="29" y="1169"/>
                      <a:pt x="29" y="1156"/>
                    </a:cubicBezTo>
                    <a:close/>
                    <a:moveTo>
                      <a:pt x="29" y="1262"/>
                    </a:moveTo>
                    <a:cubicBezTo>
                      <a:pt x="79" y="1255"/>
                      <a:pt x="130" y="1248"/>
                      <a:pt x="180" y="1241"/>
                    </a:cubicBezTo>
                    <a:cubicBezTo>
                      <a:pt x="180" y="1252"/>
                      <a:pt x="180" y="1264"/>
                      <a:pt x="180" y="1275"/>
                    </a:cubicBezTo>
                    <a:cubicBezTo>
                      <a:pt x="130" y="1284"/>
                      <a:pt x="79" y="1294"/>
                      <a:pt x="29" y="1303"/>
                    </a:cubicBezTo>
                    <a:cubicBezTo>
                      <a:pt x="29" y="1289"/>
                      <a:pt x="29" y="1276"/>
                      <a:pt x="29" y="1262"/>
                    </a:cubicBezTo>
                    <a:close/>
                    <a:moveTo>
                      <a:pt x="29" y="1368"/>
                    </a:moveTo>
                    <a:cubicBezTo>
                      <a:pt x="79" y="1359"/>
                      <a:pt x="130" y="1350"/>
                      <a:pt x="180" y="1341"/>
                    </a:cubicBezTo>
                    <a:cubicBezTo>
                      <a:pt x="180" y="1352"/>
                      <a:pt x="180" y="1363"/>
                      <a:pt x="180" y="1375"/>
                    </a:cubicBezTo>
                    <a:cubicBezTo>
                      <a:pt x="130" y="1386"/>
                      <a:pt x="79" y="1398"/>
                      <a:pt x="29" y="1409"/>
                    </a:cubicBezTo>
                    <a:cubicBezTo>
                      <a:pt x="29" y="1395"/>
                      <a:pt x="29" y="1382"/>
                      <a:pt x="29" y="1368"/>
                    </a:cubicBezTo>
                    <a:close/>
                    <a:moveTo>
                      <a:pt x="29" y="1474"/>
                    </a:moveTo>
                    <a:cubicBezTo>
                      <a:pt x="180" y="1441"/>
                      <a:pt x="180" y="1441"/>
                      <a:pt x="180" y="1441"/>
                    </a:cubicBezTo>
                    <a:cubicBezTo>
                      <a:pt x="180" y="1474"/>
                      <a:pt x="180" y="1474"/>
                      <a:pt x="180" y="1474"/>
                    </a:cubicBezTo>
                    <a:cubicBezTo>
                      <a:pt x="29" y="1515"/>
                      <a:pt x="29" y="1515"/>
                      <a:pt x="29" y="1515"/>
                    </a:cubicBezTo>
                    <a:lnTo>
                      <a:pt x="29" y="147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íṡḷîďe">
                <a:extLst>
                  <a:ext uri="{FF2B5EF4-FFF2-40B4-BE49-F238E27FC236}">
                    <a16:creationId xmlns:a16="http://schemas.microsoft.com/office/drawing/2014/main" id="{F06A6214-EE5E-481A-9673-C4242C78D996}"/>
                  </a:ext>
                </a:extLst>
              </p:cNvPr>
              <p:cNvSpPr/>
              <p:nvPr userDrawn="1"/>
            </p:nvSpPr>
            <p:spPr bwMode="auto">
              <a:xfrm>
                <a:off x="5227178" y="2377376"/>
                <a:ext cx="759812" cy="3036635"/>
              </a:xfrm>
              <a:custGeom>
                <a:avLst/>
                <a:gdLst>
                  <a:gd name="T0" fmla="*/ 329 w 398"/>
                  <a:gd name="T1" fmla="*/ 1511 h 1590"/>
                  <a:gd name="T2" fmla="*/ 263 w 398"/>
                  <a:gd name="T3" fmla="*/ 1423 h 1590"/>
                  <a:gd name="T4" fmla="*/ 263 w 398"/>
                  <a:gd name="T5" fmla="*/ 1299 h 1590"/>
                  <a:gd name="T6" fmla="*/ 329 w 398"/>
                  <a:gd name="T7" fmla="*/ 1222 h 1590"/>
                  <a:gd name="T8" fmla="*/ 329 w 398"/>
                  <a:gd name="T9" fmla="*/ 1189 h 1590"/>
                  <a:gd name="T10" fmla="*/ 329 w 398"/>
                  <a:gd name="T11" fmla="*/ 1029 h 1590"/>
                  <a:gd name="T12" fmla="*/ 263 w 398"/>
                  <a:gd name="T13" fmla="*/ 950 h 1590"/>
                  <a:gd name="T14" fmla="*/ 263 w 398"/>
                  <a:gd name="T15" fmla="*/ 827 h 1590"/>
                  <a:gd name="T16" fmla="*/ 329 w 398"/>
                  <a:gd name="T17" fmla="*/ 740 h 1590"/>
                  <a:gd name="T18" fmla="*/ 329 w 398"/>
                  <a:gd name="T19" fmla="*/ 707 h 1590"/>
                  <a:gd name="T20" fmla="*/ 329 w 398"/>
                  <a:gd name="T21" fmla="*/ 627 h 1590"/>
                  <a:gd name="T22" fmla="*/ 263 w 398"/>
                  <a:gd name="T23" fmla="*/ 478 h 1590"/>
                  <a:gd name="T24" fmla="*/ 263 w 398"/>
                  <a:gd name="T25" fmla="*/ 355 h 1590"/>
                  <a:gd name="T26" fmla="*/ 329 w 398"/>
                  <a:gd name="T27" fmla="*/ 258 h 1590"/>
                  <a:gd name="T28" fmla="*/ 329 w 398"/>
                  <a:gd name="T29" fmla="*/ 225 h 1590"/>
                  <a:gd name="T30" fmla="*/ 177 w 398"/>
                  <a:gd name="T31" fmla="*/ 145 h 1590"/>
                  <a:gd name="T32" fmla="*/ 219 w 398"/>
                  <a:gd name="T33" fmla="*/ 209 h 1590"/>
                  <a:gd name="T34" fmla="*/ 219 w 398"/>
                  <a:gd name="T35" fmla="*/ 330 h 1590"/>
                  <a:gd name="T36" fmla="*/ 176 w 398"/>
                  <a:gd name="T37" fmla="*/ 416 h 1590"/>
                  <a:gd name="T38" fmla="*/ 176 w 398"/>
                  <a:gd name="T39" fmla="*/ 452 h 1590"/>
                  <a:gd name="T40" fmla="*/ 176 w 398"/>
                  <a:gd name="T41" fmla="*/ 605 h 1590"/>
                  <a:gd name="T42" fmla="*/ 218 w 398"/>
                  <a:gd name="T43" fmla="*/ 675 h 1590"/>
                  <a:gd name="T44" fmla="*/ 218 w 398"/>
                  <a:gd name="T45" fmla="*/ 795 h 1590"/>
                  <a:gd name="T46" fmla="*/ 175 w 398"/>
                  <a:gd name="T47" fmla="*/ 875 h 1590"/>
                  <a:gd name="T48" fmla="*/ 175 w 398"/>
                  <a:gd name="T49" fmla="*/ 911 h 1590"/>
                  <a:gd name="T50" fmla="*/ 175 w 398"/>
                  <a:gd name="T51" fmla="*/ 1064 h 1590"/>
                  <a:gd name="T52" fmla="*/ 217 w 398"/>
                  <a:gd name="T53" fmla="*/ 1141 h 1590"/>
                  <a:gd name="T54" fmla="*/ 217 w 398"/>
                  <a:gd name="T55" fmla="*/ 1261 h 1590"/>
                  <a:gd name="T56" fmla="*/ 174 w 398"/>
                  <a:gd name="T57" fmla="*/ 1335 h 1590"/>
                  <a:gd name="T58" fmla="*/ 174 w 398"/>
                  <a:gd name="T59" fmla="*/ 1371 h 1590"/>
                  <a:gd name="T60" fmla="*/ 139 w 398"/>
                  <a:gd name="T61" fmla="*/ 1485 h 1590"/>
                  <a:gd name="T62" fmla="*/ 109 w 398"/>
                  <a:gd name="T63" fmla="*/ 1405 h 1590"/>
                  <a:gd name="T64" fmla="*/ 139 w 398"/>
                  <a:gd name="T65" fmla="*/ 1294 h 1590"/>
                  <a:gd name="T66" fmla="*/ 139 w 398"/>
                  <a:gd name="T67" fmla="*/ 1218 h 1590"/>
                  <a:gd name="T68" fmla="*/ 109 w 398"/>
                  <a:gd name="T69" fmla="*/ 1180 h 1590"/>
                  <a:gd name="T70" fmla="*/ 109 w 398"/>
                  <a:gd name="T71" fmla="*/ 1030 h 1590"/>
                  <a:gd name="T72" fmla="*/ 109 w 398"/>
                  <a:gd name="T73" fmla="*/ 955 h 1590"/>
                  <a:gd name="T74" fmla="*/ 109 w 398"/>
                  <a:gd name="T75" fmla="*/ 842 h 1590"/>
                  <a:gd name="T76" fmla="*/ 139 w 398"/>
                  <a:gd name="T77" fmla="*/ 763 h 1590"/>
                  <a:gd name="T78" fmla="*/ 139 w 398"/>
                  <a:gd name="T79" fmla="*/ 727 h 1590"/>
                  <a:gd name="T80" fmla="*/ 139 w 398"/>
                  <a:gd name="T81" fmla="*/ 575 h 1590"/>
                  <a:gd name="T82" fmla="*/ 109 w 398"/>
                  <a:gd name="T83" fmla="*/ 505 h 1590"/>
                  <a:gd name="T84" fmla="*/ 109 w 398"/>
                  <a:gd name="T85" fmla="*/ 392 h 1590"/>
                  <a:gd name="T86" fmla="*/ 139 w 398"/>
                  <a:gd name="T87" fmla="*/ 348 h 1590"/>
                  <a:gd name="T88" fmla="*/ 139 w 398"/>
                  <a:gd name="T89" fmla="*/ 272 h 1590"/>
                  <a:gd name="T90" fmla="*/ 81 w 398"/>
                  <a:gd name="T91" fmla="*/ 1478 h 1590"/>
                  <a:gd name="T92" fmla="*/ 54 w 398"/>
                  <a:gd name="T93" fmla="*/ 1400 h 1590"/>
                  <a:gd name="T94" fmla="*/ 54 w 398"/>
                  <a:gd name="T95" fmla="*/ 1291 h 1590"/>
                  <a:gd name="T96" fmla="*/ 80 w 398"/>
                  <a:gd name="T97" fmla="*/ 1218 h 1590"/>
                  <a:gd name="T98" fmla="*/ 80 w 398"/>
                  <a:gd name="T99" fmla="*/ 1180 h 1590"/>
                  <a:gd name="T100" fmla="*/ 79 w 398"/>
                  <a:gd name="T101" fmla="*/ 1031 h 1590"/>
                  <a:gd name="T102" fmla="*/ 53 w 398"/>
                  <a:gd name="T103" fmla="*/ 958 h 1590"/>
                  <a:gd name="T104" fmla="*/ 52 w 398"/>
                  <a:gd name="T105" fmla="*/ 848 h 1590"/>
                  <a:gd name="T106" fmla="*/ 79 w 398"/>
                  <a:gd name="T107" fmla="*/ 771 h 1590"/>
                  <a:gd name="T108" fmla="*/ 79 w 398"/>
                  <a:gd name="T109" fmla="*/ 734 h 1590"/>
                  <a:gd name="T110" fmla="*/ 78 w 398"/>
                  <a:gd name="T111" fmla="*/ 585 h 1590"/>
                  <a:gd name="T112" fmla="*/ 51 w 398"/>
                  <a:gd name="T113" fmla="*/ 515 h 1590"/>
                  <a:gd name="T114" fmla="*/ 51 w 398"/>
                  <a:gd name="T115" fmla="*/ 406 h 1590"/>
                  <a:gd name="T116" fmla="*/ 78 w 398"/>
                  <a:gd name="T117" fmla="*/ 325 h 1590"/>
                  <a:gd name="T118" fmla="*/ 77 w 398"/>
                  <a:gd name="T119" fmla="*/ 287 h 1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8" h="1590">
                    <a:moveTo>
                      <a:pt x="0" y="1529"/>
                    </a:moveTo>
                    <a:cubicBezTo>
                      <a:pt x="398" y="1590"/>
                      <a:pt x="398" y="1590"/>
                      <a:pt x="398" y="1590"/>
                    </a:cubicBezTo>
                    <a:cubicBezTo>
                      <a:pt x="398" y="0"/>
                      <a:pt x="398" y="0"/>
                      <a:pt x="398" y="0"/>
                    </a:cubicBezTo>
                    <a:cubicBezTo>
                      <a:pt x="0" y="137"/>
                      <a:pt x="0" y="137"/>
                      <a:pt x="0" y="137"/>
                    </a:cubicBezTo>
                    <a:lnTo>
                      <a:pt x="0" y="1529"/>
                    </a:lnTo>
                    <a:close/>
                    <a:moveTo>
                      <a:pt x="329" y="1511"/>
                    </a:moveTo>
                    <a:cubicBezTo>
                      <a:pt x="263" y="1501"/>
                      <a:pt x="263" y="1501"/>
                      <a:pt x="263" y="1501"/>
                    </a:cubicBezTo>
                    <a:cubicBezTo>
                      <a:pt x="263" y="1457"/>
                      <a:pt x="263" y="1457"/>
                      <a:pt x="263" y="1457"/>
                    </a:cubicBezTo>
                    <a:cubicBezTo>
                      <a:pt x="329" y="1463"/>
                      <a:pt x="329" y="1463"/>
                      <a:pt x="329" y="1463"/>
                    </a:cubicBezTo>
                    <a:lnTo>
                      <a:pt x="329" y="1511"/>
                    </a:lnTo>
                    <a:close/>
                    <a:moveTo>
                      <a:pt x="329" y="1430"/>
                    </a:moveTo>
                    <a:cubicBezTo>
                      <a:pt x="307" y="1428"/>
                      <a:pt x="285" y="1425"/>
                      <a:pt x="263" y="1423"/>
                    </a:cubicBezTo>
                    <a:cubicBezTo>
                      <a:pt x="263" y="1408"/>
                      <a:pt x="263" y="1393"/>
                      <a:pt x="263" y="1378"/>
                    </a:cubicBezTo>
                    <a:cubicBezTo>
                      <a:pt x="285" y="1380"/>
                      <a:pt x="307" y="1381"/>
                      <a:pt x="329" y="1382"/>
                    </a:cubicBezTo>
                    <a:cubicBezTo>
                      <a:pt x="329" y="1398"/>
                      <a:pt x="329" y="1414"/>
                      <a:pt x="329" y="1430"/>
                    </a:cubicBezTo>
                    <a:close/>
                    <a:moveTo>
                      <a:pt x="329" y="1350"/>
                    </a:moveTo>
                    <a:cubicBezTo>
                      <a:pt x="307" y="1348"/>
                      <a:pt x="285" y="1346"/>
                      <a:pt x="263" y="1344"/>
                    </a:cubicBezTo>
                    <a:cubicBezTo>
                      <a:pt x="263" y="1329"/>
                      <a:pt x="263" y="1314"/>
                      <a:pt x="263" y="1299"/>
                    </a:cubicBezTo>
                    <a:cubicBezTo>
                      <a:pt x="285" y="1300"/>
                      <a:pt x="307" y="1301"/>
                      <a:pt x="329" y="1302"/>
                    </a:cubicBezTo>
                    <a:cubicBezTo>
                      <a:pt x="329" y="1318"/>
                      <a:pt x="329" y="1334"/>
                      <a:pt x="329" y="1350"/>
                    </a:cubicBezTo>
                    <a:close/>
                    <a:moveTo>
                      <a:pt x="329" y="1270"/>
                    </a:moveTo>
                    <a:cubicBezTo>
                      <a:pt x="307" y="1268"/>
                      <a:pt x="285" y="1267"/>
                      <a:pt x="263" y="1265"/>
                    </a:cubicBezTo>
                    <a:cubicBezTo>
                      <a:pt x="263" y="1250"/>
                      <a:pt x="263" y="1236"/>
                      <a:pt x="263" y="1221"/>
                    </a:cubicBezTo>
                    <a:cubicBezTo>
                      <a:pt x="285" y="1221"/>
                      <a:pt x="307" y="1221"/>
                      <a:pt x="329" y="1222"/>
                    </a:cubicBezTo>
                    <a:cubicBezTo>
                      <a:pt x="329" y="1238"/>
                      <a:pt x="329" y="1254"/>
                      <a:pt x="329" y="1270"/>
                    </a:cubicBezTo>
                    <a:close/>
                    <a:moveTo>
                      <a:pt x="329" y="1189"/>
                    </a:moveTo>
                    <a:cubicBezTo>
                      <a:pt x="307" y="1188"/>
                      <a:pt x="285" y="1187"/>
                      <a:pt x="263" y="1186"/>
                    </a:cubicBezTo>
                    <a:cubicBezTo>
                      <a:pt x="263" y="1172"/>
                      <a:pt x="263" y="1157"/>
                      <a:pt x="263" y="1142"/>
                    </a:cubicBezTo>
                    <a:cubicBezTo>
                      <a:pt x="285" y="1142"/>
                      <a:pt x="307" y="1142"/>
                      <a:pt x="329" y="1141"/>
                    </a:cubicBezTo>
                    <a:cubicBezTo>
                      <a:pt x="329" y="1157"/>
                      <a:pt x="329" y="1173"/>
                      <a:pt x="329" y="1189"/>
                    </a:cubicBezTo>
                    <a:close/>
                    <a:moveTo>
                      <a:pt x="329" y="1109"/>
                    </a:moveTo>
                    <a:cubicBezTo>
                      <a:pt x="307" y="1108"/>
                      <a:pt x="285" y="1108"/>
                      <a:pt x="263" y="1108"/>
                    </a:cubicBezTo>
                    <a:cubicBezTo>
                      <a:pt x="263" y="1093"/>
                      <a:pt x="263" y="1078"/>
                      <a:pt x="263" y="1063"/>
                    </a:cubicBezTo>
                    <a:cubicBezTo>
                      <a:pt x="285" y="1063"/>
                      <a:pt x="307" y="1062"/>
                      <a:pt x="329" y="1061"/>
                    </a:cubicBezTo>
                    <a:cubicBezTo>
                      <a:pt x="329" y="1077"/>
                      <a:pt x="329" y="1093"/>
                      <a:pt x="329" y="1109"/>
                    </a:cubicBezTo>
                    <a:close/>
                    <a:moveTo>
                      <a:pt x="329" y="1029"/>
                    </a:moveTo>
                    <a:cubicBezTo>
                      <a:pt x="307" y="1029"/>
                      <a:pt x="285" y="1029"/>
                      <a:pt x="263" y="1029"/>
                    </a:cubicBezTo>
                    <a:cubicBezTo>
                      <a:pt x="263" y="1014"/>
                      <a:pt x="263" y="999"/>
                      <a:pt x="263" y="984"/>
                    </a:cubicBezTo>
                    <a:cubicBezTo>
                      <a:pt x="285" y="983"/>
                      <a:pt x="307" y="982"/>
                      <a:pt x="329" y="981"/>
                    </a:cubicBezTo>
                    <a:cubicBezTo>
                      <a:pt x="329" y="997"/>
                      <a:pt x="329" y="1013"/>
                      <a:pt x="329" y="1029"/>
                    </a:cubicBezTo>
                    <a:close/>
                    <a:moveTo>
                      <a:pt x="329" y="948"/>
                    </a:moveTo>
                    <a:cubicBezTo>
                      <a:pt x="307" y="949"/>
                      <a:pt x="285" y="950"/>
                      <a:pt x="263" y="950"/>
                    </a:cubicBezTo>
                    <a:cubicBezTo>
                      <a:pt x="263" y="935"/>
                      <a:pt x="263" y="921"/>
                      <a:pt x="263" y="906"/>
                    </a:cubicBezTo>
                    <a:cubicBezTo>
                      <a:pt x="285" y="904"/>
                      <a:pt x="307" y="902"/>
                      <a:pt x="329" y="900"/>
                    </a:cubicBezTo>
                    <a:cubicBezTo>
                      <a:pt x="329" y="916"/>
                      <a:pt x="329" y="932"/>
                      <a:pt x="329" y="948"/>
                    </a:cubicBezTo>
                    <a:close/>
                    <a:moveTo>
                      <a:pt x="329" y="868"/>
                    </a:moveTo>
                    <a:cubicBezTo>
                      <a:pt x="307" y="869"/>
                      <a:pt x="285" y="870"/>
                      <a:pt x="263" y="872"/>
                    </a:cubicBezTo>
                    <a:cubicBezTo>
                      <a:pt x="263" y="857"/>
                      <a:pt x="263" y="842"/>
                      <a:pt x="263" y="827"/>
                    </a:cubicBezTo>
                    <a:cubicBezTo>
                      <a:pt x="285" y="825"/>
                      <a:pt x="307" y="822"/>
                      <a:pt x="329" y="820"/>
                    </a:cubicBezTo>
                    <a:cubicBezTo>
                      <a:pt x="329" y="836"/>
                      <a:pt x="329" y="852"/>
                      <a:pt x="329" y="868"/>
                    </a:cubicBezTo>
                    <a:close/>
                    <a:moveTo>
                      <a:pt x="329" y="788"/>
                    </a:moveTo>
                    <a:cubicBezTo>
                      <a:pt x="307" y="789"/>
                      <a:pt x="285" y="791"/>
                      <a:pt x="263" y="793"/>
                    </a:cubicBezTo>
                    <a:cubicBezTo>
                      <a:pt x="263" y="778"/>
                      <a:pt x="263" y="763"/>
                      <a:pt x="263" y="748"/>
                    </a:cubicBezTo>
                    <a:cubicBezTo>
                      <a:pt x="285" y="745"/>
                      <a:pt x="307" y="743"/>
                      <a:pt x="329" y="740"/>
                    </a:cubicBezTo>
                    <a:cubicBezTo>
                      <a:pt x="329" y="756"/>
                      <a:pt x="329" y="772"/>
                      <a:pt x="329" y="788"/>
                    </a:cubicBezTo>
                    <a:close/>
                    <a:moveTo>
                      <a:pt x="329" y="707"/>
                    </a:moveTo>
                    <a:cubicBezTo>
                      <a:pt x="307" y="710"/>
                      <a:pt x="285" y="712"/>
                      <a:pt x="263" y="714"/>
                    </a:cubicBezTo>
                    <a:cubicBezTo>
                      <a:pt x="263" y="699"/>
                      <a:pt x="263" y="684"/>
                      <a:pt x="263" y="670"/>
                    </a:cubicBezTo>
                    <a:cubicBezTo>
                      <a:pt x="285" y="666"/>
                      <a:pt x="307" y="663"/>
                      <a:pt x="329" y="660"/>
                    </a:cubicBezTo>
                    <a:cubicBezTo>
                      <a:pt x="329" y="675"/>
                      <a:pt x="329" y="691"/>
                      <a:pt x="329" y="707"/>
                    </a:cubicBezTo>
                    <a:close/>
                    <a:moveTo>
                      <a:pt x="263" y="557"/>
                    </a:moveTo>
                    <a:cubicBezTo>
                      <a:pt x="263" y="542"/>
                      <a:pt x="263" y="527"/>
                      <a:pt x="263" y="512"/>
                    </a:cubicBezTo>
                    <a:cubicBezTo>
                      <a:pt x="285" y="508"/>
                      <a:pt x="307" y="503"/>
                      <a:pt x="329" y="499"/>
                    </a:cubicBezTo>
                    <a:cubicBezTo>
                      <a:pt x="329" y="515"/>
                      <a:pt x="329" y="531"/>
                      <a:pt x="329" y="547"/>
                    </a:cubicBezTo>
                    <a:cubicBezTo>
                      <a:pt x="307" y="550"/>
                      <a:pt x="285" y="553"/>
                      <a:pt x="263" y="557"/>
                    </a:cubicBezTo>
                    <a:close/>
                    <a:moveTo>
                      <a:pt x="329" y="627"/>
                    </a:moveTo>
                    <a:cubicBezTo>
                      <a:pt x="307" y="630"/>
                      <a:pt x="285" y="633"/>
                      <a:pt x="263" y="635"/>
                    </a:cubicBezTo>
                    <a:cubicBezTo>
                      <a:pt x="263" y="620"/>
                      <a:pt x="263" y="606"/>
                      <a:pt x="263" y="591"/>
                    </a:cubicBezTo>
                    <a:cubicBezTo>
                      <a:pt x="285" y="587"/>
                      <a:pt x="307" y="583"/>
                      <a:pt x="329" y="579"/>
                    </a:cubicBezTo>
                    <a:cubicBezTo>
                      <a:pt x="329" y="595"/>
                      <a:pt x="329" y="611"/>
                      <a:pt x="329" y="627"/>
                    </a:cubicBezTo>
                    <a:close/>
                    <a:moveTo>
                      <a:pt x="329" y="466"/>
                    </a:moveTo>
                    <a:cubicBezTo>
                      <a:pt x="307" y="470"/>
                      <a:pt x="285" y="474"/>
                      <a:pt x="263" y="478"/>
                    </a:cubicBezTo>
                    <a:cubicBezTo>
                      <a:pt x="263" y="463"/>
                      <a:pt x="263" y="448"/>
                      <a:pt x="263" y="433"/>
                    </a:cubicBezTo>
                    <a:cubicBezTo>
                      <a:pt x="285" y="428"/>
                      <a:pt x="307" y="423"/>
                      <a:pt x="329" y="419"/>
                    </a:cubicBezTo>
                    <a:cubicBezTo>
                      <a:pt x="329" y="434"/>
                      <a:pt x="329" y="450"/>
                      <a:pt x="329" y="466"/>
                    </a:cubicBezTo>
                    <a:close/>
                    <a:moveTo>
                      <a:pt x="329" y="386"/>
                    </a:moveTo>
                    <a:cubicBezTo>
                      <a:pt x="307" y="390"/>
                      <a:pt x="285" y="395"/>
                      <a:pt x="263" y="399"/>
                    </a:cubicBezTo>
                    <a:cubicBezTo>
                      <a:pt x="263" y="384"/>
                      <a:pt x="263" y="369"/>
                      <a:pt x="263" y="355"/>
                    </a:cubicBezTo>
                    <a:cubicBezTo>
                      <a:pt x="285" y="349"/>
                      <a:pt x="307" y="344"/>
                      <a:pt x="329" y="338"/>
                    </a:cubicBezTo>
                    <a:cubicBezTo>
                      <a:pt x="329" y="354"/>
                      <a:pt x="329" y="370"/>
                      <a:pt x="329" y="386"/>
                    </a:cubicBezTo>
                    <a:close/>
                    <a:moveTo>
                      <a:pt x="329" y="306"/>
                    </a:moveTo>
                    <a:cubicBezTo>
                      <a:pt x="307" y="311"/>
                      <a:pt x="285" y="315"/>
                      <a:pt x="263" y="320"/>
                    </a:cubicBezTo>
                    <a:cubicBezTo>
                      <a:pt x="263" y="306"/>
                      <a:pt x="263" y="291"/>
                      <a:pt x="263" y="276"/>
                    </a:cubicBezTo>
                    <a:cubicBezTo>
                      <a:pt x="285" y="270"/>
                      <a:pt x="307" y="264"/>
                      <a:pt x="329" y="258"/>
                    </a:cubicBezTo>
                    <a:cubicBezTo>
                      <a:pt x="329" y="274"/>
                      <a:pt x="329" y="290"/>
                      <a:pt x="329" y="306"/>
                    </a:cubicBezTo>
                    <a:close/>
                    <a:moveTo>
                      <a:pt x="329" y="225"/>
                    </a:moveTo>
                    <a:cubicBezTo>
                      <a:pt x="307" y="231"/>
                      <a:pt x="285" y="236"/>
                      <a:pt x="263" y="242"/>
                    </a:cubicBezTo>
                    <a:cubicBezTo>
                      <a:pt x="263" y="227"/>
                      <a:pt x="263" y="212"/>
                      <a:pt x="263" y="197"/>
                    </a:cubicBezTo>
                    <a:cubicBezTo>
                      <a:pt x="285" y="191"/>
                      <a:pt x="307" y="184"/>
                      <a:pt x="329" y="178"/>
                    </a:cubicBezTo>
                    <a:cubicBezTo>
                      <a:pt x="329" y="193"/>
                      <a:pt x="329" y="209"/>
                      <a:pt x="329" y="225"/>
                    </a:cubicBezTo>
                    <a:close/>
                    <a:moveTo>
                      <a:pt x="263" y="118"/>
                    </a:moveTo>
                    <a:cubicBezTo>
                      <a:pt x="329" y="97"/>
                      <a:pt x="329" y="97"/>
                      <a:pt x="329" y="97"/>
                    </a:cubicBezTo>
                    <a:cubicBezTo>
                      <a:pt x="329" y="145"/>
                      <a:pt x="329" y="145"/>
                      <a:pt x="329" y="145"/>
                    </a:cubicBezTo>
                    <a:cubicBezTo>
                      <a:pt x="263" y="163"/>
                      <a:pt x="263" y="163"/>
                      <a:pt x="263" y="163"/>
                    </a:cubicBezTo>
                    <a:lnTo>
                      <a:pt x="263" y="118"/>
                    </a:lnTo>
                    <a:close/>
                    <a:moveTo>
                      <a:pt x="177" y="145"/>
                    </a:moveTo>
                    <a:cubicBezTo>
                      <a:pt x="219" y="131"/>
                      <a:pt x="219" y="131"/>
                      <a:pt x="219" y="131"/>
                    </a:cubicBezTo>
                    <a:cubicBezTo>
                      <a:pt x="219" y="174"/>
                      <a:pt x="219" y="174"/>
                      <a:pt x="219" y="174"/>
                    </a:cubicBezTo>
                    <a:cubicBezTo>
                      <a:pt x="177" y="186"/>
                      <a:pt x="177" y="186"/>
                      <a:pt x="177" y="186"/>
                    </a:cubicBezTo>
                    <a:lnTo>
                      <a:pt x="177" y="145"/>
                    </a:lnTo>
                    <a:close/>
                    <a:moveTo>
                      <a:pt x="176" y="222"/>
                    </a:moveTo>
                    <a:cubicBezTo>
                      <a:pt x="191" y="217"/>
                      <a:pt x="205" y="213"/>
                      <a:pt x="219" y="209"/>
                    </a:cubicBezTo>
                    <a:cubicBezTo>
                      <a:pt x="219" y="223"/>
                      <a:pt x="219" y="238"/>
                      <a:pt x="219" y="252"/>
                    </a:cubicBezTo>
                    <a:cubicBezTo>
                      <a:pt x="205" y="255"/>
                      <a:pt x="191" y="259"/>
                      <a:pt x="176" y="262"/>
                    </a:cubicBezTo>
                    <a:cubicBezTo>
                      <a:pt x="176" y="249"/>
                      <a:pt x="176" y="235"/>
                      <a:pt x="176" y="222"/>
                    </a:cubicBezTo>
                    <a:close/>
                    <a:moveTo>
                      <a:pt x="176" y="298"/>
                    </a:moveTo>
                    <a:cubicBezTo>
                      <a:pt x="190" y="294"/>
                      <a:pt x="205" y="291"/>
                      <a:pt x="219" y="287"/>
                    </a:cubicBezTo>
                    <a:cubicBezTo>
                      <a:pt x="219" y="301"/>
                      <a:pt x="219" y="315"/>
                      <a:pt x="219" y="330"/>
                    </a:cubicBezTo>
                    <a:cubicBezTo>
                      <a:pt x="205" y="333"/>
                      <a:pt x="190" y="336"/>
                      <a:pt x="176" y="339"/>
                    </a:cubicBezTo>
                    <a:cubicBezTo>
                      <a:pt x="176" y="325"/>
                      <a:pt x="176" y="312"/>
                      <a:pt x="176" y="298"/>
                    </a:cubicBezTo>
                    <a:close/>
                    <a:moveTo>
                      <a:pt x="176" y="375"/>
                    </a:moveTo>
                    <a:cubicBezTo>
                      <a:pt x="190" y="371"/>
                      <a:pt x="204" y="368"/>
                      <a:pt x="219" y="364"/>
                    </a:cubicBezTo>
                    <a:cubicBezTo>
                      <a:pt x="219" y="379"/>
                      <a:pt x="219" y="393"/>
                      <a:pt x="219" y="407"/>
                    </a:cubicBezTo>
                    <a:cubicBezTo>
                      <a:pt x="204" y="410"/>
                      <a:pt x="190" y="413"/>
                      <a:pt x="176" y="416"/>
                    </a:cubicBezTo>
                    <a:cubicBezTo>
                      <a:pt x="176" y="402"/>
                      <a:pt x="176" y="388"/>
                      <a:pt x="176" y="375"/>
                    </a:cubicBezTo>
                    <a:close/>
                    <a:moveTo>
                      <a:pt x="176" y="452"/>
                    </a:moveTo>
                    <a:cubicBezTo>
                      <a:pt x="190" y="448"/>
                      <a:pt x="204" y="445"/>
                      <a:pt x="218" y="442"/>
                    </a:cubicBezTo>
                    <a:cubicBezTo>
                      <a:pt x="218" y="456"/>
                      <a:pt x="218" y="471"/>
                      <a:pt x="218" y="485"/>
                    </a:cubicBezTo>
                    <a:cubicBezTo>
                      <a:pt x="204" y="487"/>
                      <a:pt x="190" y="490"/>
                      <a:pt x="176" y="492"/>
                    </a:cubicBezTo>
                    <a:cubicBezTo>
                      <a:pt x="176" y="479"/>
                      <a:pt x="176" y="465"/>
                      <a:pt x="176" y="452"/>
                    </a:cubicBezTo>
                    <a:close/>
                    <a:moveTo>
                      <a:pt x="176" y="528"/>
                    </a:moveTo>
                    <a:cubicBezTo>
                      <a:pt x="190" y="525"/>
                      <a:pt x="204" y="522"/>
                      <a:pt x="218" y="520"/>
                    </a:cubicBezTo>
                    <a:cubicBezTo>
                      <a:pt x="218" y="534"/>
                      <a:pt x="218" y="548"/>
                      <a:pt x="218" y="562"/>
                    </a:cubicBezTo>
                    <a:cubicBezTo>
                      <a:pt x="204" y="565"/>
                      <a:pt x="190" y="567"/>
                      <a:pt x="176" y="569"/>
                    </a:cubicBezTo>
                    <a:cubicBezTo>
                      <a:pt x="176" y="555"/>
                      <a:pt x="176" y="542"/>
                      <a:pt x="176" y="528"/>
                    </a:cubicBezTo>
                    <a:close/>
                    <a:moveTo>
                      <a:pt x="176" y="605"/>
                    </a:moveTo>
                    <a:cubicBezTo>
                      <a:pt x="190" y="602"/>
                      <a:pt x="204" y="600"/>
                      <a:pt x="218" y="597"/>
                    </a:cubicBezTo>
                    <a:cubicBezTo>
                      <a:pt x="218" y="612"/>
                      <a:pt x="218" y="626"/>
                      <a:pt x="218" y="640"/>
                    </a:cubicBezTo>
                    <a:cubicBezTo>
                      <a:pt x="204" y="642"/>
                      <a:pt x="190" y="644"/>
                      <a:pt x="176" y="645"/>
                    </a:cubicBezTo>
                    <a:cubicBezTo>
                      <a:pt x="176" y="632"/>
                      <a:pt x="176" y="618"/>
                      <a:pt x="176" y="605"/>
                    </a:cubicBezTo>
                    <a:close/>
                    <a:moveTo>
                      <a:pt x="176" y="681"/>
                    </a:moveTo>
                    <a:cubicBezTo>
                      <a:pt x="190" y="679"/>
                      <a:pt x="204" y="677"/>
                      <a:pt x="218" y="675"/>
                    </a:cubicBezTo>
                    <a:cubicBezTo>
                      <a:pt x="218" y="689"/>
                      <a:pt x="218" y="703"/>
                      <a:pt x="218" y="718"/>
                    </a:cubicBezTo>
                    <a:cubicBezTo>
                      <a:pt x="204" y="719"/>
                      <a:pt x="190" y="721"/>
                      <a:pt x="176" y="722"/>
                    </a:cubicBezTo>
                    <a:cubicBezTo>
                      <a:pt x="176" y="709"/>
                      <a:pt x="176" y="695"/>
                      <a:pt x="176" y="681"/>
                    </a:cubicBezTo>
                    <a:close/>
                    <a:moveTo>
                      <a:pt x="175" y="758"/>
                    </a:moveTo>
                    <a:cubicBezTo>
                      <a:pt x="190" y="756"/>
                      <a:pt x="204" y="754"/>
                      <a:pt x="218" y="753"/>
                    </a:cubicBezTo>
                    <a:cubicBezTo>
                      <a:pt x="218" y="767"/>
                      <a:pt x="218" y="781"/>
                      <a:pt x="218" y="795"/>
                    </a:cubicBezTo>
                    <a:cubicBezTo>
                      <a:pt x="204" y="796"/>
                      <a:pt x="190" y="798"/>
                      <a:pt x="175" y="799"/>
                    </a:cubicBezTo>
                    <a:cubicBezTo>
                      <a:pt x="175" y="785"/>
                      <a:pt x="175" y="772"/>
                      <a:pt x="175" y="758"/>
                    </a:cubicBezTo>
                    <a:close/>
                    <a:moveTo>
                      <a:pt x="175" y="835"/>
                    </a:moveTo>
                    <a:cubicBezTo>
                      <a:pt x="189" y="833"/>
                      <a:pt x="204" y="832"/>
                      <a:pt x="218" y="830"/>
                    </a:cubicBezTo>
                    <a:cubicBezTo>
                      <a:pt x="218" y="844"/>
                      <a:pt x="218" y="859"/>
                      <a:pt x="218" y="873"/>
                    </a:cubicBezTo>
                    <a:cubicBezTo>
                      <a:pt x="204" y="874"/>
                      <a:pt x="189" y="875"/>
                      <a:pt x="175" y="875"/>
                    </a:cubicBezTo>
                    <a:cubicBezTo>
                      <a:pt x="175" y="862"/>
                      <a:pt x="175" y="848"/>
                      <a:pt x="175" y="835"/>
                    </a:cubicBezTo>
                    <a:close/>
                    <a:moveTo>
                      <a:pt x="175" y="911"/>
                    </a:moveTo>
                    <a:cubicBezTo>
                      <a:pt x="189" y="910"/>
                      <a:pt x="203" y="909"/>
                      <a:pt x="218" y="908"/>
                    </a:cubicBezTo>
                    <a:cubicBezTo>
                      <a:pt x="218" y="922"/>
                      <a:pt x="218" y="936"/>
                      <a:pt x="218" y="951"/>
                    </a:cubicBezTo>
                    <a:cubicBezTo>
                      <a:pt x="203" y="951"/>
                      <a:pt x="189" y="951"/>
                      <a:pt x="175" y="952"/>
                    </a:cubicBezTo>
                    <a:cubicBezTo>
                      <a:pt x="175" y="938"/>
                      <a:pt x="175" y="925"/>
                      <a:pt x="175" y="911"/>
                    </a:cubicBezTo>
                    <a:close/>
                    <a:moveTo>
                      <a:pt x="175" y="988"/>
                    </a:moveTo>
                    <a:cubicBezTo>
                      <a:pt x="189" y="987"/>
                      <a:pt x="203" y="986"/>
                      <a:pt x="217" y="985"/>
                    </a:cubicBezTo>
                    <a:cubicBezTo>
                      <a:pt x="217" y="1000"/>
                      <a:pt x="217" y="1014"/>
                      <a:pt x="217" y="1028"/>
                    </a:cubicBezTo>
                    <a:cubicBezTo>
                      <a:pt x="203" y="1028"/>
                      <a:pt x="189" y="1028"/>
                      <a:pt x="175" y="1029"/>
                    </a:cubicBezTo>
                    <a:cubicBezTo>
                      <a:pt x="175" y="1015"/>
                      <a:pt x="175" y="1001"/>
                      <a:pt x="175" y="988"/>
                    </a:cubicBezTo>
                    <a:close/>
                    <a:moveTo>
                      <a:pt x="175" y="1064"/>
                    </a:moveTo>
                    <a:cubicBezTo>
                      <a:pt x="189" y="1064"/>
                      <a:pt x="203" y="1064"/>
                      <a:pt x="217" y="1063"/>
                    </a:cubicBezTo>
                    <a:cubicBezTo>
                      <a:pt x="217" y="1077"/>
                      <a:pt x="217" y="1092"/>
                      <a:pt x="217" y="1106"/>
                    </a:cubicBezTo>
                    <a:cubicBezTo>
                      <a:pt x="203" y="1106"/>
                      <a:pt x="189" y="1105"/>
                      <a:pt x="175" y="1105"/>
                    </a:cubicBezTo>
                    <a:cubicBezTo>
                      <a:pt x="175" y="1092"/>
                      <a:pt x="175" y="1078"/>
                      <a:pt x="175" y="1064"/>
                    </a:cubicBezTo>
                    <a:close/>
                    <a:moveTo>
                      <a:pt x="175" y="1141"/>
                    </a:moveTo>
                    <a:cubicBezTo>
                      <a:pt x="189" y="1141"/>
                      <a:pt x="203" y="1141"/>
                      <a:pt x="217" y="1141"/>
                    </a:cubicBezTo>
                    <a:cubicBezTo>
                      <a:pt x="217" y="1155"/>
                      <a:pt x="217" y="1169"/>
                      <a:pt x="217" y="1184"/>
                    </a:cubicBezTo>
                    <a:cubicBezTo>
                      <a:pt x="203" y="1183"/>
                      <a:pt x="189" y="1182"/>
                      <a:pt x="175" y="1182"/>
                    </a:cubicBezTo>
                    <a:cubicBezTo>
                      <a:pt x="175" y="1168"/>
                      <a:pt x="175" y="1155"/>
                      <a:pt x="175" y="1141"/>
                    </a:cubicBezTo>
                    <a:close/>
                    <a:moveTo>
                      <a:pt x="175" y="1218"/>
                    </a:moveTo>
                    <a:cubicBezTo>
                      <a:pt x="189" y="1218"/>
                      <a:pt x="203" y="1218"/>
                      <a:pt x="217" y="1218"/>
                    </a:cubicBezTo>
                    <a:cubicBezTo>
                      <a:pt x="217" y="1233"/>
                      <a:pt x="217" y="1247"/>
                      <a:pt x="217" y="1261"/>
                    </a:cubicBezTo>
                    <a:cubicBezTo>
                      <a:pt x="203" y="1260"/>
                      <a:pt x="189" y="1259"/>
                      <a:pt x="175" y="1258"/>
                    </a:cubicBezTo>
                    <a:cubicBezTo>
                      <a:pt x="175" y="1245"/>
                      <a:pt x="175" y="1231"/>
                      <a:pt x="175" y="1218"/>
                    </a:cubicBezTo>
                    <a:close/>
                    <a:moveTo>
                      <a:pt x="174" y="1294"/>
                    </a:moveTo>
                    <a:cubicBezTo>
                      <a:pt x="189" y="1295"/>
                      <a:pt x="203" y="1295"/>
                      <a:pt x="217" y="1296"/>
                    </a:cubicBezTo>
                    <a:cubicBezTo>
                      <a:pt x="217" y="1310"/>
                      <a:pt x="217" y="1325"/>
                      <a:pt x="217" y="1339"/>
                    </a:cubicBezTo>
                    <a:cubicBezTo>
                      <a:pt x="203" y="1338"/>
                      <a:pt x="189" y="1336"/>
                      <a:pt x="174" y="1335"/>
                    </a:cubicBezTo>
                    <a:cubicBezTo>
                      <a:pt x="174" y="1321"/>
                      <a:pt x="174" y="1308"/>
                      <a:pt x="174" y="1294"/>
                    </a:cubicBezTo>
                    <a:close/>
                    <a:moveTo>
                      <a:pt x="174" y="1371"/>
                    </a:moveTo>
                    <a:cubicBezTo>
                      <a:pt x="188" y="1372"/>
                      <a:pt x="203" y="1373"/>
                      <a:pt x="217" y="1374"/>
                    </a:cubicBezTo>
                    <a:cubicBezTo>
                      <a:pt x="217" y="1388"/>
                      <a:pt x="217" y="1402"/>
                      <a:pt x="217" y="1416"/>
                    </a:cubicBezTo>
                    <a:cubicBezTo>
                      <a:pt x="203" y="1415"/>
                      <a:pt x="188" y="1413"/>
                      <a:pt x="174" y="1412"/>
                    </a:cubicBezTo>
                    <a:cubicBezTo>
                      <a:pt x="174" y="1398"/>
                      <a:pt x="174" y="1385"/>
                      <a:pt x="174" y="1371"/>
                    </a:cubicBezTo>
                    <a:close/>
                    <a:moveTo>
                      <a:pt x="174" y="1448"/>
                    </a:moveTo>
                    <a:cubicBezTo>
                      <a:pt x="217" y="1451"/>
                      <a:pt x="217" y="1451"/>
                      <a:pt x="217" y="1451"/>
                    </a:cubicBezTo>
                    <a:cubicBezTo>
                      <a:pt x="217" y="1494"/>
                      <a:pt x="217" y="1494"/>
                      <a:pt x="217" y="1494"/>
                    </a:cubicBezTo>
                    <a:cubicBezTo>
                      <a:pt x="174" y="1488"/>
                      <a:pt x="174" y="1488"/>
                      <a:pt x="174" y="1488"/>
                    </a:cubicBezTo>
                    <a:lnTo>
                      <a:pt x="174" y="1448"/>
                    </a:lnTo>
                    <a:close/>
                    <a:moveTo>
                      <a:pt x="139" y="1485"/>
                    </a:moveTo>
                    <a:cubicBezTo>
                      <a:pt x="109" y="1480"/>
                      <a:pt x="109" y="1480"/>
                      <a:pt x="109" y="1480"/>
                    </a:cubicBezTo>
                    <a:cubicBezTo>
                      <a:pt x="109" y="1443"/>
                      <a:pt x="109" y="1443"/>
                      <a:pt x="109" y="1443"/>
                    </a:cubicBezTo>
                    <a:cubicBezTo>
                      <a:pt x="139" y="1445"/>
                      <a:pt x="139" y="1445"/>
                      <a:pt x="139" y="1445"/>
                    </a:cubicBezTo>
                    <a:lnTo>
                      <a:pt x="139" y="1485"/>
                    </a:lnTo>
                    <a:close/>
                    <a:moveTo>
                      <a:pt x="139" y="1409"/>
                    </a:moveTo>
                    <a:cubicBezTo>
                      <a:pt x="129" y="1408"/>
                      <a:pt x="119" y="1406"/>
                      <a:pt x="109" y="1405"/>
                    </a:cubicBezTo>
                    <a:cubicBezTo>
                      <a:pt x="109" y="1393"/>
                      <a:pt x="109" y="1380"/>
                      <a:pt x="109" y="1367"/>
                    </a:cubicBezTo>
                    <a:cubicBezTo>
                      <a:pt x="119" y="1368"/>
                      <a:pt x="129" y="1369"/>
                      <a:pt x="139" y="1369"/>
                    </a:cubicBezTo>
                    <a:cubicBezTo>
                      <a:pt x="139" y="1383"/>
                      <a:pt x="139" y="1396"/>
                      <a:pt x="139" y="1409"/>
                    </a:cubicBezTo>
                    <a:close/>
                    <a:moveTo>
                      <a:pt x="109" y="1330"/>
                    </a:moveTo>
                    <a:cubicBezTo>
                      <a:pt x="109" y="1318"/>
                      <a:pt x="109" y="1305"/>
                      <a:pt x="109" y="1292"/>
                    </a:cubicBezTo>
                    <a:cubicBezTo>
                      <a:pt x="119" y="1293"/>
                      <a:pt x="129" y="1293"/>
                      <a:pt x="139" y="1294"/>
                    </a:cubicBezTo>
                    <a:cubicBezTo>
                      <a:pt x="139" y="1307"/>
                      <a:pt x="139" y="1320"/>
                      <a:pt x="139" y="1333"/>
                    </a:cubicBezTo>
                    <a:cubicBezTo>
                      <a:pt x="129" y="1332"/>
                      <a:pt x="119" y="1331"/>
                      <a:pt x="109" y="1330"/>
                    </a:cubicBezTo>
                    <a:close/>
                    <a:moveTo>
                      <a:pt x="139" y="1257"/>
                    </a:moveTo>
                    <a:cubicBezTo>
                      <a:pt x="129" y="1257"/>
                      <a:pt x="119" y="1256"/>
                      <a:pt x="109" y="1255"/>
                    </a:cubicBezTo>
                    <a:cubicBezTo>
                      <a:pt x="109" y="1243"/>
                      <a:pt x="109" y="1230"/>
                      <a:pt x="109" y="1217"/>
                    </a:cubicBezTo>
                    <a:cubicBezTo>
                      <a:pt x="119" y="1217"/>
                      <a:pt x="129" y="1218"/>
                      <a:pt x="139" y="1218"/>
                    </a:cubicBezTo>
                    <a:cubicBezTo>
                      <a:pt x="139" y="1231"/>
                      <a:pt x="139" y="1244"/>
                      <a:pt x="139" y="1257"/>
                    </a:cubicBezTo>
                    <a:close/>
                    <a:moveTo>
                      <a:pt x="109" y="1180"/>
                    </a:moveTo>
                    <a:cubicBezTo>
                      <a:pt x="109" y="1167"/>
                      <a:pt x="109" y="1155"/>
                      <a:pt x="109" y="1142"/>
                    </a:cubicBezTo>
                    <a:cubicBezTo>
                      <a:pt x="119" y="1142"/>
                      <a:pt x="129" y="1142"/>
                      <a:pt x="139" y="1142"/>
                    </a:cubicBezTo>
                    <a:cubicBezTo>
                      <a:pt x="139" y="1155"/>
                      <a:pt x="139" y="1168"/>
                      <a:pt x="139" y="1181"/>
                    </a:cubicBezTo>
                    <a:cubicBezTo>
                      <a:pt x="129" y="1181"/>
                      <a:pt x="119" y="1181"/>
                      <a:pt x="109" y="1180"/>
                    </a:cubicBezTo>
                    <a:close/>
                    <a:moveTo>
                      <a:pt x="139" y="1106"/>
                    </a:moveTo>
                    <a:cubicBezTo>
                      <a:pt x="129" y="1105"/>
                      <a:pt x="119" y="1105"/>
                      <a:pt x="109" y="1105"/>
                    </a:cubicBezTo>
                    <a:cubicBezTo>
                      <a:pt x="109" y="1092"/>
                      <a:pt x="109" y="1080"/>
                      <a:pt x="109" y="1067"/>
                    </a:cubicBezTo>
                    <a:cubicBezTo>
                      <a:pt x="119" y="1067"/>
                      <a:pt x="129" y="1067"/>
                      <a:pt x="139" y="1066"/>
                    </a:cubicBezTo>
                    <a:cubicBezTo>
                      <a:pt x="139" y="1079"/>
                      <a:pt x="139" y="1092"/>
                      <a:pt x="139" y="1106"/>
                    </a:cubicBezTo>
                    <a:close/>
                    <a:moveTo>
                      <a:pt x="109" y="1030"/>
                    </a:moveTo>
                    <a:cubicBezTo>
                      <a:pt x="109" y="1017"/>
                      <a:pt x="109" y="1005"/>
                      <a:pt x="109" y="992"/>
                    </a:cubicBezTo>
                    <a:cubicBezTo>
                      <a:pt x="119" y="992"/>
                      <a:pt x="129" y="991"/>
                      <a:pt x="139" y="990"/>
                    </a:cubicBezTo>
                    <a:cubicBezTo>
                      <a:pt x="139" y="1004"/>
                      <a:pt x="139" y="1017"/>
                      <a:pt x="139" y="1030"/>
                    </a:cubicBezTo>
                    <a:cubicBezTo>
                      <a:pt x="129" y="1030"/>
                      <a:pt x="119" y="1030"/>
                      <a:pt x="109" y="1030"/>
                    </a:cubicBezTo>
                    <a:close/>
                    <a:moveTo>
                      <a:pt x="139" y="954"/>
                    </a:moveTo>
                    <a:cubicBezTo>
                      <a:pt x="129" y="954"/>
                      <a:pt x="119" y="955"/>
                      <a:pt x="109" y="955"/>
                    </a:cubicBezTo>
                    <a:cubicBezTo>
                      <a:pt x="109" y="942"/>
                      <a:pt x="109" y="930"/>
                      <a:pt x="109" y="917"/>
                    </a:cubicBezTo>
                    <a:cubicBezTo>
                      <a:pt x="119" y="916"/>
                      <a:pt x="129" y="915"/>
                      <a:pt x="139" y="915"/>
                    </a:cubicBezTo>
                    <a:cubicBezTo>
                      <a:pt x="139" y="928"/>
                      <a:pt x="139" y="941"/>
                      <a:pt x="139" y="954"/>
                    </a:cubicBezTo>
                    <a:close/>
                    <a:moveTo>
                      <a:pt x="139" y="878"/>
                    </a:moveTo>
                    <a:cubicBezTo>
                      <a:pt x="129" y="879"/>
                      <a:pt x="119" y="879"/>
                      <a:pt x="109" y="880"/>
                    </a:cubicBezTo>
                    <a:cubicBezTo>
                      <a:pt x="109" y="867"/>
                      <a:pt x="109" y="855"/>
                      <a:pt x="109" y="842"/>
                    </a:cubicBezTo>
                    <a:cubicBezTo>
                      <a:pt x="119" y="841"/>
                      <a:pt x="129" y="840"/>
                      <a:pt x="139" y="839"/>
                    </a:cubicBezTo>
                    <a:cubicBezTo>
                      <a:pt x="139" y="852"/>
                      <a:pt x="139" y="865"/>
                      <a:pt x="139" y="878"/>
                    </a:cubicBezTo>
                    <a:close/>
                    <a:moveTo>
                      <a:pt x="139" y="802"/>
                    </a:moveTo>
                    <a:cubicBezTo>
                      <a:pt x="129" y="803"/>
                      <a:pt x="119" y="804"/>
                      <a:pt x="109" y="805"/>
                    </a:cubicBezTo>
                    <a:cubicBezTo>
                      <a:pt x="109" y="792"/>
                      <a:pt x="109" y="780"/>
                      <a:pt x="109" y="767"/>
                    </a:cubicBezTo>
                    <a:cubicBezTo>
                      <a:pt x="119" y="766"/>
                      <a:pt x="129" y="764"/>
                      <a:pt x="139" y="763"/>
                    </a:cubicBezTo>
                    <a:cubicBezTo>
                      <a:pt x="139" y="776"/>
                      <a:pt x="139" y="789"/>
                      <a:pt x="139" y="802"/>
                    </a:cubicBezTo>
                    <a:close/>
                    <a:moveTo>
                      <a:pt x="139" y="727"/>
                    </a:moveTo>
                    <a:cubicBezTo>
                      <a:pt x="129" y="728"/>
                      <a:pt x="119" y="729"/>
                      <a:pt x="109" y="730"/>
                    </a:cubicBezTo>
                    <a:cubicBezTo>
                      <a:pt x="109" y="717"/>
                      <a:pt x="109" y="704"/>
                      <a:pt x="109" y="692"/>
                    </a:cubicBezTo>
                    <a:cubicBezTo>
                      <a:pt x="119" y="690"/>
                      <a:pt x="129" y="689"/>
                      <a:pt x="139" y="687"/>
                    </a:cubicBezTo>
                    <a:cubicBezTo>
                      <a:pt x="139" y="700"/>
                      <a:pt x="139" y="713"/>
                      <a:pt x="139" y="727"/>
                    </a:cubicBezTo>
                    <a:close/>
                    <a:moveTo>
                      <a:pt x="139" y="651"/>
                    </a:moveTo>
                    <a:cubicBezTo>
                      <a:pt x="129" y="652"/>
                      <a:pt x="119" y="653"/>
                      <a:pt x="109" y="655"/>
                    </a:cubicBezTo>
                    <a:cubicBezTo>
                      <a:pt x="109" y="642"/>
                      <a:pt x="109" y="629"/>
                      <a:pt x="109" y="617"/>
                    </a:cubicBezTo>
                    <a:cubicBezTo>
                      <a:pt x="119" y="615"/>
                      <a:pt x="129" y="613"/>
                      <a:pt x="139" y="611"/>
                    </a:cubicBezTo>
                    <a:cubicBezTo>
                      <a:pt x="139" y="625"/>
                      <a:pt x="139" y="638"/>
                      <a:pt x="139" y="651"/>
                    </a:cubicBezTo>
                    <a:close/>
                    <a:moveTo>
                      <a:pt x="139" y="575"/>
                    </a:moveTo>
                    <a:cubicBezTo>
                      <a:pt x="129" y="577"/>
                      <a:pt x="119" y="578"/>
                      <a:pt x="109" y="580"/>
                    </a:cubicBezTo>
                    <a:cubicBezTo>
                      <a:pt x="109" y="567"/>
                      <a:pt x="109" y="554"/>
                      <a:pt x="109" y="542"/>
                    </a:cubicBezTo>
                    <a:cubicBezTo>
                      <a:pt x="119" y="540"/>
                      <a:pt x="129" y="538"/>
                      <a:pt x="139" y="536"/>
                    </a:cubicBezTo>
                    <a:cubicBezTo>
                      <a:pt x="139" y="549"/>
                      <a:pt x="139" y="562"/>
                      <a:pt x="139" y="575"/>
                    </a:cubicBezTo>
                    <a:close/>
                    <a:moveTo>
                      <a:pt x="139" y="499"/>
                    </a:moveTo>
                    <a:cubicBezTo>
                      <a:pt x="129" y="501"/>
                      <a:pt x="119" y="503"/>
                      <a:pt x="109" y="505"/>
                    </a:cubicBezTo>
                    <a:cubicBezTo>
                      <a:pt x="109" y="492"/>
                      <a:pt x="109" y="479"/>
                      <a:pt x="109" y="467"/>
                    </a:cubicBezTo>
                    <a:cubicBezTo>
                      <a:pt x="119" y="464"/>
                      <a:pt x="129" y="462"/>
                      <a:pt x="139" y="460"/>
                    </a:cubicBezTo>
                    <a:cubicBezTo>
                      <a:pt x="139" y="473"/>
                      <a:pt x="139" y="486"/>
                      <a:pt x="139" y="499"/>
                    </a:cubicBezTo>
                    <a:close/>
                    <a:moveTo>
                      <a:pt x="139" y="423"/>
                    </a:moveTo>
                    <a:cubicBezTo>
                      <a:pt x="129" y="425"/>
                      <a:pt x="119" y="427"/>
                      <a:pt x="109" y="429"/>
                    </a:cubicBezTo>
                    <a:cubicBezTo>
                      <a:pt x="109" y="417"/>
                      <a:pt x="109" y="404"/>
                      <a:pt x="109" y="392"/>
                    </a:cubicBezTo>
                    <a:cubicBezTo>
                      <a:pt x="119" y="389"/>
                      <a:pt x="129" y="387"/>
                      <a:pt x="139" y="384"/>
                    </a:cubicBezTo>
                    <a:cubicBezTo>
                      <a:pt x="139" y="397"/>
                      <a:pt x="139" y="410"/>
                      <a:pt x="139" y="423"/>
                    </a:cubicBezTo>
                    <a:close/>
                    <a:moveTo>
                      <a:pt x="109" y="354"/>
                    </a:moveTo>
                    <a:cubicBezTo>
                      <a:pt x="109" y="342"/>
                      <a:pt x="109" y="329"/>
                      <a:pt x="109" y="317"/>
                    </a:cubicBezTo>
                    <a:cubicBezTo>
                      <a:pt x="119" y="314"/>
                      <a:pt x="129" y="311"/>
                      <a:pt x="139" y="308"/>
                    </a:cubicBezTo>
                    <a:cubicBezTo>
                      <a:pt x="139" y="321"/>
                      <a:pt x="139" y="334"/>
                      <a:pt x="139" y="348"/>
                    </a:cubicBezTo>
                    <a:cubicBezTo>
                      <a:pt x="129" y="350"/>
                      <a:pt x="119" y="352"/>
                      <a:pt x="109" y="354"/>
                    </a:cubicBezTo>
                    <a:close/>
                    <a:moveTo>
                      <a:pt x="139" y="272"/>
                    </a:moveTo>
                    <a:cubicBezTo>
                      <a:pt x="129" y="274"/>
                      <a:pt x="119" y="277"/>
                      <a:pt x="109" y="279"/>
                    </a:cubicBezTo>
                    <a:cubicBezTo>
                      <a:pt x="109" y="267"/>
                      <a:pt x="109" y="254"/>
                      <a:pt x="109" y="241"/>
                    </a:cubicBezTo>
                    <a:cubicBezTo>
                      <a:pt x="119" y="238"/>
                      <a:pt x="129" y="235"/>
                      <a:pt x="139" y="232"/>
                    </a:cubicBezTo>
                    <a:cubicBezTo>
                      <a:pt x="139" y="245"/>
                      <a:pt x="139" y="259"/>
                      <a:pt x="139" y="272"/>
                    </a:cubicBezTo>
                    <a:close/>
                    <a:moveTo>
                      <a:pt x="109" y="166"/>
                    </a:moveTo>
                    <a:cubicBezTo>
                      <a:pt x="139" y="157"/>
                      <a:pt x="139" y="157"/>
                      <a:pt x="139" y="157"/>
                    </a:cubicBezTo>
                    <a:cubicBezTo>
                      <a:pt x="139" y="196"/>
                      <a:pt x="139" y="196"/>
                      <a:pt x="139" y="196"/>
                    </a:cubicBezTo>
                    <a:cubicBezTo>
                      <a:pt x="109" y="204"/>
                      <a:pt x="109" y="204"/>
                      <a:pt x="109" y="204"/>
                    </a:cubicBezTo>
                    <a:lnTo>
                      <a:pt x="109" y="166"/>
                    </a:lnTo>
                    <a:close/>
                    <a:moveTo>
                      <a:pt x="81" y="1478"/>
                    </a:moveTo>
                    <a:cubicBezTo>
                      <a:pt x="54" y="1474"/>
                      <a:pt x="54" y="1474"/>
                      <a:pt x="54" y="1474"/>
                    </a:cubicBezTo>
                    <a:cubicBezTo>
                      <a:pt x="54" y="1438"/>
                      <a:pt x="54" y="1438"/>
                      <a:pt x="54" y="1438"/>
                    </a:cubicBezTo>
                    <a:cubicBezTo>
                      <a:pt x="81" y="1441"/>
                      <a:pt x="81" y="1441"/>
                      <a:pt x="81" y="1441"/>
                    </a:cubicBezTo>
                    <a:lnTo>
                      <a:pt x="81" y="1478"/>
                    </a:lnTo>
                    <a:close/>
                    <a:moveTo>
                      <a:pt x="80" y="1403"/>
                    </a:moveTo>
                    <a:cubicBezTo>
                      <a:pt x="72" y="1402"/>
                      <a:pt x="63" y="1401"/>
                      <a:pt x="54" y="1400"/>
                    </a:cubicBezTo>
                    <a:cubicBezTo>
                      <a:pt x="54" y="1388"/>
                      <a:pt x="54" y="1377"/>
                      <a:pt x="54" y="1365"/>
                    </a:cubicBezTo>
                    <a:cubicBezTo>
                      <a:pt x="63" y="1365"/>
                      <a:pt x="72" y="1366"/>
                      <a:pt x="80" y="1366"/>
                    </a:cubicBezTo>
                    <a:cubicBezTo>
                      <a:pt x="80" y="1379"/>
                      <a:pt x="80" y="1391"/>
                      <a:pt x="80" y="1403"/>
                    </a:cubicBezTo>
                    <a:close/>
                    <a:moveTo>
                      <a:pt x="80" y="1329"/>
                    </a:moveTo>
                    <a:cubicBezTo>
                      <a:pt x="71" y="1328"/>
                      <a:pt x="62" y="1327"/>
                      <a:pt x="54" y="1326"/>
                    </a:cubicBezTo>
                    <a:cubicBezTo>
                      <a:pt x="54" y="1315"/>
                      <a:pt x="54" y="1303"/>
                      <a:pt x="54" y="1291"/>
                    </a:cubicBezTo>
                    <a:cubicBezTo>
                      <a:pt x="62" y="1291"/>
                      <a:pt x="71" y="1292"/>
                      <a:pt x="80" y="1292"/>
                    </a:cubicBezTo>
                    <a:cubicBezTo>
                      <a:pt x="80" y="1304"/>
                      <a:pt x="80" y="1317"/>
                      <a:pt x="80" y="1329"/>
                    </a:cubicBezTo>
                    <a:close/>
                    <a:moveTo>
                      <a:pt x="80" y="1254"/>
                    </a:moveTo>
                    <a:cubicBezTo>
                      <a:pt x="71" y="1254"/>
                      <a:pt x="62" y="1253"/>
                      <a:pt x="53" y="1253"/>
                    </a:cubicBezTo>
                    <a:cubicBezTo>
                      <a:pt x="53" y="1241"/>
                      <a:pt x="53" y="1229"/>
                      <a:pt x="53" y="1217"/>
                    </a:cubicBezTo>
                    <a:cubicBezTo>
                      <a:pt x="62" y="1217"/>
                      <a:pt x="71" y="1217"/>
                      <a:pt x="80" y="1218"/>
                    </a:cubicBezTo>
                    <a:cubicBezTo>
                      <a:pt x="80" y="1230"/>
                      <a:pt x="80" y="1242"/>
                      <a:pt x="80" y="1254"/>
                    </a:cubicBezTo>
                    <a:close/>
                    <a:moveTo>
                      <a:pt x="80" y="1180"/>
                    </a:moveTo>
                    <a:cubicBezTo>
                      <a:pt x="71" y="1180"/>
                      <a:pt x="62" y="1179"/>
                      <a:pt x="53" y="1179"/>
                    </a:cubicBezTo>
                    <a:cubicBezTo>
                      <a:pt x="53" y="1167"/>
                      <a:pt x="53" y="1155"/>
                      <a:pt x="53" y="1143"/>
                    </a:cubicBezTo>
                    <a:cubicBezTo>
                      <a:pt x="62" y="1143"/>
                      <a:pt x="71" y="1143"/>
                      <a:pt x="80" y="1143"/>
                    </a:cubicBezTo>
                    <a:cubicBezTo>
                      <a:pt x="80" y="1155"/>
                      <a:pt x="80" y="1168"/>
                      <a:pt x="80" y="1180"/>
                    </a:cubicBezTo>
                    <a:close/>
                    <a:moveTo>
                      <a:pt x="80" y="1106"/>
                    </a:moveTo>
                    <a:cubicBezTo>
                      <a:pt x="71" y="1105"/>
                      <a:pt x="62" y="1105"/>
                      <a:pt x="53" y="1105"/>
                    </a:cubicBezTo>
                    <a:cubicBezTo>
                      <a:pt x="53" y="1093"/>
                      <a:pt x="53" y="1081"/>
                      <a:pt x="53" y="1070"/>
                    </a:cubicBezTo>
                    <a:cubicBezTo>
                      <a:pt x="62" y="1069"/>
                      <a:pt x="71" y="1069"/>
                      <a:pt x="80" y="1069"/>
                    </a:cubicBezTo>
                    <a:cubicBezTo>
                      <a:pt x="80" y="1081"/>
                      <a:pt x="80" y="1093"/>
                      <a:pt x="80" y="1106"/>
                    </a:cubicBezTo>
                    <a:close/>
                    <a:moveTo>
                      <a:pt x="79" y="1031"/>
                    </a:moveTo>
                    <a:cubicBezTo>
                      <a:pt x="71" y="1031"/>
                      <a:pt x="62" y="1031"/>
                      <a:pt x="53" y="1031"/>
                    </a:cubicBezTo>
                    <a:cubicBezTo>
                      <a:pt x="53" y="1019"/>
                      <a:pt x="53" y="1008"/>
                      <a:pt x="53" y="996"/>
                    </a:cubicBezTo>
                    <a:cubicBezTo>
                      <a:pt x="62" y="995"/>
                      <a:pt x="71" y="995"/>
                      <a:pt x="79" y="994"/>
                    </a:cubicBezTo>
                    <a:cubicBezTo>
                      <a:pt x="79" y="1007"/>
                      <a:pt x="79" y="1019"/>
                      <a:pt x="79" y="1031"/>
                    </a:cubicBezTo>
                    <a:close/>
                    <a:moveTo>
                      <a:pt x="79" y="957"/>
                    </a:moveTo>
                    <a:cubicBezTo>
                      <a:pt x="70" y="957"/>
                      <a:pt x="61" y="957"/>
                      <a:pt x="53" y="958"/>
                    </a:cubicBezTo>
                    <a:cubicBezTo>
                      <a:pt x="53" y="946"/>
                      <a:pt x="53" y="934"/>
                      <a:pt x="53" y="922"/>
                    </a:cubicBezTo>
                    <a:cubicBezTo>
                      <a:pt x="61" y="921"/>
                      <a:pt x="70" y="921"/>
                      <a:pt x="79" y="920"/>
                    </a:cubicBezTo>
                    <a:cubicBezTo>
                      <a:pt x="79" y="932"/>
                      <a:pt x="79" y="944"/>
                      <a:pt x="79" y="957"/>
                    </a:cubicBezTo>
                    <a:close/>
                    <a:moveTo>
                      <a:pt x="79" y="882"/>
                    </a:moveTo>
                    <a:cubicBezTo>
                      <a:pt x="70" y="883"/>
                      <a:pt x="61" y="883"/>
                      <a:pt x="52" y="884"/>
                    </a:cubicBezTo>
                    <a:cubicBezTo>
                      <a:pt x="52" y="872"/>
                      <a:pt x="52" y="860"/>
                      <a:pt x="52" y="848"/>
                    </a:cubicBezTo>
                    <a:cubicBezTo>
                      <a:pt x="61" y="847"/>
                      <a:pt x="70" y="846"/>
                      <a:pt x="79" y="846"/>
                    </a:cubicBezTo>
                    <a:cubicBezTo>
                      <a:pt x="79" y="858"/>
                      <a:pt x="79" y="870"/>
                      <a:pt x="79" y="882"/>
                    </a:cubicBezTo>
                    <a:close/>
                    <a:moveTo>
                      <a:pt x="79" y="808"/>
                    </a:moveTo>
                    <a:cubicBezTo>
                      <a:pt x="70" y="809"/>
                      <a:pt x="61" y="809"/>
                      <a:pt x="52" y="810"/>
                    </a:cubicBezTo>
                    <a:cubicBezTo>
                      <a:pt x="52" y="798"/>
                      <a:pt x="52" y="786"/>
                      <a:pt x="52" y="774"/>
                    </a:cubicBezTo>
                    <a:cubicBezTo>
                      <a:pt x="61" y="773"/>
                      <a:pt x="70" y="772"/>
                      <a:pt x="79" y="771"/>
                    </a:cubicBezTo>
                    <a:cubicBezTo>
                      <a:pt x="79" y="783"/>
                      <a:pt x="79" y="796"/>
                      <a:pt x="79" y="808"/>
                    </a:cubicBezTo>
                    <a:close/>
                    <a:moveTo>
                      <a:pt x="79" y="734"/>
                    </a:moveTo>
                    <a:cubicBezTo>
                      <a:pt x="70" y="734"/>
                      <a:pt x="61" y="735"/>
                      <a:pt x="52" y="736"/>
                    </a:cubicBezTo>
                    <a:cubicBezTo>
                      <a:pt x="52" y="724"/>
                      <a:pt x="52" y="713"/>
                      <a:pt x="52" y="701"/>
                    </a:cubicBezTo>
                    <a:cubicBezTo>
                      <a:pt x="61" y="699"/>
                      <a:pt x="70" y="698"/>
                      <a:pt x="79" y="697"/>
                    </a:cubicBezTo>
                    <a:cubicBezTo>
                      <a:pt x="79" y="709"/>
                      <a:pt x="79" y="721"/>
                      <a:pt x="79" y="734"/>
                    </a:cubicBezTo>
                    <a:close/>
                    <a:moveTo>
                      <a:pt x="78" y="659"/>
                    </a:moveTo>
                    <a:cubicBezTo>
                      <a:pt x="70" y="660"/>
                      <a:pt x="61" y="661"/>
                      <a:pt x="52" y="662"/>
                    </a:cubicBezTo>
                    <a:cubicBezTo>
                      <a:pt x="52" y="651"/>
                      <a:pt x="52" y="639"/>
                      <a:pt x="52" y="627"/>
                    </a:cubicBezTo>
                    <a:cubicBezTo>
                      <a:pt x="61" y="625"/>
                      <a:pt x="70" y="624"/>
                      <a:pt x="78" y="622"/>
                    </a:cubicBezTo>
                    <a:cubicBezTo>
                      <a:pt x="78" y="635"/>
                      <a:pt x="78" y="647"/>
                      <a:pt x="78" y="659"/>
                    </a:cubicBezTo>
                    <a:close/>
                    <a:moveTo>
                      <a:pt x="78" y="585"/>
                    </a:moveTo>
                    <a:cubicBezTo>
                      <a:pt x="69" y="586"/>
                      <a:pt x="60" y="587"/>
                      <a:pt x="52" y="589"/>
                    </a:cubicBezTo>
                    <a:cubicBezTo>
                      <a:pt x="52" y="577"/>
                      <a:pt x="52" y="565"/>
                      <a:pt x="52" y="553"/>
                    </a:cubicBezTo>
                    <a:cubicBezTo>
                      <a:pt x="60" y="551"/>
                      <a:pt x="69" y="550"/>
                      <a:pt x="78" y="548"/>
                    </a:cubicBezTo>
                    <a:cubicBezTo>
                      <a:pt x="78" y="560"/>
                      <a:pt x="78" y="572"/>
                      <a:pt x="78" y="585"/>
                    </a:cubicBezTo>
                    <a:close/>
                    <a:moveTo>
                      <a:pt x="78" y="510"/>
                    </a:moveTo>
                    <a:cubicBezTo>
                      <a:pt x="69" y="512"/>
                      <a:pt x="60" y="513"/>
                      <a:pt x="51" y="515"/>
                    </a:cubicBezTo>
                    <a:cubicBezTo>
                      <a:pt x="51" y="503"/>
                      <a:pt x="51" y="491"/>
                      <a:pt x="51" y="479"/>
                    </a:cubicBezTo>
                    <a:cubicBezTo>
                      <a:pt x="60" y="477"/>
                      <a:pt x="69" y="475"/>
                      <a:pt x="78" y="473"/>
                    </a:cubicBezTo>
                    <a:cubicBezTo>
                      <a:pt x="78" y="486"/>
                      <a:pt x="78" y="498"/>
                      <a:pt x="78" y="510"/>
                    </a:cubicBezTo>
                    <a:close/>
                    <a:moveTo>
                      <a:pt x="78" y="436"/>
                    </a:moveTo>
                    <a:cubicBezTo>
                      <a:pt x="69" y="438"/>
                      <a:pt x="60" y="439"/>
                      <a:pt x="51" y="441"/>
                    </a:cubicBezTo>
                    <a:cubicBezTo>
                      <a:pt x="51" y="429"/>
                      <a:pt x="51" y="417"/>
                      <a:pt x="51" y="406"/>
                    </a:cubicBezTo>
                    <a:cubicBezTo>
                      <a:pt x="60" y="403"/>
                      <a:pt x="69" y="401"/>
                      <a:pt x="78" y="399"/>
                    </a:cubicBezTo>
                    <a:cubicBezTo>
                      <a:pt x="78" y="411"/>
                      <a:pt x="78" y="424"/>
                      <a:pt x="78" y="436"/>
                    </a:cubicBezTo>
                    <a:close/>
                    <a:moveTo>
                      <a:pt x="78" y="361"/>
                    </a:moveTo>
                    <a:cubicBezTo>
                      <a:pt x="69" y="363"/>
                      <a:pt x="60" y="365"/>
                      <a:pt x="51" y="367"/>
                    </a:cubicBezTo>
                    <a:cubicBezTo>
                      <a:pt x="51" y="356"/>
                      <a:pt x="51" y="344"/>
                      <a:pt x="51" y="332"/>
                    </a:cubicBezTo>
                    <a:cubicBezTo>
                      <a:pt x="60" y="329"/>
                      <a:pt x="69" y="327"/>
                      <a:pt x="78" y="325"/>
                    </a:cubicBezTo>
                    <a:cubicBezTo>
                      <a:pt x="78" y="337"/>
                      <a:pt x="78" y="349"/>
                      <a:pt x="78" y="361"/>
                    </a:cubicBezTo>
                    <a:close/>
                    <a:moveTo>
                      <a:pt x="77" y="287"/>
                    </a:moveTo>
                    <a:cubicBezTo>
                      <a:pt x="69" y="289"/>
                      <a:pt x="60" y="291"/>
                      <a:pt x="51" y="294"/>
                    </a:cubicBezTo>
                    <a:cubicBezTo>
                      <a:pt x="51" y="282"/>
                      <a:pt x="51" y="270"/>
                      <a:pt x="51" y="258"/>
                    </a:cubicBezTo>
                    <a:cubicBezTo>
                      <a:pt x="60" y="255"/>
                      <a:pt x="69" y="253"/>
                      <a:pt x="77" y="250"/>
                    </a:cubicBezTo>
                    <a:cubicBezTo>
                      <a:pt x="77" y="262"/>
                      <a:pt x="77" y="275"/>
                      <a:pt x="77" y="287"/>
                    </a:cubicBezTo>
                    <a:close/>
                    <a:moveTo>
                      <a:pt x="51" y="184"/>
                    </a:moveTo>
                    <a:cubicBezTo>
                      <a:pt x="77" y="176"/>
                      <a:pt x="77" y="176"/>
                      <a:pt x="77" y="176"/>
                    </a:cubicBezTo>
                    <a:cubicBezTo>
                      <a:pt x="77" y="213"/>
                      <a:pt x="77" y="213"/>
                      <a:pt x="77" y="213"/>
                    </a:cubicBezTo>
                    <a:cubicBezTo>
                      <a:pt x="51" y="220"/>
                      <a:pt x="51" y="220"/>
                      <a:pt x="51" y="220"/>
                    </a:cubicBezTo>
                    <a:lnTo>
                      <a:pt x="51" y="18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îṩľidé">
                <a:extLst>
                  <a:ext uri="{FF2B5EF4-FFF2-40B4-BE49-F238E27FC236}">
                    <a16:creationId xmlns:a16="http://schemas.microsoft.com/office/drawing/2014/main" id="{AF9B260C-1954-4B1F-98C6-EDC3D5209290}"/>
                  </a:ext>
                </a:extLst>
              </p:cNvPr>
              <p:cNvSpPr/>
              <p:nvPr userDrawn="1"/>
            </p:nvSpPr>
            <p:spPr bwMode="auto">
              <a:xfrm>
                <a:off x="4359009" y="3199852"/>
                <a:ext cx="283297" cy="2184132"/>
              </a:xfrm>
              <a:custGeom>
                <a:avLst/>
                <a:gdLst>
                  <a:gd name="T0" fmla="*/ 0 w 148"/>
                  <a:gd name="T1" fmla="*/ 1107 h 1143"/>
                  <a:gd name="T2" fmla="*/ 148 w 148"/>
                  <a:gd name="T3" fmla="*/ 0 h 1143"/>
                  <a:gd name="T4" fmla="*/ 19 w 148"/>
                  <a:gd name="T5" fmla="*/ 1034 h 1143"/>
                  <a:gd name="T6" fmla="*/ 127 w 148"/>
                  <a:gd name="T7" fmla="*/ 1087 h 1143"/>
                  <a:gd name="T8" fmla="*/ 19 w 148"/>
                  <a:gd name="T9" fmla="*/ 1034 h 1143"/>
                  <a:gd name="T10" fmla="*/ 127 w 148"/>
                  <a:gd name="T11" fmla="*/ 981 h 1143"/>
                  <a:gd name="T12" fmla="*/ 19 w 148"/>
                  <a:gd name="T13" fmla="*/ 986 h 1143"/>
                  <a:gd name="T14" fmla="*/ 19 w 148"/>
                  <a:gd name="T15" fmla="*/ 890 h 1143"/>
                  <a:gd name="T16" fmla="*/ 127 w 148"/>
                  <a:gd name="T17" fmla="*/ 935 h 1143"/>
                  <a:gd name="T18" fmla="*/ 19 w 148"/>
                  <a:gd name="T19" fmla="*/ 890 h 1143"/>
                  <a:gd name="T20" fmla="*/ 127 w 148"/>
                  <a:gd name="T21" fmla="*/ 829 h 1143"/>
                  <a:gd name="T22" fmla="*/ 19 w 148"/>
                  <a:gd name="T23" fmla="*/ 843 h 1143"/>
                  <a:gd name="T24" fmla="*/ 19 w 148"/>
                  <a:gd name="T25" fmla="*/ 747 h 1143"/>
                  <a:gd name="T26" fmla="*/ 127 w 148"/>
                  <a:gd name="T27" fmla="*/ 783 h 1143"/>
                  <a:gd name="T28" fmla="*/ 19 w 148"/>
                  <a:gd name="T29" fmla="*/ 747 h 1143"/>
                  <a:gd name="T30" fmla="*/ 127 w 148"/>
                  <a:gd name="T31" fmla="*/ 677 h 1143"/>
                  <a:gd name="T32" fmla="*/ 19 w 148"/>
                  <a:gd name="T33" fmla="*/ 700 h 1143"/>
                  <a:gd name="T34" fmla="*/ 19 w 148"/>
                  <a:gd name="T35" fmla="*/ 603 h 1143"/>
                  <a:gd name="T36" fmla="*/ 127 w 148"/>
                  <a:gd name="T37" fmla="*/ 630 h 1143"/>
                  <a:gd name="T38" fmla="*/ 19 w 148"/>
                  <a:gd name="T39" fmla="*/ 603 h 1143"/>
                  <a:gd name="T40" fmla="*/ 127 w 148"/>
                  <a:gd name="T41" fmla="*/ 524 h 1143"/>
                  <a:gd name="T42" fmla="*/ 19 w 148"/>
                  <a:gd name="T43" fmla="*/ 557 h 1143"/>
                  <a:gd name="T44" fmla="*/ 19 w 148"/>
                  <a:gd name="T45" fmla="*/ 460 h 1143"/>
                  <a:gd name="T46" fmla="*/ 127 w 148"/>
                  <a:gd name="T47" fmla="*/ 478 h 1143"/>
                  <a:gd name="T48" fmla="*/ 19 w 148"/>
                  <a:gd name="T49" fmla="*/ 460 h 1143"/>
                  <a:gd name="T50" fmla="*/ 127 w 148"/>
                  <a:gd name="T51" fmla="*/ 372 h 1143"/>
                  <a:gd name="T52" fmla="*/ 19 w 148"/>
                  <a:gd name="T53" fmla="*/ 414 h 1143"/>
                  <a:gd name="T54" fmla="*/ 19 w 148"/>
                  <a:gd name="T55" fmla="*/ 317 h 1143"/>
                  <a:gd name="T56" fmla="*/ 127 w 148"/>
                  <a:gd name="T57" fmla="*/ 326 h 1143"/>
                  <a:gd name="T58" fmla="*/ 19 w 148"/>
                  <a:gd name="T59" fmla="*/ 317 h 1143"/>
                  <a:gd name="T60" fmla="*/ 127 w 148"/>
                  <a:gd name="T61" fmla="*/ 220 h 1143"/>
                  <a:gd name="T62" fmla="*/ 19 w 148"/>
                  <a:gd name="T63" fmla="*/ 272 h 1143"/>
                  <a:gd name="T64" fmla="*/ 19 w 148"/>
                  <a:gd name="T65" fmla="*/ 173 h 1143"/>
                  <a:gd name="T66" fmla="*/ 127 w 148"/>
                  <a:gd name="T67" fmla="*/ 173 h 1143"/>
                  <a:gd name="T68" fmla="*/ 19 w 148"/>
                  <a:gd name="T69" fmla="*/ 173 h 1143"/>
                  <a:gd name="T70" fmla="*/ 127 w 148"/>
                  <a:gd name="T71" fmla="*/ 68 h 1143"/>
                  <a:gd name="T72" fmla="*/ 19 w 148"/>
                  <a:gd name="T73" fmla="*/ 129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" h="1143">
                    <a:moveTo>
                      <a:pt x="0" y="49"/>
                    </a:moveTo>
                    <a:cubicBezTo>
                      <a:pt x="0" y="1107"/>
                      <a:pt x="0" y="1107"/>
                      <a:pt x="0" y="1107"/>
                    </a:cubicBezTo>
                    <a:cubicBezTo>
                      <a:pt x="148" y="1143"/>
                      <a:pt x="148" y="1143"/>
                      <a:pt x="148" y="1143"/>
                    </a:cubicBezTo>
                    <a:cubicBezTo>
                      <a:pt x="148" y="0"/>
                      <a:pt x="148" y="0"/>
                      <a:pt x="148" y="0"/>
                    </a:cubicBezTo>
                    <a:lnTo>
                      <a:pt x="0" y="49"/>
                    </a:lnTo>
                    <a:close/>
                    <a:moveTo>
                      <a:pt x="19" y="1034"/>
                    </a:moveTo>
                    <a:cubicBezTo>
                      <a:pt x="127" y="1058"/>
                      <a:pt x="127" y="1058"/>
                      <a:pt x="127" y="1058"/>
                    </a:cubicBezTo>
                    <a:cubicBezTo>
                      <a:pt x="127" y="1087"/>
                      <a:pt x="127" y="1087"/>
                      <a:pt x="127" y="1087"/>
                    </a:cubicBezTo>
                    <a:cubicBezTo>
                      <a:pt x="19" y="1058"/>
                      <a:pt x="19" y="1058"/>
                      <a:pt x="19" y="1058"/>
                    </a:cubicBezTo>
                    <a:lnTo>
                      <a:pt x="19" y="1034"/>
                    </a:lnTo>
                    <a:close/>
                    <a:moveTo>
                      <a:pt x="19" y="962"/>
                    </a:moveTo>
                    <a:cubicBezTo>
                      <a:pt x="55" y="968"/>
                      <a:pt x="91" y="975"/>
                      <a:pt x="127" y="981"/>
                    </a:cubicBezTo>
                    <a:cubicBezTo>
                      <a:pt x="127" y="991"/>
                      <a:pt x="127" y="1001"/>
                      <a:pt x="127" y="1011"/>
                    </a:cubicBezTo>
                    <a:cubicBezTo>
                      <a:pt x="91" y="1003"/>
                      <a:pt x="55" y="994"/>
                      <a:pt x="19" y="986"/>
                    </a:cubicBezTo>
                    <a:cubicBezTo>
                      <a:pt x="19" y="978"/>
                      <a:pt x="19" y="970"/>
                      <a:pt x="19" y="962"/>
                    </a:cubicBezTo>
                    <a:close/>
                    <a:moveTo>
                      <a:pt x="19" y="890"/>
                    </a:moveTo>
                    <a:cubicBezTo>
                      <a:pt x="55" y="895"/>
                      <a:pt x="91" y="900"/>
                      <a:pt x="127" y="905"/>
                    </a:cubicBezTo>
                    <a:cubicBezTo>
                      <a:pt x="127" y="915"/>
                      <a:pt x="127" y="925"/>
                      <a:pt x="127" y="935"/>
                    </a:cubicBezTo>
                    <a:cubicBezTo>
                      <a:pt x="91" y="928"/>
                      <a:pt x="55" y="921"/>
                      <a:pt x="19" y="915"/>
                    </a:cubicBezTo>
                    <a:cubicBezTo>
                      <a:pt x="19" y="907"/>
                      <a:pt x="19" y="898"/>
                      <a:pt x="19" y="890"/>
                    </a:cubicBezTo>
                    <a:close/>
                    <a:moveTo>
                      <a:pt x="19" y="819"/>
                    </a:moveTo>
                    <a:cubicBezTo>
                      <a:pt x="55" y="822"/>
                      <a:pt x="91" y="826"/>
                      <a:pt x="127" y="829"/>
                    </a:cubicBezTo>
                    <a:cubicBezTo>
                      <a:pt x="127" y="839"/>
                      <a:pt x="127" y="849"/>
                      <a:pt x="127" y="859"/>
                    </a:cubicBezTo>
                    <a:cubicBezTo>
                      <a:pt x="91" y="854"/>
                      <a:pt x="55" y="848"/>
                      <a:pt x="19" y="843"/>
                    </a:cubicBezTo>
                    <a:cubicBezTo>
                      <a:pt x="19" y="835"/>
                      <a:pt x="19" y="827"/>
                      <a:pt x="19" y="819"/>
                    </a:cubicBezTo>
                    <a:close/>
                    <a:moveTo>
                      <a:pt x="19" y="747"/>
                    </a:moveTo>
                    <a:cubicBezTo>
                      <a:pt x="55" y="749"/>
                      <a:pt x="91" y="751"/>
                      <a:pt x="127" y="753"/>
                    </a:cubicBezTo>
                    <a:cubicBezTo>
                      <a:pt x="127" y="763"/>
                      <a:pt x="127" y="773"/>
                      <a:pt x="127" y="783"/>
                    </a:cubicBezTo>
                    <a:cubicBezTo>
                      <a:pt x="91" y="779"/>
                      <a:pt x="55" y="775"/>
                      <a:pt x="19" y="772"/>
                    </a:cubicBezTo>
                    <a:cubicBezTo>
                      <a:pt x="19" y="763"/>
                      <a:pt x="19" y="755"/>
                      <a:pt x="19" y="747"/>
                    </a:cubicBezTo>
                    <a:close/>
                    <a:moveTo>
                      <a:pt x="19" y="675"/>
                    </a:moveTo>
                    <a:cubicBezTo>
                      <a:pt x="55" y="676"/>
                      <a:pt x="91" y="676"/>
                      <a:pt x="127" y="677"/>
                    </a:cubicBezTo>
                    <a:cubicBezTo>
                      <a:pt x="127" y="687"/>
                      <a:pt x="127" y="697"/>
                      <a:pt x="127" y="706"/>
                    </a:cubicBezTo>
                    <a:cubicBezTo>
                      <a:pt x="91" y="704"/>
                      <a:pt x="55" y="702"/>
                      <a:pt x="19" y="700"/>
                    </a:cubicBezTo>
                    <a:cubicBezTo>
                      <a:pt x="19" y="692"/>
                      <a:pt x="19" y="684"/>
                      <a:pt x="19" y="675"/>
                    </a:cubicBezTo>
                    <a:close/>
                    <a:moveTo>
                      <a:pt x="19" y="603"/>
                    </a:moveTo>
                    <a:cubicBezTo>
                      <a:pt x="55" y="602"/>
                      <a:pt x="91" y="602"/>
                      <a:pt x="127" y="601"/>
                    </a:cubicBezTo>
                    <a:cubicBezTo>
                      <a:pt x="127" y="610"/>
                      <a:pt x="127" y="620"/>
                      <a:pt x="127" y="630"/>
                    </a:cubicBezTo>
                    <a:cubicBezTo>
                      <a:pt x="91" y="630"/>
                      <a:pt x="55" y="629"/>
                      <a:pt x="19" y="629"/>
                    </a:cubicBezTo>
                    <a:cubicBezTo>
                      <a:pt x="19" y="620"/>
                      <a:pt x="19" y="612"/>
                      <a:pt x="19" y="603"/>
                    </a:cubicBezTo>
                    <a:close/>
                    <a:moveTo>
                      <a:pt x="19" y="532"/>
                    </a:moveTo>
                    <a:cubicBezTo>
                      <a:pt x="55" y="529"/>
                      <a:pt x="91" y="527"/>
                      <a:pt x="127" y="524"/>
                    </a:cubicBezTo>
                    <a:cubicBezTo>
                      <a:pt x="127" y="534"/>
                      <a:pt x="127" y="544"/>
                      <a:pt x="127" y="554"/>
                    </a:cubicBezTo>
                    <a:cubicBezTo>
                      <a:pt x="91" y="555"/>
                      <a:pt x="55" y="556"/>
                      <a:pt x="19" y="557"/>
                    </a:cubicBezTo>
                    <a:cubicBezTo>
                      <a:pt x="19" y="549"/>
                      <a:pt x="19" y="540"/>
                      <a:pt x="19" y="532"/>
                    </a:cubicBezTo>
                    <a:close/>
                    <a:moveTo>
                      <a:pt x="19" y="460"/>
                    </a:moveTo>
                    <a:cubicBezTo>
                      <a:pt x="55" y="456"/>
                      <a:pt x="91" y="452"/>
                      <a:pt x="127" y="448"/>
                    </a:cubicBezTo>
                    <a:cubicBezTo>
                      <a:pt x="127" y="458"/>
                      <a:pt x="127" y="468"/>
                      <a:pt x="127" y="478"/>
                    </a:cubicBezTo>
                    <a:cubicBezTo>
                      <a:pt x="91" y="481"/>
                      <a:pt x="55" y="483"/>
                      <a:pt x="19" y="486"/>
                    </a:cubicBezTo>
                    <a:cubicBezTo>
                      <a:pt x="19" y="477"/>
                      <a:pt x="19" y="469"/>
                      <a:pt x="19" y="460"/>
                    </a:cubicBezTo>
                    <a:close/>
                    <a:moveTo>
                      <a:pt x="19" y="388"/>
                    </a:moveTo>
                    <a:cubicBezTo>
                      <a:pt x="55" y="383"/>
                      <a:pt x="91" y="378"/>
                      <a:pt x="127" y="372"/>
                    </a:cubicBezTo>
                    <a:cubicBezTo>
                      <a:pt x="127" y="382"/>
                      <a:pt x="127" y="392"/>
                      <a:pt x="127" y="402"/>
                    </a:cubicBezTo>
                    <a:cubicBezTo>
                      <a:pt x="91" y="406"/>
                      <a:pt x="55" y="410"/>
                      <a:pt x="19" y="414"/>
                    </a:cubicBezTo>
                    <a:cubicBezTo>
                      <a:pt x="19" y="406"/>
                      <a:pt x="19" y="397"/>
                      <a:pt x="19" y="388"/>
                    </a:cubicBezTo>
                    <a:close/>
                    <a:moveTo>
                      <a:pt x="19" y="317"/>
                    </a:moveTo>
                    <a:cubicBezTo>
                      <a:pt x="55" y="310"/>
                      <a:pt x="91" y="303"/>
                      <a:pt x="127" y="296"/>
                    </a:cubicBezTo>
                    <a:cubicBezTo>
                      <a:pt x="127" y="306"/>
                      <a:pt x="127" y="316"/>
                      <a:pt x="127" y="326"/>
                    </a:cubicBezTo>
                    <a:cubicBezTo>
                      <a:pt x="91" y="331"/>
                      <a:pt x="55" y="337"/>
                      <a:pt x="19" y="343"/>
                    </a:cubicBezTo>
                    <a:cubicBezTo>
                      <a:pt x="19" y="334"/>
                      <a:pt x="19" y="325"/>
                      <a:pt x="19" y="317"/>
                    </a:cubicBezTo>
                    <a:close/>
                    <a:moveTo>
                      <a:pt x="19" y="245"/>
                    </a:moveTo>
                    <a:cubicBezTo>
                      <a:pt x="55" y="236"/>
                      <a:pt x="91" y="228"/>
                      <a:pt x="127" y="220"/>
                    </a:cubicBezTo>
                    <a:cubicBezTo>
                      <a:pt x="127" y="230"/>
                      <a:pt x="127" y="240"/>
                      <a:pt x="127" y="249"/>
                    </a:cubicBezTo>
                    <a:cubicBezTo>
                      <a:pt x="91" y="257"/>
                      <a:pt x="55" y="264"/>
                      <a:pt x="19" y="272"/>
                    </a:cubicBezTo>
                    <a:cubicBezTo>
                      <a:pt x="19" y="263"/>
                      <a:pt x="19" y="254"/>
                      <a:pt x="19" y="245"/>
                    </a:cubicBezTo>
                    <a:close/>
                    <a:moveTo>
                      <a:pt x="19" y="173"/>
                    </a:moveTo>
                    <a:cubicBezTo>
                      <a:pt x="55" y="163"/>
                      <a:pt x="91" y="154"/>
                      <a:pt x="127" y="144"/>
                    </a:cubicBezTo>
                    <a:cubicBezTo>
                      <a:pt x="127" y="154"/>
                      <a:pt x="127" y="163"/>
                      <a:pt x="127" y="173"/>
                    </a:cubicBezTo>
                    <a:cubicBezTo>
                      <a:pt x="91" y="182"/>
                      <a:pt x="55" y="191"/>
                      <a:pt x="19" y="200"/>
                    </a:cubicBezTo>
                    <a:cubicBezTo>
                      <a:pt x="19" y="191"/>
                      <a:pt x="19" y="182"/>
                      <a:pt x="19" y="173"/>
                    </a:cubicBezTo>
                    <a:close/>
                    <a:moveTo>
                      <a:pt x="19" y="101"/>
                    </a:moveTo>
                    <a:cubicBezTo>
                      <a:pt x="127" y="68"/>
                      <a:pt x="127" y="68"/>
                      <a:pt x="127" y="68"/>
                    </a:cubicBezTo>
                    <a:cubicBezTo>
                      <a:pt x="127" y="97"/>
                      <a:pt x="127" y="97"/>
                      <a:pt x="127" y="97"/>
                    </a:cubicBezTo>
                    <a:cubicBezTo>
                      <a:pt x="19" y="129"/>
                      <a:pt x="19" y="129"/>
                      <a:pt x="19" y="129"/>
                    </a:cubicBezTo>
                    <a:lnTo>
                      <a:pt x="19" y="10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íṥḻíďé">
                <a:extLst>
                  <a:ext uri="{FF2B5EF4-FFF2-40B4-BE49-F238E27FC236}">
                    <a16:creationId xmlns:a16="http://schemas.microsoft.com/office/drawing/2014/main" id="{618F99D8-CE61-4524-BA12-05A7F3BF9F37}"/>
                  </a:ext>
                </a:extLst>
              </p:cNvPr>
              <p:cNvSpPr/>
              <p:nvPr userDrawn="1"/>
            </p:nvSpPr>
            <p:spPr bwMode="auto">
              <a:xfrm>
                <a:off x="4664500" y="3203768"/>
                <a:ext cx="544401" cy="2177604"/>
              </a:xfrm>
              <a:custGeom>
                <a:avLst/>
                <a:gdLst>
                  <a:gd name="T0" fmla="*/ 49 w 285"/>
                  <a:gd name="T1" fmla="*/ 1049 h 1140"/>
                  <a:gd name="T2" fmla="*/ 97 w 285"/>
                  <a:gd name="T3" fmla="*/ 988 h 1140"/>
                  <a:gd name="T4" fmla="*/ 97 w 285"/>
                  <a:gd name="T5" fmla="*/ 964 h 1140"/>
                  <a:gd name="T6" fmla="*/ 49 w 285"/>
                  <a:gd name="T7" fmla="*/ 910 h 1140"/>
                  <a:gd name="T8" fmla="*/ 49 w 285"/>
                  <a:gd name="T9" fmla="*/ 818 h 1140"/>
                  <a:gd name="T10" fmla="*/ 49 w 285"/>
                  <a:gd name="T11" fmla="*/ 703 h 1140"/>
                  <a:gd name="T12" fmla="*/ 97 w 285"/>
                  <a:gd name="T13" fmla="*/ 649 h 1140"/>
                  <a:gd name="T14" fmla="*/ 97 w 285"/>
                  <a:gd name="T15" fmla="*/ 625 h 1140"/>
                  <a:gd name="T16" fmla="*/ 49 w 285"/>
                  <a:gd name="T17" fmla="*/ 565 h 1140"/>
                  <a:gd name="T18" fmla="*/ 49 w 285"/>
                  <a:gd name="T19" fmla="*/ 473 h 1140"/>
                  <a:gd name="T20" fmla="*/ 49 w 285"/>
                  <a:gd name="T21" fmla="*/ 415 h 1140"/>
                  <a:gd name="T22" fmla="*/ 97 w 285"/>
                  <a:gd name="T23" fmla="*/ 310 h 1140"/>
                  <a:gd name="T24" fmla="*/ 97 w 285"/>
                  <a:gd name="T25" fmla="*/ 286 h 1140"/>
                  <a:gd name="T26" fmla="*/ 49 w 285"/>
                  <a:gd name="T27" fmla="*/ 219 h 1140"/>
                  <a:gd name="T28" fmla="*/ 49 w 285"/>
                  <a:gd name="T29" fmla="*/ 127 h 1140"/>
                  <a:gd name="T30" fmla="*/ 159 w 285"/>
                  <a:gd name="T31" fmla="*/ 133 h 1140"/>
                  <a:gd name="T32" fmla="*/ 129 w 285"/>
                  <a:gd name="T33" fmla="*/ 180 h 1140"/>
                  <a:gd name="T34" fmla="*/ 129 w 285"/>
                  <a:gd name="T35" fmla="*/ 205 h 1140"/>
                  <a:gd name="T36" fmla="*/ 159 w 285"/>
                  <a:gd name="T37" fmla="*/ 268 h 1140"/>
                  <a:gd name="T38" fmla="*/ 159 w 285"/>
                  <a:gd name="T39" fmla="*/ 353 h 1140"/>
                  <a:gd name="T40" fmla="*/ 160 w 285"/>
                  <a:gd name="T41" fmla="*/ 463 h 1140"/>
                  <a:gd name="T42" fmla="*/ 129 w 285"/>
                  <a:gd name="T43" fmla="*/ 514 h 1140"/>
                  <a:gd name="T44" fmla="*/ 129 w 285"/>
                  <a:gd name="T45" fmla="*/ 539 h 1140"/>
                  <a:gd name="T46" fmla="*/ 160 w 285"/>
                  <a:gd name="T47" fmla="*/ 598 h 1140"/>
                  <a:gd name="T48" fmla="*/ 160 w 285"/>
                  <a:gd name="T49" fmla="*/ 682 h 1140"/>
                  <a:gd name="T50" fmla="*/ 160 w 285"/>
                  <a:gd name="T51" fmla="*/ 792 h 1140"/>
                  <a:gd name="T52" fmla="*/ 130 w 285"/>
                  <a:gd name="T53" fmla="*/ 849 h 1140"/>
                  <a:gd name="T54" fmla="*/ 130 w 285"/>
                  <a:gd name="T55" fmla="*/ 874 h 1140"/>
                  <a:gd name="T56" fmla="*/ 160 w 285"/>
                  <a:gd name="T57" fmla="*/ 928 h 1140"/>
                  <a:gd name="T58" fmla="*/ 161 w 285"/>
                  <a:gd name="T59" fmla="*/ 1012 h 1140"/>
                  <a:gd name="T60" fmla="*/ 186 w 285"/>
                  <a:gd name="T61" fmla="*/ 1036 h 1140"/>
                  <a:gd name="T62" fmla="*/ 208 w 285"/>
                  <a:gd name="T63" fmla="*/ 980 h 1140"/>
                  <a:gd name="T64" fmla="*/ 208 w 285"/>
                  <a:gd name="T65" fmla="*/ 927 h 1140"/>
                  <a:gd name="T66" fmla="*/ 186 w 285"/>
                  <a:gd name="T67" fmla="*/ 901 h 1140"/>
                  <a:gd name="T68" fmla="*/ 186 w 285"/>
                  <a:gd name="T69" fmla="*/ 847 h 1140"/>
                  <a:gd name="T70" fmla="*/ 186 w 285"/>
                  <a:gd name="T71" fmla="*/ 738 h 1140"/>
                  <a:gd name="T72" fmla="*/ 208 w 285"/>
                  <a:gd name="T73" fmla="*/ 657 h 1140"/>
                  <a:gd name="T74" fmla="*/ 208 w 285"/>
                  <a:gd name="T75" fmla="*/ 631 h 1140"/>
                  <a:gd name="T76" fmla="*/ 186 w 285"/>
                  <a:gd name="T77" fmla="*/ 575 h 1140"/>
                  <a:gd name="T78" fmla="*/ 186 w 285"/>
                  <a:gd name="T79" fmla="*/ 492 h 1140"/>
                  <a:gd name="T80" fmla="*/ 186 w 285"/>
                  <a:gd name="T81" fmla="*/ 384 h 1140"/>
                  <a:gd name="T82" fmla="*/ 208 w 285"/>
                  <a:gd name="T83" fmla="*/ 334 h 1140"/>
                  <a:gd name="T84" fmla="*/ 208 w 285"/>
                  <a:gd name="T85" fmla="*/ 308 h 1140"/>
                  <a:gd name="T86" fmla="*/ 208 w 285"/>
                  <a:gd name="T87" fmla="*/ 254 h 1140"/>
                  <a:gd name="T88" fmla="*/ 186 w 285"/>
                  <a:gd name="T89" fmla="*/ 166 h 1140"/>
                  <a:gd name="T90" fmla="*/ 228 w 285"/>
                  <a:gd name="T91" fmla="*/ 1033 h 1140"/>
                  <a:gd name="T92" fmla="*/ 247 w 285"/>
                  <a:gd name="T93" fmla="*/ 978 h 1140"/>
                  <a:gd name="T94" fmla="*/ 247 w 285"/>
                  <a:gd name="T95" fmla="*/ 951 h 1140"/>
                  <a:gd name="T96" fmla="*/ 228 w 285"/>
                  <a:gd name="T97" fmla="*/ 899 h 1140"/>
                  <a:gd name="T98" fmla="*/ 228 w 285"/>
                  <a:gd name="T99" fmla="*/ 820 h 1140"/>
                  <a:gd name="T100" fmla="*/ 229 w 285"/>
                  <a:gd name="T101" fmla="*/ 713 h 1140"/>
                  <a:gd name="T102" fmla="*/ 248 w 285"/>
                  <a:gd name="T103" fmla="*/ 661 h 1140"/>
                  <a:gd name="T104" fmla="*/ 248 w 285"/>
                  <a:gd name="T105" fmla="*/ 634 h 1140"/>
                  <a:gd name="T106" fmla="*/ 229 w 285"/>
                  <a:gd name="T107" fmla="*/ 579 h 1140"/>
                  <a:gd name="T108" fmla="*/ 229 w 285"/>
                  <a:gd name="T109" fmla="*/ 499 h 1140"/>
                  <a:gd name="T110" fmla="*/ 230 w 285"/>
                  <a:gd name="T111" fmla="*/ 393 h 1140"/>
                  <a:gd name="T112" fmla="*/ 249 w 285"/>
                  <a:gd name="T113" fmla="*/ 343 h 1140"/>
                  <a:gd name="T114" fmla="*/ 249 w 285"/>
                  <a:gd name="T115" fmla="*/ 316 h 1140"/>
                  <a:gd name="T116" fmla="*/ 230 w 285"/>
                  <a:gd name="T117" fmla="*/ 259 h 1140"/>
                  <a:gd name="T118" fmla="*/ 230 w 285"/>
                  <a:gd name="T119" fmla="*/ 179 h 1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5" h="1140">
                    <a:moveTo>
                      <a:pt x="285" y="9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40"/>
                      <a:pt x="0" y="1140"/>
                      <a:pt x="0" y="1140"/>
                    </a:cubicBezTo>
                    <a:cubicBezTo>
                      <a:pt x="285" y="1097"/>
                      <a:pt x="285" y="1097"/>
                      <a:pt x="285" y="1097"/>
                    </a:cubicBezTo>
                    <a:lnTo>
                      <a:pt x="285" y="98"/>
                    </a:lnTo>
                    <a:close/>
                    <a:moveTo>
                      <a:pt x="49" y="1049"/>
                    </a:moveTo>
                    <a:cubicBezTo>
                      <a:pt x="97" y="1045"/>
                      <a:pt x="97" y="1045"/>
                      <a:pt x="97" y="1045"/>
                    </a:cubicBezTo>
                    <a:cubicBezTo>
                      <a:pt x="97" y="1077"/>
                      <a:pt x="97" y="1077"/>
                      <a:pt x="97" y="1077"/>
                    </a:cubicBezTo>
                    <a:cubicBezTo>
                      <a:pt x="49" y="1083"/>
                      <a:pt x="49" y="1083"/>
                      <a:pt x="49" y="1083"/>
                    </a:cubicBezTo>
                    <a:lnTo>
                      <a:pt x="49" y="1049"/>
                    </a:lnTo>
                    <a:close/>
                    <a:moveTo>
                      <a:pt x="49" y="991"/>
                    </a:moveTo>
                    <a:cubicBezTo>
                      <a:pt x="65" y="990"/>
                      <a:pt x="81" y="989"/>
                      <a:pt x="97" y="988"/>
                    </a:cubicBezTo>
                    <a:cubicBezTo>
                      <a:pt x="97" y="999"/>
                      <a:pt x="97" y="1009"/>
                      <a:pt x="97" y="1020"/>
                    </a:cubicBezTo>
                    <a:cubicBezTo>
                      <a:pt x="81" y="1022"/>
                      <a:pt x="65" y="1024"/>
                      <a:pt x="49" y="1025"/>
                    </a:cubicBezTo>
                    <a:cubicBezTo>
                      <a:pt x="49" y="1014"/>
                      <a:pt x="49" y="1003"/>
                      <a:pt x="49" y="991"/>
                    </a:cubicBezTo>
                    <a:close/>
                    <a:moveTo>
                      <a:pt x="49" y="934"/>
                    </a:moveTo>
                    <a:cubicBezTo>
                      <a:pt x="65" y="933"/>
                      <a:pt x="81" y="932"/>
                      <a:pt x="97" y="932"/>
                    </a:cubicBezTo>
                    <a:cubicBezTo>
                      <a:pt x="97" y="942"/>
                      <a:pt x="97" y="953"/>
                      <a:pt x="97" y="964"/>
                    </a:cubicBezTo>
                    <a:cubicBezTo>
                      <a:pt x="81" y="965"/>
                      <a:pt x="65" y="966"/>
                      <a:pt x="49" y="968"/>
                    </a:cubicBezTo>
                    <a:cubicBezTo>
                      <a:pt x="49" y="956"/>
                      <a:pt x="49" y="945"/>
                      <a:pt x="49" y="934"/>
                    </a:cubicBezTo>
                    <a:close/>
                    <a:moveTo>
                      <a:pt x="49" y="876"/>
                    </a:moveTo>
                    <a:cubicBezTo>
                      <a:pt x="65" y="876"/>
                      <a:pt x="81" y="875"/>
                      <a:pt x="97" y="875"/>
                    </a:cubicBezTo>
                    <a:cubicBezTo>
                      <a:pt x="97" y="886"/>
                      <a:pt x="97" y="896"/>
                      <a:pt x="97" y="907"/>
                    </a:cubicBezTo>
                    <a:cubicBezTo>
                      <a:pt x="81" y="908"/>
                      <a:pt x="65" y="909"/>
                      <a:pt x="49" y="910"/>
                    </a:cubicBezTo>
                    <a:cubicBezTo>
                      <a:pt x="49" y="899"/>
                      <a:pt x="49" y="887"/>
                      <a:pt x="49" y="876"/>
                    </a:cubicBezTo>
                    <a:close/>
                    <a:moveTo>
                      <a:pt x="49" y="818"/>
                    </a:moveTo>
                    <a:cubicBezTo>
                      <a:pt x="65" y="818"/>
                      <a:pt x="81" y="819"/>
                      <a:pt x="97" y="819"/>
                    </a:cubicBezTo>
                    <a:cubicBezTo>
                      <a:pt x="97" y="829"/>
                      <a:pt x="97" y="840"/>
                      <a:pt x="97" y="851"/>
                    </a:cubicBezTo>
                    <a:cubicBezTo>
                      <a:pt x="81" y="851"/>
                      <a:pt x="65" y="852"/>
                      <a:pt x="49" y="853"/>
                    </a:cubicBezTo>
                    <a:cubicBezTo>
                      <a:pt x="49" y="841"/>
                      <a:pt x="49" y="830"/>
                      <a:pt x="49" y="818"/>
                    </a:cubicBezTo>
                    <a:close/>
                    <a:moveTo>
                      <a:pt x="49" y="761"/>
                    </a:moveTo>
                    <a:cubicBezTo>
                      <a:pt x="65" y="761"/>
                      <a:pt x="81" y="762"/>
                      <a:pt x="97" y="762"/>
                    </a:cubicBezTo>
                    <a:cubicBezTo>
                      <a:pt x="97" y="773"/>
                      <a:pt x="97" y="783"/>
                      <a:pt x="97" y="794"/>
                    </a:cubicBezTo>
                    <a:cubicBezTo>
                      <a:pt x="81" y="794"/>
                      <a:pt x="65" y="795"/>
                      <a:pt x="49" y="795"/>
                    </a:cubicBezTo>
                    <a:cubicBezTo>
                      <a:pt x="49" y="784"/>
                      <a:pt x="49" y="772"/>
                      <a:pt x="49" y="761"/>
                    </a:cubicBezTo>
                    <a:close/>
                    <a:moveTo>
                      <a:pt x="49" y="703"/>
                    </a:moveTo>
                    <a:cubicBezTo>
                      <a:pt x="65" y="704"/>
                      <a:pt x="81" y="705"/>
                      <a:pt x="97" y="706"/>
                    </a:cubicBezTo>
                    <a:cubicBezTo>
                      <a:pt x="97" y="716"/>
                      <a:pt x="97" y="727"/>
                      <a:pt x="97" y="738"/>
                    </a:cubicBezTo>
                    <a:cubicBezTo>
                      <a:pt x="81" y="738"/>
                      <a:pt x="65" y="737"/>
                      <a:pt x="49" y="737"/>
                    </a:cubicBezTo>
                    <a:cubicBezTo>
                      <a:pt x="49" y="726"/>
                      <a:pt x="49" y="715"/>
                      <a:pt x="49" y="703"/>
                    </a:cubicBezTo>
                    <a:close/>
                    <a:moveTo>
                      <a:pt x="49" y="645"/>
                    </a:moveTo>
                    <a:cubicBezTo>
                      <a:pt x="65" y="647"/>
                      <a:pt x="81" y="648"/>
                      <a:pt x="97" y="649"/>
                    </a:cubicBezTo>
                    <a:cubicBezTo>
                      <a:pt x="97" y="660"/>
                      <a:pt x="97" y="671"/>
                      <a:pt x="97" y="681"/>
                    </a:cubicBezTo>
                    <a:cubicBezTo>
                      <a:pt x="81" y="681"/>
                      <a:pt x="65" y="680"/>
                      <a:pt x="49" y="680"/>
                    </a:cubicBezTo>
                    <a:cubicBezTo>
                      <a:pt x="49" y="668"/>
                      <a:pt x="49" y="657"/>
                      <a:pt x="49" y="645"/>
                    </a:cubicBezTo>
                    <a:close/>
                    <a:moveTo>
                      <a:pt x="49" y="588"/>
                    </a:moveTo>
                    <a:cubicBezTo>
                      <a:pt x="65" y="590"/>
                      <a:pt x="81" y="591"/>
                      <a:pt x="97" y="593"/>
                    </a:cubicBezTo>
                    <a:cubicBezTo>
                      <a:pt x="97" y="603"/>
                      <a:pt x="97" y="614"/>
                      <a:pt x="97" y="625"/>
                    </a:cubicBezTo>
                    <a:cubicBezTo>
                      <a:pt x="81" y="624"/>
                      <a:pt x="65" y="623"/>
                      <a:pt x="49" y="622"/>
                    </a:cubicBezTo>
                    <a:cubicBezTo>
                      <a:pt x="49" y="611"/>
                      <a:pt x="49" y="599"/>
                      <a:pt x="49" y="588"/>
                    </a:cubicBezTo>
                    <a:close/>
                    <a:moveTo>
                      <a:pt x="49" y="530"/>
                    </a:moveTo>
                    <a:cubicBezTo>
                      <a:pt x="65" y="532"/>
                      <a:pt x="81" y="534"/>
                      <a:pt x="97" y="536"/>
                    </a:cubicBezTo>
                    <a:cubicBezTo>
                      <a:pt x="97" y="547"/>
                      <a:pt x="97" y="558"/>
                      <a:pt x="97" y="568"/>
                    </a:cubicBezTo>
                    <a:cubicBezTo>
                      <a:pt x="81" y="567"/>
                      <a:pt x="65" y="566"/>
                      <a:pt x="49" y="565"/>
                    </a:cubicBezTo>
                    <a:cubicBezTo>
                      <a:pt x="49" y="553"/>
                      <a:pt x="49" y="542"/>
                      <a:pt x="49" y="530"/>
                    </a:cubicBezTo>
                    <a:close/>
                    <a:moveTo>
                      <a:pt x="49" y="473"/>
                    </a:moveTo>
                    <a:cubicBezTo>
                      <a:pt x="65" y="475"/>
                      <a:pt x="81" y="477"/>
                      <a:pt x="97" y="480"/>
                    </a:cubicBezTo>
                    <a:cubicBezTo>
                      <a:pt x="97" y="490"/>
                      <a:pt x="97" y="501"/>
                      <a:pt x="97" y="512"/>
                    </a:cubicBezTo>
                    <a:cubicBezTo>
                      <a:pt x="81" y="510"/>
                      <a:pt x="65" y="508"/>
                      <a:pt x="49" y="507"/>
                    </a:cubicBezTo>
                    <a:cubicBezTo>
                      <a:pt x="49" y="495"/>
                      <a:pt x="49" y="484"/>
                      <a:pt x="49" y="473"/>
                    </a:cubicBezTo>
                    <a:close/>
                    <a:moveTo>
                      <a:pt x="49" y="392"/>
                    </a:moveTo>
                    <a:cubicBezTo>
                      <a:pt x="49" y="380"/>
                      <a:pt x="49" y="369"/>
                      <a:pt x="49" y="357"/>
                    </a:cubicBezTo>
                    <a:cubicBezTo>
                      <a:pt x="65" y="361"/>
                      <a:pt x="81" y="364"/>
                      <a:pt x="97" y="367"/>
                    </a:cubicBezTo>
                    <a:cubicBezTo>
                      <a:pt x="97" y="378"/>
                      <a:pt x="97" y="388"/>
                      <a:pt x="97" y="399"/>
                    </a:cubicBezTo>
                    <a:cubicBezTo>
                      <a:pt x="81" y="396"/>
                      <a:pt x="65" y="394"/>
                      <a:pt x="49" y="392"/>
                    </a:cubicBezTo>
                    <a:close/>
                    <a:moveTo>
                      <a:pt x="49" y="415"/>
                    </a:moveTo>
                    <a:cubicBezTo>
                      <a:pt x="65" y="418"/>
                      <a:pt x="81" y="421"/>
                      <a:pt x="97" y="423"/>
                    </a:cubicBezTo>
                    <a:cubicBezTo>
                      <a:pt x="97" y="434"/>
                      <a:pt x="97" y="445"/>
                      <a:pt x="97" y="455"/>
                    </a:cubicBezTo>
                    <a:cubicBezTo>
                      <a:pt x="81" y="453"/>
                      <a:pt x="65" y="451"/>
                      <a:pt x="49" y="449"/>
                    </a:cubicBezTo>
                    <a:cubicBezTo>
                      <a:pt x="49" y="438"/>
                      <a:pt x="49" y="426"/>
                      <a:pt x="49" y="415"/>
                    </a:cubicBezTo>
                    <a:close/>
                    <a:moveTo>
                      <a:pt x="49" y="300"/>
                    </a:moveTo>
                    <a:cubicBezTo>
                      <a:pt x="65" y="303"/>
                      <a:pt x="81" y="307"/>
                      <a:pt x="97" y="310"/>
                    </a:cubicBezTo>
                    <a:cubicBezTo>
                      <a:pt x="97" y="321"/>
                      <a:pt x="97" y="332"/>
                      <a:pt x="97" y="342"/>
                    </a:cubicBezTo>
                    <a:cubicBezTo>
                      <a:pt x="81" y="340"/>
                      <a:pt x="65" y="337"/>
                      <a:pt x="49" y="334"/>
                    </a:cubicBezTo>
                    <a:cubicBezTo>
                      <a:pt x="49" y="323"/>
                      <a:pt x="49" y="311"/>
                      <a:pt x="49" y="300"/>
                    </a:cubicBezTo>
                    <a:close/>
                    <a:moveTo>
                      <a:pt x="49" y="242"/>
                    </a:moveTo>
                    <a:cubicBezTo>
                      <a:pt x="65" y="246"/>
                      <a:pt x="81" y="250"/>
                      <a:pt x="97" y="254"/>
                    </a:cubicBezTo>
                    <a:cubicBezTo>
                      <a:pt x="97" y="265"/>
                      <a:pt x="97" y="275"/>
                      <a:pt x="97" y="286"/>
                    </a:cubicBezTo>
                    <a:cubicBezTo>
                      <a:pt x="81" y="283"/>
                      <a:pt x="65" y="280"/>
                      <a:pt x="49" y="276"/>
                    </a:cubicBezTo>
                    <a:cubicBezTo>
                      <a:pt x="49" y="265"/>
                      <a:pt x="49" y="254"/>
                      <a:pt x="49" y="242"/>
                    </a:cubicBezTo>
                    <a:close/>
                    <a:moveTo>
                      <a:pt x="49" y="185"/>
                    </a:moveTo>
                    <a:cubicBezTo>
                      <a:pt x="65" y="189"/>
                      <a:pt x="81" y="193"/>
                      <a:pt x="97" y="197"/>
                    </a:cubicBezTo>
                    <a:cubicBezTo>
                      <a:pt x="97" y="208"/>
                      <a:pt x="97" y="219"/>
                      <a:pt x="97" y="229"/>
                    </a:cubicBezTo>
                    <a:cubicBezTo>
                      <a:pt x="81" y="226"/>
                      <a:pt x="65" y="222"/>
                      <a:pt x="49" y="219"/>
                    </a:cubicBezTo>
                    <a:cubicBezTo>
                      <a:pt x="49" y="207"/>
                      <a:pt x="49" y="196"/>
                      <a:pt x="49" y="185"/>
                    </a:cubicBezTo>
                    <a:close/>
                    <a:moveTo>
                      <a:pt x="49" y="127"/>
                    </a:moveTo>
                    <a:cubicBezTo>
                      <a:pt x="65" y="132"/>
                      <a:pt x="81" y="136"/>
                      <a:pt x="97" y="141"/>
                    </a:cubicBezTo>
                    <a:cubicBezTo>
                      <a:pt x="97" y="152"/>
                      <a:pt x="97" y="162"/>
                      <a:pt x="97" y="173"/>
                    </a:cubicBezTo>
                    <a:cubicBezTo>
                      <a:pt x="81" y="169"/>
                      <a:pt x="65" y="165"/>
                      <a:pt x="49" y="161"/>
                    </a:cubicBezTo>
                    <a:cubicBezTo>
                      <a:pt x="49" y="150"/>
                      <a:pt x="49" y="138"/>
                      <a:pt x="49" y="127"/>
                    </a:cubicBezTo>
                    <a:close/>
                    <a:moveTo>
                      <a:pt x="97" y="116"/>
                    </a:moveTo>
                    <a:cubicBezTo>
                      <a:pt x="49" y="104"/>
                      <a:pt x="49" y="104"/>
                      <a:pt x="49" y="104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97" y="85"/>
                      <a:pt x="97" y="85"/>
                      <a:pt x="97" y="85"/>
                    </a:cubicBezTo>
                    <a:lnTo>
                      <a:pt x="97" y="116"/>
                    </a:lnTo>
                    <a:close/>
                    <a:moveTo>
                      <a:pt x="159" y="133"/>
                    </a:moveTo>
                    <a:cubicBezTo>
                      <a:pt x="129" y="125"/>
                      <a:pt x="129" y="125"/>
                      <a:pt x="129" y="125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59" y="104"/>
                      <a:pt x="159" y="104"/>
                      <a:pt x="159" y="104"/>
                    </a:cubicBezTo>
                    <a:lnTo>
                      <a:pt x="159" y="133"/>
                    </a:lnTo>
                    <a:close/>
                    <a:moveTo>
                      <a:pt x="159" y="188"/>
                    </a:moveTo>
                    <a:cubicBezTo>
                      <a:pt x="149" y="185"/>
                      <a:pt x="139" y="183"/>
                      <a:pt x="129" y="180"/>
                    </a:cubicBezTo>
                    <a:cubicBezTo>
                      <a:pt x="129" y="170"/>
                      <a:pt x="129" y="160"/>
                      <a:pt x="129" y="150"/>
                    </a:cubicBezTo>
                    <a:cubicBezTo>
                      <a:pt x="139" y="153"/>
                      <a:pt x="149" y="156"/>
                      <a:pt x="159" y="159"/>
                    </a:cubicBezTo>
                    <a:cubicBezTo>
                      <a:pt x="159" y="168"/>
                      <a:pt x="159" y="178"/>
                      <a:pt x="159" y="188"/>
                    </a:cubicBezTo>
                    <a:close/>
                    <a:moveTo>
                      <a:pt x="159" y="243"/>
                    </a:moveTo>
                    <a:cubicBezTo>
                      <a:pt x="149" y="240"/>
                      <a:pt x="139" y="238"/>
                      <a:pt x="129" y="236"/>
                    </a:cubicBezTo>
                    <a:cubicBezTo>
                      <a:pt x="129" y="226"/>
                      <a:pt x="129" y="215"/>
                      <a:pt x="129" y="205"/>
                    </a:cubicBezTo>
                    <a:cubicBezTo>
                      <a:pt x="139" y="208"/>
                      <a:pt x="149" y="211"/>
                      <a:pt x="159" y="213"/>
                    </a:cubicBezTo>
                    <a:cubicBezTo>
                      <a:pt x="159" y="223"/>
                      <a:pt x="159" y="233"/>
                      <a:pt x="159" y="243"/>
                    </a:cubicBezTo>
                    <a:close/>
                    <a:moveTo>
                      <a:pt x="159" y="298"/>
                    </a:moveTo>
                    <a:cubicBezTo>
                      <a:pt x="149" y="296"/>
                      <a:pt x="139" y="294"/>
                      <a:pt x="129" y="292"/>
                    </a:cubicBezTo>
                    <a:cubicBezTo>
                      <a:pt x="129" y="281"/>
                      <a:pt x="129" y="271"/>
                      <a:pt x="129" y="261"/>
                    </a:cubicBezTo>
                    <a:cubicBezTo>
                      <a:pt x="139" y="263"/>
                      <a:pt x="149" y="266"/>
                      <a:pt x="159" y="268"/>
                    </a:cubicBezTo>
                    <a:cubicBezTo>
                      <a:pt x="159" y="278"/>
                      <a:pt x="159" y="288"/>
                      <a:pt x="159" y="298"/>
                    </a:cubicBezTo>
                    <a:close/>
                    <a:moveTo>
                      <a:pt x="159" y="353"/>
                    </a:moveTo>
                    <a:cubicBezTo>
                      <a:pt x="149" y="351"/>
                      <a:pt x="139" y="349"/>
                      <a:pt x="129" y="347"/>
                    </a:cubicBezTo>
                    <a:cubicBezTo>
                      <a:pt x="129" y="337"/>
                      <a:pt x="129" y="327"/>
                      <a:pt x="129" y="317"/>
                    </a:cubicBezTo>
                    <a:cubicBezTo>
                      <a:pt x="139" y="319"/>
                      <a:pt x="149" y="321"/>
                      <a:pt x="159" y="323"/>
                    </a:cubicBezTo>
                    <a:cubicBezTo>
                      <a:pt x="159" y="333"/>
                      <a:pt x="159" y="343"/>
                      <a:pt x="159" y="353"/>
                    </a:cubicBezTo>
                    <a:close/>
                    <a:moveTo>
                      <a:pt x="159" y="408"/>
                    </a:moveTo>
                    <a:cubicBezTo>
                      <a:pt x="149" y="406"/>
                      <a:pt x="139" y="405"/>
                      <a:pt x="129" y="403"/>
                    </a:cubicBezTo>
                    <a:cubicBezTo>
                      <a:pt x="129" y="393"/>
                      <a:pt x="129" y="383"/>
                      <a:pt x="129" y="372"/>
                    </a:cubicBezTo>
                    <a:cubicBezTo>
                      <a:pt x="139" y="374"/>
                      <a:pt x="149" y="376"/>
                      <a:pt x="159" y="378"/>
                    </a:cubicBezTo>
                    <a:cubicBezTo>
                      <a:pt x="159" y="388"/>
                      <a:pt x="159" y="398"/>
                      <a:pt x="159" y="408"/>
                    </a:cubicBezTo>
                    <a:close/>
                    <a:moveTo>
                      <a:pt x="160" y="463"/>
                    </a:moveTo>
                    <a:cubicBezTo>
                      <a:pt x="149" y="461"/>
                      <a:pt x="139" y="460"/>
                      <a:pt x="129" y="459"/>
                    </a:cubicBezTo>
                    <a:cubicBezTo>
                      <a:pt x="129" y="448"/>
                      <a:pt x="129" y="438"/>
                      <a:pt x="129" y="428"/>
                    </a:cubicBezTo>
                    <a:cubicBezTo>
                      <a:pt x="139" y="430"/>
                      <a:pt x="149" y="432"/>
                      <a:pt x="160" y="433"/>
                    </a:cubicBezTo>
                    <a:cubicBezTo>
                      <a:pt x="160" y="443"/>
                      <a:pt x="160" y="453"/>
                      <a:pt x="160" y="463"/>
                    </a:cubicBezTo>
                    <a:close/>
                    <a:moveTo>
                      <a:pt x="160" y="518"/>
                    </a:moveTo>
                    <a:cubicBezTo>
                      <a:pt x="149" y="516"/>
                      <a:pt x="139" y="515"/>
                      <a:pt x="129" y="514"/>
                    </a:cubicBezTo>
                    <a:cubicBezTo>
                      <a:pt x="129" y="504"/>
                      <a:pt x="129" y="494"/>
                      <a:pt x="129" y="484"/>
                    </a:cubicBezTo>
                    <a:cubicBezTo>
                      <a:pt x="139" y="485"/>
                      <a:pt x="149" y="487"/>
                      <a:pt x="160" y="488"/>
                    </a:cubicBezTo>
                    <a:cubicBezTo>
                      <a:pt x="160" y="498"/>
                      <a:pt x="160" y="508"/>
                      <a:pt x="160" y="518"/>
                    </a:cubicBezTo>
                    <a:close/>
                    <a:moveTo>
                      <a:pt x="160" y="572"/>
                    </a:moveTo>
                    <a:cubicBezTo>
                      <a:pt x="150" y="572"/>
                      <a:pt x="139" y="571"/>
                      <a:pt x="129" y="570"/>
                    </a:cubicBezTo>
                    <a:cubicBezTo>
                      <a:pt x="129" y="560"/>
                      <a:pt x="129" y="550"/>
                      <a:pt x="129" y="539"/>
                    </a:cubicBezTo>
                    <a:cubicBezTo>
                      <a:pt x="139" y="541"/>
                      <a:pt x="150" y="542"/>
                      <a:pt x="160" y="543"/>
                    </a:cubicBezTo>
                    <a:cubicBezTo>
                      <a:pt x="160" y="553"/>
                      <a:pt x="160" y="563"/>
                      <a:pt x="160" y="572"/>
                    </a:cubicBezTo>
                    <a:close/>
                    <a:moveTo>
                      <a:pt x="160" y="627"/>
                    </a:moveTo>
                    <a:cubicBezTo>
                      <a:pt x="150" y="627"/>
                      <a:pt x="140" y="626"/>
                      <a:pt x="129" y="626"/>
                    </a:cubicBezTo>
                    <a:cubicBezTo>
                      <a:pt x="129" y="616"/>
                      <a:pt x="129" y="605"/>
                      <a:pt x="129" y="595"/>
                    </a:cubicBezTo>
                    <a:cubicBezTo>
                      <a:pt x="140" y="596"/>
                      <a:pt x="150" y="597"/>
                      <a:pt x="160" y="598"/>
                    </a:cubicBezTo>
                    <a:cubicBezTo>
                      <a:pt x="160" y="608"/>
                      <a:pt x="160" y="618"/>
                      <a:pt x="160" y="627"/>
                    </a:cubicBezTo>
                    <a:close/>
                    <a:moveTo>
                      <a:pt x="160" y="682"/>
                    </a:moveTo>
                    <a:cubicBezTo>
                      <a:pt x="150" y="682"/>
                      <a:pt x="140" y="682"/>
                      <a:pt x="130" y="681"/>
                    </a:cubicBezTo>
                    <a:cubicBezTo>
                      <a:pt x="130" y="671"/>
                      <a:pt x="130" y="661"/>
                      <a:pt x="130" y="651"/>
                    </a:cubicBezTo>
                    <a:cubicBezTo>
                      <a:pt x="140" y="652"/>
                      <a:pt x="150" y="652"/>
                      <a:pt x="160" y="653"/>
                    </a:cubicBezTo>
                    <a:cubicBezTo>
                      <a:pt x="160" y="663"/>
                      <a:pt x="160" y="673"/>
                      <a:pt x="160" y="682"/>
                    </a:cubicBezTo>
                    <a:close/>
                    <a:moveTo>
                      <a:pt x="160" y="737"/>
                    </a:moveTo>
                    <a:cubicBezTo>
                      <a:pt x="150" y="737"/>
                      <a:pt x="140" y="737"/>
                      <a:pt x="130" y="737"/>
                    </a:cubicBezTo>
                    <a:cubicBezTo>
                      <a:pt x="130" y="727"/>
                      <a:pt x="130" y="717"/>
                      <a:pt x="130" y="706"/>
                    </a:cubicBezTo>
                    <a:cubicBezTo>
                      <a:pt x="140" y="707"/>
                      <a:pt x="150" y="708"/>
                      <a:pt x="160" y="708"/>
                    </a:cubicBezTo>
                    <a:cubicBezTo>
                      <a:pt x="160" y="718"/>
                      <a:pt x="160" y="728"/>
                      <a:pt x="160" y="737"/>
                    </a:cubicBezTo>
                    <a:close/>
                    <a:moveTo>
                      <a:pt x="160" y="792"/>
                    </a:moveTo>
                    <a:cubicBezTo>
                      <a:pt x="150" y="793"/>
                      <a:pt x="140" y="793"/>
                      <a:pt x="130" y="793"/>
                    </a:cubicBezTo>
                    <a:cubicBezTo>
                      <a:pt x="130" y="783"/>
                      <a:pt x="130" y="772"/>
                      <a:pt x="130" y="762"/>
                    </a:cubicBezTo>
                    <a:cubicBezTo>
                      <a:pt x="140" y="762"/>
                      <a:pt x="150" y="763"/>
                      <a:pt x="160" y="763"/>
                    </a:cubicBezTo>
                    <a:cubicBezTo>
                      <a:pt x="160" y="773"/>
                      <a:pt x="160" y="783"/>
                      <a:pt x="160" y="792"/>
                    </a:cubicBezTo>
                    <a:close/>
                    <a:moveTo>
                      <a:pt x="160" y="847"/>
                    </a:moveTo>
                    <a:cubicBezTo>
                      <a:pt x="150" y="848"/>
                      <a:pt x="140" y="848"/>
                      <a:pt x="130" y="849"/>
                    </a:cubicBezTo>
                    <a:cubicBezTo>
                      <a:pt x="130" y="838"/>
                      <a:pt x="130" y="828"/>
                      <a:pt x="130" y="818"/>
                    </a:cubicBezTo>
                    <a:cubicBezTo>
                      <a:pt x="140" y="818"/>
                      <a:pt x="150" y="818"/>
                      <a:pt x="160" y="818"/>
                    </a:cubicBezTo>
                    <a:cubicBezTo>
                      <a:pt x="160" y="828"/>
                      <a:pt x="160" y="838"/>
                      <a:pt x="160" y="847"/>
                    </a:cubicBezTo>
                    <a:close/>
                    <a:moveTo>
                      <a:pt x="160" y="902"/>
                    </a:moveTo>
                    <a:cubicBezTo>
                      <a:pt x="150" y="903"/>
                      <a:pt x="140" y="904"/>
                      <a:pt x="130" y="904"/>
                    </a:cubicBezTo>
                    <a:cubicBezTo>
                      <a:pt x="130" y="894"/>
                      <a:pt x="130" y="884"/>
                      <a:pt x="130" y="874"/>
                    </a:cubicBezTo>
                    <a:cubicBezTo>
                      <a:pt x="140" y="873"/>
                      <a:pt x="150" y="873"/>
                      <a:pt x="160" y="873"/>
                    </a:cubicBezTo>
                    <a:cubicBezTo>
                      <a:pt x="160" y="883"/>
                      <a:pt x="160" y="893"/>
                      <a:pt x="160" y="902"/>
                    </a:cubicBezTo>
                    <a:close/>
                    <a:moveTo>
                      <a:pt x="160" y="957"/>
                    </a:moveTo>
                    <a:cubicBezTo>
                      <a:pt x="150" y="958"/>
                      <a:pt x="140" y="959"/>
                      <a:pt x="130" y="960"/>
                    </a:cubicBezTo>
                    <a:cubicBezTo>
                      <a:pt x="130" y="950"/>
                      <a:pt x="130" y="939"/>
                      <a:pt x="130" y="929"/>
                    </a:cubicBezTo>
                    <a:cubicBezTo>
                      <a:pt x="140" y="929"/>
                      <a:pt x="150" y="928"/>
                      <a:pt x="160" y="928"/>
                    </a:cubicBezTo>
                    <a:cubicBezTo>
                      <a:pt x="160" y="938"/>
                      <a:pt x="160" y="947"/>
                      <a:pt x="160" y="957"/>
                    </a:cubicBezTo>
                    <a:close/>
                    <a:moveTo>
                      <a:pt x="161" y="1012"/>
                    </a:moveTo>
                    <a:cubicBezTo>
                      <a:pt x="150" y="1013"/>
                      <a:pt x="140" y="1014"/>
                      <a:pt x="130" y="1016"/>
                    </a:cubicBezTo>
                    <a:cubicBezTo>
                      <a:pt x="130" y="1005"/>
                      <a:pt x="130" y="995"/>
                      <a:pt x="130" y="985"/>
                    </a:cubicBezTo>
                    <a:cubicBezTo>
                      <a:pt x="140" y="984"/>
                      <a:pt x="150" y="984"/>
                      <a:pt x="161" y="983"/>
                    </a:cubicBezTo>
                    <a:cubicBezTo>
                      <a:pt x="161" y="993"/>
                      <a:pt x="161" y="1002"/>
                      <a:pt x="161" y="1012"/>
                    </a:cubicBezTo>
                    <a:close/>
                    <a:moveTo>
                      <a:pt x="161" y="1067"/>
                    </a:moveTo>
                    <a:cubicBezTo>
                      <a:pt x="130" y="1071"/>
                      <a:pt x="130" y="1071"/>
                      <a:pt x="130" y="1071"/>
                    </a:cubicBezTo>
                    <a:cubicBezTo>
                      <a:pt x="130" y="1041"/>
                      <a:pt x="130" y="1041"/>
                      <a:pt x="130" y="1041"/>
                    </a:cubicBezTo>
                    <a:cubicBezTo>
                      <a:pt x="161" y="1038"/>
                      <a:pt x="161" y="1038"/>
                      <a:pt x="161" y="1038"/>
                    </a:cubicBezTo>
                    <a:lnTo>
                      <a:pt x="161" y="1067"/>
                    </a:lnTo>
                    <a:close/>
                    <a:moveTo>
                      <a:pt x="186" y="1036"/>
                    </a:moveTo>
                    <a:cubicBezTo>
                      <a:pt x="208" y="1034"/>
                      <a:pt x="208" y="1034"/>
                      <a:pt x="208" y="1034"/>
                    </a:cubicBezTo>
                    <a:cubicBezTo>
                      <a:pt x="208" y="1061"/>
                      <a:pt x="208" y="1061"/>
                      <a:pt x="208" y="1061"/>
                    </a:cubicBezTo>
                    <a:cubicBezTo>
                      <a:pt x="186" y="1065"/>
                      <a:pt x="186" y="1065"/>
                      <a:pt x="186" y="1065"/>
                    </a:cubicBezTo>
                    <a:lnTo>
                      <a:pt x="186" y="1036"/>
                    </a:lnTo>
                    <a:close/>
                    <a:moveTo>
                      <a:pt x="186" y="982"/>
                    </a:moveTo>
                    <a:cubicBezTo>
                      <a:pt x="193" y="981"/>
                      <a:pt x="200" y="981"/>
                      <a:pt x="208" y="980"/>
                    </a:cubicBezTo>
                    <a:cubicBezTo>
                      <a:pt x="208" y="990"/>
                      <a:pt x="208" y="999"/>
                      <a:pt x="208" y="1008"/>
                    </a:cubicBezTo>
                    <a:cubicBezTo>
                      <a:pt x="200" y="1008"/>
                      <a:pt x="193" y="1009"/>
                      <a:pt x="186" y="1010"/>
                    </a:cubicBezTo>
                    <a:cubicBezTo>
                      <a:pt x="186" y="1001"/>
                      <a:pt x="186" y="991"/>
                      <a:pt x="186" y="982"/>
                    </a:cubicBezTo>
                    <a:close/>
                    <a:moveTo>
                      <a:pt x="186" y="956"/>
                    </a:moveTo>
                    <a:cubicBezTo>
                      <a:pt x="186" y="946"/>
                      <a:pt x="186" y="937"/>
                      <a:pt x="186" y="928"/>
                    </a:cubicBezTo>
                    <a:cubicBezTo>
                      <a:pt x="193" y="927"/>
                      <a:pt x="200" y="927"/>
                      <a:pt x="208" y="927"/>
                    </a:cubicBezTo>
                    <a:cubicBezTo>
                      <a:pt x="208" y="936"/>
                      <a:pt x="208" y="945"/>
                      <a:pt x="208" y="954"/>
                    </a:cubicBezTo>
                    <a:cubicBezTo>
                      <a:pt x="200" y="954"/>
                      <a:pt x="193" y="955"/>
                      <a:pt x="186" y="956"/>
                    </a:cubicBezTo>
                    <a:close/>
                    <a:moveTo>
                      <a:pt x="186" y="873"/>
                    </a:moveTo>
                    <a:cubicBezTo>
                      <a:pt x="193" y="873"/>
                      <a:pt x="200" y="873"/>
                      <a:pt x="208" y="873"/>
                    </a:cubicBezTo>
                    <a:cubicBezTo>
                      <a:pt x="208" y="882"/>
                      <a:pt x="208" y="891"/>
                      <a:pt x="208" y="900"/>
                    </a:cubicBezTo>
                    <a:cubicBezTo>
                      <a:pt x="200" y="900"/>
                      <a:pt x="193" y="901"/>
                      <a:pt x="186" y="901"/>
                    </a:cubicBezTo>
                    <a:cubicBezTo>
                      <a:pt x="186" y="892"/>
                      <a:pt x="186" y="883"/>
                      <a:pt x="186" y="873"/>
                    </a:cubicBezTo>
                    <a:close/>
                    <a:moveTo>
                      <a:pt x="186" y="847"/>
                    </a:moveTo>
                    <a:cubicBezTo>
                      <a:pt x="186" y="838"/>
                      <a:pt x="186" y="828"/>
                      <a:pt x="186" y="819"/>
                    </a:cubicBezTo>
                    <a:cubicBezTo>
                      <a:pt x="193" y="819"/>
                      <a:pt x="200" y="819"/>
                      <a:pt x="208" y="819"/>
                    </a:cubicBezTo>
                    <a:cubicBezTo>
                      <a:pt x="208" y="828"/>
                      <a:pt x="208" y="837"/>
                      <a:pt x="208" y="846"/>
                    </a:cubicBezTo>
                    <a:cubicBezTo>
                      <a:pt x="200" y="846"/>
                      <a:pt x="193" y="847"/>
                      <a:pt x="186" y="847"/>
                    </a:cubicBezTo>
                    <a:close/>
                    <a:moveTo>
                      <a:pt x="186" y="764"/>
                    </a:moveTo>
                    <a:cubicBezTo>
                      <a:pt x="193" y="765"/>
                      <a:pt x="200" y="765"/>
                      <a:pt x="208" y="765"/>
                    </a:cubicBezTo>
                    <a:cubicBezTo>
                      <a:pt x="208" y="774"/>
                      <a:pt x="208" y="783"/>
                      <a:pt x="208" y="792"/>
                    </a:cubicBezTo>
                    <a:cubicBezTo>
                      <a:pt x="200" y="792"/>
                      <a:pt x="193" y="792"/>
                      <a:pt x="186" y="793"/>
                    </a:cubicBezTo>
                    <a:cubicBezTo>
                      <a:pt x="186" y="783"/>
                      <a:pt x="186" y="774"/>
                      <a:pt x="186" y="764"/>
                    </a:cubicBezTo>
                    <a:close/>
                    <a:moveTo>
                      <a:pt x="186" y="738"/>
                    </a:moveTo>
                    <a:cubicBezTo>
                      <a:pt x="186" y="729"/>
                      <a:pt x="186" y="719"/>
                      <a:pt x="186" y="710"/>
                    </a:cubicBezTo>
                    <a:cubicBezTo>
                      <a:pt x="193" y="710"/>
                      <a:pt x="200" y="711"/>
                      <a:pt x="208" y="711"/>
                    </a:cubicBezTo>
                    <a:cubicBezTo>
                      <a:pt x="208" y="720"/>
                      <a:pt x="208" y="729"/>
                      <a:pt x="208" y="738"/>
                    </a:cubicBezTo>
                    <a:cubicBezTo>
                      <a:pt x="200" y="738"/>
                      <a:pt x="193" y="738"/>
                      <a:pt x="186" y="738"/>
                    </a:cubicBezTo>
                    <a:close/>
                    <a:moveTo>
                      <a:pt x="186" y="656"/>
                    </a:moveTo>
                    <a:cubicBezTo>
                      <a:pt x="193" y="656"/>
                      <a:pt x="200" y="657"/>
                      <a:pt x="208" y="657"/>
                    </a:cubicBezTo>
                    <a:cubicBezTo>
                      <a:pt x="208" y="666"/>
                      <a:pt x="208" y="675"/>
                      <a:pt x="208" y="685"/>
                    </a:cubicBezTo>
                    <a:cubicBezTo>
                      <a:pt x="200" y="684"/>
                      <a:pt x="193" y="684"/>
                      <a:pt x="186" y="684"/>
                    </a:cubicBezTo>
                    <a:cubicBezTo>
                      <a:pt x="186" y="674"/>
                      <a:pt x="186" y="665"/>
                      <a:pt x="186" y="656"/>
                    </a:cubicBezTo>
                    <a:close/>
                    <a:moveTo>
                      <a:pt x="186" y="601"/>
                    </a:moveTo>
                    <a:cubicBezTo>
                      <a:pt x="193" y="602"/>
                      <a:pt x="200" y="603"/>
                      <a:pt x="208" y="604"/>
                    </a:cubicBezTo>
                    <a:cubicBezTo>
                      <a:pt x="208" y="613"/>
                      <a:pt x="208" y="622"/>
                      <a:pt x="208" y="631"/>
                    </a:cubicBezTo>
                    <a:cubicBezTo>
                      <a:pt x="200" y="630"/>
                      <a:pt x="193" y="630"/>
                      <a:pt x="186" y="629"/>
                    </a:cubicBezTo>
                    <a:cubicBezTo>
                      <a:pt x="186" y="620"/>
                      <a:pt x="186" y="611"/>
                      <a:pt x="186" y="601"/>
                    </a:cubicBezTo>
                    <a:close/>
                    <a:moveTo>
                      <a:pt x="186" y="547"/>
                    </a:moveTo>
                    <a:cubicBezTo>
                      <a:pt x="193" y="548"/>
                      <a:pt x="200" y="549"/>
                      <a:pt x="208" y="550"/>
                    </a:cubicBezTo>
                    <a:cubicBezTo>
                      <a:pt x="208" y="559"/>
                      <a:pt x="208" y="568"/>
                      <a:pt x="208" y="577"/>
                    </a:cubicBezTo>
                    <a:cubicBezTo>
                      <a:pt x="200" y="576"/>
                      <a:pt x="193" y="576"/>
                      <a:pt x="186" y="575"/>
                    </a:cubicBezTo>
                    <a:cubicBezTo>
                      <a:pt x="186" y="566"/>
                      <a:pt x="186" y="556"/>
                      <a:pt x="186" y="547"/>
                    </a:cubicBezTo>
                    <a:close/>
                    <a:moveTo>
                      <a:pt x="186" y="492"/>
                    </a:moveTo>
                    <a:cubicBezTo>
                      <a:pt x="193" y="494"/>
                      <a:pt x="200" y="495"/>
                      <a:pt x="208" y="496"/>
                    </a:cubicBezTo>
                    <a:cubicBezTo>
                      <a:pt x="208" y="505"/>
                      <a:pt x="208" y="514"/>
                      <a:pt x="208" y="523"/>
                    </a:cubicBezTo>
                    <a:cubicBezTo>
                      <a:pt x="200" y="522"/>
                      <a:pt x="193" y="521"/>
                      <a:pt x="186" y="521"/>
                    </a:cubicBezTo>
                    <a:cubicBezTo>
                      <a:pt x="186" y="511"/>
                      <a:pt x="186" y="502"/>
                      <a:pt x="186" y="492"/>
                    </a:cubicBezTo>
                    <a:close/>
                    <a:moveTo>
                      <a:pt x="186" y="438"/>
                    </a:moveTo>
                    <a:cubicBezTo>
                      <a:pt x="193" y="439"/>
                      <a:pt x="200" y="441"/>
                      <a:pt x="208" y="442"/>
                    </a:cubicBezTo>
                    <a:cubicBezTo>
                      <a:pt x="208" y="451"/>
                      <a:pt x="208" y="460"/>
                      <a:pt x="208" y="469"/>
                    </a:cubicBezTo>
                    <a:cubicBezTo>
                      <a:pt x="200" y="468"/>
                      <a:pt x="193" y="467"/>
                      <a:pt x="186" y="466"/>
                    </a:cubicBezTo>
                    <a:cubicBezTo>
                      <a:pt x="186" y="457"/>
                      <a:pt x="186" y="448"/>
                      <a:pt x="186" y="438"/>
                    </a:cubicBezTo>
                    <a:close/>
                    <a:moveTo>
                      <a:pt x="186" y="384"/>
                    </a:moveTo>
                    <a:cubicBezTo>
                      <a:pt x="193" y="385"/>
                      <a:pt x="200" y="387"/>
                      <a:pt x="208" y="388"/>
                    </a:cubicBezTo>
                    <a:cubicBezTo>
                      <a:pt x="208" y="397"/>
                      <a:pt x="208" y="406"/>
                      <a:pt x="208" y="415"/>
                    </a:cubicBezTo>
                    <a:cubicBezTo>
                      <a:pt x="200" y="414"/>
                      <a:pt x="193" y="413"/>
                      <a:pt x="186" y="412"/>
                    </a:cubicBezTo>
                    <a:cubicBezTo>
                      <a:pt x="186" y="403"/>
                      <a:pt x="186" y="393"/>
                      <a:pt x="186" y="384"/>
                    </a:cubicBezTo>
                    <a:close/>
                    <a:moveTo>
                      <a:pt x="186" y="329"/>
                    </a:moveTo>
                    <a:cubicBezTo>
                      <a:pt x="193" y="331"/>
                      <a:pt x="200" y="333"/>
                      <a:pt x="208" y="334"/>
                    </a:cubicBezTo>
                    <a:cubicBezTo>
                      <a:pt x="208" y="343"/>
                      <a:pt x="208" y="352"/>
                      <a:pt x="208" y="361"/>
                    </a:cubicBezTo>
                    <a:cubicBezTo>
                      <a:pt x="200" y="360"/>
                      <a:pt x="193" y="359"/>
                      <a:pt x="186" y="358"/>
                    </a:cubicBezTo>
                    <a:cubicBezTo>
                      <a:pt x="186" y="348"/>
                      <a:pt x="186" y="339"/>
                      <a:pt x="186" y="329"/>
                    </a:cubicBezTo>
                    <a:close/>
                    <a:moveTo>
                      <a:pt x="186" y="275"/>
                    </a:moveTo>
                    <a:cubicBezTo>
                      <a:pt x="193" y="277"/>
                      <a:pt x="200" y="279"/>
                      <a:pt x="208" y="280"/>
                    </a:cubicBezTo>
                    <a:cubicBezTo>
                      <a:pt x="208" y="289"/>
                      <a:pt x="208" y="299"/>
                      <a:pt x="208" y="308"/>
                    </a:cubicBezTo>
                    <a:cubicBezTo>
                      <a:pt x="200" y="306"/>
                      <a:pt x="193" y="305"/>
                      <a:pt x="186" y="303"/>
                    </a:cubicBezTo>
                    <a:cubicBezTo>
                      <a:pt x="186" y="294"/>
                      <a:pt x="186" y="284"/>
                      <a:pt x="186" y="275"/>
                    </a:cubicBezTo>
                    <a:close/>
                    <a:moveTo>
                      <a:pt x="186" y="249"/>
                    </a:moveTo>
                    <a:cubicBezTo>
                      <a:pt x="186" y="239"/>
                      <a:pt x="186" y="230"/>
                      <a:pt x="186" y="221"/>
                    </a:cubicBezTo>
                    <a:cubicBezTo>
                      <a:pt x="193" y="223"/>
                      <a:pt x="200" y="225"/>
                      <a:pt x="208" y="227"/>
                    </a:cubicBezTo>
                    <a:cubicBezTo>
                      <a:pt x="208" y="236"/>
                      <a:pt x="208" y="245"/>
                      <a:pt x="208" y="254"/>
                    </a:cubicBezTo>
                    <a:cubicBezTo>
                      <a:pt x="200" y="252"/>
                      <a:pt x="193" y="250"/>
                      <a:pt x="186" y="249"/>
                    </a:cubicBezTo>
                    <a:close/>
                    <a:moveTo>
                      <a:pt x="186" y="166"/>
                    </a:moveTo>
                    <a:cubicBezTo>
                      <a:pt x="193" y="168"/>
                      <a:pt x="200" y="171"/>
                      <a:pt x="208" y="173"/>
                    </a:cubicBezTo>
                    <a:cubicBezTo>
                      <a:pt x="208" y="182"/>
                      <a:pt x="208" y="191"/>
                      <a:pt x="208" y="200"/>
                    </a:cubicBezTo>
                    <a:cubicBezTo>
                      <a:pt x="200" y="198"/>
                      <a:pt x="193" y="196"/>
                      <a:pt x="186" y="194"/>
                    </a:cubicBezTo>
                    <a:cubicBezTo>
                      <a:pt x="186" y="185"/>
                      <a:pt x="186" y="176"/>
                      <a:pt x="186" y="166"/>
                    </a:cubicBezTo>
                    <a:close/>
                    <a:moveTo>
                      <a:pt x="208" y="146"/>
                    </a:moveTo>
                    <a:cubicBezTo>
                      <a:pt x="186" y="140"/>
                      <a:pt x="186" y="140"/>
                      <a:pt x="186" y="140"/>
                    </a:cubicBezTo>
                    <a:cubicBezTo>
                      <a:pt x="186" y="112"/>
                      <a:pt x="186" y="112"/>
                      <a:pt x="186" y="112"/>
                    </a:cubicBezTo>
                    <a:cubicBezTo>
                      <a:pt x="208" y="119"/>
                      <a:pt x="208" y="119"/>
                      <a:pt x="208" y="119"/>
                    </a:cubicBezTo>
                    <a:lnTo>
                      <a:pt x="208" y="146"/>
                    </a:lnTo>
                    <a:close/>
                    <a:moveTo>
                      <a:pt x="228" y="1033"/>
                    </a:moveTo>
                    <a:cubicBezTo>
                      <a:pt x="247" y="1031"/>
                      <a:pt x="247" y="1031"/>
                      <a:pt x="247" y="1031"/>
                    </a:cubicBezTo>
                    <a:cubicBezTo>
                      <a:pt x="247" y="1057"/>
                      <a:pt x="247" y="1057"/>
                      <a:pt x="247" y="1057"/>
                    </a:cubicBezTo>
                    <a:cubicBezTo>
                      <a:pt x="228" y="1060"/>
                      <a:pt x="228" y="1060"/>
                      <a:pt x="228" y="1060"/>
                    </a:cubicBezTo>
                    <a:lnTo>
                      <a:pt x="228" y="1033"/>
                    </a:lnTo>
                    <a:close/>
                    <a:moveTo>
                      <a:pt x="228" y="980"/>
                    </a:moveTo>
                    <a:cubicBezTo>
                      <a:pt x="234" y="979"/>
                      <a:pt x="241" y="979"/>
                      <a:pt x="247" y="978"/>
                    </a:cubicBezTo>
                    <a:cubicBezTo>
                      <a:pt x="247" y="987"/>
                      <a:pt x="247" y="995"/>
                      <a:pt x="247" y="1004"/>
                    </a:cubicBezTo>
                    <a:cubicBezTo>
                      <a:pt x="241" y="1005"/>
                      <a:pt x="234" y="1005"/>
                      <a:pt x="228" y="1006"/>
                    </a:cubicBezTo>
                    <a:cubicBezTo>
                      <a:pt x="228" y="997"/>
                      <a:pt x="228" y="989"/>
                      <a:pt x="228" y="980"/>
                    </a:cubicBezTo>
                    <a:close/>
                    <a:moveTo>
                      <a:pt x="228" y="926"/>
                    </a:moveTo>
                    <a:cubicBezTo>
                      <a:pt x="234" y="926"/>
                      <a:pt x="241" y="926"/>
                      <a:pt x="247" y="926"/>
                    </a:cubicBezTo>
                    <a:cubicBezTo>
                      <a:pt x="247" y="934"/>
                      <a:pt x="247" y="943"/>
                      <a:pt x="247" y="951"/>
                    </a:cubicBezTo>
                    <a:cubicBezTo>
                      <a:pt x="241" y="952"/>
                      <a:pt x="234" y="952"/>
                      <a:pt x="228" y="953"/>
                    </a:cubicBezTo>
                    <a:cubicBezTo>
                      <a:pt x="228" y="944"/>
                      <a:pt x="228" y="935"/>
                      <a:pt x="228" y="926"/>
                    </a:cubicBezTo>
                    <a:close/>
                    <a:moveTo>
                      <a:pt x="228" y="873"/>
                    </a:moveTo>
                    <a:cubicBezTo>
                      <a:pt x="235" y="873"/>
                      <a:pt x="241" y="873"/>
                      <a:pt x="247" y="873"/>
                    </a:cubicBezTo>
                    <a:cubicBezTo>
                      <a:pt x="247" y="881"/>
                      <a:pt x="247" y="890"/>
                      <a:pt x="247" y="898"/>
                    </a:cubicBezTo>
                    <a:cubicBezTo>
                      <a:pt x="241" y="899"/>
                      <a:pt x="235" y="899"/>
                      <a:pt x="228" y="899"/>
                    </a:cubicBezTo>
                    <a:cubicBezTo>
                      <a:pt x="228" y="891"/>
                      <a:pt x="228" y="882"/>
                      <a:pt x="228" y="873"/>
                    </a:cubicBezTo>
                    <a:close/>
                    <a:moveTo>
                      <a:pt x="228" y="820"/>
                    </a:moveTo>
                    <a:cubicBezTo>
                      <a:pt x="235" y="820"/>
                      <a:pt x="241" y="820"/>
                      <a:pt x="247" y="820"/>
                    </a:cubicBezTo>
                    <a:cubicBezTo>
                      <a:pt x="247" y="828"/>
                      <a:pt x="247" y="837"/>
                      <a:pt x="247" y="845"/>
                    </a:cubicBezTo>
                    <a:cubicBezTo>
                      <a:pt x="241" y="845"/>
                      <a:pt x="235" y="846"/>
                      <a:pt x="228" y="846"/>
                    </a:cubicBezTo>
                    <a:cubicBezTo>
                      <a:pt x="228" y="837"/>
                      <a:pt x="228" y="828"/>
                      <a:pt x="228" y="820"/>
                    </a:cubicBezTo>
                    <a:close/>
                    <a:moveTo>
                      <a:pt x="228" y="766"/>
                    </a:moveTo>
                    <a:cubicBezTo>
                      <a:pt x="235" y="766"/>
                      <a:pt x="241" y="767"/>
                      <a:pt x="248" y="767"/>
                    </a:cubicBezTo>
                    <a:cubicBezTo>
                      <a:pt x="248" y="775"/>
                      <a:pt x="248" y="784"/>
                      <a:pt x="248" y="792"/>
                    </a:cubicBezTo>
                    <a:cubicBezTo>
                      <a:pt x="241" y="792"/>
                      <a:pt x="235" y="792"/>
                      <a:pt x="228" y="793"/>
                    </a:cubicBezTo>
                    <a:cubicBezTo>
                      <a:pt x="228" y="784"/>
                      <a:pt x="228" y="775"/>
                      <a:pt x="228" y="766"/>
                    </a:cubicBezTo>
                    <a:close/>
                    <a:moveTo>
                      <a:pt x="229" y="713"/>
                    </a:moveTo>
                    <a:cubicBezTo>
                      <a:pt x="235" y="713"/>
                      <a:pt x="241" y="714"/>
                      <a:pt x="248" y="714"/>
                    </a:cubicBezTo>
                    <a:cubicBezTo>
                      <a:pt x="248" y="722"/>
                      <a:pt x="248" y="731"/>
                      <a:pt x="248" y="739"/>
                    </a:cubicBezTo>
                    <a:cubicBezTo>
                      <a:pt x="241" y="739"/>
                      <a:pt x="235" y="739"/>
                      <a:pt x="229" y="739"/>
                    </a:cubicBezTo>
                    <a:cubicBezTo>
                      <a:pt x="229" y="730"/>
                      <a:pt x="229" y="722"/>
                      <a:pt x="229" y="713"/>
                    </a:cubicBezTo>
                    <a:close/>
                    <a:moveTo>
                      <a:pt x="229" y="659"/>
                    </a:moveTo>
                    <a:cubicBezTo>
                      <a:pt x="235" y="660"/>
                      <a:pt x="241" y="660"/>
                      <a:pt x="248" y="661"/>
                    </a:cubicBezTo>
                    <a:cubicBezTo>
                      <a:pt x="248" y="669"/>
                      <a:pt x="248" y="678"/>
                      <a:pt x="248" y="686"/>
                    </a:cubicBezTo>
                    <a:cubicBezTo>
                      <a:pt x="241" y="686"/>
                      <a:pt x="235" y="686"/>
                      <a:pt x="229" y="686"/>
                    </a:cubicBezTo>
                    <a:cubicBezTo>
                      <a:pt x="229" y="677"/>
                      <a:pt x="229" y="668"/>
                      <a:pt x="229" y="659"/>
                    </a:cubicBezTo>
                    <a:close/>
                    <a:moveTo>
                      <a:pt x="229" y="606"/>
                    </a:moveTo>
                    <a:cubicBezTo>
                      <a:pt x="235" y="607"/>
                      <a:pt x="242" y="607"/>
                      <a:pt x="248" y="608"/>
                    </a:cubicBezTo>
                    <a:cubicBezTo>
                      <a:pt x="248" y="617"/>
                      <a:pt x="248" y="625"/>
                      <a:pt x="248" y="634"/>
                    </a:cubicBezTo>
                    <a:cubicBezTo>
                      <a:pt x="242" y="633"/>
                      <a:pt x="235" y="633"/>
                      <a:pt x="229" y="632"/>
                    </a:cubicBezTo>
                    <a:cubicBezTo>
                      <a:pt x="229" y="624"/>
                      <a:pt x="229" y="615"/>
                      <a:pt x="229" y="606"/>
                    </a:cubicBezTo>
                    <a:close/>
                    <a:moveTo>
                      <a:pt x="229" y="553"/>
                    </a:moveTo>
                    <a:cubicBezTo>
                      <a:pt x="235" y="553"/>
                      <a:pt x="242" y="554"/>
                      <a:pt x="248" y="555"/>
                    </a:cubicBezTo>
                    <a:cubicBezTo>
                      <a:pt x="248" y="564"/>
                      <a:pt x="248" y="572"/>
                      <a:pt x="248" y="581"/>
                    </a:cubicBezTo>
                    <a:cubicBezTo>
                      <a:pt x="242" y="580"/>
                      <a:pt x="235" y="580"/>
                      <a:pt x="229" y="579"/>
                    </a:cubicBezTo>
                    <a:cubicBezTo>
                      <a:pt x="229" y="570"/>
                      <a:pt x="229" y="561"/>
                      <a:pt x="229" y="553"/>
                    </a:cubicBezTo>
                    <a:close/>
                    <a:moveTo>
                      <a:pt x="229" y="499"/>
                    </a:moveTo>
                    <a:cubicBezTo>
                      <a:pt x="236" y="500"/>
                      <a:pt x="242" y="501"/>
                      <a:pt x="248" y="502"/>
                    </a:cubicBezTo>
                    <a:cubicBezTo>
                      <a:pt x="248" y="511"/>
                      <a:pt x="248" y="519"/>
                      <a:pt x="248" y="528"/>
                    </a:cubicBezTo>
                    <a:cubicBezTo>
                      <a:pt x="242" y="527"/>
                      <a:pt x="236" y="526"/>
                      <a:pt x="229" y="526"/>
                    </a:cubicBezTo>
                    <a:cubicBezTo>
                      <a:pt x="229" y="517"/>
                      <a:pt x="229" y="508"/>
                      <a:pt x="229" y="499"/>
                    </a:cubicBezTo>
                    <a:close/>
                    <a:moveTo>
                      <a:pt x="229" y="446"/>
                    </a:moveTo>
                    <a:cubicBezTo>
                      <a:pt x="236" y="447"/>
                      <a:pt x="242" y="448"/>
                      <a:pt x="248" y="449"/>
                    </a:cubicBezTo>
                    <a:cubicBezTo>
                      <a:pt x="248" y="458"/>
                      <a:pt x="248" y="466"/>
                      <a:pt x="248" y="475"/>
                    </a:cubicBezTo>
                    <a:cubicBezTo>
                      <a:pt x="242" y="474"/>
                      <a:pt x="236" y="473"/>
                      <a:pt x="229" y="472"/>
                    </a:cubicBezTo>
                    <a:cubicBezTo>
                      <a:pt x="229" y="464"/>
                      <a:pt x="229" y="455"/>
                      <a:pt x="229" y="446"/>
                    </a:cubicBezTo>
                    <a:close/>
                    <a:moveTo>
                      <a:pt x="230" y="393"/>
                    </a:moveTo>
                    <a:cubicBezTo>
                      <a:pt x="236" y="394"/>
                      <a:pt x="242" y="395"/>
                      <a:pt x="249" y="396"/>
                    </a:cubicBezTo>
                    <a:cubicBezTo>
                      <a:pt x="249" y="405"/>
                      <a:pt x="249" y="413"/>
                      <a:pt x="249" y="422"/>
                    </a:cubicBezTo>
                    <a:cubicBezTo>
                      <a:pt x="242" y="421"/>
                      <a:pt x="236" y="420"/>
                      <a:pt x="230" y="419"/>
                    </a:cubicBezTo>
                    <a:cubicBezTo>
                      <a:pt x="230" y="410"/>
                      <a:pt x="230" y="401"/>
                      <a:pt x="230" y="393"/>
                    </a:cubicBezTo>
                    <a:close/>
                    <a:moveTo>
                      <a:pt x="230" y="339"/>
                    </a:moveTo>
                    <a:cubicBezTo>
                      <a:pt x="236" y="341"/>
                      <a:pt x="242" y="342"/>
                      <a:pt x="249" y="343"/>
                    </a:cubicBezTo>
                    <a:cubicBezTo>
                      <a:pt x="249" y="352"/>
                      <a:pt x="249" y="360"/>
                      <a:pt x="249" y="369"/>
                    </a:cubicBezTo>
                    <a:cubicBezTo>
                      <a:pt x="242" y="368"/>
                      <a:pt x="236" y="367"/>
                      <a:pt x="230" y="366"/>
                    </a:cubicBezTo>
                    <a:cubicBezTo>
                      <a:pt x="230" y="357"/>
                      <a:pt x="230" y="348"/>
                      <a:pt x="230" y="339"/>
                    </a:cubicBezTo>
                    <a:close/>
                    <a:moveTo>
                      <a:pt x="230" y="286"/>
                    </a:moveTo>
                    <a:cubicBezTo>
                      <a:pt x="236" y="287"/>
                      <a:pt x="242" y="289"/>
                      <a:pt x="249" y="291"/>
                    </a:cubicBezTo>
                    <a:cubicBezTo>
                      <a:pt x="249" y="299"/>
                      <a:pt x="249" y="307"/>
                      <a:pt x="249" y="316"/>
                    </a:cubicBezTo>
                    <a:cubicBezTo>
                      <a:pt x="242" y="315"/>
                      <a:pt x="236" y="313"/>
                      <a:pt x="230" y="312"/>
                    </a:cubicBezTo>
                    <a:cubicBezTo>
                      <a:pt x="230" y="303"/>
                      <a:pt x="230" y="295"/>
                      <a:pt x="230" y="286"/>
                    </a:cubicBezTo>
                    <a:close/>
                    <a:moveTo>
                      <a:pt x="230" y="232"/>
                    </a:moveTo>
                    <a:cubicBezTo>
                      <a:pt x="236" y="234"/>
                      <a:pt x="243" y="236"/>
                      <a:pt x="249" y="238"/>
                    </a:cubicBezTo>
                    <a:cubicBezTo>
                      <a:pt x="249" y="246"/>
                      <a:pt x="249" y="255"/>
                      <a:pt x="249" y="263"/>
                    </a:cubicBezTo>
                    <a:cubicBezTo>
                      <a:pt x="243" y="262"/>
                      <a:pt x="236" y="260"/>
                      <a:pt x="230" y="259"/>
                    </a:cubicBezTo>
                    <a:cubicBezTo>
                      <a:pt x="230" y="250"/>
                      <a:pt x="230" y="241"/>
                      <a:pt x="230" y="232"/>
                    </a:cubicBezTo>
                    <a:close/>
                    <a:moveTo>
                      <a:pt x="230" y="179"/>
                    </a:moveTo>
                    <a:cubicBezTo>
                      <a:pt x="236" y="181"/>
                      <a:pt x="243" y="183"/>
                      <a:pt x="249" y="185"/>
                    </a:cubicBezTo>
                    <a:cubicBezTo>
                      <a:pt x="249" y="193"/>
                      <a:pt x="249" y="202"/>
                      <a:pt x="249" y="210"/>
                    </a:cubicBezTo>
                    <a:cubicBezTo>
                      <a:pt x="243" y="209"/>
                      <a:pt x="236" y="207"/>
                      <a:pt x="230" y="205"/>
                    </a:cubicBezTo>
                    <a:cubicBezTo>
                      <a:pt x="230" y="197"/>
                      <a:pt x="230" y="188"/>
                      <a:pt x="230" y="179"/>
                    </a:cubicBezTo>
                    <a:close/>
                    <a:moveTo>
                      <a:pt x="249" y="157"/>
                    </a:moveTo>
                    <a:cubicBezTo>
                      <a:pt x="230" y="152"/>
                      <a:pt x="230" y="152"/>
                      <a:pt x="230" y="152"/>
                    </a:cubicBezTo>
                    <a:cubicBezTo>
                      <a:pt x="230" y="126"/>
                      <a:pt x="230" y="126"/>
                      <a:pt x="230" y="126"/>
                    </a:cubicBezTo>
                    <a:cubicBezTo>
                      <a:pt x="249" y="132"/>
                      <a:pt x="249" y="132"/>
                      <a:pt x="249" y="132"/>
                    </a:cubicBezTo>
                    <a:lnTo>
                      <a:pt x="249" y="15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ïśḻîḑe">
                <a:extLst>
                  <a:ext uri="{FF2B5EF4-FFF2-40B4-BE49-F238E27FC236}">
                    <a16:creationId xmlns:a16="http://schemas.microsoft.com/office/drawing/2014/main" id="{B3F63A77-E704-4380-AF3F-7D2D39853EB9}"/>
                  </a:ext>
                </a:extLst>
              </p:cNvPr>
              <p:cNvSpPr/>
              <p:nvPr userDrawn="1"/>
            </p:nvSpPr>
            <p:spPr bwMode="auto">
              <a:xfrm>
                <a:off x="7591471" y="3637200"/>
                <a:ext cx="211494" cy="1631898"/>
              </a:xfrm>
              <a:custGeom>
                <a:avLst/>
                <a:gdLst>
                  <a:gd name="T0" fmla="*/ 0 w 111"/>
                  <a:gd name="T1" fmla="*/ 854 h 854"/>
                  <a:gd name="T2" fmla="*/ 111 w 111"/>
                  <a:gd name="T3" fmla="*/ 36 h 854"/>
                  <a:gd name="T4" fmla="*/ 97 w 111"/>
                  <a:gd name="T5" fmla="*/ 791 h 854"/>
                  <a:gd name="T6" fmla="*/ 16 w 111"/>
                  <a:gd name="T7" fmla="*/ 791 h 854"/>
                  <a:gd name="T8" fmla="*/ 97 w 111"/>
                  <a:gd name="T9" fmla="*/ 791 h 854"/>
                  <a:gd name="T10" fmla="*/ 16 w 111"/>
                  <a:gd name="T11" fmla="*/ 756 h 854"/>
                  <a:gd name="T12" fmla="*/ 97 w 111"/>
                  <a:gd name="T13" fmla="*/ 719 h 854"/>
                  <a:gd name="T14" fmla="*/ 97 w 111"/>
                  <a:gd name="T15" fmla="*/ 684 h 854"/>
                  <a:gd name="T16" fmla="*/ 16 w 111"/>
                  <a:gd name="T17" fmla="*/ 677 h 854"/>
                  <a:gd name="T18" fmla="*/ 97 w 111"/>
                  <a:gd name="T19" fmla="*/ 684 h 854"/>
                  <a:gd name="T20" fmla="*/ 16 w 111"/>
                  <a:gd name="T21" fmla="*/ 642 h 854"/>
                  <a:gd name="T22" fmla="*/ 97 w 111"/>
                  <a:gd name="T23" fmla="*/ 612 h 854"/>
                  <a:gd name="T24" fmla="*/ 97 w 111"/>
                  <a:gd name="T25" fmla="*/ 577 h 854"/>
                  <a:gd name="T26" fmla="*/ 16 w 111"/>
                  <a:gd name="T27" fmla="*/ 563 h 854"/>
                  <a:gd name="T28" fmla="*/ 97 w 111"/>
                  <a:gd name="T29" fmla="*/ 577 h 854"/>
                  <a:gd name="T30" fmla="*/ 16 w 111"/>
                  <a:gd name="T31" fmla="*/ 528 h 854"/>
                  <a:gd name="T32" fmla="*/ 97 w 111"/>
                  <a:gd name="T33" fmla="*/ 505 h 854"/>
                  <a:gd name="T34" fmla="*/ 97 w 111"/>
                  <a:gd name="T35" fmla="*/ 470 h 854"/>
                  <a:gd name="T36" fmla="*/ 16 w 111"/>
                  <a:gd name="T37" fmla="*/ 449 h 854"/>
                  <a:gd name="T38" fmla="*/ 97 w 111"/>
                  <a:gd name="T39" fmla="*/ 470 h 854"/>
                  <a:gd name="T40" fmla="*/ 16 w 111"/>
                  <a:gd name="T41" fmla="*/ 414 h 854"/>
                  <a:gd name="T42" fmla="*/ 97 w 111"/>
                  <a:gd name="T43" fmla="*/ 397 h 854"/>
                  <a:gd name="T44" fmla="*/ 97 w 111"/>
                  <a:gd name="T45" fmla="*/ 363 h 854"/>
                  <a:gd name="T46" fmla="*/ 16 w 111"/>
                  <a:gd name="T47" fmla="*/ 335 h 854"/>
                  <a:gd name="T48" fmla="*/ 97 w 111"/>
                  <a:gd name="T49" fmla="*/ 363 h 854"/>
                  <a:gd name="T50" fmla="*/ 16 w 111"/>
                  <a:gd name="T51" fmla="*/ 300 h 854"/>
                  <a:gd name="T52" fmla="*/ 97 w 111"/>
                  <a:gd name="T53" fmla="*/ 290 h 854"/>
                  <a:gd name="T54" fmla="*/ 97 w 111"/>
                  <a:gd name="T55" fmla="*/ 256 h 854"/>
                  <a:gd name="T56" fmla="*/ 16 w 111"/>
                  <a:gd name="T57" fmla="*/ 221 h 854"/>
                  <a:gd name="T58" fmla="*/ 97 w 111"/>
                  <a:gd name="T59" fmla="*/ 256 h 854"/>
                  <a:gd name="T60" fmla="*/ 16 w 111"/>
                  <a:gd name="T61" fmla="*/ 186 h 854"/>
                  <a:gd name="T62" fmla="*/ 97 w 111"/>
                  <a:gd name="T63" fmla="*/ 183 h 854"/>
                  <a:gd name="T64" fmla="*/ 97 w 111"/>
                  <a:gd name="T65" fmla="*/ 149 h 854"/>
                  <a:gd name="T66" fmla="*/ 16 w 111"/>
                  <a:gd name="T67" fmla="*/ 107 h 854"/>
                  <a:gd name="T68" fmla="*/ 97 w 111"/>
                  <a:gd name="T69" fmla="*/ 149 h 854"/>
                  <a:gd name="T70" fmla="*/ 16 w 111"/>
                  <a:gd name="T71" fmla="*/ 73 h 854"/>
                  <a:gd name="T72" fmla="*/ 97 w 111"/>
                  <a:gd name="T73" fmla="*/ 76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1" h="854">
                    <a:moveTo>
                      <a:pt x="0" y="0"/>
                    </a:moveTo>
                    <a:cubicBezTo>
                      <a:pt x="0" y="854"/>
                      <a:pt x="0" y="854"/>
                      <a:pt x="0" y="854"/>
                    </a:cubicBezTo>
                    <a:cubicBezTo>
                      <a:pt x="111" y="827"/>
                      <a:pt x="111" y="827"/>
                      <a:pt x="111" y="827"/>
                    </a:cubicBezTo>
                    <a:cubicBezTo>
                      <a:pt x="111" y="36"/>
                      <a:pt x="111" y="36"/>
                      <a:pt x="111" y="36"/>
                    </a:cubicBezTo>
                    <a:lnTo>
                      <a:pt x="0" y="0"/>
                    </a:lnTo>
                    <a:close/>
                    <a:moveTo>
                      <a:pt x="97" y="791"/>
                    </a:moveTo>
                    <a:cubicBezTo>
                      <a:pt x="16" y="813"/>
                      <a:pt x="16" y="813"/>
                      <a:pt x="16" y="813"/>
                    </a:cubicBezTo>
                    <a:cubicBezTo>
                      <a:pt x="16" y="791"/>
                      <a:pt x="16" y="791"/>
                      <a:pt x="16" y="791"/>
                    </a:cubicBezTo>
                    <a:cubicBezTo>
                      <a:pt x="97" y="773"/>
                      <a:pt x="97" y="773"/>
                      <a:pt x="97" y="773"/>
                    </a:cubicBezTo>
                    <a:lnTo>
                      <a:pt x="97" y="791"/>
                    </a:lnTo>
                    <a:close/>
                    <a:moveTo>
                      <a:pt x="97" y="737"/>
                    </a:moveTo>
                    <a:cubicBezTo>
                      <a:pt x="70" y="743"/>
                      <a:pt x="43" y="750"/>
                      <a:pt x="16" y="756"/>
                    </a:cubicBezTo>
                    <a:cubicBezTo>
                      <a:pt x="16" y="748"/>
                      <a:pt x="16" y="741"/>
                      <a:pt x="16" y="734"/>
                    </a:cubicBezTo>
                    <a:cubicBezTo>
                      <a:pt x="43" y="729"/>
                      <a:pt x="70" y="724"/>
                      <a:pt x="97" y="719"/>
                    </a:cubicBezTo>
                    <a:cubicBezTo>
                      <a:pt x="97" y="725"/>
                      <a:pt x="97" y="731"/>
                      <a:pt x="97" y="737"/>
                    </a:cubicBezTo>
                    <a:close/>
                    <a:moveTo>
                      <a:pt x="97" y="684"/>
                    </a:moveTo>
                    <a:cubicBezTo>
                      <a:pt x="70" y="689"/>
                      <a:pt x="43" y="694"/>
                      <a:pt x="16" y="699"/>
                    </a:cubicBezTo>
                    <a:cubicBezTo>
                      <a:pt x="16" y="691"/>
                      <a:pt x="16" y="684"/>
                      <a:pt x="16" y="677"/>
                    </a:cubicBezTo>
                    <a:cubicBezTo>
                      <a:pt x="43" y="673"/>
                      <a:pt x="70" y="669"/>
                      <a:pt x="97" y="666"/>
                    </a:cubicBezTo>
                    <a:cubicBezTo>
                      <a:pt x="97" y="672"/>
                      <a:pt x="97" y="678"/>
                      <a:pt x="97" y="684"/>
                    </a:cubicBezTo>
                    <a:close/>
                    <a:moveTo>
                      <a:pt x="97" y="630"/>
                    </a:moveTo>
                    <a:cubicBezTo>
                      <a:pt x="70" y="634"/>
                      <a:pt x="43" y="638"/>
                      <a:pt x="16" y="642"/>
                    </a:cubicBezTo>
                    <a:cubicBezTo>
                      <a:pt x="16" y="635"/>
                      <a:pt x="16" y="627"/>
                      <a:pt x="16" y="620"/>
                    </a:cubicBezTo>
                    <a:cubicBezTo>
                      <a:pt x="43" y="617"/>
                      <a:pt x="70" y="615"/>
                      <a:pt x="97" y="612"/>
                    </a:cubicBezTo>
                    <a:cubicBezTo>
                      <a:pt x="97" y="618"/>
                      <a:pt x="97" y="624"/>
                      <a:pt x="97" y="630"/>
                    </a:cubicBezTo>
                    <a:close/>
                    <a:moveTo>
                      <a:pt x="97" y="577"/>
                    </a:moveTo>
                    <a:cubicBezTo>
                      <a:pt x="70" y="580"/>
                      <a:pt x="43" y="582"/>
                      <a:pt x="16" y="585"/>
                    </a:cubicBezTo>
                    <a:cubicBezTo>
                      <a:pt x="16" y="578"/>
                      <a:pt x="16" y="570"/>
                      <a:pt x="16" y="563"/>
                    </a:cubicBezTo>
                    <a:cubicBezTo>
                      <a:pt x="43" y="561"/>
                      <a:pt x="70" y="560"/>
                      <a:pt x="97" y="558"/>
                    </a:cubicBezTo>
                    <a:cubicBezTo>
                      <a:pt x="97" y="564"/>
                      <a:pt x="97" y="571"/>
                      <a:pt x="97" y="577"/>
                    </a:cubicBezTo>
                    <a:close/>
                    <a:moveTo>
                      <a:pt x="97" y="523"/>
                    </a:moveTo>
                    <a:cubicBezTo>
                      <a:pt x="70" y="525"/>
                      <a:pt x="43" y="526"/>
                      <a:pt x="16" y="528"/>
                    </a:cubicBezTo>
                    <a:cubicBezTo>
                      <a:pt x="16" y="521"/>
                      <a:pt x="16" y="513"/>
                      <a:pt x="16" y="506"/>
                    </a:cubicBezTo>
                    <a:cubicBezTo>
                      <a:pt x="43" y="505"/>
                      <a:pt x="70" y="505"/>
                      <a:pt x="97" y="505"/>
                    </a:cubicBezTo>
                    <a:cubicBezTo>
                      <a:pt x="97" y="511"/>
                      <a:pt x="97" y="517"/>
                      <a:pt x="97" y="523"/>
                    </a:cubicBezTo>
                    <a:close/>
                    <a:moveTo>
                      <a:pt x="97" y="470"/>
                    </a:moveTo>
                    <a:cubicBezTo>
                      <a:pt x="70" y="470"/>
                      <a:pt x="43" y="471"/>
                      <a:pt x="16" y="471"/>
                    </a:cubicBezTo>
                    <a:cubicBezTo>
                      <a:pt x="16" y="464"/>
                      <a:pt x="16" y="456"/>
                      <a:pt x="16" y="449"/>
                    </a:cubicBezTo>
                    <a:cubicBezTo>
                      <a:pt x="43" y="450"/>
                      <a:pt x="70" y="450"/>
                      <a:pt x="97" y="451"/>
                    </a:cubicBezTo>
                    <a:cubicBezTo>
                      <a:pt x="97" y="457"/>
                      <a:pt x="97" y="464"/>
                      <a:pt x="97" y="470"/>
                    </a:cubicBezTo>
                    <a:close/>
                    <a:moveTo>
                      <a:pt x="97" y="417"/>
                    </a:moveTo>
                    <a:cubicBezTo>
                      <a:pt x="70" y="416"/>
                      <a:pt x="43" y="415"/>
                      <a:pt x="16" y="414"/>
                    </a:cubicBezTo>
                    <a:cubicBezTo>
                      <a:pt x="16" y="407"/>
                      <a:pt x="16" y="399"/>
                      <a:pt x="16" y="392"/>
                    </a:cubicBezTo>
                    <a:cubicBezTo>
                      <a:pt x="43" y="394"/>
                      <a:pt x="70" y="396"/>
                      <a:pt x="97" y="397"/>
                    </a:cubicBezTo>
                    <a:cubicBezTo>
                      <a:pt x="97" y="404"/>
                      <a:pt x="97" y="410"/>
                      <a:pt x="97" y="417"/>
                    </a:cubicBezTo>
                    <a:close/>
                    <a:moveTo>
                      <a:pt x="97" y="363"/>
                    </a:moveTo>
                    <a:cubicBezTo>
                      <a:pt x="70" y="361"/>
                      <a:pt x="43" y="359"/>
                      <a:pt x="16" y="357"/>
                    </a:cubicBezTo>
                    <a:cubicBezTo>
                      <a:pt x="16" y="350"/>
                      <a:pt x="16" y="342"/>
                      <a:pt x="16" y="335"/>
                    </a:cubicBezTo>
                    <a:cubicBezTo>
                      <a:pt x="43" y="338"/>
                      <a:pt x="70" y="341"/>
                      <a:pt x="97" y="344"/>
                    </a:cubicBezTo>
                    <a:cubicBezTo>
                      <a:pt x="97" y="350"/>
                      <a:pt x="97" y="357"/>
                      <a:pt x="97" y="363"/>
                    </a:cubicBezTo>
                    <a:close/>
                    <a:moveTo>
                      <a:pt x="97" y="310"/>
                    </a:moveTo>
                    <a:cubicBezTo>
                      <a:pt x="70" y="307"/>
                      <a:pt x="43" y="303"/>
                      <a:pt x="16" y="300"/>
                    </a:cubicBezTo>
                    <a:cubicBezTo>
                      <a:pt x="16" y="293"/>
                      <a:pt x="16" y="286"/>
                      <a:pt x="16" y="278"/>
                    </a:cubicBezTo>
                    <a:cubicBezTo>
                      <a:pt x="43" y="282"/>
                      <a:pt x="70" y="286"/>
                      <a:pt x="97" y="290"/>
                    </a:cubicBezTo>
                    <a:cubicBezTo>
                      <a:pt x="97" y="297"/>
                      <a:pt x="97" y="303"/>
                      <a:pt x="97" y="310"/>
                    </a:cubicBezTo>
                    <a:close/>
                    <a:moveTo>
                      <a:pt x="97" y="256"/>
                    </a:moveTo>
                    <a:cubicBezTo>
                      <a:pt x="70" y="252"/>
                      <a:pt x="43" y="248"/>
                      <a:pt x="16" y="243"/>
                    </a:cubicBezTo>
                    <a:cubicBezTo>
                      <a:pt x="16" y="236"/>
                      <a:pt x="16" y="229"/>
                      <a:pt x="16" y="221"/>
                    </a:cubicBezTo>
                    <a:cubicBezTo>
                      <a:pt x="43" y="226"/>
                      <a:pt x="70" y="231"/>
                      <a:pt x="97" y="237"/>
                    </a:cubicBezTo>
                    <a:cubicBezTo>
                      <a:pt x="97" y="243"/>
                      <a:pt x="97" y="250"/>
                      <a:pt x="97" y="256"/>
                    </a:cubicBezTo>
                    <a:close/>
                    <a:moveTo>
                      <a:pt x="97" y="203"/>
                    </a:moveTo>
                    <a:cubicBezTo>
                      <a:pt x="70" y="197"/>
                      <a:pt x="43" y="192"/>
                      <a:pt x="16" y="186"/>
                    </a:cubicBezTo>
                    <a:cubicBezTo>
                      <a:pt x="16" y="179"/>
                      <a:pt x="16" y="172"/>
                      <a:pt x="16" y="164"/>
                    </a:cubicBezTo>
                    <a:cubicBezTo>
                      <a:pt x="43" y="171"/>
                      <a:pt x="70" y="177"/>
                      <a:pt x="97" y="183"/>
                    </a:cubicBezTo>
                    <a:cubicBezTo>
                      <a:pt x="97" y="190"/>
                      <a:pt x="97" y="196"/>
                      <a:pt x="97" y="203"/>
                    </a:cubicBezTo>
                    <a:close/>
                    <a:moveTo>
                      <a:pt x="97" y="149"/>
                    </a:moveTo>
                    <a:cubicBezTo>
                      <a:pt x="70" y="143"/>
                      <a:pt x="43" y="136"/>
                      <a:pt x="16" y="129"/>
                    </a:cubicBezTo>
                    <a:cubicBezTo>
                      <a:pt x="16" y="122"/>
                      <a:pt x="16" y="115"/>
                      <a:pt x="16" y="107"/>
                    </a:cubicBezTo>
                    <a:cubicBezTo>
                      <a:pt x="43" y="115"/>
                      <a:pt x="70" y="122"/>
                      <a:pt x="97" y="129"/>
                    </a:cubicBezTo>
                    <a:cubicBezTo>
                      <a:pt x="97" y="136"/>
                      <a:pt x="97" y="143"/>
                      <a:pt x="97" y="149"/>
                    </a:cubicBezTo>
                    <a:close/>
                    <a:moveTo>
                      <a:pt x="97" y="96"/>
                    </a:move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97" y="76"/>
                      <a:pt x="97" y="76"/>
                      <a:pt x="97" y="76"/>
                    </a:cubicBezTo>
                    <a:lnTo>
                      <a:pt x="97" y="9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ïşliḓe">
                <a:extLst>
                  <a:ext uri="{FF2B5EF4-FFF2-40B4-BE49-F238E27FC236}">
                    <a16:creationId xmlns:a16="http://schemas.microsoft.com/office/drawing/2014/main" id="{792BDBA8-636A-4164-BF6E-EE06B0F80F46}"/>
                  </a:ext>
                </a:extLst>
              </p:cNvPr>
              <p:cNvSpPr/>
              <p:nvPr userDrawn="1"/>
            </p:nvSpPr>
            <p:spPr bwMode="auto">
              <a:xfrm>
                <a:off x="7167178" y="3639812"/>
                <a:ext cx="407322" cy="1629287"/>
              </a:xfrm>
              <a:custGeom>
                <a:avLst/>
                <a:gdLst>
                  <a:gd name="T0" fmla="*/ 176 w 213"/>
                  <a:gd name="T1" fmla="*/ 810 h 853"/>
                  <a:gd name="T2" fmla="*/ 141 w 213"/>
                  <a:gd name="T3" fmla="*/ 763 h 853"/>
                  <a:gd name="T4" fmla="*/ 141 w 213"/>
                  <a:gd name="T5" fmla="*/ 697 h 853"/>
                  <a:gd name="T6" fmla="*/ 176 w 213"/>
                  <a:gd name="T7" fmla="*/ 655 h 853"/>
                  <a:gd name="T8" fmla="*/ 176 w 213"/>
                  <a:gd name="T9" fmla="*/ 638 h 853"/>
                  <a:gd name="T10" fmla="*/ 176 w 213"/>
                  <a:gd name="T11" fmla="*/ 552 h 853"/>
                  <a:gd name="T12" fmla="*/ 141 w 213"/>
                  <a:gd name="T13" fmla="*/ 510 h 853"/>
                  <a:gd name="T14" fmla="*/ 141 w 213"/>
                  <a:gd name="T15" fmla="*/ 444 h 853"/>
                  <a:gd name="T16" fmla="*/ 176 w 213"/>
                  <a:gd name="T17" fmla="*/ 397 h 853"/>
                  <a:gd name="T18" fmla="*/ 176 w 213"/>
                  <a:gd name="T19" fmla="*/ 379 h 853"/>
                  <a:gd name="T20" fmla="*/ 176 w 213"/>
                  <a:gd name="T21" fmla="*/ 336 h 853"/>
                  <a:gd name="T22" fmla="*/ 141 w 213"/>
                  <a:gd name="T23" fmla="*/ 256 h 853"/>
                  <a:gd name="T24" fmla="*/ 141 w 213"/>
                  <a:gd name="T25" fmla="*/ 190 h 853"/>
                  <a:gd name="T26" fmla="*/ 176 w 213"/>
                  <a:gd name="T27" fmla="*/ 138 h 853"/>
                  <a:gd name="T28" fmla="*/ 176 w 213"/>
                  <a:gd name="T29" fmla="*/ 121 h 853"/>
                  <a:gd name="T30" fmla="*/ 94 w 213"/>
                  <a:gd name="T31" fmla="*/ 78 h 853"/>
                  <a:gd name="T32" fmla="*/ 117 w 213"/>
                  <a:gd name="T33" fmla="*/ 112 h 853"/>
                  <a:gd name="T34" fmla="*/ 117 w 213"/>
                  <a:gd name="T35" fmla="*/ 177 h 853"/>
                  <a:gd name="T36" fmla="*/ 94 w 213"/>
                  <a:gd name="T37" fmla="*/ 223 h 853"/>
                  <a:gd name="T38" fmla="*/ 94 w 213"/>
                  <a:gd name="T39" fmla="*/ 242 h 853"/>
                  <a:gd name="T40" fmla="*/ 94 w 213"/>
                  <a:gd name="T41" fmla="*/ 324 h 853"/>
                  <a:gd name="T42" fmla="*/ 116 w 213"/>
                  <a:gd name="T43" fmla="*/ 362 h 853"/>
                  <a:gd name="T44" fmla="*/ 116 w 213"/>
                  <a:gd name="T45" fmla="*/ 427 h 853"/>
                  <a:gd name="T46" fmla="*/ 94 w 213"/>
                  <a:gd name="T47" fmla="*/ 469 h 853"/>
                  <a:gd name="T48" fmla="*/ 94 w 213"/>
                  <a:gd name="T49" fmla="*/ 489 h 853"/>
                  <a:gd name="T50" fmla="*/ 93 w 213"/>
                  <a:gd name="T51" fmla="*/ 571 h 853"/>
                  <a:gd name="T52" fmla="*/ 116 w 213"/>
                  <a:gd name="T53" fmla="*/ 612 h 853"/>
                  <a:gd name="T54" fmla="*/ 116 w 213"/>
                  <a:gd name="T55" fmla="*/ 676 h 853"/>
                  <a:gd name="T56" fmla="*/ 93 w 213"/>
                  <a:gd name="T57" fmla="*/ 716 h 853"/>
                  <a:gd name="T58" fmla="*/ 93 w 213"/>
                  <a:gd name="T59" fmla="*/ 735 h 853"/>
                  <a:gd name="T60" fmla="*/ 74 w 213"/>
                  <a:gd name="T61" fmla="*/ 796 h 853"/>
                  <a:gd name="T62" fmla="*/ 58 w 213"/>
                  <a:gd name="T63" fmla="*/ 754 h 853"/>
                  <a:gd name="T64" fmla="*/ 74 w 213"/>
                  <a:gd name="T65" fmla="*/ 694 h 853"/>
                  <a:gd name="T66" fmla="*/ 74 w 213"/>
                  <a:gd name="T67" fmla="*/ 653 h 853"/>
                  <a:gd name="T68" fmla="*/ 58 w 213"/>
                  <a:gd name="T69" fmla="*/ 633 h 853"/>
                  <a:gd name="T70" fmla="*/ 58 w 213"/>
                  <a:gd name="T71" fmla="*/ 552 h 853"/>
                  <a:gd name="T72" fmla="*/ 58 w 213"/>
                  <a:gd name="T73" fmla="*/ 512 h 853"/>
                  <a:gd name="T74" fmla="*/ 58 w 213"/>
                  <a:gd name="T75" fmla="*/ 452 h 853"/>
                  <a:gd name="T76" fmla="*/ 74 w 213"/>
                  <a:gd name="T77" fmla="*/ 409 h 853"/>
                  <a:gd name="T78" fmla="*/ 74 w 213"/>
                  <a:gd name="T79" fmla="*/ 390 h 853"/>
                  <a:gd name="T80" fmla="*/ 74 w 213"/>
                  <a:gd name="T81" fmla="*/ 308 h 853"/>
                  <a:gd name="T82" fmla="*/ 58 w 213"/>
                  <a:gd name="T83" fmla="*/ 271 h 853"/>
                  <a:gd name="T84" fmla="*/ 58 w 213"/>
                  <a:gd name="T85" fmla="*/ 210 h 853"/>
                  <a:gd name="T86" fmla="*/ 74 w 213"/>
                  <a:gd name="T87" fmla="*/ 186 h 853"/>
                  <a:gd name="T88" fmla="*/ 74 w 213"/>
                  <a:gd name="T89" fmla="*/ 146 h 853"/>
                  <a:gd name="T90" fmla="*/ 43 w 213"/>
                  <a:gd name="T91" fmla="*/ 793 h 853"/>
                  <a:gd name="T92" fmla="*/ 28 w 213"/>
                  <a:gd name="T93" fmla="*/ 751 h 853"/>
                  <a:gd name="T94" fmla="*/ 28 w 213"/>
                  <a:gd name="T95" fmla="*/ 692 h 853"/>
                  <a:gd name="T96" fmla="*/ 43 w 213"/>
                  <a:gd name="T97" fmla="*/ 653 h 853"/>
                  <a:gd name="T98" fmla="*/ 42 w 213"/>
                  <a:gd name="T99" fmla="*/ 633 h 853"/>
                  <a:gd name="T100" fmla="*/ 42 w 213"/>
                  <a:gd name="T101" fmla="*/ 553 h 853"/>
                  <a:gd name="T102" fmla="*/ 28 w 213"/>
                  <a:gd name="T103" fmla="*/ 514 h 853"/>
                  <a:gd name="T104" fmla="*/ 28 w 213"/>
                  <a:gd name="T105" fmla="*/ 455 h 853"/>
                  <a:gd name="T106" fmla="*/ 42 w 213"/>
                  <a:gd name="T107" fmla="*/ 414 h 853"/>
                  <a:gd name="T108" fmla="*/ 42 w 213"/>
                  <a:gd name="T109" fmla="*/ 393 h 853"/>
                  <a:gd name="T110" fmla="*/ 42 w 213"/>
                  <a:gd name="T111" fmla="*/ 314 h 853"/>
                  <a:gd name="T112" fmla="*/ 27 w 213"/>
                  <a:gd name="T113" fmla="*/ 276 h 853"/>
                  <a:gd name="T114" fmla="*/ 27 w 213"/>
                  <a:gd name="T115" fmla="*/ 218 h 853"/>
                  <a:gd name="T116" fmla="*/ 41 w 213"/>
                  <a:gd name="T117" fmla="*/ 174 h 853"/>
                  <a:gd name="T118" fmla="*/ 41 w 213"/>
                  <a:gd name="T119" fmla="*/ 154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3" h="853">
                    <a:moveTo>
                      <a:pt x="0" y="820"/>
                    </a:moveTo>
                    <a:cubicBezTo>
                      <a:pt x="213" y="853"/>
                      <a:pt x="213" y="853"/>
                      <a:pt x="213" y="853"/>
                    </a:cubicBezTo>
                    <a:cubicBezTo>
                      <a:pt x="213" y="0"/>
                      <a:pt x="213" y="0"/>
                      <a:pt x="213" y="0"/>
                    </a:cubicBezTo>
                    <a:cubicBezTo>
                      <a:pt x="0" y="73"/>
                      <a:pt x="0" y="73"/>
                      <a:pt x="0" y="73"/>
                    </a:cubicBezTo>
                    <a:lnTo>
                      <a:pt x="0" y="820"/>
                    </a:lnTo>
                    <a:close/>
                    <a:moveTo>
                      <a:pt x="176" y="810"/>
                    </a:moveTo>
                    <a:cubicBezTo>
                      <a:pt x="141" y="805"/>
                      <a:pt x="141" y="805"/>
                      <a:pt x="141" y="805"/>
                    </a:cubicBezTo>
                    <a:cubicBezTo>
                      <a:pt x="141" y="781"/>
                      <a:pt x="141" y="781"/>
                      <a:pt x="141" y="781"/>
                    </a:cubicBezTo>
                    <a:cubicBezTo>
                      <a:pt x="176" y="785"/>
                      <a:pt x="176" y="785"/>
                      <a:pt x="176" y="785"/>
                    </a:cubicBezTo>
                    <a:lnTo>
                      <a:pt x="176" y="810"/>
                    </a:lnTo>
                    <a:close/>
                    <a:moveTo>
                      <a:pt x="176" y="767"/>
                    </a:moveTo>
                    <a:cubicBezTo>
                      <a:pt x="164" y="766"/>
                      <a:pt x="152" y="764"/>
                      <a:pt x="141" y="763"/>
                    </a:cubicBezTo>
                    <a:cubicBezTo>
                      <a:pt x="141" y="755"/>
                      <a:pt x="141" y="747"/>
                      <a:pt x="141" y="739"/>
                    </a:cubicBezTo>
                    <a:cubicBezTo>
                      <a:pt x="152" y="740"/>
                      <a:pt x="164" y="741"/>
                      <a:pt x="176" y="741"/>
                    </a:cubicBezTo>
                    <a:cubicBezTo>
                      <a:pt x="176" y="750"/>
                      <a:pt x="176" y="759"/>
                      <a:pt x="176" y="767"/>
                    </a:cubicBezTo>
                    <a:close/>
                    <a:moveTo>
                      <a:pt x="176" y="724"/>
                    </a:moveTo>
                    <a:cubicBezTo>
                      <a:pt x="164" y="723"/>
                      <a:pt x="152" y="722"/>
                      <a:pt x="141" y="721"/>
                    </a:cubicBezTo>
                    <a:cubicBezTo>
                      <a:pt x="141" y="713"/>
                      <a:pt x="141" y="705"/>
                      <a:pt x="141" y="697"/>
                    </a:cubicBezTo>
                    <a:cubicBezTo>
                      <a:pt x="152" y="697"/>
                      <a:pt x="164" y="698"/>
                      <a:pt x="176" y="698"/>
                    </a:cubicBezTo>
                    <a:cubicBezTo>
                      <a:pt x="176" y="707"/>
                      <a:pt x="176" y="715"/>
                      <a:pt x="176" y="724"/>
                    </a:cubicBezTo>
                    <a:close/>
                    <a:moveTo>
                      <a:pt x="176" y="681"/>
                    </a:moveTo>
                    <a:cubicBezTo>
                      <a:pt x="164" y="680"/>
                      <a:pt x="152" y="679"/>
                      <a:pt x="141" y="679"/>
                    </a:cubicBezTo>
                    <a:cubicBezTo>
                      <a:pt x="141" y="671"/>
                      <a:pt x="141" y="663"/>
                      <a:pt x="141" y="655"/>
                    </a:cubicBezTo>
                    <a:cubicBezTo>
                      <a:pt x="152" y="655"/>
                      <a:pt x="164" y="655"/>
                      <a:pt x="176" y="655"/>
                    </a:cubicBezTo>
                    <a:cubicBezTo>
                      <a:pt x="176" y="664"/>
                      <a:pt x="176" y="672"/>
                      <a:pt x="176" y="681"/>
                    </a:cubicBezTo>
                    <a:close/>
                    <a:moveTo>
                      <a:pt x="176" y="638"/>
                    </a:moveTo>
                    <a:cubicBezTo>
                      <a:pt x="164" y="637"/>
                      <a:pt x="152" y="637"/>
                      <a:pt x="141" y="636"/>
                    </a:cubicBezTo>
                    <a:cubicBezTo>
                      <a:pt x="141" y="628"/>
                      <a:pt x="141" y="620"/>
                      <a:pt x="141" y="613"/>
                    </a:cubicBezTo>
                    <a:cubicBezTo>
                      <a:pt x="152" y="612"/>
                      <a:pt x="164" y="612"/>
                      <a:pt x="176" y="612"/>
                    </a:cubicBezTo>
                    <a:cubicBezTo>
                      <a:pt x="176" y="621"/>
                      <a:pt x="176" y="629"/>
                      <a:pt x="176" y="638"/>
                    </a:cubicBezTo>
                    <a:close/>
                    <a:moveTo>
                      <a:pt x="176" y="595"/>
                    </a:moveTo>
                    <a:cubicBezTo>
                      <a:pt x="164" y="595"/>
                      <a:pt x="152" y="594"/>
                      <a:pt x="141" y="594"/>
                    </a:cubicBezTo>
                    <a:cubicBezTo>
                      <a:pt x="141" y="586"/>
                      <a:pt x="141" y="578"/>
                      <a:pt x="141" y="570"/>
                    </a:cubicBezTo>
                    <a:cubicBezTo>
                      <a:pt x="152" y="570"/>
                      <a:pt x="164" y="570"/>
                      <a:pt x="176" y="569"/>
                    </a:cubicBezTo>
                    <a:cubicBezTo>
                      <a:pt x="176" y="578"/>
                      <a:pt x="176" y="586"/>
                      <a:pt x="176" y="595"/>
                    </a:cubicBezTo>
                    <a:close/>
                    <a:moveTo>
                      <a:pt x="176" y="552"/>
                    </a:moveTo>
                    <a:cubicBezTo>
                      <a:pt x="164" y="552"/>
                      <a:pt x="152" y="552"/>
                      <a:pt x="141" y="552"/>
                    </a:cubicBezTo>
                    <a:cubicBezTo>
                      <a:pt x="141" y="544"/>
                      <a:pt x="141" y="536"/>
                      <a:pt x="141" y="528"/>
                    </a:cubicBezTo>
                    <a:cubicBezTo>
                      <a:pt x="152" y="527"/>
                      <a:pt x="164" y="527"/>
                      <a:pt x="176" y="526"/>
                    </a:cubicBezTo>
                    <a:cubicBezTo>
                      <a:pt x="176" y="535"/>
                      <a:pt x="176" y="543"/>
                      <a:pt x="176" y="552"/>
                    </a:cubicBezTo>
                    <a:close/>
                    <a:moveTo>
                      <a:pt x="176" y="509"/>
                    </a:moveTo>
                    <a:cubicBezTo>
                      <a:pt x="164" y="509"/>
                      <a:pt x="152" y="509"/>
                      <a:pt x="141" y="510"/>
                    </a:cubicBezTo>
                    <a:cubicBezTo>
                      <a:pt x="141" y="502"/>
                      <a:pt x="141" y="494"/>
                      <a:pt x="141" y="486"/>
                    </a:cubicBezTo>
                    <a:cubicBezTo>
                      <a:pt x="152" y="485"/>
                      <a:pt x="164" y="484"/>
                      <a:pt x="176" y="483"/>
                    </a:cubicBezTo>
                    <a:cubicBezTo>
                      <a:pt x="176" y="492"/>
                      <a:pt x="176" y="500"/>
                      <a:pt x="176" y="509"/>
                    </a:cubicBezTo>
                    <a:close/>
                    <a:moveTo>
                      <a:pt x="176" y="466"/>
                    </a:moveTo>
                    <a:cubicBezTo>
                      <a:pt x="164" y="466"/>
                      <a:pt x="152" y="467"/>
                      <a:pt x="141" y="467"/>
                    </a:cubicBezTo>
                    <a:cubicBezTo>
                      <a:pt x="141" y="460"/>
                      <a:pt x="141" y="452"/>
                      <a:pt x="141" y="444"/>
                    </a:cubicBezTo>
                    <a:cubicBezTo>
                      <a:pt x="152" y="442"/>
                      <a:pt x="164" y="441"/>
                      <a:pt x="176" y="440"/>
                    </a:cubicBezTo>
                    <a:cubicBezTo>
                      <a:pt x="176" y="448"/>
                      <a:pt x="176" y="457"/>
                      <a:pt x="176" y="466"/>
                    </a:cubicBezTo>
                    <a:close/>
                    <a:moveTo>
                      <a:pt x="176" y="422"/>
                    </a:moveTo>
                    <a:cubicBezTo>
                      <a:pt x="164" y="423"/>
                      <a:pt x="152" y="424"/>
                      <a:pt x="141" y="425"/>
                    </a:cubicBezTo>
                    <a:cubicBezTo>
                      <a:pt x="141" y="417"/>
                      <a:pt x="141" y="409"/>
                      <a:pt x="141" y="401"/>
                    </a:cubicBezTo>
                    <a:cubicBezTo>
                      <a:pt x="152" y="400"/>
                      <a:pt x="164" y="398"/>
                      <a:pt x="176" y="397"/>
                    </a:cubicBezTo>
                    <a:cubicBezTo>
                      <a:pt x="176" y="405"/>
                      <a:pt x="176" y="414"/>
                      <a:pt x="176" y="422"/>
                    </a:cubicBezTo>
                    <a:close/>
                    <a:moveTo>
                      <a:pt x="176" y="379"/>
                    </a:moveTo>
                    <a:cubicBezTo>
                      <a:pt x="164" y="381"/>
                      <a:pt x="152" y="382"/>
                      <a:pt x="141" y="383"/>
                    </a:cubicBezTo>
                    <a:cubicBezTo>
                      <a:pt x="141" y="375"/>
                      <a:pt x="141" y="367"/>
                      <a:pt x="141" y="359"/>
                    </a:cubicBezTo>
                    <a:cubicBezTo>
                      <a:pt x="152" y="357"/>
                      <a:pt x="164" y="356"/>
                      <a:pt x="176" y="354"/>
                    </a:cubicBezTo>
                    <a:cubicBezTo>
                      <a:pt x="176" y="362"/>
                      <a:pt x="176" y="371"/>
                      <a:pt x="176" y="379"/>
                    </a:cubicBezTo>
                    <a:close/>
                    <a:moveTo>
                      <a:pt x="141" y="299"/>
                    </a:moveTo>
                    <a:cubicBezTo>
                      <a:pt x="141" y="291"/>
                      <a:pt x="141" y="283"/>
                      <a:pt x="141" y="275"/>
                    </a:cubicBezTo>
                    <a:cubicBezTo>
                      <a:pt x="152" y="272"/>
                      <a:pt x="164" y="270"/>
                      <a:pt x="176" y="268"/>
                    </a:cubicBezTo>
                    <a:cubicBezTo>
                      <a:pt x="176" y="276"/>
                      <a:pt x="176" y="285"/>
                      <a:pt x="176" y="293"/>
                    </a:cubicBezTo>
                    <a:cubicBezTo>
                      <a:pt x="164" y="295"/>
                      <a:pt x="152" y="297"/>
                      <a:pt x="141" y="299"/>
                    </a:cubicBezTo>
                    <a:close/>
                    <a:moveTo>
                      <a:pt x="176" y="336"/>
                    </a:moveTo>
                    <a:cubicBezTo>
                      <a:pt x="164" y="338"/>
                      <a:pt x="152" y="339"/>
                      <a:pt x="141" y="341"/>
                    </a:cubicBezTo>
                    <a:cubicBezTo>
                      <a:pt x="141" y="333"/>
                      <a:pt x="141" y="325"/>
                      <a:pt x="141" y="317"/>
                    </a:cubicBezTo>
                    <a:cubicBezTo>
                      <a:pt x="152" y="315"/>
                      <a:pt x="164" y="313"/>
                      <a:pt x="176" y="311"/>
                    </a:cubicBezTo>
                    <a:cubicBezTo>
                      <a:pt x="176" y="319"/>
                      <a:pt x="176" y="328"/>
                      <a:pt x="176" y="336"/>
                    </a:cubicBezTo>
                    <a:close/>
                    <a:moveTo>
                      <a:pt x="176" y="250"/>
                    </a:moveTo>
                    <a:cubicBezTo>
                      <a:pt x="164" y="252"/>
                      <a:pt x="152" y="254"/>
                      <a:pt x="141" y="256"/>
                    </a:cubicBezTo>
                    <a:cubicBezTo>
                      <a:pt x="141" y="248"/>
                      <a:pt x="141" y="240"/>
                      <a:pt x="141" y="232"/>
                    </a:cubicBezTo>
                    <a:cubicBezTo>
                      <a:pt x="152" y="230"/>
                      <a:pt x="164" y="227"/>
                      <a:pt x="176" y="224"/>
                    </a:cubicBezTo>
                    <a:cubicBezTo>
                      <a:pt x="176" y="233"/>
                      <a:pt x="176" y="242"/>
                      <a:pt x="176" y="250"/>
                    </a:cubicBezTo>
                    <a:close/>
                    <a:moveTo>
                      <a:pt x="176" y="207"/>
                    </a:moveTo>
                    <a:cubicBezTo>
                      <a:pt x="164" y="209"/>
                      <a:pt x="152" y="212"/>
                      <a:pt x="141" y="214"/>
                    </a:cubicBezTo>
                    <a:cubicBezTo>
                      <a:pt x="141" y="206"/>
                      <a:pt x="141" y="198"/>
                      <a:pt x="141" y="190"/>
                    </a:cubicBezTo>
                    <a:cubicBezTo>
                      <a:pt x="152" y="187"/>
                      <a:pt x="164" y="184"/>
                      <a:pt x="176" y="181"/>
                    </a:cubicBezTo>
                    <a:cubicBezTo>
                      <a:pt x="176" y="190"/>
                      <a:pt x="176" y="198"/>
                      <a:pt x="176" y="207"/>
                    </a:cubicBezTo>
                    <a:close/>
                    <a:moveTo>
                      <a:pt x="176" y="164"/>
                    </a:moveTo>
                    <a:cubicBezTo>
                      <a:pt x="164" y="167"/>
                      <a:pt x="152" y="169"/>
                      <a:pt x="141" y="172"/>
                    </a:cubicBezTo>
                    <a:cubicBezTo>
                      <a:pt x="141" y="164"/>
                      <a:pt x="141" y="156"/>
                      <a:pt x="141" y="148"/>
                    </a:cubicBezTo>
                    <a:cubicBezTo>
                      <a:pt x="152" y="145"/>
                      <a:pt x="164" y="142"/>
                      <a:pt x="176" y="138"/>
                    </a:cubicBezTo>
                    <a:cubicBezTo>
                      <a:pt x="176" y="147"/>
                      <a:pt x="176" y="155"/>
                      <a:pt x="176" y="164"/>
                    </a:cubicBezTo>
                    <a:close/>
                    <a:moveTo>
                      <a:pt x="176" y="121"/>
                    </a:moveTo>
                    <a:cubicBezTo>
                      <a:pt x="164" y="124"/>
                      <a:pt x="152" y="127"/>
                      <a:pt x="141" y="130"/>
                    </a:cubicBezTo>
                    <a:cubicBezTo>
                      <a:pt x="141" y="122"/>
                      <a:pt x="141" y="114"/>
                      <a:pt x="141" y="106"/>
                    </a:cubicBezTo>
                    <a:cubicBezTo>
                      <a:pt x="152" y="102"/>
                      <a:pt x="164" y="99"/>
                      <a:pt x="176" y="95"/>
                    </a:cubicBezTo>
                    <a:cubicBezTo>
                      <a:pt x="176" y="104"/>
                      <a:pt x="176" y="112"/>
                      <a:pt x="176" y="121"/>
                    </a:cubicBezTo>
                    <a:close/>
                    <a:moveTo>
                      <a:pt x="141" y="64"/>
                    </a:moveTo>
                    <a:cubicBezTo>
                      <a:pt x="176" y="52"/>
                      <a:pt x="176" y="52"/>
                      <a:pt x="176" y="52"/>
                    </a:cubicBezTo>
                    <a:cubicBezTo>
                      <a:pt x="176" y="78"/>
                      <a:pt x="176" y="78"/>
                      <a:pt x="176" y="78"/>
                    </a:cubicBezTo>
                    <a:cubicBezTo>
                      <a:pt x="141" y="87"/>
                      <a:pt x="141" y="87"/>
                      <a:pt x="141" y="87"/>
                    </a:cubicBezTo>
                    <a:lnTo>
                      <a:pt x="141" y="64"/>
                    </a:lnTo>
                    <a:close/>
                    <a:moveTo>
                      <a:pt x="94" y="78"/>
                    </a:moveTo>
                    <a:cubicBezTo>
                      <a:pt x="117" y="71"/>
                      <a:pt x="117" y="71"/>
                      <a:pt x="117" y="71"/>
                    </a:cubicBezTo>
                    <a:cubicBezTo>
                      <a:pt x="117" y="94"/>
                      <a:pt x="117" y="94"/>
                      <a:pt x="117" y="94"/>
                    </a:cubicBezTo>
                    <a:cubicBezTo>
                      <a:pt x="94" y="100"/>
                      <a:pt x="94" y="100"/>
                      <a:pt x="94" y="100"/>
                    </a:cubicBezTo>
                    <a:lnTo>
                      <a:pt x="94" y="78"/>
                    </a:lnTo>
                    <a:close/>
                    <a:moveTo>
                      <a:pt x="94" y="119"/>
                    </a:moveTo>
                    <a:cubicBezTo>
                      <a:pt x="102" y="117"/>
                      <a:pt x="109" y="114"/>
                      <a:pt x="117" y="112"/>
                    </a:cubicBezTo>
                    <a:cubicBezTo>
                      <a:pt x="117" y="120"/>
                      <a:pt x="117" y="127"/>
                      <a:pt x="117" y="135"/>
                    </a:cubicBezTo>
                    <a:cubicBezTo>
                      <a:pt x="109" y="137"/>
                      <a:pt x="102" y="139"/>
                      <a:pt x="94" y="141"/>
                    </a:cubicBezTo>
                    <a:cubicBezTo>
                      <a:pt x="94" y="133"/>
                      <a:pt x="94" y="126"/>
                      <a:pt x="94" y="119"/>
                    </a:cubicBezTo>
                    <a:close/>
                    <a:moveTo>
                      <a:pt x="94" y="160"/>
                    </a:moveTo>
                    <a:cubicBezTo>
                      <a:pt x="102" y="158"/>
                      <a:pt x="109" y="156"/>
                      <a:pt x="117" y="154"/>
                    </a:cubicBezTo>
                    <a:cubicBezTo>
                      <a:pt x="117" y="161"/>
                      <a:pt x="117" y="169"/>
                      <a:pt x="117" y="177"/>
                    </a:cubicBezTo>
                    <a:cubicBezTo>
                      <a:pt x="109" y="178"/>
                      <a:pt x="102" y="180"/>
                      <a:pt x="94" y="182"/>
                    </a:cubicBezTo>
                    <a:cubicBezTo>
                      <a:pt x="94" y="175"/>
                      <a:pt x="94" y="167"/>
                      <a:pt x="94" y="160"/>
                    </a:cubicBezTo>
                    <a:close/>
                    <a:moveTo>
                      <a:pt x="94" y="201"/>
                    </a:moveTo>
                    <a:cubicBezTo>
                      <a:pt x="102" y="199"/>
                      <a:pt x="109" y="197"/>
                      <a:pt x="117" y="195"/>
                    </a:cubicBezTo>
                    <a:cubicBezTo>
                      <a:pt x="117" y="203"/>
                      <a:pt x="117" y="211"/>
                      <a:pt x="117" y="218"/>
                    </a:cubicBezTo>
                    <a:cubicBezTo>
                      <a:pt x="109" y="220"/>
                      <a:pt x="102" y="221"/>
                      <a:pt x="94" y="223"/>
                    </a:cubicBezTo>
                    <a:cubicBezTo>
                      <a:pt x="94" y="216"/>
                      <a:pt x="94" y="208"/>
                      <a:pt x="94" y="201"/>
                    </a:cubicBezTo>
                    <a:close/>
                    <a:moveTo>
                      <a:pt x="94" y="242"/>
                    </a:moveTo>
                    <a:cubicBezTo>
                      <a:pt x="102" y="241"/>
                      <a:pt x="109" y="239"/>
                      <a:pt x="117" y="237"/>
                    </a:cubicBezTo>
                    <a:cubicBezTo>
                      <a:pt x="117" y="245"/>
                      <a:pt x="117" y="252"/>
                      <a:pt x="117" y="260"/>
                    </a:cubicBezTo>
                    <a:cubicBezTo>
                      <a:pt x="109" y="261"/>
                      <a:pt x="102" y="263"/>
                      <a:pt x="94" y="264"/>
                    </a:cubicBezTo>
                    <a:cubicBezTo>
                      <a:pt x="94" y="257"/>
                      <a:pt x="94" y="249"/>
                      <a:pt x="94" y="242"/>
                    </a:cubicBezTo>
                    <a:close/>
                    <a:moveTo>
                      <a:pt x="94" y="283"/>
                    </a:moveTo>
                    <a:cubicBezTo>
                      <a:pt x="101" y="282"/>
                      <a:pt x="109" y="280"/>
                      <a:pt x="117" y="279"/>
                    </a:cubicBezTo>
                    <a:cubicBezTo>
                      <a:pt x="117" y="286"/>
                      <a:pt x="117" y="294"/>
                      <a:pt x="117" y="302"/>
                    </a:cubicBezTo>
                    <a:cubicBezTo>
                      <a:pt x="109" y="303"/>
                      <a:pt x="101" y="304"/>
                      <a:pt x="94" y="305"/>
                    </a:cubicBezTo>
                    <a:cubicBezTo>
                      <a:pt x="94" y="298"/>
                      <a:pt x="94" y="291"/>
                      <a:pt x="94" y="283"/>
                    </a:cubicBezTo>
                    <a:close/>
                    <a:moveTo>
                      <a:pt x="94" y="324"/>
                    </a:moveTo>
                    <a:cubicBezTo>
                      <a:pt x="101" y="323"/>
                      <a:pt x="109" y="322"/>
                      <a:pt x="117" y="320"/>
                    </a:cubicBezTo>
                    <a:cubicBezTo>
                      <a:pt x="117" y="328"/>
                      <a:pt x="117" y="336"/>
                      <a:pt x="117" y="343"/>
                    </a:cubicBezTo>
                    <a:cubicBezTo>
                      <a:pt x="109" y="344"/>
                      <a:pt x="101" y="345"/>
                      <a:pt x="94" y="346"/>
                    </a:cubicBezTo>
                    <a:cubicBezTo>
                      <a:pt x="94" y="339"/>
                      <a:pt x="94" y="332"/>
                      <a:pt x="94" y="324"/>
                    </a:cubicBezTo>
                    <a:close/>
                    <a:moveTo>
                      <a:pt x="94" y="365"/>
                    </a:moveTo>
                    <a:cubicBezTo>
                      <a:pt x="101" y="364"/>
                      <a:pt x="109" y="363"/>
                      <a:pt x="116" y="362"/>
                    </a:cubicBezTo>
                    <a:cubicBezTo>
                      <a:pt x="116" y="370"/>
                      <a:pt x="116" y="377"/>
                      <a:pt x="116" y="385"/>
                    </a:cubicBezTo>
                    <a:cubicBezTo>
                      <a:pt x="109" y="386"/>
                      <a:pt x="101" y="387"/>
                      <a:pt x="94" y="387"/>
                    </a:cubicBezTo>
                    <a:cubicBezTo>
                      <a:pt x="94" y="380"/>
                      <a:pt x="94" y="373"/>
                      <a:pt x="94" y="365"/>
                    </a:cubicBezTo>
                    <a:close/>
                    <a:moveTo>
                      <a:pt x="94" y="407"/>
                    </a:moveTo>
                    <a:cubicBezTo>
                      <a:pt x="101" y="406"/>
                      <a:pt x="109" y="405"/>
                      <a:pt x="116" y="404"/>
                    </a:cubicBezTo>
                    <a:cubicBezTo>
                      <a:pt x="116" y="411"/>
                      <a:pt x="116" y="419"/>
                      <a:pt x="116" y="427"/>
                    </a:cubicBezTo>
                    <a:cubicBezTo>
                      <a:pt x="109" y="427"/>
                      <a:pt x="101" y="428"/>
                      <a:pt x="94" y="428"/>
                    </a:cubicBezTo>
                    <a:cubicBezTo>
                      <a:pt x="94" y="421"/>
                      <a:pt x="94" y="414"/>
                      <a:pt x="94" y="407"/>
                    </a:cubicBezTo>
                    <a:close/>
                    <a:moveTo>
                      <a:pt x="94" y="448"/>
                    </a:moveTo>
                    <a:cubicBezTo>
                      <a:pt x="101" y="447"/>
                      <a:pt x="109" y="446"/>
                      <a:pt x="116" y="445"/>
                    </a:cubicBezTo>
                    <a:cubicBezTo>
                      <a:pt x="116" y="453"/>
                      <a:pt x="116" y="461"/>
                      <a:pt x="116" y="468"/>
                    </a:cubicBezTo>
                    <a:cubicBezTo>
                      <a:pt x="109" y="469"/>
                      <a:pt x="101" y="469"/>
                      <a:pt x="94" y="469"/>
                    </a:cubicBezTo>
                    <a:cubicBezTo>
                      <a:pt x="94" y="462"/>
                      <a:pt x="94" y="455"/>
                      <a:pt x="94" y="448"/>
                    </a:cubicBezTo>
                    <a:close/>
                    <a:moveTo>
                      <a:pt x="94" y="489"/>
                    </a:moveTo>
                    <a:cubicBezTo>
                      <a:pt x="101" y="488"/>
                      <a:pt x="109" y="488"/>
                      <a:pt x="116" y="487"/>
                    </a:cubicBezTo>
                    <a:cubicBezTo>
                      <a:pt x="116" y="495"/>
                      <a:pt x="116" y="502"/>
                      <a:pt x="116" y="510"/>
                    </a:cubicBezTo>
                    <a:cubicBezTo>
                      <a:pt x="109" y="510"/>
                      <a:pt x="101" y="510"/>
                      <a:pt x="94" y="511"/>
                    </a:cubicBezTo>
                    <a:cubicBezTo>
                      <a:pt x="94" y="503"/>
                      <a:pt x="94" y="496"/>
                      <a:pt x="94" y="489"/>
                    </a:cubicBezTo>
                    <a:close/>
                    <a:moveTo>
                      <a:pt x="93" y="530"/>
                    </a:moveTo>
                    <a:cubicBezTo>
                      <a:pt x="101" y="529"/>
                      <a:pt x="109" y="529"/>
                      <a:pt x="116" y="529"/>
                    </a:cubicBezTo>
                    <a:cubicBezTo>
                      <a:pt x="116" y="536"/>
                      <a:pt x="116" y="544"/>
                      <a:pt x="116" y="552"/>
                    </a:cubicBezTo>
                    <a:cubicBezTo>
                      <a:pt x="109" y="552"/>
                      <a:pt x="101" y="552"/>
                      <a:pt x="93" y="552"/>
                    </a:cubicBezTo>
                    <a:cubicBezTo>
                      <a:pt x="93" y="544"/>
                      <a:pt x="93" y="537"/>
                      <a:pt x="93" y="530"/>
                    </a:cubicBezTo>
                    <a:close/>
                    <a:moveTo>
                      <a:pt x="93" y="571"/>
                    </a:moveTo>
                    <a:cubicBezTo>
                      <a:pt x="101" y="571"/>
                      <a:pt x="109" y="570"/>
                      <a:pt x="116" y="570"/>
                    </a:cubicBezTo>
                    <a:cubicBezTo>
                      <a:pt x="116" y="578"/>
                      <a:pt x="116" y="586"/>
                      <a:pt x="116" y="593"/>
                    </a:cubicBezTo>
                    <a:cubicBezTo>
                      <a:pt x="109" y="593"/>
                      <a:pt x="101" y="593"/>
                      <a:pt x="93" y="593"/>
                    </a:cubicBezTo>
                    <a:cubicBezTo>
                      <a:pt x="93" y="585"/>
                      <a:pt x="93" y="578"/>
                      <a:pt x="93" y="571"/>
                    </a:cubicBezTo>
                    <a:close/>
                    <a:moveTo>
                      <a:pt x="93" y="612"/>
                    </a:moveTo>
                    <a:cubicBezTo>
                      <a:pt x="101" y="612"/>
                      <a:pt x="108" y="612"/>
                      <a:pt x="116" y="612"/>
                    </a:cubicBezTo>
                    <a:cubicBezTo>
                      <a:pt x="116" y="620"/>
                      <a:pt x="116" y="627"/>
                      <a:pt x="116" y="635"/>
                    </a:cubicBezTo>
                    <a:cubicBezTo>
                      <a:pt x="108" y="635"/>
                      <a:pt x="101" y="634"/>
                      <a:pt x="93" y="634"/>
                    </a:cubicBezTo>
                    <a:cubicBezTo>
                      <a:pt x="93" y="627"/>
                      <a:pt x="93" y="619"/>
                      <a:pt x="93" y="612"/>
                    </a:cubicBezTo>
                    <a:close/>
                    <a:moveTo>
                      <a:pt x="93" y="653"/>
                    </a:moveTo>
                    <a:cubicBezTo>
                      <a:pt x="101" y="653"/>
                      <a:pt x="108" y="653"/>
                      <a:pt x="116" y="654"/>
                    </a:cubicBezTo>
                    <a:cubicBezTo>
                      <a:pt x="116" y="661"/>
                      <a:pt x="116" y="669"/>
                      <a:pt x="116" y="676"/>
                    </a:cubicBezTo>
                    <a:cubicBezTo>
                      <a:pt x="108" y="676"/>
                      <a:pt x="101" y="675"/>
                      <a:pt x="93" y="675"/>
                    </a:cubicBezTo>
                    <a:cubicBezTo>
                      <a:pt x="93" y="668"/>
                      <a:pt x="93" y="660"/>
                      <a:pt x="93" y="653"/>
                    </a:cubicBezTo>
                    <a:close/>
                    <a:moveTo>
                      <a:pt x="93" y="694"/>
                    </a:moveTo>
                    <a:cubicBezTo>
                      <a:pt x="101" y="695"/>
                      <a:pt x="108" y="695"/>
                      <a:pt x="116" y="695"/>
                    </a:cubicBezTo>
                    <a:cubicBezTo>
                      <a:pt x="116" y="703"/>
                      <a:pt x="116" y="710"/>
                      <a:pt x="116" y="718"/>
                    </a:cubicBezTo>
                    <a:cubicBezTo>
                      <a:pt x="108" y="717"/>
                      <a:pt x="101" y="717"/>
                      <a:pt x="93" y="716"/>
                    </a:cubicBezTo>
                    <a:cubicBezTo>
                      <a:pt x="93" y="709"/>
                      <a:pt x="93" y="702"/>
                      <a:pt x="93" y="694"/>
                    </a:cubicBezTo>
                    <a:close/>
                    <a:moveTo>
                      <a:pt x="93" y="735"/>
                    </a:moveTo>
                    <a:cubicBezTo>
                      <a:pt x="101" y="736"/>
                      <a:pt x="108" y="736"/>
                      <a:pt x="116" y="737"/>
                    </a:cubicBezTo>
                    <a:cubicBezTo>
                      <a:pt x="116" y="744"/>
                      <a:pt x="116" y="752"/>
                      <a:pt x="116" y="760"/>
                    </a:cubicBezTo>
                    <a:cubicBezTo>
                      <a:pt x="108" y="759"/>
                      <a:pt x="101" y="758"/>
                      <a:pt x="93" y="757"/>
                    </a:cubicBezTo>
                    <a:cubicBezTo>
                      <a:pt x="93" y="750"/>
                      <a:pt x="93" y="743"/>
                      <a:pt x="93" y="735"/>
                    </a:cubicBezTo>
                    <a:close/>
                    <a:moveTo>
                      <a:pt x="93" y="776"/>
                    </a:moveTo>
                    <a:cubicBezTo>
                      <a:pt x="116" y="778"/>
                      <a:pt x="116" y="778"/>
                      <a:pt x="116" y="778"/>
                    </a:cubicBezTo>
                    <a:cubicBezTo>
                      <a:pt x="116" y="801"/>
                      <a:pt x="116" y="801"/>
                      <a:pt x="116" y="801"/>
                    </a:cubicBezTo>
                    <a:cubicBezTo>
                      <a:pt x="93" y="798"/>
                      <a:pt x="93" y="798"/>
                      <a:pt x="93" y="798"/>
                    </a:cubicBezTo>
                    <a:lnTo>
                      <a:pt x="93" y="776"/>
                    </a:lnTo>
                    <a:close/>
                    <a:moveTo>
                      <a:pt x="74" y="796"/>
                    </a:moveTo>
                    <a:cubicBezTo>
                      <a:pt x="58" y="794"/>
                      <a:pt x="58" y="794"/>
                      <a:pt x="58" y="794"/>
                    </a:cubicBezTo>
                    <a:cubicBezTo>
                      <a:pt x="58" y="774"/>
                      <a:pt x="58" y="774"/>
                      <a:pt x="58" y="774"/>
                    </a:cubicBezTo>
                    <a:cubicBezTo>
                      <a:pt x="74" y="775"/>
                      <a:pt x="74" y="775"/>
                      <a:pt x="74" y="775"/>
                    </a:cubicBezTo>
                    <a:lnTo>
                      <a:pt x="74" y="796"/>
                    </a:lnTo>
                    <a:close/>
                    <a:moveTo>
                      <a:pt x="74" y="756"/>
                    </a:moveTo>
                    <a:cubicBezTo>
                      <a:pt x="69" y="755"/>
                      <a:pt x="63" y="754"/>
                      <a:pt x="58" y="754"/>
                    </a:cubicBezTo>
                    <a:cubicBezTo>
                      <a:pt x="58" y="747"/>
                      <a:pt x="58" y="740"/>
                      <a:pt x="58" y="733"/>
                    </a:cubicBezTo>
                    <a:cubicBezTo>
                      <a:pt x="63" y="734"/>
                      <a:pt x="69" y="734"/>
                      <a:pt x="74" y="735"/>
                    </a:cubicBezTo>
                    <a:cubicBezTo>
                      <a:pt x="74" y="742"/>
                      <a:pt x="74" y="749"/>
                      <a:pt x="74" y="756"/>
                    </a:cubicBezTo>
                    <a:close/>
                    <a:moveTo>
                      <a:pt x="58" y="713"/>
                    </a:moveTo>
                    <a:cubicBezTo>
                      <a:pt x="58" y="707"/>
                      <a:pt x="58" y="700"/>
                      <a:pt x="58" y="693"/>
                    </a:cubicBezTo>
                    <a:cubicBezTo>
                      <a:pt x="63" y="693"/>
                      <a:pt x="69" y="694"/>
                      <a:pt x="74" y="694"/>
                    </a:cubicBezTo>
                    <a:cubicBezTo>
                      <a:pt x="74" y="701"/>
                      <a:pt x="74" y="708"/>
                      <a:pt x="74" y="715"/>
                    </a:cubicBezTo>
                    <a:cubicBezTo>
                      <a:pt x="69" y="714"/>
                      <a:pt x="63" y="714"/>
                      <a:pt x="58" y="713"/>
                    </a:cubicBezTo>
                    <a:close/>
                    <a:moveTo>
                      <a:pt x="74" y="674"/>
                    </a:moveTo>
                    <a:cubicBezTo>
                      <a:pt x="69" y="674"/>
                      <a:pt x="63" y="674"/>
                      <a:pt x="58" y="673"/>
                    </a:cubicBezTo>
                    <a:cubicBezTo>
                      <a:pt x="58" y="666"/>
                      <a:pt x="58" y="660"/>
                      <a:pt x="58" y="653"/>
                    </a:cubicBezTo>
                    <a:cubicBezTo>
                      <a:pt x="63" y="653"/>
                      <a:pt x="69" y="653"/>
                      <a:pt x="74" y="653"/>
                    </a:cubicBezTo>
                    <a:cubicBezTo>
                      <a:pt x="74" y="660"/>
                      <a:pt x="74" y="667"/>
                      <a:pt x="74" y="674"/>
                    </a:cubicBezTo>
                    <a:close/>
                    <a:moveTo>
                      <a:pt x="58" y="633"/>
                    </a:moveTo>
                    <a:cubicBezTo>
                      <a:pt x="58" y="626"/>
                      <a:pt x="58" y="619"/>
                      <a:pt x="58" y="613"/>
                    </a:cubicBezTo>
                    <a:cubicBezTo>
                      <a:pt x="63" y="613"/>
                      <a:pt x="69" y="613"/>
                      <a:pt x="74" y="613"/>
                    </a:cubicBezTo>
                    <a:cubicBezTo>
                      <a:pt x="74" y="620"/>
                      <a:pt x="74" y="627"/>
                      <a:pt x="74" y="634"/>
                    </a:cubicBezTo>
                    <a:cubicBezTo>
                      <a:pt x="69" y="633"/>
                      <a:pt x="63" y="633"/>
                      <a:pt x="58" y="633"/>
                    </a:cubicBezTo>
                    <a:close/>
                    <a:moveTo>
                      <a:pt x="74" y="593"/>
                    </a:moveTo>
                    <a:cubicBezTo>
                      <a:pt x="69" y="593"/>
                      <a:pt x="63" y="593"/>
                      <a:pt x="58" y="593"/>
                    </a:cubicBezTo>
                    <a:cubicBezTo>
                      <a:pt x="58" y="586"/>
                      <a:pt x="58" y="579"/>
                      <a:pt x="58" y="572"/>
                    </a:cubicBezTo>
                    <a:cubicBezTo>
                      <a:pt x="63" y="572"/>
                      <a:pt x="69" y="572"/>
                      <a:pt x="74" y="572"/>
                    </a:cubicBezTo>
                    <a:cubicBezTo>
                      <a:pt x="74" y="579"/>
                      <a:pt x="74" y="586"/>
                      <a:pt x="74" y="593"/>
                    </a:cubicBezTo>
                    <a:close/>
                    <a:moveTo>
                      <a:pt x="58" y="552"/>
                    </a:moveTo>
                    <a:cubicBezTo>
                      <a:pt x="58" y="546"/>
                      <a:pt x="58" y="539"/>
                      <a:pt x="58" y="532"/>
                    </a:cubicBezTo>
                    <a:cubicBezTo>
                      <a:pt x="63" y="532"/>
                      <a:pt x="69" y="532"/>
                      <a:pt x="74" y="531"/>
                    </a:cubicBezTo>
                    <a:cubicBezTo>
                      <a:pt x="74" y="538"/>
                      <a:pt x="74" y="545"/>
                      <a:pt x="74" y="552"/>
                    </a:cubicBezTo>
                    <a:cubicBezTo>
                      <a:pt x="69" y="552"/>
                      <a:pt x="63" y="552"/>
                      <a:pt x="58" y="552"/>
                    </a:cubicBezTo>
                    <a:close/>
                    <a:moveTo>
                      <a:pt x="74" y="512"/>
                    </a:moveTo>
                    <a:cubicBezTo>
                      <a:pt x="69" y="512"/>
                      <a:pt x="63" y="512"/>
                      <a:pt x="58" y="512"/>
                    </a:cubicBezTo>
                    <a:cubicBezTo>
                      <a:pt x="58" y="505"/>
                      <a:pt x="58" y="499"/>
                      <a:pt x="58" y="492"/>
                    </a:cubicBezTo>
                    <a:cubicBezTo>
                      <a:pt x="63" y="491"/>
                      <a:pt x="69" y="491"/>
                      <a:pt x="74" y="491"/>
                    </a:cubicBezTo>
                    <a:cubicBezTo>
                      <a:pt x="74" y="498"/>
                      <a:pt x="74" y="505"/>
                      <a:pt x="74" y="512"/>
                    </a:cubicBezTo>
                    <a:close/>
                    <a:moveTo>
                      <a:pt x="74" y="471"/>
                    </a:moveTo>
                    <a:cubicBezTo>
                      <a:pt x="69" y="471"/>
                      <a:pt x="63" y="472"/>
                      <a:pt x="58" y="472"/>
                    </a:cubicBezTo>
                    <a:cubicBezTo>
                      <a:pt x="58" y="465"/>
                      <a:pt x="58" y="458"/>
                      <a:pt x="58" y="452"/>
                    </a:cubicBezTo>
                    <a:cubicBezTo>
                      <a:pt x="63" y="451"/>
                      <a:pt x="69" y="450"/>
                      <a:pt x="74" y="450"/>
                    </a:cubicBezTo>
                    <a:cubicBezTo>
                      <a:pt x="74" y="457"/>
                      <a:pt x="74" y="464"/>
                      <a:pt x="74" y="471"/>
                    </a:cubicBezTo>
                    <a:close/>
                    <a:moveTo>
                      <a:pt x="74" y="430"/>
                    </a:moveTo>
                    <a:cubicBezTo>
                      <a:pt x="69" y="431"/>
                      <a:pt x="63" y="431"/>
                      <a:pt x="58" y="432"/>
                    </a:cubicBezTo>
                    <a:cubicBezTo>
                      <a:pt x="58" y="425"/>
                      <a:pt x="58" y="418"/>
                      <a:pt x="58" y="411"/>
                    </a:cubicBezTo>
                    <a:cubicBezTo>
                      <a:pt x="63" y="411"/>
                      <a:pt x="69" y="410"/>
                      <a:pt x="74" y="409"/>
                    </a:cubicBezTo>
                    <a:cubicBezTo>
                      <a:pt x="74" y="416"/>
                      <a:pt x="74" y="423"/>
                      <a:pt x="74" y="430"/>
                    </a:cubicBezTo>
                    <a:close/>
                    <a:moveTo>
                      <a:pt x="74" y="390"/>
                    </a:moveTo>
                    <a:cubicBezTo>
                      <a:pt x="69" y="390"/>
                      <a:pt x="63" y="391"/>
                      <a:pt x="58" y="391"/>
                    </a:cubicBezTo>
                    <a:cubicBezTo>
                      <a:pt x="58" y="385"/>
                      <a:pt x="58" y="378"/>
                      <a:pt x="58" y="371"/>
                    </a:cubicBezTo>
                    <a:cubicBezTo>
                      <a:pt x="63" y="370"/>
                      <a:pt x="69" y="369"/>
                      <a:pt x="74" y="369"/>
                    </a:cubicBezTo>
                    <a:cubicBezTo>
                      <a:pt x="74" y="376"/>
                      <a:pt x="74" y="383"/>
                      <a:pt x="74" y="390"/>
                    </a:cubicBezTo>
                    <a:close/>
                    <a:moveTo>
                      <a:pt x="74" y="349"/>
                    </a:moveTo>
                    <a:cubicBezTo>
                      <a:pt x="69" y="350"/>
                      <a:pt x="63" y="350"/>
                      <a:pt x="58" y="351"/>
                    </a:cubicBezTo>
                    <a:cubicBezTo>
                      <a:pt x="58" y="344"/>
                      <a:pt x="58" y="338"/>
                      <a:pt x="58" y="331"/>
                    </a:cubicBezTo>
                    <a:cubicBezTo>
                      <a:pt x="63" y="330"/>
                      <a:pt x="69" y="329"/>
                      <a:pt x="74" y="328"/>
                    </a:cubicBezTo>
                    <a:cubicBezTo>
                      <a:pt x="74" y="335"/>
                      <a:pt x="74" y="342"/>
                      <a:pt x="74" y="349"/>
                    </a:cubicBezTo>
                    <a:close/>
                    <a:moveTo>
                      <a:pt x="74" y="308"/>
                    </a:moveTo>
                    <a:cubicBezTo>
                      <a:pt x="69" y="309"/>
                      <a:pt x="63" y="310"/>
                      <a:pt x="58" y="311"/>
                    </a:cubicBezTo>
                    <a:cubicBezTo>
                      <a:pt x="58" y="304"/>
                      <a:pt x="58" y="297"/>
                      <a:pt x="58" y="291"/>
                    </a:cubicBezTo>
                    <a:cubicBezTo>
                      <a:pt x="63" y="289"/>
                      <a:pt x="69" y="288"/>
                      <a:pt x="74" y="287"/>
                    </a:cubicBezTo>
                    <a:cubicBezTo>
                      <a:pt x="74" y="294"/>
                      <a:pt x="74" y="301"/>
                      <a:pt x="74" y="308"/>
                    </a:cubicBezTo>
                    <a:close/>
                    <a:moveTo>
                      <a:pt x="74" y="268"/>
                    </a:moveTo>
                    <a:cubicBezTo>
                      <a:pt x="69" y="269"/>
                      <a:pt x="63" y="270"/>
                      <a:pt x="58" y="271"/>
                    </a:cubicBezTo>
                    <a:cubicBezTo>
                      <a:pt x="58" y="264"/>
                      <a:pt x="58" y="257"/>
                      <a:pt x="58" y="250"/>
                    </a:cubicBezTo>
                    <a:cubicBezTo>
                      <a:pt x="63" y="249"/>
                      <a:pt x="69" y="248"/>
                      <a:pt x="74" y="247"/>
                    </a:cubicBezTo>
                    <a:cubicBezTo>
                      <a:pt x="74" y="254"/>
                      <a:pt x="74" y="261"/>
                      <a:pt x="74" y="268"/>
                    </a:cubicBezTo>
                    <a:close/>
                    <a:moveTo>
                      <a:pt x="74" y="227"/>
                    </a:moveTo>
                    <a:cubicBezTo>
                      <a:pt x="69" y="228"/>
                      <a:pt x="63" y="229"/>
                      <a:pt x="58" y="230"/>
                    </a:cubicBezTo>
                    <a:cubicBezTo>
                      <a:pt x="58" y="224"/>
                      <a:pt x="58" y="217"/>
                      <a:pt x="58" y="210"/>
                    </a:cubicBezTo>
                    <a:cubicBezTo>
                      <a:pt x="63" y="209"/>
                      <a:pt x="69" y="207"/>
                      <a:pt x="74" y="206"/>
                    </a:cubicBezTo>
                    <a:cubicBezTo>
                      <a:pt x="74" y="213"/>
                      <a:pt x="74" y="220"/>
                      <a:pt x="74" y="227"/>
                    </a:cubicBezTo>
                    <a:close/>
                    <a:moveTo>
                      <a:pt x="58" y="190"/>
                    </a:moveTo>
                    <a:cubicBezTo>
                      <a:pt x="58" y="183"/>
                      <a:pt x="58" y="177"/>
                      <a:pt x="58" y="170"/>
                    </a:cubicBezTo>
                    <a:cubicBezTo>
                      <a:pt x="63" y="168"/>
                      <a:pt x="69" y="167"/>
                      <a:pt x="74" y="165"/>
                    </a:cubicBezTo>
                    <a:cubicBezTo>
                      <a:pt x="74" y="172"/>
                      <a:pt x="74" y="179"/>
                      <a:pt x="74" y="186"/>
                    </a:cubicBezTo>
                    <a:cubicBezTo>
                      <a:pt x="69" y="188"/>
                      <a:pt x="63" y="189"/>
                      <a:pt x="58" y="190"/>
                    </a:cubicBezTo>
                    <a:close/>
                    <a:moveTo>
                      <a:pt x="74" y="146"/>
                    </a:moveTo>
                    <a:cubicBezTo>
                      <a:pt x="69" y="147"/>
                      <a:pt x="63" y="148"/>
                      <a:pt x="58" y="150"/>
                    </a:cubicBezTo>
                    <a:cubicBezTo>
                      <a:pt x="58" y="143"/>
                      <a:pt x="58" y="136"/>
                      <a:pt x="58" y="130"/>
                    </a:cubicBezTo>
                    <a:cubicBezTo>
                      <a:pt x="63" y="128"/>
                      <a:pt x="69" y="126"/>
                      <a:pt x="74" y="125"/>
                    </a:cubicBezTo>
                    <a:cubicBezTo>
                      <a:pt x="74" y="132"/>
                      <a:pt x="74" y="139"/>
                      <a:pt x="74" y="146"/>
                    </a:cubicBezTo>
                    <a:close/>
                    <a:moveTo>
                      <a:pt x="58" y="89"/>
                    </a:move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105"/>
                      <a:pt x="74" y="105"/>
                      <a:pt x="74" y="105"/>
                    </a:cubicBezTo>
                    <a:cubicBezTo>
                      <a:pt x="58" y="110"/>
                      <a:pt x="58" y="110"/>
                      <a:pt x="58" y="110"/>
                    </a:cubicBezTo>
                    <a:lnTo>
                      <a:pt x="58" y="89"/>
                    </a:lnTo>
                    <a:close/>
                    <a:moveTo>
                      <a:pt x="43" y="793"/>
                    </a:moveTo>
                    <a:cubicBezTo>
                      <a:pt x="29" y="791"/>
                      <a:pt x="29" y="791"/>
                      <a:pt x="29" y="791"/>
                    </a:cubicBezTo>
                    <a:cubicBezTo>
                      <a:pt x="29" y="772"/>
                      <a:pt x="29" y="772"/>
                      <a:pt x="29" y="772"/>
                    </a:cubicBezTo>
                    <a:cubicBezTo>
                      <a:pt x="43" y="773"/>
                      <a:pt x="43" y="773"/>
                      <a:pt x="43" y="773"/>
                    </a:cubicBezTo>
                    <a:lnTo>
                      <a:pt x="43" y="793"/>
                    </a:lnTo>
                    <a:close/>
                    <a:moveTo>
                      <a:pt x="43" y="753"/>
                    </a:moveTo>
                    <a:cubicBezTo>
                      <a:pt x="38" y="752"/>
                      <a:pt x="33" y="752"/>
                      <a:pt x="28" y="751"/>
                    </a:cubicBezTo>
                    <a:cubicBezTo>
                      <a:pt x="28" y="745"/>
                      <a:pt x="28" y="738"/>
                      <a:pt x="28" y="732"/>
                    </a:cubicBezTo>
                    <a:cubicBezTo>
                      <a:pt x="33" y="732"/>
                      <a:pt x="38" y="733"/>
                      <a:pt x="43" y="733"/>
                    </a:cubicBezTo>
                    <a:cubicBezTo>
                      <a:pt x="43" y="739"/>
                      <a:pt x="43" y="746"/>
                      <a:pt x="43" y="753"/>
                    </a:cubicBezTo>
                    <a:close/>
                    <a:moveTo>
                      <a:pt x="43" y="713"/>
                    </a:moveTo>
                    <a:cubicBezTo>
                      <a:pt x="38" y="712"/>
                      <a:pt x="33" y="712"/>
                      <a:pt x="28" y="711"/>
                    </a:cubicBezTo>
                    <a:cubicBezTo>
                      <a:pt x="28" y="705"/>
                      <a:pt x="28" y="699"/>
                      <a:pt x="28" y="692"/>
                    </a:cubicBezTo>
                    <a:cubicBezTo>
                      <a:pt x="33" y="693"/>
                      <a:pt x="38" y="693"/>
                      <a:pt x="43" y="693"/>
                    </a:cubicBezTo>
                    <a:cubicBezTo>
                      <a:pt x="43" y="700"/>
                      <a:pt x="43" y="706"/>
                      <a:pt x="43" y="713"/>
                    </a:cubicBezTo>
                    <a:close/>
                    <a:moveTo>
                      <a:pt x="43" y="673"/>
                    </a:moveTo>
                    <a:cubicBezTo>
                      <a:pt x="38" y="673"/>
                      <a:pt x="33" y="672"/>
                      <a:pt x="28" y="672"/>
                    </a:cubicBezTo>
                    <a:cubicBezTo>
                      <a:pt x="28" y="666"/>
                      <a:pt x="28" y="659"/>
                      <a:pt x="28" y="653"/>
                    </a:cubicBezTo>
                    <a:cubicBezTo>
                      <a:pt x="33" y="653"/>
                      <a:pt x="38" y="653"/>
                      <a:pt x="43" y="653"/>
                    </a:cubicBezTo>
                    <a:cubicBezTo>
                      <a:pt x="43" y="660"/>
                      <a:pt x="43" y="666"/>
                      <a:pt x="43" y="673"/>
                    </a:cubicBezTo>
                    <a:close/>
                    <a:moveTo>
                      <a:pt x="42" y="633"/>
                    </a:moveTo>
                    <a:cubicBezTo>
                      <a:pt x="38" y="633"/>
                      <a:pt x="33" y="633"/>
                      <a:pt x="28" y="632"/>
                    </a:cubicBezTo>
                    <a:cubicBezTo>
                      <a:pt x="28" y="626"/>
                      <a:pt x="28" y="620"/>
                      <a:pt x="28" y="613"/>
                    </a:cubicBezTo>
                    <a:cubicBezTo>
                      <a:pt x="33" y="613"/>
                      <a:pt x="38" y="613"/>
                      <a:pt x="42" y="613"/>
                    </a:cubicBezTo>
                    <a:cubicBezTo>
                      <a:pt x="42" y="620"/>
                      <a:pt x="42" y="626"/>
                      <a:pt x="42" y="633"/>
                    </a:cubicBezTo>
                    <a:close/>
                    <a:moveTo>
                      <a:pt x="42" y="593"/>
                    </a:moveTo>
                    <a:cubicBezTo>
                      <a:pt x="38" y="593"/>
                      <a:pt x="33" y="593"/>
                      <a:pt x="28" y="593"/>
                    </a:cubicBezTo>
                    <a:cubicBezTo>
                      <a:pt x="28" y="586"/>
                      <a:pt x="28" y="580"/>
                      <a:pt x="28" y="574"/>
                    </a:cubicBezTo>
                    <a:cubicBezTo>
                      <a:pt x="33" y="574"/>
                      <a:pt x="38" y="573"/>
                      <a:pt x="42" y="573"/>
                    </a:cubicBezTo>
                    <a:cubicBezTo>
                      <a:pt x="42" y="580"/>
                      <a:pt x="42" y="586"/>
                      <a:pt x="42" y="593"/>
                    </a:cubicBezTo>
                    <a:close/>
                    <a:moveTo>
                      <a:pt x="42" y="553"/>
                    </a:moveTo>
                    <a:cubicBezTo>
                      <a:pt x="37" y="553"/>
                      <a:pt x="33" y="553"/>
                      <a:pt x="28" y="553"/>
                    </a:cubicBezTo>
                    <a:cubicBezTo>
                      <a:pt x="28" y="547"/>
                      <a:pt x="28" y="540"/>
                      <a:pt x="28" y="534"/>
                    </a:cubicBezTo>
                    <a:cubicBezTo>
                      <a:pt x="33" y="534"/>
                      <a:pt x="37" y="534"/>
                      <a:pt x="42" y="533"/>
                    </a:cubicBezTo>
                    <a:cubicBezTo>
                      <a:pt x="42" y="540"/>
                      <a:pt x="42" y="546"/>
                      <a:pt x="42" y="553"/>
                    </a:cubicBezTo>
                    <a:close/>
                    <a:moveTo>
                      <a:pt x="42" y="513"/>
                    </a:moveTo>
                    <a:cubicBezTo>
                      <a:pt x="37" y="513"/>
                      <a:pt x="33" y="513"/>
                      <a:pt x="28" y="514"/>
                    </a:cubicBezTo>
                    <a:cubicBezTo>
                      <a:pt x="28" y="507"/>
                      <a:pt x="28" y="501"/>
                      <a:pt x="28" y="495"/>
                    </a:cubicBezTo>
                    <a:cubicBezTo>
                      <a:pt x="33" y="494"/>
                      <a:pt x="37" y="494"/>
                      <a:pt x="42" y="493"/>
                    </a:cubicBezTo>
                    <a:cubicBezTo>
                      <a:pt x="42" y="500"/>
                      <a:pt x="42" y="507"/>
                      <a:pt x="42" y="513"/>
                    </a:cubicBezTo>
                    <a:close/>
                    <a:moveTo>
                      <a:pt x="42" y="473"/>
                    </a:moveTo>
                    <a:cubicBezTo>
                      <a:pt x="37" y="474"/>
                      <a:pt x="32" y="474"/>
                      <a:pt x="28" y="474"/>
                    </a:cubicBezTo>
                    <a:cubicBezTo>
                      <a:pt x="28" y="468"/>
                      <a:pt x="28" y="461"/>
                      <a:pt x="28" y="455"/>
                    </a:cubicBezTo>
                    <a:cubicBezTo>
                      <a:pt x="32" y="454"/>
                      <a:pt x="37" y="454"/>
                      <a:pt x="42" y="454"/>
                    </a:cubicBezTo>
                    <a:cubicBezTo>
                      <a:pt x="42" y="460"/>
                      <a:pt x="42" y="467"/>
                      <a:pt x="42" y="473"/>
                    </a:cubicBezTo>
                    <a:close/>
                    <a:moveTo>
                      <a:pt x="42" y="433"/>
                    </a:moveTo>
                    <a:cubicBezTo>
                      <a:pt x="37" y="434"/>
                      <a:pt x="32" y="434"/>
                      <a:pt x="28" y="434"/>
                    </a:cubicBezTo>
                    <a:cubicBezTo>
                      <a:pt x="28" y="428"/>
                      <a:pt x="28" y="422"/>
                      <a:pt x="28" y="415"/>
                    </a:cubicBezTo>
                    <a:cubicBezTo>
                      <a:pt x="32" y="415"/>
                      <a:pt x="37" y="414"/>
                      <a:pt x="42" y="414"/>
                    </a:cubicBezTo>
                    <a:cubicBezTo>
                      <a:pt x="42" y="420"/>
                      <a:pt x="42" y="427"/>
                      <a:pt x="42" y="433"/>
                    </a:cubicBezTo>
                    <a:close/>
                    <a:moveTo>
                      <a:pt x="42" y="393"/>
                    </a:moveTo>
                    <a:cubicBezTo>
                      <a:pt x="37" y="394"/>
                      <a:pt x="32" y="394"/>
                      <a:pt x="28" y="395"/>
                    </a:cubicBezTo>
                    <a:cubicBezTo>
                      <a:pt x="28" y="389"/>
                      <a:pt x="28" y="382"/>
                      <a:pt x="28" y="376"/>
                    </a:cubicBezTo>
                    <a:cubicBezTo>
                      <a:pt x="32" y="375"/>
                      <a:pt x="37" y="374"/>
                      <a:pt x="42" y="374"/>
                    </a:cubicBezTo>
                    <a:cubicBezTo>
                      <a:pt x="42" y="380"/>
                      <a:pt x="42" y="387"/>
                      <a:pt x="42" y="393"/>
                    </a:cubicBezTo>
                    <a:close/>
                    <a:moveTo>
                      <a:pt x="42" y="354"/>
                    </a:moveTo>
                    <a:cubicBezTo>
                      <a:pt x="37" y="354"/>
                      <a:pt x="32" y="355"/>
                      <a:pt x="27" y="355"/>
                    </a:cubicBezTo>
                    <a:cubicBezTo>
                      <a:pt x="27" y="349"/>
                      <a:pt x="27" y="343"/>
                      <a:pt x="27" y="336"/>
                    </a:cubicBezTo>
                    <a:cubicBezTo>
                      <a:pt x="32" y="335"/>
                      <a:pt x="37" y="335"/>
                      <a:pt x="42" y="334"/>
                    </a:cubicBezTo>
                    <a:cubicBezTo>
                      <a:pt x="42" y="340"/>
                      <a:pt x="42" y="347"/>
                      <a:pt x="42" y="354"/>
                    </a:cubicBezTo>
                    <a:close/>
                    <a:moveTo>
                      <a:pt x="42" y="314"/>
                    </a:moveTo>
                    <a:cubicBezTo>
                      <a:pt x="37" y="314"/>
                      <a:pt x="32" y="315"/>
                      <a:pt x="27" y="316"/>
                    </a:cubicBezTo>
                    <a:cubicBezTo>
                      <a:pt x="27" y="309"/>
                      <a:pt x="27" y="303"/>
                      <a:pt x="27" y="297"/>
                    </a:cubicBezTo>
                    <a:cubicBezTo>
                      <a:pt x="32" y="296"/>
                      <a:pt x="37" y="295"/>
                      <a:pt x="42" y="294"/>
                    </a:cubicBezTo>
                    <a:cubicBezTo>
                      <a:pt x="42" y="300"/>
                      <a:pt x="42" y="307"/>
                      <a:pt x="42" y="314"/>
                    </a:cubicBezTo>
                    <a:close/>
                    <a:moveTo>
                      <a:pt x="41" y="274"/>
                    </a:moveTo>
                    <a:cubicBezTo>
                      <a:pt x="37" y="275"/>
                      <a:pt x="32" y="275"/>
                      <a:pt x="27" y="276"/>
                    </a:cubicBezTo>
                    <a:cubicBezTo>
                      <a:pt x="27" y="270"/>
                      <a:pt x="27" y="263"/>
                      <a:pt x="27" y="257"/>
                    </a:cubicBezTo>
                    <a:cubicBezTo>
                      <a:pt x="32" y="256"/>
                      <a:pt x="37" y="255"/>
                      <a:pt x="41" y="254"/>
                    </a:cubicBezTo>
                    <a:cubicBezTo>
                      <a:pt x="41" y="261"/>
                      <a:pt x="41" y="267"/>
                      <a:pt x="41" y="274"/>
                    </a:cubicBezTo>
                    <a:close/>
                    <a:moveTo>
                      <a:pt x="41" y="234"/>
                    </a:moveTo>
                    <a:cubicBezTo>
                      <a:pt x="37" y="235"/>
                      <a:pt x="32" y="236"/>
                      <a:pt x="27" y="237"/>
                    </a:cubicBezTo>
                    <a:cubicBezTo>
                      <a:pt x="27" y="230"/>
                      <a:pt x="27" y="224"/>
                      <a:pt x="27" y="218"/>
                    </a:cubicBezTo>
                    <a:cubicBezTo>
                      <a:pt x="32" y="216"/>
                      <a:pt x="37" y="215"/>
                      <a:pt x="41" y="214"/>
                    </a:cubicBezTo>
                    <a:cubicBezTo>
                      <a:pt x="41" y="221"/>
                      <a:pt x="41" y="227"/>
                      <a:pt x="41" y="234"/>
                    </a:cubicBezTo>
                    <a:close/>
                    <a:moveTo>
                      <a:pt x="41" y="194"/>
                    </a:moveTo>
                    <a:cubicBezTo>
                      <a:pt x="36" y="195"/>
                      <a:pt x="32" y="196"/>
                      <a:pt x="27" y="197"/>
                    </a:cubicBezTo>
                    <a:cubicBezTo>
                      <a:pt x="27" y="191"/>
                      <a:pt x="27" y="184"/>
                      <a:pt x="27" y="178"/>
                    </a:cubicBezTo>
                    <a:cubicBezTo>
                      <a:pt x="32" y="177"/>
                      <a:pt x="36" y="175"/>
                      <a:pt x="41" y="174"/>
                    </a:cubicBezTo>
                    <a:cubicBezTo>
                      <a:pt x="41" y="181"/>
                      <a:pt x="41" y="187"/>
                      <a:pt x="41" y="194"/>
                    </a:cubicBezTo>
                    <a:close/>
                    <a:moveTo>
                      <a:pt x="41" y="154"/>
                    </a:moveTo>
                    <a:cubicBezTo>
                      <a:pt x="36" y="155"/>
                      <a:pt x="32" y="156"/>
                      <a:pt x="27" y="157"/>
                    </a:cubicBezTo>
                    <a:cubicBezTo>
                      <a:pt x="27" y="151"/>
                      <a:pt x="27" y="145"/>
                      <a:pt x="27" y="138"/>
                    </a:cubicBezTo>
                    <a:cubicBezTo>
                      <a:pt x="32" y="137"/>
                      <a:pt x="36" y="136"/>
                      <a:pt x="41" y="134"/>
                    </a:cubicBezTo>
                    <a:cubicBezTo>
                      <a:pt x="41" y="141"/>
                      <a:pt x="41" y="147"/>
                      <a:pt x="41" y="154"/>
                    </a:cubicBezTo>
                    <a:close/>
                    <a:moveTo>
                      <a:pt x="27" y="99"/>
                    </a:moveTo>
                    <a:cubicBezTo>
                      <a:pt x="41" y="94"/>
                      <a:pt x="41" y="94"/>
                      <a:pt x="41" y="94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27" y="118"/>
                      <a:pt x="27" y="118"/>
                      <a:pt x="27" y="118"/>
                    </a:cubicBezTo>
                    <a:lnTo>
                      <a:pt x="27" y="9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îṩlîḓe">
              <a:extLst>
                <a:ext uri="{FF2B5EF4-FFF2-40B4-BE49-F238E27FC236}">
                  <a16:creationId xmlns:a16="http://schemas.microsoft.com/office/drawing/2014/main" id="{E455252C-B716-413C-9918-9642BC967916}"/>
                </a:ext>
              </a:extLst>
            </p:cNvPr>
            <p:cNvSpPr/>
            <p:nvPr userDrawn="1"/>
          </p:nvSpPr>
          <p:spPr bwMode="auto">
            <a:xfrm>
              <a:off x="3195371" y="5124506"/>
              <a:ext cx="5801258" cy="986942"/>
            </a:xfrm>
            <a:custGeom>
              <a:avLst/>
              <a:gdLst>
                <a:gd name="T0" fmla="*/ 0 w 3903"/>
                <a:gd name="T1" fmla="*/ 91 h 664"/>
                <a:gd name="T2" fmla="*/ 2253 w 3903"/>
                <a:gd name="T3" fmla="*/ 664 h 664"/>
                <a:gd name="T4" fmla="*/ 3903 w 3903"/>
                <a:gd name="T5" fmla="*/ 3 h 664"/>
                <a:gd name="T6" fmla="*/ 3506 w 3903"/>
                <a:gd name="T7" fmla="*/ 0 h 664"/>
                <a:gd name="T8" fmla="*/ 3092 w 3903"/>
                <a:gd name="T9" fmla="*/ 107 h 664"/>
                <a:gd name="T10" fmla="*/ 2762 w 3903"/>
                <a:gd name="T11" fmla="*/ 59 h 664"/>
                <a:gd name="T12" fmla="*/ 2424 w 3903"/>
                <a:gd name="T13" fmla="*/ 157 h 664"/>
                <a:gd name="T14" fmla="*/ 2204 w 3903"/>
                <a:gd name="T15" fmla="*/ 126 h 664"/>
                <a:gd name="T16" fmla="*/ 1885 w 3903"/>
                <a:gd name="T17" fmla="*/ 208 h 664"/>
                <a:gd name="T18" fmla="*/ 1278 w 3903"/>
                <a:gd name="T19" fmla="*/ 110 h 664"/>
                <a:gd name="T20" fmla="*/ 848 w 3903"/>
                <a:gd name="T21" fmla="*/ 173 h 664"/>
                <a:gd name="T22" fmla="*/ 529 w 3903"/>
                <a:gd name="T23" fmla="*/ 91 h 664"/>
                <a:gd name="T24" fmla="*/ 0 w 3903"/>
                <a:gd name="T25" fmla="*/ 91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3" h="664">
                  <a:moveTo>
                    <a:pt x="0" y="91"/>
                  </a:moveTo>
                  <a:lnTo>
                    <a:pt x="2253" y="664"/>
                  </a:lnTo>
                  <a:lnTo>
                    <a:pt x="3903" y="3"/>
                  </a:lnTo>
                  <a:lnTo>
                    <a:pt x="3506" y="0"/>
                  </a:lnTo>
                  <a:lnTo>
                    <a:pt x="3092" y="107"/>
                  </a:lnTo>
                  <a:lnTo>
                    <a:pt x="2762" y="59"/>
                  </a:lnTo>
                  <a:lnTo>
                    <a:pt x="2424" y="157"/>
                  </a:lnTo>
                  <a:lnTo>
                    <a:pt x="2204" y="126"/>
                  </a:lnTo>
                  <a:lnTo>
                    <a:pt x="1885" y="208"/>
                  </a:lnTo>
                  <a:lnTo>
                    <a:pt x="1278" y="110"/>
                  </a:lnTo>
                  <a:lnTo>
                    <a:pt x="848" y="173"/>
                  </a:lnTo>
                  <a:lnTo>
                    <a:pt x="529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2019/6/11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0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扁平城市商务模板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sz="1400" dirty="0"/>
              <a:t>Designed by iSlide</a:t>
            </a: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6123828" y="2076226"/>
            <a:ext cx="1750770" cy="167050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951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D68583-E3CB-4F6B-AE1F-0B60A0CBE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119B477-5142-439D-A83A-21BD55164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4AAD447-DCCB-44FC-855B-E4AB9AB53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075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CD61F5D-38BD-4AC3-9D1F-858ED373737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0"/>
            <a:ext cx="11518900" cy="5982032"/>
            <a:chOff x="673100" y="-1"/>
            <a:chExt cx="11518900" cy="5982032"/>
          </a:xfrm>
        </p:grpSpPr>
        <p:grpSp>
          <p:nvGrpSpPr>
            <p:cNvPr id="6" name="ïṣḷíḑè">
              <a:extLst>
                <a:ext uri="{FF2B5EF4-FFF2-40B4-BE49-F238E27FC236}">
                  <a16:creationId xmlns:a16="http://schemas.microsoft.com/office/drawing/2014/main" id="{3C3AAEF7-E616-4C8F-80CA-11809D24CF90}"/>
                </a:ext>
              </a:extLst>
            </p:cNvPr>
            <p:cNvGrpSpPr/>
            <p:nvPr/>
          </p:nvGrpSpPr>
          <p:grpSpPr>
            <a:xfrm>
              <a:off x="8840680" y="-1"/>
              <a:ext cx="3351320" cy="2847730"/>
              <a:chOff x="8403493" y="-272731"/>
              <a:chExt cx="3940600" cy="3348462"/>
            </a:xfrm>
          </p:grpSpPr>
          <p:sp>
            <p:nvSpPr>
              <p:cNvPr id="55" name="íṣlïḓè">
                <a:extLst>
                  <a:ext uri="{FF2B5EF4-FFF2-40B4-BE49-F238E27FC236}">
                    <a16:creationId xmlns:a16="http://schemas.microsoft.com/office/drawing/2014/main" id="{F8CAE088-2F80-44D5-A7D3-FE4E3AE91A73}"/>
                  </a:ext>
                </a:extLst>
              </p:cNvPr>
              <p:cNvSpPr/>
              <p:nvPr/>
            </p:nvSpPr>
            <p:spPr bwMode="auto">
              <a:xfrm>
                <a:off x="8403493" y="339185"/>
                <a:ext cx="3571666" cy="2736546"/>
              </a:xfrm>
              <a:custGeom>
                <a:avLst/>
                <a:gdLst>
                  <a:gd name="connsiteX0" fmla="*/ 3261426 w 3571666"/>
                  <a:gd name="connsiteY0" fmla="*/ 0 h 2736546"/>
                  <a:gd name="connsiteX1" fmla="*/ 3571666 w 3571666"/>
                  <a:gd name="connsiteY1" fmla="*/ 287025 h 2736546"/>
                  <a:gd name="connsiteX2" fmla="*/ 2608736 w 3571666"/>
                  <a:gd name="connsiteY2" fmla="*/ 1329583 h 2736546"/>
                  <a:gd name="connsiteX3" fmla="*/ 2608551 w 3571666"/>
                  <a:gd name="connsiteY3" fmla="*/ 1330967 h 2736546"/>
                  <a:gd name="connsiteX4" fmla="*/ 2600110 w 3571666"/>
                  <a:gd name="connsiteY4" fmla="*/ 1364735 h 2736546"/>
                  <a:gd name="connsiteX5" fmla="*/ 2591668 w 3571666"/>
                  <a:gd name="connsiteY5" fmla="*/ 1400613 h 2736546"/>
                  <a:gd name="connsiteX6" fmla="*/ 2581115 w 3571666"/>
                  <a:gd name="connsiteY6" fmla="*/ 1438601 h 2736546"/>
                  <a:gd name="connsiteX7" fmla="*/ 2570563 w 3571666"/>
                  <a:gd name="connsiteY7" fmla="*/ 1478700 h 2736546"/>
                  <a:gd name="connsiteX8" fmla="*/ 2555789 w 3571666"/>
                  <a:gd name="connsiteY8" fmla="*/ 1518800 h 2736546"/>
                  <a:gd name="connsiteX9" fmla="*/ 2538906 w 3571666"/>
                  <a:gd name="connsiteY9" fmla="*/ 1558899 h 2736546"/>
                  <a:gd name="connsiteX10" fmla="*/ 2522022 w 3571666"/>
                  <a:gd name="connsiteY10" fmla="*/ 1601108 h 2736546"/>
                  <a:gd name="connsiteX11" fmla="*/ 2503028 w 3571666"/>
                  <a:gd name="connsiteY11" fmla="*/ 1641207 h 2736546"/>
                  <a:gd name="connsiteX12" fmla="*/ 2481923 w 3571666"/>
                  <a:gd name="connsiteY12" fmla="*/ 1681306 h 2736546"/>
                  <a:gd name="connsiteX13" fmla="*/ 2460818 w 3571666"/>
                  <a:gd name="connsiteY13" fmla="*/ 1721406 h 2736546"/>
                  <a:gd name="connsiteX14" fmla="*/ 2437603 w 3571666"/>
                  <a:gd name="connsiteY14" fmla="*/ 1759394 h 2736546"/>
                  <a:gd name="connsiteX15" fmla="*/ 2412277 w 3571666"/>
                  <a:gd name="connsiteY15" fmla="*/ 1795272 h 2736546"/>
                  <a:gd name="connsiteX16" fmla="*/ 2386951 w 3571666"/>
                  <a:gd name="connsiteY16" fmla="*/ 1829040 h 2736546"/>
                  <a:gd name="connsiteX17" fmla="*/ 2359515 w 3571666"/>
                  <a:gd name="connsiteY17" fmla="*/ 1860697 h 2736546"/>
                  <a:gd name="connsiteX18" fmla="*/ 1838227 w 3571666"/>
                  <a:gd name="connsiteY18" fmla="*/ 2430527 h 2736546"/>
                  <a:gd name="connsiteX19" fmla="*/ 1827675 w 3571666"/>
                  <a:gd name="connsiteY19" fmla="*/ 2443190 h 2736546"/>
                  <a:gd name="connsiteX20" fmla="*/ 1815012 w 3571666"/>
                  <a:gd name="connsiteY20" fmla="*/ 2451631 h 2736546"/>
                  <a:gd name="connsiteX21" fmla="*/ 1791796 w 3571666"/>
                  <a:gd name="connsiteY21" fmla="*/ 2468515 h 2736546"/>
                  <a:gd name="connsiteX22" fmla="*/ 1766471 w 3571666"/>
                  <a:gd name="connsiteY22" fmla="*/ 2481178 h 2736546"/>
                  <a:gd name="connsiteX23" fmla="*/ 1739034 w 3571666"/>
                  <a:gd name="connsiteY23" fmla="*/ 2487510 h 2736546"/>
                  <a:gd name="connsiteX24" fmla="*/ 1711598 w 3571666"/>
                  <a:gd name="connsiteY24" fmla="*/ 2491731 h 2736546"/>
                  <a:gd name="connsiteX25" fmla="*/ 1686272 w 3571666"/>
                  <a:gd name="connsiteY25" fmla="*/ 2489620 h 2736546"/>
                  <a:gd name="connsiteX26" fmla="*/ 1658836 w 3571666"/>
                  <a:gd name="connsiteY26" fmla="*/ 2485399 h 2736546"/>
                  <a:gd name="connsiteX27" fmla="*/ 1633511 w 3571666"/>
                  <a:gd name="connsiteY27" fmla="*/ 2479068 h 2736546"/>
                  <a:gd name="connsiteX28" fmla="*/ 1610295 w 3571666"/>
                  <a:gd name="connsiteY28" fmla="*/ 2468515 h 2736546"/>
                  <a:gd name="connsiteX29" fmla="*/ 1587080 w 3571666"/>
                  <a:gd name="connsiteY29" fmla="*/ 2453742 h 2736546"/>
                  <a:gd name="connsiteX30" fmla="*/ 1568086 w 3571666"/>
                  <a:gd name="connsiteY30" fmla="*/ 2436858 h 2736546"/>
                  <a:gd name="connsiteX31" fmla="*/ 1551202 w 3571666"/>
                  <a:gd name="connsiteY31" fmla="*/ 2417864 h 2736546"/>
                  <a:gd name="connsiteX32" fmla="*/ 1538539 w 3571666"/>
                  <a:gd name="connsiteY32" fmla="*/ 2396759 h 2736546"/>
                  <a:gd name="connsiteX33" fmla="*/ 1530097 w 3571666"/>
                  <a:gd name="connsiteY33" fmla="*/ 2373544 h 2736546"/>
                  <a:gd name="connsiteX34" fmla="*/ 1525876 w 3571666"/>
                  <a:gd name="connsiteY34" fmla="*/ 2348218 h 2736546"/>
                  <a:gd name="connsiteX35" fmla="*/ 1525876 w 3571666"/>
                  <a:gd name="connsiteY35" fmla="*/ 2335555 h 2736546"/>
                  <a:gd name="connsiteX36" fmla="*/ 1525876 w 3571666"/>
                  <a:gd name="connsiteY36" fmla="*/ 2320782 h 2736546"/>
                  <a:gd name="connsiteX37" fmla="*/ 1500550 w 3571666"/>
                  <a:gd name="connsiteY37" fmla="*/ 2333445 h 2736546"/>
                  <a:gd name="connsiteX38" fmla="*/ 1473114 w 3571666"/>
                  <a:gd name="connsiteY38" fmla="*/ 2341887 h 2736546"/>
                  <a:gd name="connsiteX39" fmla="*/ 1447788 w 3571666"/>
                  <a:gd name="connsiteY39" fmla="*/ 2346108 h 2736546"/>
                  <a:gd name="connsiteX40" fmla="*/ 1420352 w 3571666"/>
                  <a:gd name="connsiteY40" fmla="*/ 2346108 h 2736546"/>
                  <a:gd name="connsiteX41" fmla="*/ 1392916 w 3571666"/>
                  <a:gd name="connsiteY41" fmla="*/ 2343997 h 2736546"/>
                  <a:gd name="connsiteX42" fmla="*/ 1367590 w 3571666"/>
                  <a:gd name="connsiteY42" fmla="*/ 2337666 h 2736546"/>
                  <a:gd name="connsiteX43" fmla="*/ 1342264 w 3571666"/>
                  <a:gd name="connsiteY43" fmla="*/ 2329224 h 2736546"/>
                  <a:gd name="connsiteX44" fmla="*/ 1319049 w 3571666"/>
                  <a:gd name="connsiteY44" fmla="*/ 2316561 h 2736546"/>
                  <a:gd name="connsiteX45" fmla="*/ 1297944 w 3571666"/>
                  <a:gd name="connsiteY45" fmla="*/ 2301787 h 2736546"/>
                  <a:gd name="connsiteX46" fmla="*/ 1281061 w 3571666"/>
                  <a:gd name="connsiteY46" fmla="*/ 2284904 h 2736546"/>
                  <a:gd name="connsiteX47" fmla="*/ 1264177 w 3571666"/>
                  <a:gd name="connsiteY47" fmla="*/ 2263799 h 2736546"/>
                  <a:gd name="connsiteX48" fmla="*/ 1251514 w 3571666"/>
                  <a:gd name="connsiteY48" fmla="*/ 2242694 h 2736546"/>
                  <a:gd name="connsiteX49" fmla="*/ 1243072 w 3571666"/>
                  <a:gd name="connsiteY49" fmla="*/ 2219479 h 2736546"/>
                  <a:gd name="connsiteX50" fmla="*/ 1238851 w 3571666"/>
                  <a:gd name="connsiteY50" fmla="*/ 2194153 h 2736546"/>
                  <a:gd name="connsiteX51" fmla="*/ 1238851 w 3571666"/>
                  <a:gd name="connsiteY51" fmla="*/ 2166717 h 2736546"/>
                  <a:gd name="connsiteX52" fmla="*/ 1245182 w 3571666"/>
                  <a:gd name="connsiteY52" fmla="*/ 2139281 h 2736546"/>
                  <a:gd name="connsiteX53" fmla="*/ 1219857 w 3571666"/>
                  <a:gd name="connsiteY53" fmla="*/ 2156164 h 2736546"/>
                  <a:gd name="connsiteX54" fmla="*/ 1194531 w 3571666"/>
                  <a:gd name="connsiteY54" fmla="*/ 2170938 h 2736546"/>
                  <a:gd name="connsiteX55" fmla="*/ 1167095 w 3571666"/>
                  <a:gd name="connsiteY55" fmla="*/ 2179380 h 2736546"/>
                  <a:gd name="connsiteX56" fmla="*/ 1139659 w 3571666"/>
                  <a:gd name="connsiteY56" fmla="*/ 2183601 h 2736546"/>
                  <a:gd name="connsiteX57" fmla="*/ 1112222 w 3571666"/>
                  <a:gd name="connsiteY57" fmla="*/ 2185711 h 2736546"/>
                  <a:gd name="connsiteX58" fmla="*/ 1084786 w 3571666"/>
                  <a:gd name="connsiteY58" fmla="*/ 2181490 h 2736546"/>
                  <a:gd name="connsiteX59" fmla="*/ 1059460 w 3571666"/>
                  <a:gd name="connsiteY59" fmla="*/ 2177269 h 2736546"/>
                  <a:gd name="connsiteX60" fmla="*/ 1034135 w 3571666"/>
                  <a:gd name="connsiteY60" fmla="*/ 2166717 h 2736546"/>
                  <a:gd name="connsiteX61" fmla="*/ 1008809 w 3571666"/>
                  <a:gd name="connsiteY61" fmla="*/ 2154054 h 2736546"/>
                  <a:gd name="connsiteX62" fmla="*/ 987704 w 3571666"/>
                  <a:gd name="connsiteY62" fmla="*/ 2139281 h 2736546"/>
                  <a:gd name="connsiteX63" fmla="*/ 968710 w 3571666"/>
                  <a:gd name="connsiteY63" fmla="*/ 2120286 h 2736546"/>
                  <a:gd name="connsiteX64" fmla="*/ 953936 w 3571666"/>
                  <a:gd name="connsiteY64" fmla="*/ 2101292 h 2736546"/>
                  <a:gd name="connsiteX65" fmla="*/ 941273 w 3571666"/>
                  <a:gd name="connsiteY65" fmla="*/ 2078077 h 2736546"/>
                  <a:gd name="connsiteX66" fmla="*/ 932832 w 3571666"/>
                  <a:gd name="connsiteY66" fmla="*/ 2052751 h 2736546"/>
                  <a:gd name="connsiteX67" fmla="*/ 928611 w 3571666"/>
                  <a:gd name="connsiteY67" fmla="*/ 2027425 h 2736546"/>
                  <a:gd name="connsiteX68" fmla="*/ 928611 w 3571666"/>
                  <a:gd name="connsiteY68" fmla="*/ 2012652 h 2736546"/>
                  <a:gd name="connsiteX69" fmla="*/ 930721 w 3571666"/>
                  <a:gd name="connsiteY69" fmla="*/ 1999989 h 2736546"/>
                  <a:gd name="connsiteX70" fmla="*/ 310240 w 3571666"/>
                  <a:gd name="connsiteY70" fmla="*/ 2675342 h 2736546"/>
                  <a:gd name="connsiteX71" fmla="*/ 295467 w 3571666"/>
                  <a:gd name="connsiteY71" fmla="*/ 2690116 h 2736546"/>
                  <a:gd name="connsiteX72" fmla="*/ 280694 w 3571666"/>
                  <a:gd name="connsiteY72" fmla="*/ 2700668 h 2736546"/>
                  <a:gd name="connsiteX73" fmla="*/ 265920 w 3571666"/>
                  <a:gd name="connsiteY73" fmla="*/ 2711220 h 2736546"/>
                  <a:gd name="connsiteX74" fmla="*/ 249036 w 3571666"/>
                  <a:gd name="connsiteY74" fmla="*/ 2719662 h 2736546"/>
                  <a:gd name="connsiteX75" fmla="*/ 232153 w 3571666"/>
                  <a:gd name="connsiteY75" fmla="*/ 2728104 h 2736546"/>
                  <a:gd name="connsiteX76" fmla="*/ 217379 w 3571666"/>
                  <a:gd name="connsiteY76" fmla="*/ 2732325 h 2736546"/>
                  <a:gd name="connsiteX77" fmla="*/ 200495 w 3571666"/>
                  <a:gd name="connsiteY77" fmla="*/ 2734436 h 2736546"/>
                  <a:gd name="connsiteX78" fmla="*/ 183612 w 3571666"/>
                  <a:gd name="connsiteY78" fmla="*/ 2736546 h 2736546"/>
                  <a:gd name="connsiteX79" fmla="*/ 166728 w 3571666"/>
                  <a:gd name="connsiteY79" fmla="*/ 2736546 h 2736546"/>
                  <a:gd name="connsiteX80" fmla="*/ 149844 w 3571666"/>
                  <a:gd name="connsiteY80" fmla="*/ 2734436 h 2736546"/>
                  <a:gd name="connsiteX81" fmla="*/ 132960 w 3571666"/>
                  <a:gd name="connsiteY81" fmla="*/ 2730215 h 2736546"/>
                  <a:gd name="connsiteX82" fmla="*/ 118187 w 3571666"/>
                  <a:gd name="connsiteY82" fmla="*/ 2725994 h 2736546"/>
                  <a:gd name="connsiteX83" fmla="*/ 101303 w 3571666"/>
                  <a:gd name="connsiteY83" fmla="*/ 2719662 h 2736546"/>
                  <a:gd name="connsiteX84" fmla="*/ 86530 w 3571666"/>
                  <a:gd name="connsiteY84" fmla="*/ 2713331 h 2736546"/>
                  <a:gd name="connsiteX85" fmla="*/ 73867 w 3571666"/>
                  <a:gd name="connsiteY85" fmla="*/ 2704889 h 2736546"/>
                  <a:gd name="connsiteX86" fmla="*/ 61204 w 3571666"/>
                  <a:gd name="connsiteY86" fmla="*/ 2694337 h 2736546"/>
                  <a:gd name="connsiteX87" fmla="*/ 48541 w 3571666"/>
                  <a:gd name="connsiteY87" fmla="*/ 2683784 h 2736546"/>
                  <a:gd name="connsiteX88" fmla="*/ 37989 w 3571666"/>
                  <a:gd name="connsiteY88" fmla="*/ 2671121 h 2736546"/>
                  <a:gd name="connsiteX89" fmla="*/ 27436 w 3571666"/>
                  <a:gd name="connsiteY89" fmla="*/ 2658458 h 2736546"/>
                  <a:gd name="connsiteX90" fmla="*/ 18994 w 3571666"/>
                  <a:gd name="connsiteY90" fmla="*/ 2645796 h 2736546"/>
                  <a:gd name="connsiteX91" fmla="*/ 12663 w 3571666"/>
                  <a:gd name="connsiteY91" fmla="*/ 2631022 h 2736546"/>
                  <a:gd name="connsiteX92" fmla="*/ 6331 w 3571666"/>
                  <a:gd name="connsiteY92" fmla="*/ 2616249 h 2736546"/>
                  <a:gd name="connsiteX93" fmla="*/ 2110 w 3571666"/>
                  <a:gd name="connsiteY93" fmla="*/ 2599365 h 2736546"/>
                  <a:gd name="connsiteX94" fmla="*/ 0 w 3571666"/>
                  <a:gd name="connsiteY94" fmla="*/ 2582481 h 2736546"/>
                  <a:gd name="connsiteX95" fmla="*/ 0 w 3571666"/>
                  <a:gd name="connsiteY95" fmla="*/ 2565597 h 2736546"/>
                  <a:gd name="connsiteX96" fmla="*/ 2110 w 3571666"/>
                  <a:gd name="connsiteY96" fmla="*/ 2548714 h 2736546"/>
                  <a:gd name="connsiteX97" fmla="*/ 6331 w 3571666"/>
                  <a:gd name="connsiteY97" fmla="*/ 2531830 h 2736546"/>
                  <a:gd name="connsiteX98" fmla="*/ 12663 w 3571666"/>
                  <a:gd name="connsiteY98" fmla="*/ 2512835 h 2736546"/>
                  <a:gd name="connsiteX99" fmla="*/ 21105 w 3571666"/>
                  <a:gd name="connsiteY99" fmla="*/ 2495952 h 2736546"/>
                  <a:gd name="connsiteX100" fmla="*/ 31657 w 3571666"/>
                  <a:gd name="connsiteY100" fmla="*/ 2476957 h 2736546"/>
                  <a:gd name="connsiteX101" fmla="*/ 46431 w 3571666"/>
                  <a:gd name="connsiteY101" fmla="*/ 2457963 h 2736546"/>
                  <a:gd name="connsiteX102" fmla="*/ 61204 w 3571666"/>
                  <a:gd name="connsiteY102" fmla="*/ 2438969 h 2736546"/>
                  <a:gd name="connsiteX103" fmla="*/ 882009 w 3571666"/>
                  <a:gd name="connsiteY103" fmla="*/ 1550456 h 2736546"/>
                  <a:gd name="connsiteX104" fmla="*/ 877959 w 3571666"/>
                  <a:gd name="connsiteY104" fmla="*/ 1550456 h 2736546"/>
                  <a:gd name="connsiteX105" fmla="*/ 856854 w 3571666"/>
                  <a:gd name="connsiteY105" fmla="*/ 1548346 h 2736546"/>
                  <a:gd name="connsiteX106" fmla="*/ 837860 w 3571666"/>
                  <a:gd name="connsiteY106" fmla="*/ 1544125 h 2736546"/>
                  <a:gd name="connsiteX107" fmla="*/ 818865 w 3571666"/>
                  <a:gd name="connsiteY107" fmla="*/ 1539904 h 2736546"/>
                  <a:gd name="connsiteX108" fmla="*/ 801982 w 3571666"/>
                  <a:gd name="connsiteY108" fmla="*/ 1533572 h 2736546"/>
                  <a:gd name="connsiteX109" fmla="*/ 785098 w 3571666"/>
                  <a:gd name="connsiteY109" fmla="*/ 1525130 h 2736546"/>
                  <a:gd name="connsiteX110" fmla="*/ 770324 w 3571666"/>
                  <a:gd name="connsiteY110" fmla="*/ 1516688 h 2736546"/>
                  <a:gd name="connsiteX111" fmla="*/ 755551 w 3571666"/>
                  <a:gd name="connsiteY111" fmla="*/ 1508247 h 2736546"/>
                  <a:gd name="connsiteX112" fmla="*/ 742888 w 3571666"/>
                  <a:gd name="connsiteY112" fmla="*/ 1499805 h 2736546"/>
                  <a:gd name="connsiteX113" fmla="*/ 734446 w 3571666"/>
                  <a:gd name="connsiteY113" fmla="*/ 1489252 h 2736546"/>
                  <a:gd name="connsiteX114" fmla="*/ 726004 w 3571666"/>
                  <a:gd name="connsiteY114" fmla="*/ 1478700 h 2736546"/>
                  <a:gd name="connsiteX115" fmla="*/ 719673 w 3571666"/>
                  <a:gd name="connsiteY115" fmla="*/ 1468147 h 2736546"/>
                  <a:gd name="connsiteX116" fmla="*/ 713341 w 3571666"/>
                  <a:gd name="connsiteY116" fmla="*/ 1457595 h 2736546"/>
                  <a:gd name="connsiteX117" fmla="*/ 709120 w 3571666"/>
                  <a:gd name="connsiteY117" fmla="*/ 1444932 h 2736546"/>
                  <a:gd name="connsiteX118" fmla="*/ 707010 w 3571666"/>
                  <a:gd name="connsiteY118" fmla="*/ 1432269 h 2736546"/>
                  <a:gd name="connsiteX119" fmla="*/ 707010 w 3571666"/>
                  <a:gd name="connsiteY119" fmla="*/ 1419606 h 2736546"/>
                  <a:gd name="connsiteX120" fmla="*/ 707010 w 3571666"/>
                  <a:gd name="connsiteY120" fmla="*/ 1406944 h 2736546"/>
                  <a:gd name="connsiteX121" fmla="*/ 709120 w 3571666"/>
                  <a:gd name="connsiteY121" fmla="*/ 1394281 h 2736546"/>
                  <a:gd name="connsiteX122" fmla="*/ 711231 w 3571666"/>
                  <a:gd name="connsiteY122" fmla="*/ 1381618 h 2736546"/>
                  <a:gd name="connsiteX123" fmla="*/ 717562 w 3571666"/>
                  <a:gd name="connsiteY123" fmla="*/ 1368955 h 2736546"/>
                  <a:gd name="connsiteX124" fmla="*/ 723894 w 3571666"/>
                  <a:gd name="connsiteY124" fmla="*/ 1358403 h 2736546"/>
                  <a:gd name="connsiteX125" fmla="*/ 730225 w 3571666"/>
                  <a:gd name="connsiteY125" fmla="*/ 1347850 h 2736546"/>
                  <a:gd name="connsiteX126" fmla="*/ 740778 w 3571666"/>
                  <a:gd name="connsiteY126" fmla="*/ 1337298 h 2736546"/>
                  <a:gd name="connsiteX127" fmla="*/ 751330 w 3571666"/>
                  <a:gd name="connsiteY127" fmla="*/ 1328856 h 2736546"/>
                  <a:gd name="connsiteX128" fmla="*/ 1287392 w 3571666"/>
                  <a:gd name="connsiteY128" fmla="*/ 934196 h 2736546"/>
                  <a:gd name="connsiteX129" fmla="*/ 1306386 w 3571666"/>
                  <a:gd name="connsiteY129" fmla="*/ 921534 h 2736546"/>
                  <a:gd name="connsiteX130" fmla="*/ 1329601 w 3571666"/>
                  <a:gd name="connsiteY130" fmla="*/ 908871 h 2736546"/>
                  <a:gd name="connsiteX131" fmla="*/ 1392916 w 3571666"/>
                  <a:gd name="connsiteY131" fmla="*/ 877214 h 2736546"/>
                  <a:gd name="connsiteX132" fmla="*/ 1468893 w 3571666"/>
                  <a:gd name="connsiteY132" fmla="*/ 847667 h 2736546"/>
                  <a:gd name="connsiteX133" fmla="*/ 1508992 w 3571666"/>
                  <a:gd name="connsiteY133" fmla="*/ 832894 h 2736546"/>
                  <a:gd name="connsiteX134" fmla="*/ 1551202 w 3571666"/>
                  <a:gd name="connsiteY134" fmla="*/ 818120 h 2736546"/>
                  <a:gd name="connsiteX135" fmla="*/ 1593411 w 3571666"/>
                  <a:gd name="connsiteY135" fmla="*/ 805457 h 2736546"/>
                  <a:gd name="connsiteX136" fmla="*/ 1597058 w 3571666"/>
                  <a:gd name="connsiteY136" fmla="*/ 804689 h 2736546"/>
                  <a:gd name="connsiteX137" fmla="*/ 1608185 w 3571666"/>
                  <a:gd name="connsiteY137" fmla="*/ 799126 h 2736546"/>
                  <a:gd name="connsiteX138" fmla="*/ 1629289 w 3571666"/>
                  <a:gd name="connsiteY138" fmla="*/ 790684 h 2736546"/>
                  <a:gd name="connsiteX139" fmla="*/ 1673609 w 3571666"/>
                  <a:gd name="connsiteY139" fmla="*/ 773800 h 2736546"/>
                  <a:gd name="connsiteX140" fmla="*/ 1724261 w 3571666"/>
                  <a:gd name="connsiteY140" fmla="*/ 759027 h 2736546"/>
                  <a:gd name="connsiteX141" fmla="*/ 1779133 w 3571666"/>
                  <a:gd name="connsiteY141" fmla="*/ 746364 h 2736546"/>
                  <a:gd name="connsiteX142" fmla="*/ 1890023 w 3571666"/>
                  <a:gd name="connsiteY142" fmla="*/ 719128 h 2736546"/>
                  <a:gd name="connsiteX143" fmla="*/ 2480549 w 3571666"/>
                  <a:gd name="connsiteY143" fmla="*/ 80198 h 273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3571666" h="2736546">
                    <a:moveTo>
                      <a:pt x="3261426" y="0"/>
                    </a:moveTo>
                    <a:lnTo>
                      <a:pt x="3571666" y="287025"/>
                    </a:lnTo>
                    <a:lnTo>
                      <a:pt x="2608736" y="1329583"/>
                    </a:lnTo>
                    <a:lnTo>
                      <a:pt x="2608551" y="1330967"/>
                    </a:lnTo>
                    <a:lnTo>
                      <a:pt x="2600110" y="1364735"/>
                    </a:lnTo>
                    <a:lnTo>
                      <a:pt x="2591668" y="1400613"/>
                    </a:lnTo>
                    <a:lnTo>
                      <a:pt x="2581115" y="1438601"/>
                    </a:lnTo>
                    <a:lnTo>
                      <a:pt x="2570563" y="1478700"/>
                    </a:lnTo>
                    <a:lnTo>
                      <a:pt x="2555789" y="1518800"/>
                    </a:lnTo>
                    <a:lnTo>
                      <a:pt x="2538906" y="1558899"/>
                    </a:lnTo>
                    <a:lnTo>
                      <a:pt x="2522022" y="1601108"/>
                    </a:lnTo>
                    <a:lnTo>
                      <a:pt x="2503028" y="1641207"/>
                    </a:lnTo>
                    <a:lnTo>
                      <a:pt x="2481923" y="1681306"/>
                    </a:lnTo>
                    <a:lnTo>
                      <a:pt x="2460818" y="1721406"/>
                    </a:lnTo>
                    <a:lnTo>
                      <a:pt x="2437603" y="1759394"/>
                    </a:lnTo>
                    <a:lnTo>
                      <a:pt x="2412277" y="1795272"/>
                    </a:lnTo>
                    <a:lnTo>
                      <a:pt x="2386951" y="1829040"/>
                    </a:lnTo>
                    <a:lnTo>
                      <a:pt x="2359515" y="1860697"/>
                    </a:lnTo>
                    <a:lnTo>
                      <a:pt x="1838227" y="2430527"/>
                    </a:lnTo>
                    <a:lnTo>
                      <a:pt x="1827675" y="2443190"/>
                    </a:lnTo>
                    <a:lnTo>
                      <a:pt x="1815012" y="2451631"/>
                    </a:lnTo>
                    <a:lnTo>
                      <a:pt x="1791796" y="2468515"/>
                    </a:lnTo>
                    <a:lnTo>
                      <a:pt x="1766471" y="2481178"/>
                    </a:lnTo>
                    <a:lnTo>
                      <a:pt x="1739034" y="2487510"/>
                    </a:lnTo>
                    <a:lnTo>
                      <a:pt x="1711598" y="2491731"/>
                    </a:lnTo>
                    <a:lnTo>
                      <a:pt x="1686272" y="2489620"/>
                    </a:lnTo>
                    <a:lnTo>
                      <a:pt x="1658836" y="2485399"/>
                    </a:lnTo>
                    <a:lnTo>
                      <a:pt x="1633511" y="2479068"/>
                    </a:lnTo>
                    <a:lnTo>
                      <a:pt x="1610295" y="2468515"/>
                    </a:lnTo>
                    <a:lnTo>
                      <a:pt x="1587080" y="2453742"/>
                    </a:lnTo>
                    <a:lnTo>
                      <a:pt x="1568086" y="2436858"/>
                    </a:lnTo>
                    <a:lnTo>
                      <a:pt x="1551202" y="2417864"/>
                    </a:lnTo>
                    <a:lnTo>
                      <a:pt x="1538539" y="2396759"/>
                    </a:lnTo>
                    <a:lnTo>
                      <a:pt x="1530097" y="2373544"/>
                    </a:lnTo>
                    <a:lnTo>
                      <a:pt x="1525876" y="2348218"/>
                    </a:lnTo>
                    <a:lnTo>
                      <a:pt x="1525876" y="2335555"/>
                    </a:lnTo>
                    <a:lnTo>
                      <a:pt x="1525876" y="2320782"/>
                    </a:lnTo>
                    <a:lnTo>
                      <a:pt x="1500550" y="2333445"/>
                    </a:lnTo>
                    <a:lnTo>
                      <a:pt x="1473114" y="2341887"/>
                    </a:lnTo>
                    <a:lnTo>
                      <a:pt x="1447788" y="2346108"/>
                    </a:lnTo>
                    <a:lnTo>
                      <a:pt x="1420352" y="2346108"/>
                    </a:lnTo>
                    <a:lnTo>
                      <a:pt x="1392916" y="2343997"/>
                    </a:lnTo>
                    <a:lnTo>
                      <a:pt x="1367590" y="2337666"/>
                    </a:lnTo>
                    <a:lnTo>
                      <a:pt x="1342264" y="2329224"/>
                    </a:lnTo>
                    <a:lnTo>
                      <a:pt x="1319049" y="2316561"/>
                    </a:lnTo>
                    <a:lnTo>
                      <a:pt x="1297944" y="2301787"/>
                    </a:lnTo>
                    <a:lnTo>
                      <a:pt x="1281061" y="2284904"/>
                    </a:lnTo>
                    <a:lnTo>
                      <a:pt x="1264177" y="2263799"/>
                    </a:lnTo>
                    <a:lnTo>
                      <a:pt x="1251514" y="2242694"/>
                    </a:lnTo>
                    <a:lnTo>
                      <a:pt x="1243072" y="2219479"/>
                    </a:lnTo>
                    <a:lnTo>
                      <a:pt x="1238851" y="2194153"/>
                    </a:lnTo>
                    <a:lnTo>
                      <a:pt x="1238851" y="2166717"/>
                    </a:lnTo>
                    <a:lnTo>
                      <a:pt x="1245182" y="2139281"/>
                    </a:lnTo>
                    <a:lnTo>
                      <a:pt x="1219857" y="2156164"/>
                    </a:lnTo>
                    <a:lnTo>
                      <a:pt x="1194531" y="2170938"/>
                    </a:lnTo>
                    <a:lnTo>
                      <a:pt x="1167095" y="2179380"/>
                    </a:lnTo>
                    <a:lnTo>
                      <a:pt x="1139659" y="2183601"/>
                    </a:lnTo>
                    <a:lnTo>
                      <a:pt x="1112222" y="2185711"/>
                    </a:lnTo>
                    <a:lnTo>
                      <a:pt x="1084786" y="2181490"/>
                    </a:lnTo>
                    <a:lnTo>
                      <a:pt x="1059460" y="2177269"/>
                    </a:lnTo>
                    <a:lnTo>
                      <a:pt x="1034135" y="2166717"/>
                    </a:lnTo>
                    <a:lnTo>
                      <a:pt x="1008809" y="2154054"/>
                    </a:lnTo>
                    <a:lnTo>
                      <a:pt x="987704" y="2139281"/>
                    </a:lnTo>
                    <a:lnTo>
                      <a:pt x="968710" y="2120286"/>
                    </a:lnTo>
                    <a:lnTo>
                      <a:pt x="953936" y="2101292"/>
                    </a:lnTo>
                    <a:lnTo>
                      <a:pt x="941273" y="2078077"/>
                    </a:lnTo>
                    <a:lnTo>
                      <a:pt x="932832" y="2052751"/>
                    </a:lnTo>
                    <a:lnTo>
                      <a:pt x="928611" y="2027425"/>
                    </a:lnTo>
                    <a:lnTo>
                      <a:pt x="928611" y="2012652"/>
                    </a:lnTo>
                    <a:lnTo>
                      <a:pt x="930721" y="1999989"/>
                    </a:lnTo>
                    <a:lnTo>
                      <a:pt x="310240" y="2675342"/>
                    </a:lnTo>
                    <a:lnTo>
                      <a:pt x="295467" y="2690116"/>
                    </a:lnTo>
                    <a:lnTo>
                      <a:pt x="280694" y="2700668"/>
                    </a:lnTo>
                    <a:lnTo>
                      <a:pt x="265920" y="2711220"/>
                    </a:lnTo>
                    <a:lnTo>
                      <a:pt x="249036" y="2719662"/>
                    </a:lnTo>
                    <a:lnTo>
                      <a:pt x="232153" y="2728104"/>
                    </a:lnTo>
                    <a:lnTo>
                      <a:pt x="217379" y="2732325"/>
                    </a:lnTo>
                    <a:lnTo>
                      <a:pt x="200495" y="2734436"/>
                    </a:lnTo>
                    <a:lnTo>
                      <a:pt x="183612" y="2736546"/>
                    </a:lnTo>
                    <a:lnTo>
                      <a:pt x="166728" y="2736546"/>
                    </a:lnTo>
                    <a:lnTo>
                      <a:pt x="149844" y="2734436"/>
                    </a:lnTo>
                    <a:lnTo>
                      <a:pt x="132960" y="2730215"/>
                    </a:lnTo>
                    <a:lnTo>
                      <a:pt x="118187" y="2725994"/>
                    </a:lnTo>
                    <a:lnTo>
                      <a:pt x="101303" y="2719662"/>
                    </a:lnTo>
                    <a:lnTo>
                      <a:pt x="86530" y="2713331"/>
                    </a:lnTo>
                    <a:lnTo>
                      <a:pt x="73867" y="2704889"/>
                    </a:lnTo>
                    <a:lnTo>
                      <a:pt x="61204" y="2694337"/>
                    </a:lnTo>
                    <a:lnTo>
                      <a:pt x="48541" y="2683784"/>
                    </a:lnTo>
                    <a:lnTo>
                      <a:pt x="37989" y="2671121"/>
                    </a:lnTo>
                    <a:lnTo>
                      <a:pt x="27436" y="2658458"/>
                    </a:lnTo>
                    <a:lnTo>
                      <a:pt x="18994" y="2645796"/>
                    </a:lnTo>
                    <a:lnTo>
                      <a:pt x="12663" y="2631022"/>
                    </a:lnTo>
                    <a:lnTo>
                      <a:pt x="6331" y="2616249"/>
                    </a:lnTo>
                    <a:lnTo>
                      <a:pt x="2110" y="2599365"/>
                    </a:lnTo>
                    <a:lnTo>
                      <a:pt x="0" y="2582481"/>
                    </a:lnTo>
                    <a:lnTo>
                      <a:pt x="0" y="2565597"/>
                    </a:lnTo>
                    <a:lnTo>
                      <a:pt x="2110" y="2548714"/>
                    </a:lnTo>
                    <a:lnTo>
                      <a:pt x="6331" y="2531830"/>
                    </a:lnTo>
                    <a:lnTo>
                      <a:pt x="12663" y="2512835"/>
                    </a:lnTo>
                    <a:lnTo>
                      <a:pt x="21105" y="2495952"/>
                    </a:lnTo>
                    <a:lnTo>
                      <a:pt x="31657" y="2476957"/>
                    </a:lnTo>
                    <a:lnTo>
                      <a:pt x="46431" y="2457963"/>
                    </a:lnTo>
                    <a:lnTo>
                      <a:pt x="61204" y="2438969"/>
                    </a:lnTo>
                    <a:lnTo>
                      <a:pt x="882009" y="1550456"/>
                    </a:lnTo>
                    <a:lnTo>
                      <a:pt x="877959" y="1550456"/>
                    </a:lnTo>
                    <a:lnTo>
                      <a:pt x="856854" y="1548346"/>
                    </a:lnTo>
                    <a:lnTo>
                      <a:pt x="837860" y="1544125"/>
                    </a:lnTo>
                    <a:lnTo>
                      <a:pt x="818865" y="1539904"/>
                    </a:lnTo>
                    <a:lnTo>
                      <a:pt x="801982" y="1533572"/>
                    </a:lnTo>
                    <a:lnTo>
                      <a:pt x="785098" y="1525130"/>
                    </a:lnTo>
                    <a:lnTo>
                      <a:pt x="770324" y="1516688"/>
                    </a:lnTo>
                    <a:lnTo>
                      <a:pt x="755551" y="1508247"/>
                    </a:lnTo>
                    <a:lnTo>
                      <a:pt x="742888" y="1499805"/>
                    </a:lnTo>
                    <a:lnTo>
                      <a:pt x="734446" y="1489252"/>
                    </a:lnTo>
                    <a:lnTo>
                      <a:pt x="726004" y="1478700"/>
                    </a:lnTo>
                    <a:lnTo>
                      <a:pt x="719673" y="1468147"/>
                    </a:lnTo>
                    <a:lnTo>
                      <a:pt x="713341" y="1457595"/>
                    </a:lnTo>
                    <a:lnTo>
                      <a:pt x="709120" y="1444932"/>
                    </a:lnTo>
                    <a:lnTo>
                      <a:pt x="707010" y="1432269"/>
                    </a:lnTo>
                    <a:lnTo>
                      <a:pt x="707010" y="1419606"/>
                    </a:lnTo>
                    <a:lnTo>
                      <a:pt x="707010" y="1406944"/>
                    </a:lnTo>
                    <a:lnTo>
                      <a:pt x="709120" y="1394281"/>
                    </a:lnTo>
                    <a:lnTo>
                      <a:pt x="711231" y="1381618"/>
                    </a:lnTo>
                    <a:lnTo>
                      <a:pt x="717562" y="1368955"/>
                    </a:lnTo>
                    <a:lnTo>
                      <a:pt x="723894" y="1358403"/>
                    </a:lnTo>
                    <a:lnTo>
                      <a:pt x="730225" y="1347850"/>
                    </a:lnTo>
                    <a:lnTo>
                      <a:pt x="740778" y="1337298"/>
                    </a:lnTo>
                    <a:lnTo>
                      <a:pt x="751330" y="1328856"/>
                    </a:lnTo>
                    <a:lnTo>
                      <a:pt x="1287392" y="934196"/>
                    </a:lnTo>
                    <a:lnTo>
                      <a:pt x="1306386" y="921534"/>
                    </a:lnTo>
                    <a:lnTo>
                      <a:pt x="1329601" y="908871"/>
                    </a:lnTo>
                    <a:lnTo>
                      <a:pt x="1392916" y="877214"/>
                    </a:lnTo>
                    <a:lnTo>
                      <a:pt x="1468893" y="847667"/>
                    </a:lnTo>
                    <a:lnTo>
                      <a:pt x="1508992" y="832894"/>
                    </a:lnTo>
                    <a:lnTo>
                      <a:pt x="1551202" y="818120"/>
                    </a:lnTo>
                    <a:lnTo>
                      <a:pt x="1593411" y="805457"/>
                    </a:lnTo>
                    <a:lnTo>
                      <a:pt x="1597058" y="804689"/>
                    </a:lnTo>
                    <a:lnTo>
                      <a:pt x="1608185" y="799126"/>
                    </a:lnTo>
                    <a:lnTo>
                      <a:pt x="1629289" y="790684"/>
                    </a:lnTo>
                    <a:lnTo>
                      <a:pt x="1673609" y="773800"/>
                    </a:lnTo>
                    <a:lnTo>
                      <a:pt x="1724261" y="759027"/>
                    </a:lnTo>
                    <a:lnTo>
                      <a:pt x="1779133" y="746364"/>
                    </a:lnTo>
                    <a:lnTo>
                      <a:pt x="1890023" y="719128"/>
                    </a:lnTo>
                    <a:lnTo>
                      <a:pt x="2480549" y="80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6" name="ïŝḷîde">
                <a:extLst>
                  <a:ext uri="{FF2B5EF4-FFF2-40B4-BE49-F238E27FC236}">
                    <a16:creationId xmlns:a16="http://schemas.microsoft.com/office/drawing/2014/main" id="{8777342E-22EF-40AC-8147-AEE216B1E0B9}"/>
                  </a:ext>
                </a:extLst>
              </p:cNvPr>
              <p:cNvSpPr/>
              <p:nvPr/>
            </p:nvSpPr>
            <p:spPr bwMode="auto">
              <a:xfrm>
                <a:off x="10520304" y="258242"/>
                <a:ext cx="1483667" cy="1205084"/>
              </a:xfrm>
              <a:custGeom>
                <a:avLst/>
                <a:gdLst>
                  <a:gd name="T0" fmla="*/ 758 w 1406"/>
                  <a:gd name="T1" fmla="*/ 1142 h 1142"/>
                  <a:gd name="T2" fmla="*/ 1396 w 1406"/>
                  <a:gd name="T3" fmla="*/ 438 h 1142"/>
                  <a:gd name="T4" fmla="*/ 1406 w 1406"/>
                  <a:gd name="T5" fmla="*/ 248 h 1142"/>
                  <a:gd name="T6" fmla="*/ 1138 w 1406"/>
                  <a:gd name="T7" fmla="*/ 0 h 1142"/>
                  <a:gd name="T8" fmla="*/ 322 w 1406"/>
                  <a:gd name="T9" fmla="*/ 88 h 1142"/>
                  <a:gd name="T10" fmla="*/ 0 w 1406"/>
                  <a:gd name="T11" fmla="*/ 444 h 1142"/>
                  <a:gd name="T12" fmla="*/ 758 w 1406"/>
                  <a:gd name="T13" fmla="*/ 1142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6" h="1142">
                    <a:moveTo>
                      <a:pt x="758" y="1142"/>
                    </a:moveTo>
                    <a:lnTo>
                      <a:pt x="1396" y="438"/>
                    </a:lnTo>
                    <a:lnTo>
                      <a:pt x="1406" y="248"/>
                    </a:lnTo>
                    <a:lnTo>
                      <a:pt x="1138" y="0"/>
                    </a:lnTo>
                    <a:lnTo>
                      <a:pt x="322" y="88"/>
                    </a:lnTo>
                    <a:lnTo>
                      <a:pt x="0" y="444"/>
                    </a:lnTo>
                    <a:lnTo>
                      <a:pt x="758" y="1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7" name="îṥ1ïḑè">
                <a:extLst>
                  <a:ext uri="{FF2B5EF4-FFF2-40B4-BE49-F238E27FC236}">
                    <a16:creationId xmlns:a16="http://schemas.microsoft.com/office/drawing/2014/main" id="{EF9D14F5-D6B3-42D9-B4A5-820137648231}"/>
                  </a:ext>
                </a:extLst>
              </p:cNvPr>
              <p:cNvSpPr/>
              <p:nvPr/>
            </p:nvSpPr>
            <p:spPr bwMode="auto">
              <a:xfrm>
                <a:off x="10798887" y="-272731"/>
                <a:ext cx="1545206" cy="1438479"/>
              </a:xfrm>
              <a:custGeom>
                <a:avLst/>
                <a:gdLst>
                  <a:gd name="T0" fmla="*/ 1432 w 2042"/>
                  <a:gd name="T1" fmla="*/ 0 h 2314"/>
                  <a:gd name="T2" fmla="*/ 0 w 2042"/>
                  <a:gd name="T3" fmla="*/ 1586 h 2314"/>
                  <a:gd name="T4" fmla="*/ 796 w 2042"/>
                  <a:gd name="T5" fmla="*/ 2314 h 2314"/>
                  <a:gd name="T6" fmla="*/ 2042 w 2042"/>
                  <a:gd name="T7" fmla="*/ 934 h 2314"/>
                  <a:gd name="T8" fmla="*/ 2042 w 2042"/>
                  <a:gd name="T9" fmla="*/ 0 h 2314"/>
                  <a:gd name="T10" fmla="*/ 1432 w 2042"/>
                  <a:gd name="T11" fmla="*/ 0 h 2314"/>
                  <a:gd name="connsiteX0" fmla="*/ 7013 w 10000"/>
                  <a:gd name="connsiteY0" fmla="*/ 0 h 10000"/>
                  <a:gd name="connsiteX1" fmla="*/ 0 w 10000"/>
                  <a:gd name="connsiteY1" fmla="*/ 6854 h 10000"/>
                  <a:gd name="connsiteX2" fmla="*/ 3898 w 10000"/>
                  <a:gd name="connsiteY2" fmla="*/ 10000 h 10000"/>
                  <a:gd name="connsiteX3" fmla="*/ 7171 w 10000"/>
                  <a:gd name="connsiteY3" fmla="*/ 6272 h 10000"/>
                  <a:gd name="connsiteX4" fmla="*/ 10000 w 10000"/>
                  <a:gd name="connsiteY4" fmla="*/ 0 h 10000"/>
                  <a:gd name="connsiteX5" fmla="*/ 7013 w 10000"/>
                  <a:gd name="connsiteY5" fmla="*/ 0 h 10000"/>
                  <a:gd name="connsiteX0" fmla="*/ 2769 w 10000"/>
                  <a:gd name="connsiteY0" fmla="*/ 4109 h 10000"/>
                  <a:gd name="connsiteX1" fmla="*/ 0 w 10000"/>
                  <a:gd name="connsiteY1" fmla="*/ 6854 h 10000"/>
                  <a:gd name="connsiteX2" fmla="*/ 3898 w 10000"/>
                  <a:gd name="connsiteY2" fmla="*/ 10000 h 10000"/>
                  <a:gd name="connsiteX3" fmla="*/ 7171 w 10000"/>
                  <a:gd name="connsiteY3" fmla="*/ 6272 h 10000"/>
                  <a:gd name="connsiteX4" fmla="*/ 10000 w 10000"/>
                  <a:gd name="connsiteY4" fmla="*/ 0 h 10000"/>
                  <a:gd name="connsiteX5" fmla="*/ 2769 w 10000"/>
                  <a:gd name="connsiteY5" fmla="*/ 4109 h 10000"/>
                  <a:gd name="connsiteX0" fmla="*/ 2769 w 7171"/>
                  <a:gd name="connsiteY0" fmla="*/ 0 h 5891"/>
                  <a:gd name="connsiteX1" fmla="*/ 0 w 7171"/>
                  <a:gd name="connsiteY1" fmla="*/ 2745 h 5891"/>
                  <a:gd name="connsiteX2" fmla="*/ 3898 w 7171"/>
                  <a:gd name="connsiteY2" fmla="*/ 5891 h 5891"/>
                  <a:gd name="connsiteX3" fmla="*/ 7171 w 7171"/>
                  <a:gd name="connsiteY3" fmla="*/ 2163 h 5891"/>
                  <a:gd name="connsiteX4" fmla="*/ 7112 w 7171"/>
                  <a:gd name="connsiteY4" fmla="*/ 52 h 5891"/>
                  <a:gd name="connsiteX5" fmla="*/ 2769 w 7171"/>
                  <a:gd name="connsiteY5" fmla="*/ 0 h 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71" h="5891">
                    <a:moveTo>
                      <a:pt x="2769" y="0"/>
                    </a:moveTo>
                    <a:lnTo>
                      <a:pt x="0" y="2745"/>
                    </a:lnTo>
                    <a:lnTo>
                      <a:pt x="3898" y="5891"/>
                    </a:lnTo>
                    <a:lnTo>
                      <a:pt x="7171" y="2163"/>
                    </a:lnTo>
                    <a:cubicBezTo>
                      <a:pt x="7151" y="1459"/>
                      <a:pt x="7132" y="756"/>
                      <a:pt x="7112" y="52"/>
                    </a:cubicBezTo>
                    <a:lnTo>
                      <a:pt x="276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8" name="íṥ1îde">
                <a:extLst>
                  <a:ext uri="{FF2B5EF4-FFF2-40B4-BE49-F238E27FC236}">
                    <a16:creationId xmlns:a16="http://schemas.microsoft.com/office/drawing/2014/main" id="{E94C355C-AE53-45A2-A10C-DBADE208ABFC}"/>
                  </a:ext>
                </a:extLst>
              </p:cNvPr>
              <p:cNvSpPr/>
              <p:nvPr/>
            </p:nvSpPr>
            <p:spPr bwMode="auto">
              <a:xfrm>
                <a:off x="9344805" y="2054223"/>
                <a:ext cx="787209" cy="618370"/>
              </a:xfrm>
              <a:custGeom>
                <a:avLst/>
                <a:gdLst>
                  <a:gd name="T0" fmla="*/ 746 w 746"/>
                  <a:gd name="T1" fmla="*/ 380 h 586"/>
                  <a:gd name="T2" fmla="*/ 746 w 746"/>
                  <a:gd name="T3" fmla="*/ 380 h 586"/>
                  <a:gd name="T4" fmla="*/ 566 w 746"/>
                  <a:gd name="T5" fmla="*/ 586 h 586"/>
                  <a:gd name="T6" fmla="*/ 566 w 746"/>
                  <a:gd name="T7" fmla="*/ 586 h 586"/>
                  <a:gd name="T8" fmla="*/ 566 w 746"/>
                  <a:gd name="T9" fmla="*/ 562 h 586"/>
                  <a:gd name="T10" fmla="*/ 566 w 746"/>
                  <a:gd name="T11" fmla="*/ 562 h 586"/>
                  <a:gd name="T12" fmla="*/ 550 w 746"/>
                  <a:gd name="T13" fmla="*/ 572 h 586"/>
                  <a:gd name="T14" fmla="*/ 532 w 746"/>
                  <a:gd name="T15" fmla="*/ 578 h 586"/>
                  <a:gd name="T16" fmla="*/ 532 w 746"/>
                  <a:gd name="T17" fmla="*/ 578 h 586"/>
                  <a:gd name="T18" fmla="*/ 676 w 746"/>
                  <a:gd name="T19" fmla="*/ 446 h 586"/>
                  <a:gd name="T20" fmla="*/ 746 w 746"/>
                  <a:gd name="T21" fmla="*/ 380 h 586"/>
                  <a:gd name="T22" fmla="*/ 0 w 746"/>
                  <a:gd name="T23" fmla="*/ 262 h 586"/>
                  <a:gd name="T24" fmla="*/ 0 w 746"/>
                  <a:gd name="T25" fmla="*/ 262 h 586"/>
                  <a:gd name="T26" fmla="*/ 0 w 746"/>
                  <a:gd name="T27" fmla="*/ 280 h 586"/>
                  <a:gd name="T28" fmla="*/ 2 w 746"/>
                  <a:gd name="T29" fmla="*/ 298 h 586"/>
                  <a:gd name="T30" fmla="*/ 2 w 746"/>
                  <a:gd name="T31" fmla="*/ 298 h 586"/>
                  <a:gd name="T32" fmla="*/ 82 w 746"/>
                  <a:gd name="T33" fmla="*/ 206 h 586"/>
                  <a:gd name="T34" fmla="*/ 164 w 746"/>
                  <a:gd name="T35" fmla="*/ 110 h 586"/>
                  <a:gd name="T36" fmla="*/ 256 w 746"/>
                  <a:gd name="T37" fmla="*/ 0 h 586"/>
                  <a:gd name="T38" fmla="*/ 256 w 746"/>
                  <a:gd name="T39" fmla="*/ 0 h 586"/>
                  <a:gd name="T40" fmla="*/ 156 w 746"/>
                  <a:gd name="T41" fmla="*/ 100 h 586"/>
                  <a:gd name="T42" fmla="*/ 72 w 746"/>
                  <a:gd name="T43" fmla="*/ 184 h 586"/>
                  <a:gd name="T44" fmla="*/ 2 w 746"/>
                  <a:gd name="T45" fmla="*/ 258 h 586"/>
                  <a:gd name="T46" fmla="*/ 2 w 746"/>
                  <a:gd name="T47" fmla="*/ 258 h 586"/>
                  <a:gd name="T48" fmla="*/ 2 w 746"/>
                  <a:gd name="T49" fmla="*/ 258 h 586"/>
                  <a:gd name="T50" fmla="*/ 0 w 746"/>
                  <a:gd name="T51" fmla="*/ 262 h 586"/>
                  <a:gd name="T52" fmla="*/ 244 w 746"/>
                  <a:gd name="T53" fmla="*/ 422 h 586"/>
                  <a:gd name="T54" fmla="*/ 244 w 746"/>
                  <a:gd name="T55" fmla="*/ 422 h 586"/>
                  <a:gd name="T56" fmla="*/ 258 w 746"/>
                  <a:gd name="T57" fmla="*/ 416 h 586"/>
                  <a:gd name="T58" fmla="*/ 274 w 746"/>
                  <a:gd name="T59" fmla="*/ 408 h 586"/>
                  <a:gd name="T60" fmla="*/ 286 w 746"/>
                  <a:gd name="T61" fmla="*/ 400 h 586"/>
                  <a:gd name="T62" fmla="*/ 300 w 746"/>
                  <a:gd name="T63" fmla="*/ 390 h 586"/>
                  <a:gd name="T64" fmla="*/ 300 w 746"/>
                  <a:gd name="T65" fmla="*/ 390 h 586"/>
                  <a:gd name="T66" fmla="*/ 296 w 746"/>
                  <a:gd name="T67" fmla="*/ 404 h 586"/>
                  <a:gd name="T68" fmla="*/ 294 w 746"/>
                  <a:gd name="T69" fmla="*/ 418 h 586"/>
                  <a:gd name="T70" fmla="*/ 294 w 746"/>
                  <a:gd name="T71" fmla="*/ 418 h 586"/>
                  <a:gd name="T72" fmla="*/ 508 w 746"/>
                  <a:gd name="T73" fmla="*/ 180 h 586"/>
                  <a:gd name="T74" fmla="*/ 508 w 746"/>
                  <a:gd name="T75" fmla="*/ 180 h 586"/>
                  <a:gd name="T76" fmla="*/ 414 w 746"/>
                  <a:gd name="T77" fmla="*/ 266 h 586"/>
                  <a:gd name="T78" fmla="*/ 328 w 746"/>
                  <a:gd name="T79" fmla="*/ 344 h 586"/>
                  <a:gd name="T80" fmla="*/ 244 w 746"/>
                  <a:gd name="T81" fmla="*/ 422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46" h="586">
                    <a:moveTo>
                      <a:pt x="746" y="380"/>
                    </a:moveTo>
                    <a:lnTo>
                      <a:pt x="746" y="380"/>
                    </a:lnTo>
                    <a:lnTo>
                      <a:pt x="566" y="586"/>
                    </a:lnTo>
                    <a:lnTo>
                      <a:pt x="566" y="586"/>
                    </a:lnTo>
                    <a:lnTo>
                      <a:pt x="566" y="562"/>
                    </a:lnTo>
                    <a:lnTo>
                      <a:pt x="566" y="562"/>
                    </a:lnTo>
                    <a:lnTo>
                      <a:pt x="550" y="572"/>
                    </a:lnTo>
                    <a:lnTo>
                      <a:pt x="532" y="578"/>
                    </a:lnTo>
                    <a:lnTo>
                      <a:pt x="532" y="578"/>
                    </a:lnTo>
                    <a:lnTo>
                      <a:pt x="676" y="446"/>
                    </a:lnTo>
                    <a:lnTo>
                      <a:pt x="746" y="380"/>
                    </a:lnTo>
                    <a:close/>
                    <a:moveTo>
                      <a:pt x="0" y="262"/>
                    </a:moveTo>
                    <a:lnTo>
                      <a:pt x="0" y="262"/>
                    </a:lnTo>
                    <a:lnTo>
                      <a:pt x="0" y="280"/>
                    </a:lnTo>
                    <a:lnTo>
                      <a:pt x="2" y="298"/>
                    </a:lnTo>
                    <a:lnTo>
                      <a:pt x="2" y="298"/>
                    </a:lnTo>
                    <a:lnTo>
                      <a:pt x="82" y="206"/>
                    </a:lnTo>
                    <a:lnTo>
                      <a:pt x="164" y="110"/>
                    </a:lnTo>
                    <a:lnTo>
                      <a:pt x="256" y="0"/>
                    </a:lnTo>
                    <a:lnTo>
                      <a:pt x="256" y="0"/>
                    </a:lnTo>
                    <a:lnTo>
                      <a:pt x="156" y="100"/>
                    </a:lnTo>
                    <a:lnTo>
                      <a:pt x="72" y="184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0" y="262"/>
                    </a:lnTo>
                    <a:close/>
                    <a:moveTo>
                      <a:pt x="244" y="422"/>
                    </a:moveTo>
                    <a:lnTo>
                      <a:pt x="244" y="422"/>
                    </a:lnTo>
                    <a:lnTo>
                      <a:pt x="258" y="416"/>
                    </a:lnTo>
                    <a:lnTo>
                      <a:pt x="274" y="408"/>
                    </a:lnTo>
                    <a:lnTo>
                      <a:pt x="286" y="400"/>
                    </a:lnTo>
                    <a:lnTo>
                      <a:pt x="300" y="390"/>
                    </a:lnTo>
                    <a:lnTo>
                      <a:pt x="300" y="390"/>
                    </a:lnTo>
                    <a:lnTo>
                      <a:pt x="296" y="404"/>
                    </a:lnTo>
                    <a:lnTo>
                      <a:pt x="294" y="418"/>
                    </a:lnTo>
                    <a:lnTo>
                      <a:pt x="294" y="418"/>
                    </a:lnTo>
                    <a:lnTo>
                      <a:pt x="508" y="180"/>
                    </a:lnTo>
                    <a:lnTo>
                      <a:pt x="508" y="180"/>
                    </a:lnTo>
                    <a:lnTo>
                      <a:pt x="414" y="266"/>
                    </a:lnTo>
                    <a:lnTo>
                      <a:pt x="328" y="344"/>
                    </a:lnTo>
                    <a:lnTo>
                      <a:pt x="244" y="42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9" name="ïṩḷïďê">
                <a:extLst>
                  <a:ext uri="{FF2B5EF4-FFF2-40B4-BE49-F238E27FC236}">
                    <a16:creationId xmlns:a16="http://schemas.microsoft.com/office/drawing/2014/main" id="{FC0552F0-9CCB-49D1-8D1E-B14E6E24836C}"/>
                  </a:ext>
                </a:extLst>
              </p:cNvPr>
              <p:cNvSpPr/>
              <p:nvPr/>
            </p:nvSpPr>
            <p:spPr bwMode="auto">
              <a:xfrm>
                <a:off x="11155409" y="1019828"/>
                <a:ext cx="257480" cy="257480"/>
              </a:xfrm>
              <a:custGeom>
                <a:avLst/>
                <a:gdLst>
                  <a:gd name="T0" fmla="*/ 94 w 116"/>
                  <a:gd name="T1" fmla="*/ 14 h 116"/>
                  <a:gd name="T2" fmla="*/ 94 w 116"/>
                  <a:gd name="T3" fmla="*/ 14 h 116"/>
                  <a:gd name="T4" fmla="*/ 102 w 116"/>
                  <a:gd name="T5" fmla="*/ 22 h 116"/>
                  <a:gd name="T6" fmla="*/ 110 w 116"/>
                  <a:gd name="T7" fmla="*/ 32 h 116"/>
                  <a:gd name="T8" fmla="*/ 114 w 116"/>
                  <a:gd name="T9" fmla="*/ 42 h 116"/>
                  <a:gd name="T10" fmla="*/ 116 w 116"/>
                  <a:gd name="T11" fmla="*/ 52 h 116"/>
                  <a:gd name="T12" fmla="*/ 116 w 116"/>
                  <a:gd name="T13" fmla="*/ 64 h 116"/>
                  <a:gd name="T14" fmla="*/ 114 w 116"/>
                  <a:gd name="T15" fmla="*/ 76 h 116"/>
                  <a:gd name="T16" fmla="*/ 110 w 116"/>
                  <a:gd name="T17" fmla="*/ 86 h 116"/>
                  <a:gd name="T18" fmla="*/ 102 w 116"/>
                  <a:gd name="T19" fmla="*/ 96 h 116"/>
                  <a:gd name="T20" fmla="*/ 102 w 116"/>
                  <a:gd name="T21" fmla="*/ 96 h 116"/>
                  <a:gd name="T22" fmla="*/ 94 w 116"/>
                  <a:gd name="T23" fmla="*/ 104 h 116"/>
                  <a:gd name="T24" fmla="*/ 84 w 116"/>
                  <a:gd name="T25" fmla="*/ 110 h 116"/>
                  <a:gd name="T26" fmla="*/ 74 w 116"/>
                  <a:gd name="T27" fmla="*/ 114 h 116"/>
                  <a:gd name="T28" fmla="*/ 64 w 116"/>
                  <a:gd name="T29" fmla="*/ 116 h 116"/>
                  <a:gd name="T30" fmla="*/ 52 w 116"/>
                  <a:gd name="T31" fmla="*/ 116 h 116"/>
                  <a:gd name="T32" fmla="*/ 40 w 116"/>
                  <a:gd name="T33" fmla="*/ 114 h 116"/>
                  <a:gd name="T34" fmla="*/ 30 w 116"/>
                  <a:gd name="T35" fmla="*/ 110 h 116"/>
                  <a:gd name="T36" fmla="*/ 20 w 116"/>
                  <a:gd name="T37" fmla="*/ 104 h 116"/>
                  <a:gd name="T38" fmla="*/ 20 w 116"/>
                  <a:gd name="T39" fmla="*/ 104 h 116"/>
                  <a:gd name="T40" fmla="*/ 12 w 116"/>
                  <a:gd name="T41" fmla="*/ 96 h 116"/>
                  <a:gd name="T42" fmla="*/ 6 w 116"/>
                  <a:gd name="T43" fmla="*/ 86 h 116"/>
                  <a:gd name="T44" fmla="*/ 2 w 116"/>
                  <a:gd name="T45" fmla="*/ 76 h 116"/>
                  <a:gd name="T46" fmla="*/ 0 w 116"/>
                  <a:gd name="T47" fmla="*/ 64 h 116"/>
                  <a:gd name="T48" fmla="*/ 0 w 116"/>
                  <a:gd name="T49" fmla="*/ 54 h 116"/>
                  <a:gd name="T50" fmla="*/ 2 w 116"/>
                  <a:gd name="T51" fmla="*/ 42 h 116"/>
                  <a:gd name="T52" fmla="*/ 6 w 116"/>
                  <a:gd name="T53" fmla="*/ 32 h 116"/>
                  <a:gd name="T54" fmla="*/ 12 w 116"/>
                  <a:gd name="T55" fmla="*/ 22 h 116"/>
                  <a:gd name="T56" fmla="*/ 12 w 116"/>
                  <a:gd name="T57" fmla="*/ 22 h 116"/>
                  <a:gd name="T58" fmla="*/ 20 w 116"/>
                  <a:gd name="T59" fmla="*/ 14 h 116"/>
                  <a:gd name="T60" fmla="*/ 30 w 116"/>
                  <a:gd name="T61" fmla="*/ 6 h 116"/>
                  <a:gd name="T62" fmla="*/ 40 w 116"/>
                  <a:gd name="T63" fmla="*/ 2 h 116"/>
                  <a:gd name="T64" fmla="*/ 52 w 116"/>
                  <a:gd name="T65" fmla="*/ 0 h 116"/>
                  <a:gd name="T66" fmla="*/ 62 w 116"/>
                  <a:gd name="T67" fmla="*/ 0 h 116"/>
                  <a:gd name="T68" fmla="*/ 74 w 116"/>
                  <a:gd name="T69" fmla="*/ 2 h 116"/>
                  <a:gd name="T70" fmla="*/ 84 w 116"/>
                  <a:gd name="T71" fmla="*/ 6 h 116"/>
                  <a:gd name="T72" fmla="*/ 94 w 116"/>
                  <a:gd name="T73" fmla="*/ 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6" h="116">
                    <a:moveTo>
                      <a:pt x="94" y="14"/>
                    </a:moveTo>
                    <a:lnTo>
                      <a:pt x="94" y="14"/>
                    </a:lnTo>
                    <a:lnTo>
                      <a:pt x="102" y="22"/>
                    </a:lnTo>
                    <a:lnTo>
                      <a:pt x="110" y="32"/>
                    </a:lnTo>
                    <a:lnTo>
                      <a:pt x="114" y="42"/>
                    </a:lnTo>
                    <a:lnTo>
                      <a:pt x="116" y="52"/>
                    </a:lnTo>
                    <a:lnTo>
                      <a:pt x="116" y="64"/>
                    </a:lnTo>
                    <a:lnTo>
                      <a:pt x="114" y="76"/>
                    </a:lnTo>
                    <a:lnTo>
                      <a:pt x="110" y="86"/>
                    </a:lnTo>
                    <a:lnTo>
                      <a:pt x="102" y="96"/>
                    </a:lnTo>
                    <a:lnTo>
                      <a:pt x="102" y="96"/>
                    </a:lnTo>
                    <a:lnTo>
                      <a:pt x="94" y="104"/>
                    </a:lnTo>
                    <a:lnTo>
                      <a:pt x="84" y="110"/>
                    </a:lnTo>
                    <a:lnTo>
                      <a:pt x="74" y="114"/>
                    </a:lnTo>
                    <a:lnTo>
                      <a:pt x="64" y="116"/>
                    </a:lnTo>
                    <a:lnTo>
                      <a:pt x="52" y="116"/>
                    </a:lnTo>
                    <a:lnTo>
                      <a:pt x="40" y="114"/>
                    </a:lnTo>
                    <a:lnTo>
                      <a:pt x="30" y="110"/>
                    </a:lnTo>
                    <a:lnTo>
                      <a:pt x="20" y="104"/>
                    </a:lnTo>
                    <a:lnTo>
                      <a:pt x="20" y="104"/>
                    </a:lnTo>
                    <a:lnTo>
                      <a:pt x="12" y="96"/>
                    </a:lnTo>
                    <a:lnTo>
                      <a:pt x="6" y="86"/>
                    </a:lnTo>
                    <a:lnTo>
                      <a:pt x="2" y="76"/>
                    </a:lnTo>
                    <a:lnTo>
                      <a:pt x="0" y="64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6" y="3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20" y="14"/>
                    </a:lnTo>
                    <a:lnTo>
                      <a:pt x="30" y="6"/>
                    </a:lnTo>
                    <a:lnTo>
                      <a:pt x="40" y="2"/>
                    </a:lnTo>
                    <a:lnTo>
                      <a:pt x="52" y="0"/>
                    </a:lnTo>
                    <a:lnTo>
                      <a:pt x="62" y="0"/>
                    </a:lnTo>
                    <a:lnTo>
                      <a:pt x="74" y="2"/>
                    </a:lnTo>
                    <a:lnTo>
                      <a:pt x="84" y="6"/>
                    </a:lnTo>
                    <a:lnTo>
                      <a:pt x="94" y="14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/>
              <a:p>
                <a:endParaRPr lang="en-AU"/>
              </a:p>
            </p:txBody>
          </p:sp>
          <p:sp>
            <p:nvSpPr>
              <p:cNvPr id="60" name="íṥļidé">
                <a:extLst>
                  <a:ext uri="{FF2B5EF4-FFF2-40B4-BE49-F238E27FC236}">
                    <a16:creationId xmlns:a16="http://schemas.microsoft.com/office/drawing/2014/main" id="{A0500FC2-0F2A-4635-80E0-20844EF23B5C}"/>
                  </a:ext>
                </a:extLst>
              </p:cNvPr>
              <p:cNvSpPr/>
              <p:nvPr/>
            </p:nvSpPr>
            <p:spPr bwMode="auto">
              <a:xfrm>
                <a:off x="9243502" y="1408491"/>
                <a:ext cx="548724" cy="510736"/>
              </a:xfrm>
              <a:custGeom>
                <a:avLst/>
                <a:gdLst>
                  <a:gd name="T0" fmla="*/ 40 w 520"/>
                  <a:gd name="T1" fmla="*/ 480 h 484"/>
                  <a:gd name="T2" fmla="*/ 520 w 520"/>
                  <a:gd name="T3" fmla="*/ 0 h 484"/>
                  <a:gd name="T4" fmla="*/ 0 w 520"/>
                  <a:gd name="T5" fmla="*/ 484 h 484"/>
                  <a:gd name="T6" fmla="*/ 40 w 520"/>
                  <a:gd name="T7" fmla="*/ 48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484">
                    <a:moveTo>
                      <a:pt x="40" y="480"/>
                    </a:moveTo>
                    <a:lnTo>
                      <a:pt x="520" y="0"/>
                    </a:lnTo>
                    <a:lnTo>
                      <a:pt x="0" y="484"/>
                    </a:lnTo>
                    <a:lnTo>
                      <a:pt x="40" y="48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</p:grpSp>
        <p:grpSp>
          <p:nvGrpSpPr>
            <p:cNvPr id="7" name="îṧliďê">
              <a:extLst>
                <a:ext uri="{FF2B5EF4-FFF2-40B4-BE49-F238E27FC236}">
                  <a16:creationId xmlns:a16="http://schemas.microsoft.com/office/drawing/2014/main" id="{FA9B01C8-C317-4361-B562-D49962140088}"/>
                </a:ext>
              </a:extLst>
            </p:cNvPr>
            <p:cNvGrpSpPr/>
            <p:nvPr/>
          </p:nvGrpSpPr>
          <p:grpSpPr>
            <a:xfrm>
              <a:off x="6994959" y="2962538"/>
              <a:ext cx="3691442" cy="2929180"/>
              <a:chOff x="6096000" y="3182558"/>
              <a:chExt cx="3813125" cy="3025736"/>
            </a:xfrm>
          </p:grpSpPr>
          <p:grpSp>
            <p:nvGrpSpPr>
              <p:cNvPr id="28" name="îšliḑe">
                <a:extLst>
                  <a:ext uri="{FF2B5EF4-FFF2-40B4-BE49-F238E27FC236}">
                    <a16:creationId xmlns:a16="http://schemas.microsoft.com/office/drawing/2014/main" id="{2CBC0F78-596F-405A-B534-2681769686F8}"/>
                  </a:ext>
                </a:extLst>
              </p:cNvPr>
              <p:cNvGrpSpPr/>
              <p:nvPr/>
            </p:nvGrpSpPr>
            <p:grpSpPr>
              <a:xfrm>
                <a:off x="6096000" y="3432684"/>
                <a:ext cx="1438225" cy="2339402"/>
                <a:chOff x="6096000" y="3432684"/>
                <a:chExt cx="1438225" cy="2339402"/>
              </a:xfrm>
            </p:grpSpPr>
            <p:grpSp>
              <p:nvGrpSpPr>
                <p:cNvPr id="47" name="îśḷíḓè">
                  <a:extLst>
                    <a:ext uri="{FF2B5EF4-FFF2-40B4-BE49-F238E27FC236}">
                      <a16:creationId xmlns:a16="http://schemas.microsoft.com/office/drawing/2014/main" id="{DF62D591-D998-4CE8-BA0E-AE20C8F8B60B}"/>
                    </a:ext>
                  </a:extLst>
                </p:cNvPr>
                <p:cNvGrpSpPr/>
                <p:nvPr/>
              </p:nvGrpSpPr>
              <p:grpSpPr>
                <a:xfrm>
                  <a:off x="6096000" y="3432684"/>
                  <a:ext cx="1438225" cy="2339402"/>
                  <a:chOff x="6096000" y="3432684"/>
                  <a:chExt cx="1438225" cy="2339402"/>
                </a:xfrm>
              </p:grpSpPr>
              <p:sp>
                <p:nvSpPr>
                  <p:cNvPr id="49" name="ïṩľîḑé">
                    <a:extLst>
                      <a:ext uri="{FF2B5EF4-FFF2-40B4-BE49-F238E27FC236}">
                        <a16:creationId xmlns:a16="http://schemas.microsoft.com/office/drawing/2014/main" id="{F0AF325D-6C29-42AE-901B-A48D7B72B90B}"/>
                      </a:ext>
                    </a:extLst>
                  </p:cNvPr>
                  <p:cNvSpPr/>
                  <p:nvPr/>
                </p:nvSpPr>
                <p:spPr>
                  <a:xfrm>
                    <a:off x="60960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0" name="iṩḻíḑè">
                    <a:extLst>
                      <a:ext uri="{FF2B5EF4-FFF2-40B4-BE49-F238E27FC236}">
                        <a16:creationId xmlns:a16="http://schemas.microsoft.com/office/drawing/2014/main" id="{2E00BBF7-CE8E-493F-AA62-FE46497E90B4}"/>
                      </a:ext>
                    </a:extLst>
                  </p:cNvPr>
                  <p:cNvSpPr/>
                  <p:nvPr/>
                </p:nvSpPr>
                <p:spPr>
                  <a:xfrm>
                    <a:off x="65743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1" name="îṧ1ïdê">
                    <a:extLst>
                      <a:ext uri="{FF2B5EF4-FFF2-40B4-BE49-F238E27FC236}">
                        <a16:creationId xmlns:a16="http://schemas.microsoft.com/office/drawing/2014/main" id="{E405D213-E005-4557-ADD9-294F5617C242}"/>
                      </a:ext>
                    </a:extLst>
                  </p:cNvPr>
                  <p:cNvSpPr/>
                  <p:nvPr/>
                </p:nvSpPr>
                <p:spPr>
                  <a:xfrm>
                    <a:off x="64636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2" name="íšļiḓe">
                    <a:extLst>
                      <a:ext uri="{FF2B5EF4-FFF2-40B4-BE49-F238E27FC236}">
                        <a16:creationId xmlns:a16="http://schemas.microsoft.com/office/drawing/2014/main" id="{B0786252-CCE4-40C3-8F5C-08F4A5B18A79}"/>
                      </a:ext>
                    </a:extLst>
                  </p:cNvPr>
                  <p:cNvSpPr/>
                  <p:nvPr/>
                </p:nvSpPr>
                <p:spPr>
                  <a:xfrm flipH="1">
                    <a:off x="69597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3" name="îšḷïḍé">
                    <a:extLst>
                      <a:ext uri="{FF2B5EF4-FFF2-40B4-BE49-F238E27FC236}">
                        <a16:creationId xmlns:a16="http://schemas.microsoft.com/office/drawing/2014/main" id="{A961C033-E248-49C5-BE33-0B8175E82C0A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67905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4" name="îṣľíde">
                    <a:extLst>
                      <a:ext uri="{FF2B5EF4-FFF2-40B4-BE49-F238E27FC236}">
                        <a16:creationId xmlns:a16="http://schemas.microsoft.com/office/drawing/2014/main" id="{C339FDC2-5C69-40CF-A063-9C6E64E30ABC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66597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8" name="iş1íḑé">
                  <a:extLst>
                    <a:ext uri="{FF2B5EF4-FFF2-40B4-BE49-F238E27FC236}">
                      <a16:creationId xmlns:a16="http://schemas.microsoft.com/office/drawing/2014/main" id="{7D21173B-5BE9-4E53-B4A4-35408BC97743}"/>
                    </a:ext>
                  </a:extLst>
                </p:cNvPr>
                <p:cNvSpPr txBox="1"/>
                <p:nvPr/>
              </p:nvSpPr>
              <p:spPr>
                <a:xfrm>
                  <a:off x="64645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  <p:grpSp>
            <p:nvGrpSpPr>
              <p:cNvPr id="29" name="ïs1íḓe">
                <a:extLst>
                  <a:ext uri="{FF2B5EF4-FFF2-40B4-BE49-F238E27FC236}">
                    <a16:creationId xmlns:a16="http://schemas.microsoft.com/office/drawing/2014/main" id="{B0B278E9-A1FE-40EA-81A1-CFD4B2F64D8F}"/>
                  </a:ext>
                </a:extLst>
              </p:cNvPr>
              <p:cNvGrpSpPr/>
              <p:nvPr/>
            </p:nvGrpSpPr>
            <p:grpSpPr>
              <a:xfrm>
                <a:off x="8470900" y="3432684"/>
                <a:ext cx="1438225" cy="2339402"/>
                <a:chOff x="8470900" y="3432684"/>
                <a:chExt cx="1438225" cy="2339402"/>
              </a:xfrm>
            </p:grpSpPr>
            <p:grpSp>
              <p:nvGrpSpPr>
                <p:cNvPr id="39" name="íSḷiḑe">
                  <a:extLst>
                    <a:ext uri="{FF2B5EF4-FFF2-40B4-BE49-F238E27FC236}">
                      <a16:creationId xmlns:a16="http://schemas.microsoft.com/office/drawing/2014/main" id="{D2B1F8EF-0073-48AF-992F-F433B8429285}"/>
                    </a:ext>
                  </a:extLst>
                </p:cNvPr>
                <p:cNvGrpSpPr/>
                <p:nvPr/>
              </p:nvGrpSpPr>
              <p:grpSpPr>
                <a:xfrm>
                  <a:off x="8470900" y="3432684"/>
                  <a:ext cx="1438225" cy="2339402"/>
                  <a:chOff x="8470900" y="3432684"/>
                  <a:chExt cx="1438225" cy="2339402"/>
                </a:xfrm>
              </p:grpSpPr>
              <p:sp>
                <p:nvSpPr>
                  <p:cNvPr id="41" name="iṣḷíḍe">
                    <a:extLst>
                      <a:ext uri="{FF2B5EF4-FFF2-40B4-BE49-F238E27FC236}">
                        <a16:creationId xmlns:a16="http://schemas.microsoft.com/office/drawing/2014/main" id="{5A066496-C8FA-436D-A849-16285A23B928}"/>
                      </a:ext>
                    </a:extLst>
                  </p:cNvPr>
                  <p:cNvSpPr/>
                  <p:nvPr/>
                </p:nvSpPr>
                <p:spPr>
                  <a:xfrm>
                    <a:off x="84709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2" name="îṩļîḑe">
                    <a:extLst>
                      <a:ext uri="{FF2B5EF4-FFF2-40B4-BE49-F238E27FC236}">
                        <a16:creationId xmlns:a16="http://schemas.microsoft.com/office/drawing/2014/main" id="{CC5E58B7-BF04-4348-B2FA-8191FE363D17}"/>
                      </a:ext>
                    </a:extLst>
                  </p:cNvPr>
                  <p:cNvSpPr/>
                  <p:nvPr/>
                </p:nvSpPr>
                <p:spPr>
                  <a:xfrm>
                    <a:off x="89492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3" name="iŝļiďé">
                    <a:extLst>
                      <a:ext uri="{FF2B5EF4-FFF2-40B4-BE49-F238E27FC236}">
                        <a16:creationId xmlns:a16="http://schemas.microsoft.com/office/drawing/2014/main" id="{8A013D43-2392-48A5-81A8-AEFCA81F53E5}"/>
                      </a:ext>
                    </a:extLst>
                  </p:cNvPr>
                  <p:cNvSpPr/>
                  <p:nvPr/>
                </p:nvSpPr>
                <p:spPr>
                  <a:xfrm>
                    <a:off x="88385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4" name="ïs1íḓê">
                    <a:extLst>
                      <a:ext uri="{FF2B5EF4-FFF2-40B4-BE49-F238E27FC236}">
                        <a16:creationId xmlns:a16="http://schemas.microsoft.com/office/drawing/2014/main" id="{855E7FF6-8ED6-4031-AF7B-F1417DC74481}"/>
                      </a:ext>
                    </a:extLst>
                  </p:cNvPr>
                  <p:cNvSpPr/>
                  <p:nvPr/>
                </p:nvSpPr>
                <p:spPr>
                  <a:xfrm flipH="1">
                    <a:off x="93346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5" name="ïsļiḓe">
                    <a:extLst>
                      <a:ext uri="{FF2B5EF4-FFF2-40B4-BE49-F238E27FC236}">
                        <a16:creationId xmlns:a16="http://schemas.microsoft.com/office/drawing/2014/main" id="{661DD0D3-7C8D-4133-BC1D-AD121611ACF6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91654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6" name="ïSľïďe">
                    <a:extLst>
                      <a:ext uri="{FF2B5EF4-FFF2-40B4-BE49-F238E27FC236}">
                        <a16:creationId xmlns:a16="http://schemas.microsoft.com/office/drawing/2014/main" id="{E14A96C2-18DE-4F63-95B1-AAFD2999C76C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90346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0" name="ísľîḋê">
                  <a:extLst>
                    <a:ext uri="{FF2B5EF4-FFF2-40B4-BE49-F238E27FC236}">
                      <a16:creationId xmlns:a16="http://schemas.microsoft.com/office/drawing/2014/main" id="{4EF38C80-89BD-4727-B1D4-926203B2FDB3}"/>
                    </a:ext>
                  </a:extLst>
                </p:cNvPr>
                <p:cNvSpPr txBox="1"/>
                <p:nvPr/>
              </p:nvSpPr>
              <p:spPr>
                <a:xfrm>
                  <a:off x="88394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  <p:grpSp>
            <p:nvGrpSpPr>
              <p:cNvPr id="30" name="iṡ1ïḑé">
                <a:extLst>
                  <a:ext uri="{FF2B5EF4-FFF2-40B4-BE49-F238E27FC236}">
                    <a16:creationId xmlns:a16="http://schemas.microsoft.com/office/drawing/2014/main" id="{87B46815-A450-4563-890A-B763D299875C}"/>
                  </a:ext>
                </a:extLst>
              </p:cNvPr>
              <p:cNvGrpSpPr/>
              <p:nvPr/>
            </p:nvGrpSpPr>
            <p:grpSpPr>
              <a:xfrm>
                <a:off x="7077037" y="3182558"/>
                <a:ext cx="1860172" cy="3025736"/>
                <a:chOff x="7077037" y="3182558"/>
                <a:chExt cx="1860172" cy="3025736"/>
              </a:xfrm>
            </p:grpSpPr>
            <p:grpSp>
              <p:nvGrpSpPr>
                <p:cNvPr id="31" name="íS1iḋê">
                  <a:extLst>
                    <a:ext uri="{FF2B5EF4-FFF2-40B4-BE49-F238E27FC236}">
                      <a16:creationId xmlns:a16="http://schemas.microsoft.com/office/drawing/2014/main" id="{2C6AB59A-6FC3-4220-874B-7A84BC0B11F3}"/>
                    </a:ext>
                  </a:extLst>
                </p:cNvPr>
                <p:cNvGrpSpPr/>
                <p:nvPr/>
              </p:nvGrpSpPr>
              <p:grpSpPr>
                <a:xfrm>
                  <a:off x="7077037" y="3182558"/>
                  <a:ext cx="1860172" cy="3025736"/>
                  <a:chOff x="7077037" y="3182558"/>
                  <a:chExt cx="1860172" cy="3025736"/>
                </a:xfrm>
              </p:grpSpPr>
              <p:sp>
                <p:nvSpPr>
                  <p:cNvPr id="33" name="iş1íḋè">
                    <a:extLst>
                      <a:ext uri="{FF2B5EF4-FFF2-40B4-BE49-F238E27FC236}">
                        <a16:creationId xmlns:a16="http://schemas.microsoft.com/office/drawing/2014/main" id="{23E6BD10-9A3E-4FA0-8437-5CBBACDE526D}"/>
                      </a:ext>
                    </a:extLst>
                  </p:cNvPr>
                  <p:cNvSpPr/>
                  <p:nvPr/>
                </p:nvSpPr>
                <p:spPr>
                  <a:xfrm>
                    <a:off x="7077037" y="4010053"/>
                    <a:ext cx="1860172" cy="2198241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4" name="íṧḻíḑè">
                    <a:extLst>
                      <a:ext uri="{FF2B5EF4-FFF2-40B4-BE49-F238E27FC236}">
                        <a16:creationId xmlns:a16="http://schemas.microsoft.com/office/drawing/2014/main" id="{0704103B-C516-4BDF-A52A-25DB37F88D44}"/>
                      </a:ext>
                    </a:extLst>
                  </p:cNvPr>
                  <p:cNvSpPr/>
                  <p:nvPr/>
                </p:nvSpPr>
                <p:spPr>
                  <a:xfrm>
                    <a:off x="7695779" y="3582114"/>
                    <a:ext cx="1130090" cy="508346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5" name="îṧḻïḑè">
                    <a:extLst>
                      <a:ext uri="{FF2B5EF4-FFF2-40B4-BE49-F238E27FC236}">
                        <a16:creationId xmlns:a16="http://schemas.microsoft.com/office/drawing/2014/main" id="{BA47889A-7D40-4140-9D96-357FC62FDB21}"/>
                      </a:ext>
                    </a:extLst>
                  </p:cNvPr>
                  <p:cNvSpPr/>
                  <p:nvPr/>
                </p:nvSpPr>
                <p:spPr>
                  <a:xfrm>
                    <a:off x="7552539" y="3182558"/>
                    <a:ext cx="875020" cy="615397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6" name="íṣļíḓé">
                    <a:extLst>
                      <a:ext uri="{FF2B5EF4-FFF2-40B4-BE49-F238E27FC236}">
                        <a16:creationId xmlns:a16="http://schemas.microsoft.com/office/drawing/2014/main" id="{AE6DC3CD-D3F0-44FC-9D63-6F3D543EDC38}"/>
                      </a:ext>
                    </a:extLst>
                  </p:cNvPr>
                  <p:cNvSpPr/>
                  <p:nvPr/>
                </p:nvSpPr>
                <p:spPr>
                  <a:xfrm flipH="1">
                    <a:off x="8194175" y="3337327"/>
                    <a:ext cx="222018" cy="44147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7" name="ï$ḷíḓê">
                    <a:extLst>
                      <a:ext uri="{FF2B5EF4-FFF2-40B4-BE49-F238E27FC236}">
                        <a16:creationId xmlns:a16="http://schemas.microsoft.com/office/drawing/2014/main" id="{47601AE2-CD03-4EEC-9677-1F959F02F9A2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7975326" y="3245362"/>
                    <a:ext cx="257855" cy="33373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8" name="i$ḷiḍê">
                    <a:extLst>
                      <a:ext uri="{FF2B5EF4-FFF2-40B4-BE49-F238E27FC236}">
                        <a16:creationId xmlns:a16="http://schemas.microsoft.com/office/drawing/2014/main" id="{A97A5EE2-F240-4CDF-989F-8891B91E89E6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7806223" y="3218921"/>
                    <a:ext cx="132556" cy="34481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32" name="ïṣḻiḑê">
                  <a:extLst>
                    <a:ext uri="{FF2B5EF4-FFF2-40B4-BE49-F238E27FC236}">
                      <a16:creationId xmlns:a16="http://schemas.microsoft.com/office/drawing/2014/main" id="{ADEA1EF8-8D89-43E2-B689-055E5D739829}"/>
                    </a:ext>
                  </a:extLst>
                </p:cNvPr>
                <p:cNvSpPr txBox="1"/>
                <p:nvPr/>
              </p:nvSpPr>
              <p:spPr>
                <a:xfrm>
                  <a:off x="7587307" y="4523512"/>
                  <a:ext cx="839633" cy="101573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lnSpcReduction="10000"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66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</p:grpSp>
        <p:grpSp>
          <p:nvGrpSpPr>
            <p:cNvPr id="8" name="îśḻíďè">
              <a:extLst>
                <a:ext uri="{FF2B5EF4-FFF2-40B4-BE49-F238E27FC236}">
                  <a16:creationId xmlns:a16="http://schemas.microsoft.com/office/drawing/2014/main" id="{8D341078-C0B1-44D6-83E0-43C821AD83C2}"/>
                </a:ext>
              </a:extLst>
            </p:cNvPr>
            <p:cNvGrpSpPr/>
            <p:nvPr/>
          </p:nvGrpSpPr>
          <p:grpSpPr>
            <a:xfrm>
              <a:off x="673100" y="1130300"/>
              <a:ext cx="5771983" cy="1358891"/>
              <a:chOff x="2856011" y="1611904"/>
              <a:chExt cx="6488014" cy="1358891"/>
            </a:xfrm>
          </p:grpSpPr>
          <p:sp>
            <p:nvSpPr>
              <p:cNvPr id="26" name="iṣļiḋe">
                <a:extLst>
                  <a:ext uri="{FF2B5EF4-FFF2-40B4-BE49-F238E27FC236}">
                    <a16:creationId xmlns:a16="http://schemas.microsoft.com/office/drawing/2014/main" id="{682B251B-0663-4D50-9CFB-7B0040A3CBAB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4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27" name="íṣļiḋé">
                <a:extLst>
                  <a:ext uri="{FF2B5EF4-FFF2-40B4-BE49-F238E27FC236}">
                    <a16:creationId xmlns:a16="http://schemas.microsoft.com/office/drawing/2014/main" id="{F25168D9-0BD7-4DC6-85ED-4C4D6948589E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9" name="íṥlîḍe">
              <a:extLst>
                <a:ext uri="{FF2B5EF4-FFF2-40B4-BE49-F238E27FC236}">
                  <a16:creationId xmlns:a16="http://schemas.microsoft.com/office/drawing/2014/main" id="{23F97C7E-671D-4089-B640-CBA5EF4F297F}"/>
                </a:ext>
              </a:extLst>
            </p:cNvPr>
            <p:cNvSpPr/>
            <p:nvPr/>
          </p:nvSpPr>
          <p:spPr>
            <a:xfrm>
              <a:off x="673101" y="2977351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0" name="îş1idè">
              <a:extLst>
                <a:ext uri="{FF2B5EF4-FFF2-40B4-BE49-F238E27FC236}">
                  <a16:creationId xmlns:a16="http://schemas.microsoft.com/office/drawing/2014/main" id="{0539B07A-882C-44CC-BCC8-ABE53E3AC56E}"/>
                </a:ext>
              </a:extLst>
            </p:cNvPr>
            <p:cNvSpPr/>
            <p:nvPr/>
          </p:nvSpPr>
          <p:spPr bwMode="auto">
            <a:xfrm>
              <a:off x="835567" y="3147328"/>
              <a:ext cx="392452" cy="37743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" name="îṥḻíḍè">
              <a:extLst>
                <a:ext uri="{FF2B5EF4-FFF2-40B4-BE49-F238E27FC236}">
                  <a16:creationId xmlns:a16="http://schemas.microsoft.com/office/drawing/2014/main" id="{F9547C3F-2FC8-48F8-92C2-6B7A59DE82E4}"/>
                </a:ext>
              </a:extLst>
            </p:cNvPr>
            <p:cNvGrpSpPr/>
            <p:nvPr/>
          </p:nvGrpSpPr>
          <p:grpSpPr>
            <a:xfrm>
              <a:off x="1588483" y="2948445"/>
              <a:ext cx="4858189" cy="775197"/>
              <a:chOff x="5130801" y="2820874"/>
              <a:chExt cx="3632195" cy="775197"/>
            </a:xfrm>
          </p:grpSpPr>
          <p:sp>
            <p:nvSpPr>
              <p:cNvPr id="24" name="îṩľiďe">
                <a:extLst>
                  <a:ext uri="{FF2B5EF4-FFF2-40B4-BE49-F238E27FC236}">
                    <a16:creationId xmlns:a16="http://schemas.microsoft.com/office/drawing/2014/main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íśḻîḍe">
                <a:extLst>
                  <a:ext uri="{FF2B5EF4-FFF2-40B4-BE49-F238E27FC236}">
                    <a16:creationId xmlns:a16="http://schemas.microsoft.com/office/drawing/2014/main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2" name="iṧḻîde">
              <a:extLst>
                <a:ext uri="{FF2B5EF4-FFF2-40B4-BE49-F238E27FC236}">
                  <a16:creationId xmlns:a16="http://schemas.microsoft.com/office/drawing/2014/main" id="{C9BABF1A-01D6-49E1-A124-23DA7A0D6541}"/>
                </a:ext>
              </a:extLst>
            </p:cNvPr>
            <p:cNvSpPr/>
            <p:nvPr/>
          </p:nvSpPr>
          <p:spPr>
            <a:xfrm>
              <a:off x="673101" y="4106546"/>
              <a:ext cx="717384" cy="71738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íSḻiďê">
              <a:extLst>
                <a:ext uri="{FF2B5EF4-FFF2-40B4-BE49-F238E27FC236}">
                  <a16:creationId xmlns:a16="http://schemas.microsoft.com/office/drawing/2014/main" id="{189D7AB3-1A0E-42AC-8F1B-43F58468B13A}"/>
                </a:ext>
              </a:extLst>
            </p:cNvPr>
            <p:cNvSpPr/>
            <p:nvPr/>
          </p:nvSpPr>
          <p:spPr bwMode="auto">
            <a:xfrm>
              <a:off x="829010" y="4270156"/>
              <a:ext cx="405566" cy="3901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" name="iS1íḓê">
              <a:extLst>
                <a:ext uri="{FF2B5EF4-FFF2-40B4-BE49-F238E27FC236}">
                  <a16:creationId xmlns:a16="http://schemas.microsoft.com/office/drawing/2014/main" id="{1A7D67E8-A229-4742-ACF2-C83AB708435E}"/>
                </a:ext>
              </a:extLst>
            </p:cNvPr>
            <p:cNvGrpSpPr/>
            <p:nvPr/>
          </p:nvGrpSpPr>
          <p:grpSpPr>
            <a:xfrm>
              <a:off x="1588483" y="4077640"/>
              <a:ext cx="4858189" cy="775197"/>
              <a:chOff x="5130801" y="2820874"/>
              <a:chExt cx="3632195" cy="775197"/>
            </a:xfrm>
          </p:grpSpPr>
          <p:sp>
            <p:nvSpPr>
              <p:cNvPr id="22" name="íṡ1ïḍé">
                <a:extLst>
                  <a:ext uri="{FF2B5EF4-FFF2-40B4-BE49-F238E27FC236}">
                    <a16:creationId xmlns:a16="http://schemas.microsoft.com/office/drawing/2014/main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3" name="ïşļiḍê">
                <a:extLst>
                  <a:ext uri="{FF2B5EF4-FFF2-40B4-BE49-F238E27FC236}">
                    <a16:creationId xmlns:a16="http://schemas.microsoft.com/office/drawing/2014/main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5" name="îśḷíḓê">
              <a:extLst>
                <a:ext uri="{FF2B5EF4-FFF2-40B4-BE49-F238E27FC236}">
                  <a16:creationId xmlns:a16="http://schemas.microsoft.com/office/drawing/2014/main" id="{F975BE1C-A89A-4F28-B3A8-AD66B2E512C6}"/>
                </a:ext>
              </a:extLst>
            </p:cNvPr>
            <p:cNvSpPr/>
            <p:nvPr/>
          </p:nvSpPr>
          <p:spPr>
            <a:xfrm>
              <a:off x="673101" y="5235740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6" name="îŝliḑé">
              <a:extLst>
                <a:ext uri="{FF2B5EF4-FFF2-40B4-BE49-F238E27FC236}">
                  <a16:creationId xmlns:a16="http://schemas.microsoft.com/office/drawing/2014/main" id="{85046E86-4307-4223-85EC-82254DC02F7C}"/>
                </a:ext>
              </a:extLst>
            </p:cNvPr>
            <p:cNvSpPr/>
            <p:nvPr/>
          </p:nvSpPr>
          <p:spPr bwMode="auto">
            <a:xfrm>
              <a:off x="831540" y="5394554"/>
              <a:ext cx="400506" cy="39975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7" name="iṡliďe">
              <a:extLst>
                <a:ext uri="{FF2B5EF4-FFF2-40B4-BE49-F238E27FC236}">
                  <a16:creationId xmlns:a16="http://schemas.microsoft.com/office/drawing/2014/main" id="{301A6040-2EE9-4C04-9B7F-A141AE7A2FEF}"/>
                </a:ext>
              </a:extLst>
            </p:cNvPr>
            <p:cNvGrpSpPr/>
            <p:nvPr/>
          </p:nvGrpSpPr>
          <p:grpSpPr>
            <a:xfrm>
              <a:off x="1588483" y="5206834"/>
              <a:ext cx="4858189" cy="775197"/>
              <a:chOff x="5130801" y="2820874"/>
              <a:chExt cx="3632195" cy="775197"/>
            </a:xfrm>
          </p:grpSpPr>
          <p:sp>
            <p:nvSpPr>
              <p:cNvPr id="20" name="isḻïḓe">
                <a:extLst>
                  <a:ext uri="{FF2B5EF4-FFF2-40B4-BE49-F238E27FC236}">
                    <a16:creationId xmlns:a16="http://schemas.microsoft.com/office/drawing/2014/main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íṡļîḑé">
                <a:extLst>
                  <a:ext uri="{FF2B5EF4-FFF2-40B4-BE49-F238E27FC236}">
                    <a16:creationId xmlns:a16="http://schemas.microsoft.com/office/drawing/2014/main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3900641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5029836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9793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7D4E01-A6E4-4A2E-A331-E187F256A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1E9ECC2-2571-4DA3-A84F-1EA0E9D5C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349ABE-61D0-4E04-90F3-CFCC5C86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20082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6352CD4-F237-479C-8AA9-2417532B0B9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3364" y="1225185"/>
            <a:ext cx="11528636" cy="4927740"/>
            <a:chOff x="663364" y="1225185"/>
            <a:chExt cx="11528627" cy="4927736"/>
          </a:xfrm>
        </p:grpSpPr>
        <p:grpSp>
          <p:nvGrpSpPr>
            <p:cNvPr id="6" name="ïśḷïd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09B68806-A1A5-485F-8EDE-EDB984D1BEB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50169" y="2012924"/>
              <a:ext cx="4741822" cy="4139997"/>
              <a:chOff x="2992438" y="1016000"/>
              <a:chExt cx="6203950" cy="5416551"/>
            </a:xfrm>
          </p:grpSpPr>
          <p:sp>
            <p:nvSpPr>
              <p:cNvPr id="40" name="iṥlíḋe">
                <a:extLst>
                  <a:ext uri="{FF2B5EF4-FFF2-40B4-BE49-F238E27FC236}">
                    <a16:creationId xmlns:a16="http://schemas.microsoft.com/office/drawing/2014/main" id="{B0010A2E-433A-4CE2-8E25-495119C95891}"/>
                  </a:ext>
                </a:extLst>
              </p:cNvPr>
              <p:cNvSpPr/>
              <p:nvPr/>
            </p:nvSpPr>
            <p:spPr bwMode="auto">
              <a:xfrm>
                <a:off x="4367213" y="3062288"/>
                <a:ext cx="790575" cy="790575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śliḍé">
                <a:extLst>
                  <a:ext uri="{FF2B5EF4-FFF2-40B4-BE49-F238E27FC236}">
                    <a16:creationId xmlns:a16="http://schemas.microsoft.com/office/drawing/2014/main" id="{68C0169D-1B5A-4E32-ADF0-44B545D00287}"/>
                  </a:ext>
                </a:extLst>
              </p:cNvPr>
              <p:cNvSpPr/>
              <p:nvPr/>
            </p:nvSpPr>
            <p:spPr bwMode="auto">
              <a:xfrm>
                <a:off x="4367213" y="3446463"/>
                <a:ext cx="790575" cy="406400"/>
              </a:xfrm>
              <a:custGeom>
                <a:avLst/>
                <a:gdLst>
                  <a:gd name="T0" fmla="*/ 127 w 255"/>
                  <a:gd name="T1" fmla="*/ 123 h 131"/>
                  <a:gd name="T2" fmla="*/ 0 w 255"/>
                  <a:gd name="T3" fmla="*/ 0 h 131"/>
                  <a:gd name="T4" fmla="*/ 0 w 255"/>
                  <a:gd name="T5" fmla="*/ 4 h 131"/>
                  <a:gd name="T6" fmla="*/ 127 w 255"/>
                  <a:gd name="T7" fmla="*/ 131 h 131"/>
                  <a:gd name="T8" fmla="*/ 255 w 255"/>
                  <a:gd name="T9" fmla="*/ 4 h 131"/>
                  <a:gd name="T10" fmla="*/ 255 w 255"/>
                  <a:gd name="T11" fmla="*/ 0 h 131"/>
                  <a:gd name="T12" fmla="*/ 127 w 255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" h="131">
                    <a:moveTo>
                      <a:pt x="127" y="123"/>
                    </a:moveTo>
                    <a:cubicBezTo>
                      <a:pt x="59" y="123"/>
                      <a:pt x="2" y="68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8" y="131"/>
                      <a:pt x="255" y="74"/>
                      <a:pt x="255" y="4"/>
                    </a:cubicBezTo>
                    <a:cubicBezTo>
                      <a:pt x="255" y="2"/>
                      <a:pt x="255" y="1"/>
                      <a:pt x="255" y="0"/>
                    </a:cubicBezTo>
                    <a:cubicBezTo>
                      <a:pt x="253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îṣḷiḓe">
                <a:extLst>
                  <a:ext uri="{FF2B5EF4-FFF2-40B4-BE49-F238E27FC236}">
                    <a16:creationId xmlns:a16="http://schemas.microsoft.com/office/drawing/2014/main" id="{27903BB3-744D-4072-AE98-BD1D7BA7648C}"/>
                  </a:ext>
                </a:extLst>
              </p:cNvPr>
              <p:cNvSpPr/>
              <p:nvPr/>
            </p:nvSpPr>
            <p:spPr bwMode="auto">
              <a:xfrm>
                <a:off x="4443413" y="3138488"/>
                <a:ext cx="636588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iṧlïḑe">
                <a:extLst>
                  <a:ext uri="{FF2B5EF4-FFF2-40B4-BE49-F238E27FC236}">
                    <a16:creationId xmlns:a16="http://schemas.microsoft.com/office/drawing/2014/main" id="{DC23D9E9-119B-46ED-85D6-757FF57A5F9A}"/>
                  </a:ext>
                </a:extLst>
              </p:cNvPr>
              <p:cNvSpPr/>
              <p:nvPr/>
            </p:nvSpPr>
            <p:spPr bwMode="auto">
              <a:xfrm>
                <a:off x="4443413" y="3138488"/>
                <a:ext cx="636588" cy="639763"/>
              </a:xfrm>
              <a:custGeom>
                <a:avLst/>
                <a:gdLst>
                  <a:gd name="T0" fmla="*/ 200 w 205"/>
                  <a:gd name="T1" fmla="*/ 69 h 206"/>
                  <a:gd name="T2" fmla="*/ 195 w 205"/>
                  <a:gd name="T3" fmla="*/ 57 h 206"/>
                  <a:gd name="T4" fmla="*/ 130 w 205"/>
                  <a:gd name="T5" fmla="*/ 85 h 206"/>
                  <a:gd name="T6" fmla="*/ 180 w 205"/>
                  <a:gd name="T7" fmla="*/ 34 h 206"/>
                  <a:gd name="T8" fmla="*/ 171 w 205"/>
                  <a:gd name="T9" fmla="*/ 25 h 206"/>
                  <a:gd name="T10" fmla="*/ 121 w 205"/>
                  <a:gd name="T11" fmla="*/ 76 h 206"/>
                  <a:gd name="T12" fmla="*/ 148 w 205"/>
                  <a:gd name="T13" fmla="*/ 10 h 206"/>
                  <a:gd name="T14" fmla="*/ 136 w 205"/>
                  <a:gd name="T15" fmla="*/ 5 h 206"/>
                  <a:gd name="T16" fmla="*/ 109 w 205"/>
                  <a:gd name="T17" fmla="*/ 71 h 206"/>
                  <a:gd name="T18" fmla="*/ 109 w 205"/>
                  <a:gd name="T19" fmla="*/ 0 h 206"/>
                  <a:gd name="T20" fmla="*/ 102 w 205"/>
                  <a:gd name="T21" fmla="*/ 0 h 206"/>
                  <a:gd name="T22" fmla="*/ 96 w 205"/>
                  <a:gd name="T23" fmla="*/ 0 h 206"/>
                  <a:gd name="T24" fmla="*/ 96 w 205"/>
                  <a:gd name="T25" fmla="*/ 71 h 206"/>
                  <a:gd name="T26" fmla="*/ 69 w 205"/>
                  <a:gd name="T27" fmla="*/ 5 h 206"/>
                  <a:gd name="T28" fmla="*/ 57 w 205"/>
                  <a:gd name="T29" fmla="*/ 10 h 206"/>
                  <a:gd name="T30" fmla="*/ 84 w 205"/>
                  <a:gd name="T31" fmla="*/ 76 h 206"/>
                  <a:gd name="T32" fmla="*/ 34 w 205"/>
                  <a:gd name="T33" fmla="*/ 25 h 206"/>
                  <a:gd name="T34" fmla="*/ 25 w 205"/>
                  <a:gd name="T35" fmla="*/ 34 h 206"/>
                  <a:gd name="T36" fmla="*/ 75 w 205"/>
                  <a:gd name="T37" fmla="*/ 85 h 206"/>
                  <a:gd name="T38" fmla="*/ 10 w 205"/>
                  <a:gd name="T39" fmla="*/ 57 h 206"/>
                  <a:gd name="T40" fmla="*/ 5 w 205"/>
                  <a:gd name="T41" fmla="*/ 69 h 206"/>
                  <a:gd name="T42" fmla="*/ 71 w 205"/>
                  <a:gd name="T43" fmla="*/ 96 h 206"/>
                  <a:gd name="T44" fmla="*/ 0 w 205"/>
                  <a:gd name="T45" fmla="*/ 96 h 206"/>
                  <a:gd name="T46" fmla="*/ 0 w 205"/>
                  <a:gd name="T47" fmla="*/ 103 h 206"/>
                  <a:gd name="T48" fmla="*/ 0 w 205"/>
                  <a:gd name="T49" fmla="*/ 109 h 206"/>
                  <a:gd name="T50" fmla="*/ 71 w 205"/>
                  <a:gd name="T51" fmla="*/ 109 h 206"/>
                  <a:gd name="T52" fmla="*/ 5 w 205"/>
                  <a:gd name="T53" fmla="*/ 136 h 206"/>
                  <a:gd name="T54" fmla="*/ 10 w 205"/>
                  <a:gd name="T55" fmla="*/ 148 h 206"/>
                  <a:gd name="T56" fmla="*/ 75 w 205"/>
                  <a:gd name="T57" fmla="*/ 121 h 206"/>
                  <a:gd name="T58" fmla="*/ 25 w 205"/>
                  <a:gd name="T59" fmla="*/ 171 h 206"/>
                  <a:gd name="T60" fmla="*/ 34 w 205"/>
                  <a:gd name="T61" fmla="*/ 180 h 206"/>
                  <a:gd name="T62" fmla="*/ 84 w 205"/>
                  <a:gd name="T63" fmla="*/ 130 h 206"/>
                  <a:gd name="T64" fmla="*/ 57 w 205"/>
                  <a:gd name="T65" fmla="*/ 195 h 206"/>
                  <a:gd name="T66" fmla="*/ 69 w 205"/>
                  <a:gd name="T67" fmla="*/ 200 h 206"/>
                  <a:gd name="T68" fmla="*/ 96 w 205"/>
                  <a:gd name="T69" fmla="*/ 135 h 206"/>
                  <a:gd name="T70" fmla="*/ 96 w 205"/>
                  <a:gd name="T71" fmla="*/ 205 h 206"/>
                  <a:gd name="T72" fmla="*/ 102 w 205"/>
                  <a:gd name="T73" fmla="*/ 206 h 206"/>
                  <a:gd name="T74" fmla="*/ 109 w 205"/>
                  <a:gd name="T75" fmla="*/ 205 h 206"/>
                  <a:gd name="T76" fmla="*/ 109 w 205"/>
                  <a:gd name="T77" fmla="*/ 135 h 206"/>
                  <a:gd name="T78" fmla="*/ 136 w 205"/>
                  <a:gd name="T79" fmla="*/ 200 h 206"/>
                  <a:gd name="T80" fmla="*/ 148 w 205"/>
                  <a:gd name="T81" fmla="*/ 195 h 206"/>
                  <a:gd name="T82" fmla="*/ 121 w 205"/>
                  <a:gd name="T83" fmla="*/ 130 h 206"/>
                  <a:gd name="T84" fmla="*/ 171 w 205"/>
                  <a:gd name="T85" fmla="*/ 180 h 206"/>
                  <a:gd name="T86" fmla="*/ 180 w 205"/>
                  <a:gd name="T87" fmla="*/ 171 h 206"/>
                  <a:gd name="T88" fmla="*/ 130 w 205"/>
                  <a:gd name="T89" fmla="*/ 121 h 206"/>
                  <a:gd name="T90" fmla="*/ 195 w 205"/>
                  <a:gd name="T91" fmla="*/ 148 h 206"/>
                  <a:gd name="T92" fmla="*/ 200 w 205"/>
                  <a:gd name="T93" fmla="*/ 136 h 206"/>
                  <a:gd name="T94" fmla="*/ 134 w 205"/>
                  <a:gd name="T95" fmla="*/ 109 h 206"/>
                  <a:gd name="T96" fmla="*/ 205 w 205"/>
                  <a:gd name="T97" fmla="*/ 109 h 206"/>
                  <a:gd name="T98" fmla="*/ 205 w 205"/>
                  <a:gd name="T99" fmla="*/ 103 h 206"/>
                  <a:gd name="T100" fmla="*/ 205 w 205"/>
                  <a:gd name="T101" fmla="*/ 96 h 206"/>
                  <a:gd name="T102" fmla="*/ 134 w 205"/>
                  <a:gd name="T103" fmla="*/ 96 h 206"/>
                  <a:gd name="T104" fmla="*/ 200 w 205"/>
                  <a:gd name="T105" fmla="*/ 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5" h="206">
                    <a:moveTo>
                      <a:pt x="200" y="69"/>
                    </a:moveTo>
                    <a:cubicBezTo>
                      <a:pt x="198" y="65"/>
                      <a:pt x="197" y="61"/>
                      <a:pt x="195" y="57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4"/>
                      <a:pt x="180" y="34"/>
                      <a:pt x="180" y="34"/>
                    </a:cubicBezTo>
                    <a:cubicBezTo>
                      <a:pt x="177" y="31"/>
                      <a:pt x="174" y="28"/>
                      <a:pt x="171" y="25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4" y="8"/>
                      <a:pt x="140" y="7"/>
                      <a:pt x="136" y="5"/>
                    </a:cubicBezTo>
                    <a:cubicBezTo>
                      <a:pt x="109" y="71"/>
                      <a:pt x="109" y="71"/>
                      <a:pt x="109" y="7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7" y="0"/>
                      <a:pt x="105" y="0"/>
                      <a:pt x="102" y="0"/>
                    </a:cubicBezTo>
                    <a:cubicBezTo>
                      <a:pt x="100" y="0"/>
                      <a:pt x="98" y="0"/>
                      <a:pt x="96" y="0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5" y="7"/>
                      <a:pt x="61" y="8"/>
                      <a:pt x="57" y="10"/>
                    </a:cubicBezTo>
                    <a:cubicBezTo>
                      <a:pt x="84" y="76"/>
                      <a:pt x="84" y="76"/>
                      <a:pt x="84" y="7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1" y="28"/>
                      <a:pt x="28" y="31"/>
                      <a:pt x="25" y="34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8" y="61"/>
                      <a:pt x="6" y="65"/>
                      <a:pt x="5" y="69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0" y="100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5" y="136"/>
                      <a:pt x="5" y="136"/>
                      <a:pt x="5" y="136"/>
                    </a:cubicBezTo>
                    <a:cubicBezTo>
                      <a:pt x="6" y="140"/>
                      <a:pt x="8" y="144"/>
                      <a:pt x="10" y="148"/>
                    </a:cubicBezTo>
                    <a:cubicBezTo>
                      <a:pt x="75" y="121"/>
                      <a:pt x="75" y="121"/>
                      <a:pt x="75" y="121"/>
                    </a:cubicBezTo>
                    <a:cubicBezTo>
                      <a:pt x="25" y="171"/>
                      <a:pt x="25" y="171"/>
                      <a:pt x="25" y="171"/>
                    </a:cubicBezTo>
                    <a:cubicBezTo>
                      <a:pt x="28" y="174"/>
                      <a:pt x="31" y="177"/>
                      <a:pt x="34" y="180"/>
                    </a:cubicBezTo>
                    <a:cubicBezTo>
                      <a:pt x="84" y="130"/>
                      <a:pt x="84" y="130"/>
                      <a:pt x="84" y="130"/>
                    </a:cubicBezTo>
                    <a:cubicBezTo>
                      <a:pt x="57" y="195"/>
                      <a:pt x="57" y="195"/>
                      <a:pt x="57" y="195"/>
                    </a:cubicBezTo>
                    <a:cubicBezTo>
                      <a:pt x="61" y="197"/>
                      <a:pt x="65" y="199"/>
                      <a:pt x="69" y="200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8" y="206"/>
                      <a:pt x="100" y="206"/>
                      <a:pt x="102" y="206"/>
                    </a:cubicBezTo>
                    <a:cubicBezTo>
                      <a:pt x="105" y="206"/>
                      <a:pt x="107" y="206"/>
                      <a:pt x="109" y="205"/>
                    </a:cubicBezTo>
                    <a:cubicBezTo>
                      <a:pt x="109" y="135"/>
                      <a:pt x="109" y="135"/>
                      <a:pt x="109" y="13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40" y="199"/>
                      <a:pt x="144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4" y="177"/>
                      <a:pt x="177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5" y="148"/>
                      <a:pt x="195" y="148"/>
                      <a:pt x="195" y="148"/>
                    </a:cubicBezTo>
                    <a:cubicBezTo>
                      <a:pt x="197" y="144"/>
                      <a:pt x="198" y="140"/>
                      <a:pt x="200" y="136"/>
                    </a:cubicBezTo>
                    <a:cubicBezTo>
                      <a:pt x="134" y="109"/>
                      <a:pt x="134" y="109"/>
                      <a:pt x="134" y="109"/>
                    </a:cubicBezTo>
                    <a:cubicBezTo>
                      <a:pt x="205" y="109"/>
                      <a:pt x="205" y="109"/>
                      <a:pt x="205" y="109"/>
                    </a:cubicBezTo>
                    <a:cubicBezTo>
                      <a:pt x="205" y="107"/>
                      <a:pt x="205" y="105"/>
                      <a:pt x="205" y="103"/>
                    </a:cubicBezTo>
                    <a:cubicBezTo>
                      <a:pt x="205" y="100"/>
                      <a:pt x="205" y="98"/>
                      <a:pt x="205" y="96"/>
                    </a:cubicBezTo>
                    <a:cubicBezTo>
                      <a:pt x="134" y="96"/>
                      <a:pt x="134" y="96"/>
                      <a:pt x="134" y="96"/>
                    </a:cubicBezTo>
                    <a:lnTo>
                      <a:pt x="200" y="69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ṩḻïďe">
                <a:extLst>
                  <a:ext uri="{FF2B5EF4-FFF2-40B4-BE49-F238E27FC236}">
                    <a16:creationId xmlns:a16="http://schemas.microsoft.com/office/drawing/2014/main" id="{BCEFCD72-AB30-4741-8E63-25C51A70169D}"/>
                  </a:ext>
                </a:extLst>
              </p:cNvPr>
              <p:cNvSpPr/>
              <p:nvPr/>
            </p:nvSpPr>
            <p:spPr bwMode="auto">
              <a:xfrm>
                <a:off x="4459288" y="3154363"/>
                <a:ext cx="604838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íṥḷïḑè">
                <a:extLst>
                  <a:ext uri="{FF2B5EF4-FFF2-40B4-BE49-F238E27FC236}">
                    <a16:creationId xmlns:a16="http://schemas.microsoft.com/office/drawing/2014/main" id="{BD89C1E1-F373-4886-A0A7-1A4CEE51F0B6}"/>
                  </a:ext>
                </a:extLst>
              </p:cNvPr>
              <p:cNvSpPr/>
              <p:nvPr/>
            </p:nvSpPr>
            <p:spPr bwMode="auto">
              <a:xfrm>
                <a:off x="4459288" y="3154363"/>
                <a:ext cx="604838" cy="604838"/>
              </a:xfrm>
              <a:custGeom>
                <a:avLst/>
                <a:gdLst>
                  <a:gd name="T0" fmla="*/ 190 w 195"/>
                  <a:gd name="T1" fmla="*/ 66 h 195"/>
                  <a:gd name="T2" fmla="*/ 185 w 195"/>
                  <a:gd name="T3" fmla="*/ 55 h 195"/>
                  <a:gd name="T4" fmla="*/ 125 w 195"/>
                  <a:gd name="T5" fmla="*/ 80 h 195"/>
                  <a:gd name="T6" fmla="*/ 171 w 195"/>
                  <a:gd name="T7" fmla="*/ 33 h 195"/>
                  <a:gd name="T8" fmla="*/ 162 w 195"/>
                  <a:gd name="T9" fmla="*/ 24 h 195"/>
                  <a:gd name="T10" fmla="*/ 116 w 195"/>
                  <a:gd name="T11" fmla="*/ 71 h 195"/>
                  <a:gd name="T12" fmla="*/ 141 w 195"/>
                  <a:gd name="T13" fmla="*/ 10 h 195"/>
                  <a:gd name="T14" fmla="*/ 129 w 195"/>
                  <a:gd name="T15" fmla="*/ 5 h 195"/>
                  <a:gd name="T16" fmla="*/ 104 w 195"/>
                  <a:gd name="T17" fmla="*/ 66 h 195"/>
                  <a:gd name="T18" fmla="*/ 104 w 195"/>
                  <a:gd name="T19" fmla="*/ 0 h 195"/>
                  <a:gd name="T20" fmla="*/ 97 w 195"/>
                  <a:gd name="T21" fmla="*/ 0 h 195"/>
                  <a:gd name="T22" fmla="*/ 91 w 195"/>
                  <a:gd name="T23" fmla="*/ 0 h 195"/>
                  <a:gd name="T24" fmla="*/ 91 w 195"/>
                  <a:gd name="T25" fmla="*/ 66 h 195"/>
                  <a:gd name="T26" fmla="*/ 66 w 195"/>
                  <a:gd name="T27" fmla="*/ 5 h 195"/>
                  <a:gd name="T28" fmla="*/ 54 w 195"/>
                  <a:gd name="T29" fmla="*/ 10 h 195"/>
                  <a:gd name="T30" fmla="*/ 79 w 195"/>
                  <a:gd name="T31" fmla="*/ 71 h 195"/>
                  <a:gd name="T32" fmla="*/ 33 w 195"/>
                  <a:gd name="T33" fmla="*/ 24 h 195"/>
                  <a:gd name="T34" fmla="*/ 24 w 195"/>
                  <a:gd name="T35" fmla="*/ 33 h 195"/>
                  <a:gd name="T36" fmla="*/ 70 w 195"/>
                  <a:gd name="T37" fmla="*/ 80 h 195"/>
                  <a:gd name="T38" fmla="*/ 10 w 195"/>
                  <a:gd name="T39" fmla="*/ 55 h 195"/>
                  <a:gd name="T40" fmla="*/ 5 w 195"/>
                  <a:gd name="T41" fmla="*/ 66 h 195"/>
                  <a:gd name="T42" fmla="*/ 66 w 195"/>
                  <a:gd name="T43" fmla="*/ 91 h 195"/>
                  <a:gd name="T44" fmla="*/ 0 w 195"/>
                  <a:gd name="T45" fmla="*/ 91 h 195"/>
                  <a:gd name="T46" fmla="*/ 0 w 195"/>
                  <a:gd name="T47" fmla="*/ 98 h 195"/>
                  <a:gd name="T48" fmla="*/ 0 w 195"/>
                  <a:gd name="T49" fmla="*/ 104 h 195"/>
                  <a:gd name="T50" fmla="*/ 66 w 195"/>
                  <a:gd name="T51" fmla="*/ 104 h 195"/>
                  <a:gd name="T52" fmla="*/ 5 w 195"/>
                  <a:gd name="T53" fmla="*/ 129 h 195"/>
                  <a:gd name="T54" fmla="*/ 10 w 195"/>
                  <a:gd name="T55" fmla="*/ 141 h 195"/>
                  <a:gd name="T56" fmla="*/ 70 w 195"/>
                  <a:gd name="T57" fmla="*/ 116 h 195"/>
                  <a:gd name="T58" fmla="*/ 24 w 195"/>
                  <a:gd name="T59" fmla="*/ 162 h 195"/>
                  <a:gd name="T60" fmla="*/ 33 w 195"/>
                  <a:gd name="T61" fmla="*/ 171 h 195"/>
                  <a:gd name="T62" fmla="*/ 79 w 195"/>
                  <a:gd name="T63" fmla="*/ 125 h 195"/>
                  <a:gd name="T64" fmla="*/ 54 w 195"/>
                  <a:gd name="T65" fmla="*/ 185 h 195"/>
                  <a:gd name="T66" fmla="*/ 66 w 195"/>
                  <a:gd name="T67" fmla="*/ 190 h 195"/>
                  <a:gd name="T68" fmla="*/ 91 w 195"/>
                  <a:gd name="T69" fmla="*/ 130 h 195"/>
                  <a:gd name="T70" fmla="*/ 91 w 195"/>
                  <a:gd name="T71" fmla="*/ 195 h 195"/>
                  <a:gd name="T72" fmla="*/ 97 w 195"/>
                  <a:gd name="T73" fmla="*/ 195 h 195"/>
                  <a:gd name="T74" fmla="*/ 104 w 195"/>
                  <a:gd name="T75" fmla="*/ 195 h 195"/>
                  <a:gd name="T76" fmla="*/ 104 w 195"/>
                  <a:gd name="T77" fmla="*/ 130 h 195"/>
                  <a:gd name="T78" fmla="*/ 129 w 195"/>
                  <a:gd name="T79" fmla="*/ 190 h 195"/>
                  <a:gd name="T80" fmla="*/ 141 w 195"/>
                  <a:gd name="T81" fmla="*/ 185 h 195"/>
                  <a:gd name="T82" fmla="*/ 116 w 195"/>
                  <a:gd name="T83" fmla="*/ 125 h 195"/>
                  <a:gd name="T84" fmla="*/ 162 w 195"/>
                  <a:gd name="T85" fmla="*/ 171 h 195"/>
                  <a:gd name="T86" fmla="*/ 171 w 195"/>
                  <a:gd name="T87" fmla="*/ 162 h 195"/>
                  <a:gd name="T88" fmla="*/ 125 w 195"/>
                  <a:gd name="T89" fmla="*/ 116 h 195"/>
                  <a:gd name="T90" fmla="*/ 185 w 195"/>
                  <a:gd name="T91" fmla="*/ 141 h 195"/>
                  <a:gd name="T92" fmla="*/ 190 w 195"/>
                  <a:gd name="T93" fmla="*/ 129 h 195"/>
                  <a:gd name="T94" fmla="*/ 129 w 195"/>
                  <a:gd name="T95" fmla="*/ 104 h 195"/>
                  <a:gd name="T96" fmla="*/ 195 w 195"/>
                  <a:gd name="T97" fmla="*/ 104 h 195"/>
                  <a:gd name="T98" fmla="*/ 195 w 195"/>
                  <a:gd name="T99" fmla="*/ 98 h 195"/>
                  <a:gd name="T100" fmla="*/ 195 w 195"/>
                  <a:gd name="T101" fmla="*/ 91 h 195"/>
                  <a:gd name="T102" fmla="*/ 129 w 195"/>
                  <a:gd name="T103" fmla="*/ 91 h 195"/>
                  <a:gd name="T104" fmla="*/ 190 w 195"/>
                  <a:gd name="T105" fmla="*/ 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5">
                    <a:moveTo>
                      <a:pt x="190" y="66"/>
                    </a:moveTo>
                    <a:cubicBezTo>
                      <a:pt x="188" y="62"/>
                      <a:pt x="187" y="58"/>
                      <a:pt x="185" y="55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8" y="30"/>
                      <a:pt x="165" y="27"/>
                      <a:pt x="162" y="24"/>
                    </a:cubicBezTo>
                    <a:cubicBezTo>
                      <a:pt x="116" y="71"/>
                      <a:pt x="116" y="71"/>
                      <a:pt x="116" y="71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37" y="8"/>
                      <a:pt x="133" y="7"/>
                      <a:pt x="129" y="5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2" y="0"/>
                      <a:pt x="100" y="0"/>
                      <a:pt x="97" y="0"/>
                    </a:cubicBezTo>
                    <a:cubicBezTo>
                      <a:pt x="95" y="0"/>
                      <a:pt x="93" y="0"/>
                      <a:pt x="91" y="0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2" y="7"/>
                      <a:pt x="58" y="8"/>
                      <a:pt x="54" y="10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0" y="27"/>
                      <a:pt x="27" y="30"/>
                      <a:pt x="24" y="33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8" y="58"/>
                      <a:pt x="7" y="62"/>
                      <a:pt x="5" y="66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0" y="95"/>
                      <a:pt x="0" y="98"/>
                    </a:cubicBezTo>
                    <a:cubicBezTo>
                      <a:pt x="0" y="100"/>
                      <a:pt x="0" y="102"/>
                      <a:pt x="0" y="104"/>
                    </a:cubicBezTo>
                    <a:cubicBezTo>
                      <a:pt x="66" y="104"/>
                      <a:pt x="66" y="104"/>
                      <a:pt x="66" y="104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7" y="133"/>
                      <a:pt x="8" y="137"/>
                      <a:pt x="10" y="141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27" y="165"/>
                      <a:pt x="30" y="168"/>
                      <a:pt x="33" y="171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54" y="185"/>
                      <a:pt x="54" y="185"/>
                      <a:pt x="54" y="185"/>
                    </a:cubicBezTo>
                    <a:cubicBezTo>
                      <a:pt x="58" y="187"/>
                      <a:pt x="62" y="188"/>
                      <a:pt x="66" y="19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95"/>
                      <a:pt x="91" y="195"/>
                      <a:pt x="91" y="195"/>
                    </a:cubicBezTo>
                    <a:cubicBezTo>
                      <a:pt x="93" y="195"/>
                      <a:pt x="95" y="195"/>
                      <a:pt x="97" y="195"/>
                    </a:cubicBezTo>
                    <a:cubicBezTo>
                      <a:pt x="100" y="195"/>
                      <a:pt x="102" y="195"/>
                      <a:pt x="104" y="195"/>
                    </a:cubicBezTo>
                    <a:cubicBezTo>
                      <a:pt x="104" y="130"/>
                      <a:pt x="104" y="130"/>
                      <a:pt x="104" y="130"/>
                    </a:cubicBez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33" y="188"/>
                      <a:pt x="137" y="187"/>
                      <a:pt x="141" y="185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62" y="171"/>
                      <a:pt x="162" y="171"/>
                      <a:pt x="162" y="171"/>
                    </a:cubicBezTo>
                    <a:cubicBezTo>
                      <a:pt x="165" y="168"/>
                      <a:pt x="168" y="165"/>
                      <a:pt x="171" y="162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87" y="137"/>
                      <a:pt x="188" y="133"/>
                      <a:pt x="190" y="129"/>
                    </a:cubicBezTo>
                    <a:cubicBezTo>
                      <a:pt x="129" y="104"/>
                      <a:pt x="129" y="104"/>
                      <a:pt x="129" y="104"/>
                    </a:cubicBezTo>
                    <a:cubicBezTo>
                      <a:pt x="195" y="104"/>
                      <a:pt x="195" y="104"/>
                      <a:pt x="195" y="104"/>
                    </a:cubicBezTo>
                    <a:cubicBezTo>
                      <a:pt x="195" y="102"/>
                      <a:pt x="195" y="100"/>
                      <a:pt x="195" y="98"/>
                    </a:cubicBezTo>
                    <a:cubicBezTo>
                      <a:pt x="195" y="95"/>
                      <a:pt x="195" y="93"/>
                      <a:pt x="195" y="91"/>
                    </a:cubicBezTo>
                    <a:cubicBezTo>
                      <a:pt x="129" y="91"/>
                      <a:pt x="129" y="91"/>
                      <a:pt x="129" y="91"/>
                    </a:cubicBezTo>
                    <a:lnTo>
                      <a:pt x="190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śļide">
                <a:extLst>
                  <a:ext uri="{FF2B5EF4-FFF2-40B4-BE49-F238E27FC236}">
                    <a16:creationId xmlns:a16="http://schemas.microsoft.com/office/drawing/2014/main" id="{9DB56776-BBB4-43B4-B0EF-F1ADDD0F53D7}"/>
                  </a:ext>
                </a:extLst>
              </p:cNvPr>
              <p:cNvSpPr/>
              <p:nvPr/>
            </p:nvSpPr>
            <p:spPr bwMode="auto">
              <a:xfrm>
                <a:off x="4611688" y="3216275"/>
                <a:ext cx="298450" cy="481013"/>
              </a:xfrm>
              <a:custGeom>
                <a:avLst/>
                <a:gdLst>
                  <a:gd name="T0" fmla="*/ 74 w 96"/>
                  <a:gd name="T1" fmla="*/ 74 h 155"/>
                  <a:gd name="T2" fmla="*/ 66 w 96"/>
                  <a:gd name="T3" fmla="*/ 38 h 155"/>
                  <a:gd name="T4" fmla="*/ 89 w 96"/>
                  <a:gd name="T5" fmla="*/ 42 h 155"/>
                  <a:gd name="T6" fmla="*/ 66 w 96"/>
                  <a:gd name="T7" fmla="*/ 19 h 155"/>
                  <a:gd name="T8" fmla="*/ 60 w 96"/>
                  <a:gd name="T9" fmla="*/ 0 h 155"/>
                  <a:gd name="T10" fmla="*/ 54 w 96"/>
                  <a:gd name="T11" fmla="*/ 16 h 155"/>
                  <a:gd name="T12" fmla="*/ 43 w 96"/>
                  <a:gd name="T13" fmla="*/ 16 h 155"/>
                  <a:gd name="T14" fmla="*/ 37 w 96"/>
                  <a:gd name="T15" fmla="*/ 0 h 155"/>
                  <a:gd name="T16" fmla="*/ 31 w 96"/>
                  <a:gd name="T17" fmla="*/ 18 h 155"/>
                  <a:gd name="T18" fmla="*/ 5 w 96"/>
                  <a:gd name="T19" fmla="*/ 50 h 155"/>
                  <a:gd name="T20" fmla="*/ 25 w 96"/>
                  <a:gd name="T21" fmla="*/ 78 h 155"/>
                  <a:gd name="T22" fmla="*/ 31 w 96"/>
                  <a:gd name="T23" fmla="*/ 118 h 155"/>
                  <a:gd name="T24" fmla="*/ 3 w 96"/>
                  <a:gd name="T25" fmla="*/ 110 h 155"/>
                  <a:gd name="T26" fmla="*/ 31 w 96"/>
                  <a:gd name="T27" fmla="*/ 137 h 155"/>
                  <a:gd name="T28" fmla="*/ 37 w 96"/>
                  <a:gd name="T29" fmla="*/ 155 h 155"/>
                  <a:gd name="T30" fmla="*/ 43 w 96"/>
                  <a:gd name="T31" fmla="*/ 139 h 155"/>
                  <a:gd name="T32" fmla="*/ 54 w 96"/>
                  <a:gd name="T33" fmla="*/ 140 h 155"/>
                  <a:gd name="T34" fmla="*/ 60 w 96"/>
                  <a:gd name="T35" fmla="*/ 155 h 155"/>
                  <a:gd name="T36" fmla="*/ 66 w 96"/>
                  <a:gd name="T37" fmla="*/ 137 h 155"/>
                  <a:gd name="T38" fmla="*/ 96 w 96"/>
                  <a:gd name="T39" fmla="*/ 103 h 155"/>
                  <a:gd name="T40" fmla="*/ 48 w 96"/>
                  <a:gd name="T41" fmla="*/ 33 h 155"/>
                  <a:gd name="T42" fmla="*/ 54 w 96"/>
                  <a:gd name="T43" fmla="*/ 68 h 155"/>
                  <a:gd name="T44" fmla="*/ 50 w 96"/>
                  <a:gd name="T45" fmla="*/ 67 h 155"/>
                  <a:gd name="T46" fmla="*/ 43 w 96"/>
                  <a:gd name="T47" fmla="*/ 34 h 155"/>
                  <a:gd name="T48" fmla="*/ 28 w 96"/>
                  <a:gd name="T49" fmla="*/ 59 h 155"/>
                  <a:gd name="T50" fmla="*/ 23 w 96"/>
                  <a:gd name="T51" fmla="*/ 50 h 155"/>
                  <a:gd name="T52" fmla="*/ 31 w 96"/>
                  <a:gd name="T53" fmla="*/ 38 h 155"/>
                  <a:gd name="T54" fmla="*/ 28 w 96"/>
                  <a:gd name="T55" fmla="*/ 59 h 155"/>
                  <a:gd name="T56" fmla="*/ 43 w 96"/>
                  <a:gd name="T57" fmla="*/ 122 h 155"/>
                  <a:gd name="T58" fmla="*/ 47 w 96"/>
                  <a:gd name="T59" fmla="*/ 84 h 155"/>
                  <a:gd name="T60" fmla="*/ 54 w 96"/>
                  <a:gd name="T61" fmla="*/ 86 h 155"/>
                  <a:gd name="T62" fmla="*/ 49 w 96"/>
                  <a:gd name="T63" fmla="*/ 122 h 155"/>
                  <a:gd name="T64" fmla="*/ 66 w 96"/>
                  <a:gd name="T65" fmla="*/ 118 h 155"/>
                  <a:gd name="T66" fmla="*/ 71 w 96"/>
                  <a:gd name="T67" fmla="*/ 92 h 155"/>
                  <a:gd name="T68" fmla="*/ 78 w 96"/>
                  <a:gd name="T69" fmla="*/ 10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155">
                    <a:moveTo>
                      <a:pt x="91" y="88"/>
                    </a:moveTo>
                    <a:cubicBezTo>
                      <a:pt x="88" y="82"/>
                      <a:pt x="81" y="78"/>
                      <a:pt x="74" y="74"/>
                    </a:cubicBezTo>
                    <a:cubicBezTo>
                      <a:pt x="72" y="73"/>
                      <a:pt x="69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70" y="40"/>
                      <a:pt x="73" y="42"/>
                      <a:pt x="76" y="44"/>
                    </a:cubicBezTo>
                    <a:cubicBezTo>
                      <a:pt x="80" y="47"/>
                      <a:pt x="86" y="46"/>
                      <a:pt x="89" y="42"/>
                    </a:cubicBezTo>
                    <a:cubicBezTo>
                      <a:pt x="91" y="38"/>
                      <a:pt x="90" y="32"/>
                      <a:pt x="86" y="29"/>
                    </a:cubicBezTo>
                    <a:cubicBezTo>
                      <a:pt x="81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60" y="0"/>
                    </a:cubicBezTo>
                    <a:cubicBezTo>
                      <a:pt x="56" y="0"/>
                      <a:pt x="54" y="3"/>
                      <a:pt x="54" y="7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2" y="16"/>
                      <a:pt x="50" y="16"/>
                      <a:pt x="48" y="16"/>
                    </a:cubicBezTo>
                    <a:cubicBezTo>
                      <a:pt x="47" y="16"/>
                      <a:pt x="45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1" y="0"/>
                      <a:pt x="37" y="0"/>
                    </a:cubicBezTo>
                    <a:cubicBezTo>
                      <a:pt x="34" y="0"/>
                      <a:pt x="31" y="3"/>
                      <a:pt x="31" y="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6" y="20"/>
                      <a:pt x="22" y="22"/>
                      <a:pt x="19" y="25"/>
                    </a:cubicBezTo>
                    <a:cubicBezTo>
                      <a:pt x="11" y="31"/>
                      <a:pt x="5" y="40"/>
                      <a:pt x="5" y="50"/>
                    </a:cubicBezTo>
                    <a:cubicBezTo>
                      <a:pt x="5" y="55"/>
                      <a:pt x="6" y="60"/>
                      <a:pt x="9" y="64"/>
                    </a:cubicBezTo>
                    <a:cubicBezTo>
                      <a:pt x="13" y="70"/>
                      <a:pt x="18" y="74"/>
                      <a:pt x="25" y="78"/>
                    </a:cubicBezTo>
                    <a:cubicBezTo>
                      <a:pt x="27" y="78"/>
                      <a:pt x="29" y="79"/>
                      <a:pt x="31" y="80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25" y="115"/>
                      <a:pt x="20" y="112"/>
                      <a:pt x="16" y="109"/>
                    </a:cubicBezTo>
                    <a:cubicBezTo>
                      <a:pt x="12" y="106"/>
                      <a:pt x="6" y="106"/>
                      <a:pt x="3" y="110"/>
                    </a:cubicBezTo>
                    <a:cubicBezTo>
                      <a:pt x="0" y="114"/>
                      <a:pt x="1" y="119"/>
                      <a:pt x="5" y="122"/>
                    </a:cubicBezTo>
                    <a:cubicBezTo>
                      <a:pt x="11" y="128"/>
                      <a:pt x="20" y="133"/>
                      <a:pt x="31" y="137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2"/>
                      <a:pt x="34" y="155"/>
                      <a:pt x="37" y="155"/>
                    </a:cubicBezTo>
                    <a:cubicBezTo>
                      <a:pt x="41" y="155"/>
                      <a:pt x="43" y="152"/>
                      <a:pt x="43" y="14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5" y="140"/>
                      <a:pt x="47" y="140"/>
                      <a:pt x="49" y="140"/>
                    </a:cubicBezTo>
                    <a:cubicBezTo>
                      <a:pt x="50" y="140"/>
                      <a:pt x="52" y="140"/>
                      <a:pt x="54" y="140"/>
                    </a:cubicBezTo>
                    <a:cubicBezTo>
                      <a:pt x="54" y="149"/>
                      <a:pt x="54" y="149"/>
                      <a:pt x="54" y="149"/>
                    </a:cubicBezTo>
                    <a:cubicBezTo>
                      <a:pt x="54" y="152"/>
                      <a:pt x="56" y="155"/>
                      <a:pt x="60" y="155"/>
                    </a:cubicBezTo>
                    <a:cubicBezTo>
                      <a:pt x="63" y="155"/>
                      <a:pt x="66" y="152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2" y="135"/>
                      <a:pt x="77" y="133"/>
                      <a:pt x="81" y="130"/>
                    </a:cubicBezTo>
                    <a:cubicBezTo>
                      <a:pt x="89" y="124"/>
                      <a:pt x="96" y="114"/>
                      <a:pt x="96" y="103"/>
                    </a:cubicBezTo>
                    <a:cubicBezTo>
                      <a:pt x="96" y="98"/>
                      <a:pt x="94" y="93"/>
                      <a:pt x="91" y="88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2" y="33"/>
                      <a:pt x="54" y="34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2" y="67"/>
                      <a:pt x="51" y="67"/>
                      <a:pt x="50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8" y="66"/>
                      <a:pt x="46" y="66"/>
                      <a:pt x="43" y="65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33"/>
                      <a:pt x="47" y="33"/>
                      <a:pt x="48" y="33"/>
                    </a:cubicBezTo>
                    <a:close/>
                    <a:moveTo>
                      <a:pt x="28" y="59"/>
                    </a:moveTo>
                    <a:cubicBezTo>
                      <a:pt x="26" y="58"/>
                      <a:pt x="25" y="56"/>
                      <a:pt x="24" y="55"/>
                    </a:cubicBezTo>
                    <a:cubicBezTo>
                      <a:pt x="23" y="53"/>
                      <a:pt x="23" y="52"/>
                      <a:pt x="23" y="50"/>
                    </a:cubicBezTo>
                    <a:cubicBezTo>
                      <a:pt x="23" y="46"/>
                      <a:pt x="24" y="42"/>
                      <a:pt x="29" y="39"/>
                    </a:cubicBezTo>
                    <a:cubicBezTo>
                      <a:pt x="30" y="39"/>
                      <a:pt x="30" y="38"/>
                      <a:pt x="31" y="38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0" y="60"/>
                      <a:pt x="29" y="60"/>
                      <a:pt x="28" y="59"/>
                    </a:cubicBezTo>
                    <a:close/>
                    <a:moveTo>
                      <a:pt x="49" y="122"/>
                    </a:moveTo>
                    <a:cubicBezTo>
                      <a:pt x="47" y="122"/>
                      <a:pt x="45" y="122"/>
                      <a:pt x="43" y="122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5" y="84"/>
                      <a:pt x="46" y="84"/>
                      <a:pt x="47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50" y="85"/>
                      <a:pt x="52" y="85"/>
                      <a:pt x="54" y="86"/>
                    </a:cubicBezTo>
                    <a:cubicBezTo>
                      <a:pt x="54" y="122"/>
                      <a:pt x="54" y="122"/>
                      <a:pt x="54" y="122"/>
                    </a:cubicBezTo>
                    <a:cubicBezTo>
                      <a:pt x="52" y="122"/>
                      <a:pt x="50" y="122"/>
                      <a:pt x="49" y="122"/>
                    </a:cubicBezTo>
                    <a:close/>
                    <a:moveTo>
                      <a:pt x="70" y="116"/>
                    </a:moveTo>
                    <a:cubicBezTo>
                      <a:pt x="69" y="116"/>
                      <a:pt x="68" y="117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70" y="92"/>
                      <a:pt x="71" y="92"/>
                    </a:cubicBezTo>
                    <a:cubicBezTo>
                      <a:pt x="74" y="94"/>
                      <a:pt x="75" y="96"/>
                      <a:pt x="76" y="98"/>
                    </a:cubicBezTo>
                    <a:cubicBezTo>
                      <a:pt x="77" y="99"/>
                      <a:pt x="78" y="101"/>
                      <a:pt x="78" y="103"/>
                    </a:cubicBezTo>
                    <a:cubicBezTo>
                      <a:pt x="78" y="107"/>
                      <a:pt x="76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ṣ1ïḍè">
                <a:extLst>
                  <a:ext uri="{FF2B5EF4-FFF2-40B4-BE49-F238E27FC236}">
                    <a16:creationId xmlns:a16="http://schemas.microsoft.com/office/drawing/2014/main" id="{78E851DD-5FE2-4D98-BB9A-BB29A6DA51D2}"/>
                  </a:ext>
                </a:extLst>
              </p:cNvPr>
              <p:cNvSpPr/>
              <p:nvPr/>
            </p:nvSpPr>
            <p:spPr bwMode="auto">
              <a:xfrm>
                <a:off x="4745038" y="3475038"/>
                <a:ext cx="34925" cy="33338"/>
              </a:xfrm>
              <a:custGeom>
                <a:avLst/>
                <a:gdLst>
                  <a:gd name="T0" fmla="*/ 4 w 11"/>
                  <a:gd name="T1" fmla="*/ 1 h 11"/>
                  <a:gd name="T2" fmla="*/ 4 w 11"/>
                  <a:gd name="T3" fmla="*/ 1 h 11"/>
                  <a:gd name="T4" fmla="*/ 0 w 11"/>
                  <a:gd name="T5" fmla="*/ 0 h 11"/>
                  <a:gd name="T6" fmla="*/ 0 w 11"/>
                  <a:gd name="T7" fmla="*/ 8 h 11"/>
                  <a:gd name="T8" fmla="*/ 4 w 11"/>
                  <a:gd name="T9" fmla="*/ 9 h 11"/>
                  <a:gd name="T10" fmla="*/ 4 w 11"/>
                  <a:gd name="T11" fmla="*/ 9 h 11"/>
                  <a:gd name="T12" fmla="*/ 11 w 11"/>
                  <a:gd name="T13" fmla="*/ 11 h 11"/>
                  <a:gd name="T14" fmla="*/ 11 w 11"/>
                  <a:gd name="T15" fmla="*/ 3 h 11"/>
                  <a:gd name="T16" fmla="*/ 4 w 11"/>
                  <a:gd name="T1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7" y="10"/>
                      <a:pt x="9" y="10"/>
                      <a:pt x="11" y="1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9" y="2"/>
                      <a:pt x="7" y="2"/>
                      <a:pt x="4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iş1íďê">
                <a:extLst>
                  <a:ext uri="{FF2B5EF4-FFF2-40B4-BE49-F238E27FC236}">
                    <a16:creationId xmlns:a16="http://schemas.microsoft.com/office/drawing/2014/main" id="{06984EB8-79D0-46E4-8002-3A9665E1DAF1}"/>
                  </a:ext>
                </a:extLst>
              </p:cNvPr>
              <p:cNvSpPr/>
              <p:nvPr/>
            </p:nvSpPr>
            <p:spPr bwMode="auto">
              <a:xfrm>
                <a:off x="4745038" y="3319463"/>
                <a:ext cx="34925" cy="26988"/>
              </a:xfrm>
              <a:custGeom>
                <a:avLst/>
                <a:gdLst>
                  <a:gd name="T0" fmla="*/ 5 w 11"/>
                  <a:gd name="T1" fmla="*/ 0 h 9"/>
                  <a:gd name="T2" fmla="*/ 0 w 11"/>
                  <a:gd name="T3" fmla="*/ 1 h 9"/>
                  <a:gd name="T4" fmla="*/ 0 w 11"/>
                  <a:gd name="T5" fmla="*/ 9 h 9"/>
                  <a:gd name="T6" fmla="*/ 5 w 11"/>
                  <a:gd name="T7" fmla="*/ 8 h 9"/>
                  <a:gd name="T8" fmla="*/ 11 w 11"/>
                  <a:gd name="T9" fmla="*/ 9 h 9"/>
                  <a:gd name="T10" fmla="*/ 11 w 11"/>
                  <a:gd name="T11" fmla="*/ 1 h 9"/>
                  <a:gd name="T12" fmla="*/ 5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5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8"/>
                      <a:pt x="4" y="8"/>
                      <a:pt x="5" y="8"/>
                    </a:cubicBezTo>
                    <a:cubicBezTo>
                      <a:pt x="7" y="8"/>
                      <a:pt x="9" y="8"/>
                      <a:pt x="11" y="9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9" y="0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íSḻiḓê">
                <a:extLst>
                  <a:ext uri="{FF2B5EF4-FFF2-40B4-BE49-F238E27FC236}">
                    <a16:creationId xmlns:a16="http://schemas.microsoft.com/office/drawing/2014/main" id="{620D7F4F-E325-4986-BBD4-E1BA8A623796}"/>
                  </a:ext>
                </a:extLst>
              </p:cNvPr>
              <p:cNvSpPr/>
              <p:nvPr/>
            </p:nvSpPr>
            <p:spPr bwMode="auto">
              <a:xfrm>
                <a:off x="4683126" y="3335338"/>
                <a:ext cx="25400" cy="49213"/>
              </a:xfrm>
              <a:custGeom>
                <a:avLst/>
                <a:gdLst>
                  <a:gd name="T0" fmla="*/ 6 w 8"/>
                  <a:gd name="T1" fmla="*/ 1 h 16"/>
                  <a:gd name="T2" fmla="*/ 0 w 8"/>
                  <a:gd name="T3" fmla="*/ 12 h 16"/>
                  <a:gd name="T4" fmla="*/ 0 w 8"/>
                  <a:gd name="T5" fmla="*/ 16 h 16"/>
                  <a:gd name="T6" fmla="*/ 6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6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6" y="1"/>
                    </a:moveTo>
                    <a:cubicBezTo>
                      <a:pt x="1" y="4"/>
                      <a:pt x="0" y="8"/>
                      <a:pt x="0" y="12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1" y="14"/>
                      <a:pt x="3" y="11"/>
                      <a:pt x="6" y="9"/>
                    </a:cubicBezTo>
                    <a:cubicBezTo>
                      <a:pt x="7" y="9"/>
                      <a:pt x="7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6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íṣľiďê">
                <a:extLst>
                  <a:ext uri="{FF2B5EF4-FFF2-40B4-BE49-F238E27FC236}">
                    <a16:creationId xmlns:a16="http://schemas.microsoft.com/office/drawing/2014/main" id="{3E950D83-BA32-45D6-836C-6DAAF20C04BA}"/>
                  </a:ext>
                </a:extLst>
              </p:cNvPr>
              <p:cNvSpPr/>
              <p:nvPr/>
            </p:nvSpPr>
            <p:spPr bwMode="auto">
              <a:xfrm>
                <a:off x="4816476" y="3335338"/>
                <a:ext cx="74613" cy="52388"/>
              </a:xfrm>
              <a:custGeom>
                <a:avLst/>
                <a:gdLst>
                  <a:gd name="T0" fmla="*/ 10 w 24"/>
                  <a:gd name="T1" fmla="*/ 6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4 h 17"/>
                  <a:gd name="T8" fmla="*/ 23 w 24"/>
                  <a:gd name="T9" fmla="*/ 12 h 17"/>
                  <a:gd name="T10" fmla="*/ 23 w 24"/>
                  <a:gd name="T11" fmla="*/ 3 h 17"/>
                  <a:gd name="T12" fmla="*/ 23 w 24"/>
                  <a:gd name="T13" fmla="*/ 4 h 17"/>
                  <a:gd name="T14" fmla="*/ 10 w 24"/>
                  <a:gd name="T1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6"/>
                    </a:moveTo>
                    <a:cubicBezTo>
                      <a:pt x="7" y="4"/>
                      <a:pt x="4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4" y="10"/>
                      <a:pt x="7" y="12"/>
                      <a:pt x="10" y="14"/>
                    </a:cubicBezTo>
                    <a:cubicBezTo>
                      <a:pt x="14" y="17"/>
                      <a:pt x="20" y="16"/>
                      <a:pt x="23" y="12"/>
                    </a:cubicBezTo>
                    <a:cubicBezTo>
                      <a:pt x="24" y="9"/>
                      <a:pt x="24" y="6"/>
                      <a:pt x="23" y="3"/>
                    </a:cubicBezTo>
                    <a:cubicBezTo>
                      <a:pt x="23" y="3"/>
                      <a:pt x="23" y="3"/>
                      <a:pt x="23" y="4"/>
                    </a:cubicBezTo>
                    <a:cubicBezTo>
                      <a:pt x="20" y="8"/>
                      <a:pt x="14" y="9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ïṧ1íḋè">
                <a:extLst>
                  <a:ext uri="{FF2B5EF4-FFF2-40B4-BE49-F238E27FC236}">
                    <a16:creationId xmlns:a16="http://schemas.microsoft.com/office/drawing/2014/main" id="{A0B2581A-2DCC-495E-BF43-72BEF652F3D6}"/>
                  </a:ext>
                </a:extLst>
              </p:cNvPr>
              <p:cNvSpPr/>
              <p:nvPr/>
            </p:nvSpPr>
            <p:spPr bwMode="auto">
              <a:xfrm>
                <a:off x="4816476" y="3495675"/>
                <a:ext cx="36513" cy="53975"/>
              </a:xfrm>
              <a:custGeom>
                <a:avLst/>
                <a:gdLst>
                  <a:gd name="T0" fmla="*/ 10 w 12"/>
                  <a:gd name="T1" fmla="*/ 8 h 17"/>
                  <a:gd name="T2" fmla="*/ 5 w 12"/>
                  <a:gd name="T3" fmla="*/ 2 h 17"/>
                  <a:gd name="T4" fmla="*/ 0 w 12"/>
                  <a:gd name="T5" fmla="*/ 0 h 17"/>
                  <a:gd name="T6" fmla="*/ 0 w 12"/>
                  <a:gd name="T7" fmla="*/ 8 h 17"/>
                  <a:gd name="T8" fmla="*/ 5 w 12"/>
                  <a:gd name="T9" fmla="*/ 10 h 17"/>
                  <a:gd name="T10" fmla="*/ 10 w 12"/>
                  <a:gd name="T11" fmla="*/ 16 h 17"/>
                  <a:gd name="T12" fmla="*/ 11 w 12"/>
                  <a:gd name="T13" fmla="*/ 17 h 17"/>
                  <a:gd name="T14" fmla="*/ 12 w 12"/>
                  <a:gd name="T15" fmla="*/ 13 h 17"/>
                  <a:gd name="T16" fmla="*/ 10 w 12"/>
                  <a:gd name="T17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7">
                    <a:moveTo>
                      <a:pt x="10" y="8"/>
                    </a:moveTo>
                    <a:cubicBezTo>
                      <a:pt x="9" y="6"/>
                      <a:pt x="8" y="4"/>
                      <a:pt x="5" y="2"/>
                    </a:cubicBezTo>
                    <a:cubicBezTo>
                      <a:pt x="4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4" y="9"/>
                      <a:pt x="5" y="10"/>
                    </a:cubicBezTo>
                    <a:cubicBezTo>
                      <a:pt x="8" y="12"/>
                      <a:pt x="9" y="14"/>
                      <a:pt x="10" y="16"/>
                    </a:cubicBezTo>
                    <a:cubicBezTo>
                      <a:pt x="11" y="16"/>
                      <a:pt x="11" y="17"/>
                      <a:pt x="11" y="17"/>
                    </a:cubicBezTo>
                    <a:cubicBezTo>
                      <a:pt x="12" y="16"/>
                      <a:pt x="12" y="14"/>
                      <a:pt x="12" y="13"/>
                    </a:cubicBezTo>
                    <a:cubicBezTo>
                      <a:pt x="12" y="11"/>
                      <a:pt x="11" y="9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îSḷiďê">
                <a:extLst>
                  <a:ext uri="{FF2B5EF4-FFF2-40B4-BE49-F238E27FC236}">
                    <a16:creationId xmlns:a16="http://schemas.microsoft.com/office/drawing/2014/main" id="{1C7F4794-F644-493C-8290-E4B0D415961D}"/>
                  </a:ext>
                </a:extLst>
              </p:cNvPr>
              <p:cNvSpPr/>
              <p:nvPr/>
            </p:nvSpPr>
            <p:spPr bwMode="auto">
              <a:xfrm>
                <a:off x="4708526" y="3679825"/>
                <a:ext cx="36513" cy="42863"/>
              </a:xfrm>
              <a:custGeom>
                <a:avLst/>
                <a:gdLst>
                  <a:gd name="T0" fmla="*/ 6 w 12"/>
                  <a:gd name="T1" fmla="*/ 6 h 14"/>
                  <a:gd name="T2" fmla="*/ 0 w 12"/>
                  <a:gd name="T3" fmla="*/ 0 h 14"/>
                  <a:gd name="T4" fmla="*/ 0 w 12"/>
                  <a:gd name="T5" fmla="*/ 8 h 14"/>
                  <a:gd name="T6" fmla="*/ 6 w 12"/>
                  <a:gd name="T7" fmla="*/ 14 h 14"/>
                  <a:gd name="T8" fmla="*/ 12 w 12"/>
                  <a:gd name="T9" fmla="*/ 8 h 14"/>
                  <a:gd name="T10" fmla="*/ 12 w 12"/>
                  <a:gd name="T11" fmla="*/ 0 h 14"/>
                  <a:gd name="T12" fmla="*/ 6 w 12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6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6" y="14"/>
                    </a:cubicBezTo>
                    <a:cubicBezTo>
                      <a:pt x="10" y="14"/>
                      <a:pt x="12" y="11"/>
                      <a:pt x="12" y="8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0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iŝḻîḓê">
                <a:extLst>
                  <a:ext uri="{FF2B5EF4-FFF2-40B4-BE49-F238E27FC236}">
                    <a16:creationId xmlns:a16="http://schemas.microsoft.com/office/drawing/2014/main" id="{8A29BC20-C51B-446F-88BC-E1A6E2FB9FD7}"/>
                  </a:ext>
                </a:extLst>
              </p:cNvPr>
              <p:cNvSpPr/>
              <p:nvPr/>
            </p:nvSpPr>
            <p:spPr bwMode="auto">
              <a:xfrm>
                <a:off x="4779963" y="3679825"/>
                <a:ext cx="36513" cy="42863"/>
              </a:xfrm>
              <a:custGeom>
                <a:avLst/>
                <a:gdLst>
                  <a:gd name="T0" fmla="*/ 6 w 12"/>
                  <a:gd name="T1" fmla="*/ 6 h 14"/>
                  <a:gd name="T2" fmla="*/ 0 w 12"/>
                  <a:gd name="T3" fmla="*/ 0 h 14"/>
                  <a:gd name="T4" fmla="*/ 0 w 12"/>
                  <a:gd name="T5" fmla="*/ 8 h 14"/>
                  <a:gd name="T6" fmla="*/ 6 w 12"/>
                  <a:gd name="T7" fmla="*/ 14 h 14"/>
                  <a:gd name="T8" fmla="*/ 12 w 12"/>
                  <a:gd name="T9" fmla="*/ 8 h 14"/>
                  <a:gd name="T10" fmla="*/ 12 w 12"/>
                  <a:gd name="T11" fmla="*/ 0 h 14"/>
                  <a:gd name="T12" fmla="*/ 6 w 12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6" y="6"/>
                    </a:moveTo>
                    <a:cubicBezTo>
                      <a:pt x="2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2" y="14"/>
                      <a:pt x="6" y="14"/>
                    </a:cubicBezTo>
                    <a:cubicBezTo>
                      <a:pt x="9" y="14"/>
                      <a:pt x="12" y="11"/>
                      <a:pt x="12" y="8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9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ïSļïḑè">
                <a:extLst>
                  <a:ext uri="{FF2B5EF4-FFF2-40B4-BE49-F238E27FC236}">
                    <a16:creationId xmlns:a16="http://schemas.microsoft.com/office/drawing/2014/main" id="{3420A6AD-130E-4F24-B9B6-4C7C4A7822CC}"/>
                  </a:ext>
                </a:extLst>
              </p:cNvPr>
              <p:cNvSpPr/>
              <p:nvPr/>
            </p:nvSpPr>
            <p:spPr bwMode="auto">
              <a:xfrm>
                <a:off x="4816476" y="3549650"/>
                <a:ext cx="93663" cy="117475"/>
              </a:xfrm>
              <a:custGeom>
                <a:avLst/>
                <a:gdLst>
                  <a:gd name="T0" fmla="*/ 15 w 30"/>
                  <a:gd name="T1" fmla="*/ 23 h 38"/>
                  <a:gd name="T2" fmla="*/ 0 w 30"/>
                  <a:gd name="T3" fmla="*/ 30 h 38"/>
                  <a:gd name="T4" fmla="*/ 0 w 30"/>
                  <a:gd name="T5" fmla="*/ 38 h 38"/>
                  <a:gd name="T6" fmla="*/ 15 w 30"/>
                  <a:gd name="T7" fmla="*/ 31 h 38"/>
                  <a:gd name="T8" fmla="*/ 30 w 30"/>
                  <a:gd name="T9" fmla="*/ 4 h 38"/>
                  <a:gd name="T10" fmla="*/ 29 w 30"/>
                  <a:gd name="T11" fmla="*/ 0 h 38"/>
                  <a:gd name="T12" fmla="*/ 15 w 30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8">
                    <a:moveTo>
                      <a:pt x="15" y="23"/>
                    </a:moveTo>
                    <a:cubicBezTo>
                      <a:pt x="11" y="26"/>
                      <a:pt x="6" y="28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6" y="36"/>
                      <a:pt x="11" y="34"/>
                      <a:pt x="15" y="31"/>
                    </a:cubicBezTo>
                    <a:cubicBezTo>
                      <a:pt x="23" y="25"/>
                      <a:pt x="30" y="15"/>
                      <a:pt x="30" y="4"/>
                    </a:cubicBezTo>
                    <a:cubicBezTo>
                      <a:pt x="30" y="3"/>
                      <a:pt x="30" y="1"/>
                      <a:pt x="29" y="0"/>
                    </a:cubicBezTo>
                    <a:cubicBezTo>
                      <a:pt x="28" y="9"/>
                      <a:pt x="22" y="17"/>
                      <a:pt x="15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íṣļïḓè">
                <a:extLst>
                  <a:ext uri="{FF2B5EF4-FFF2-40B4-BE49-F238E27FC236}">
                    <a16:creationId xmlns:a16="http://schemas.microsoft.com/office/drawing/2014/main" id="{54DCA066-2548-4B81-B699-056D794DFB1F}"/>
                  </a:ext>
                </a:extLst>
              </p:cNvPr>
              <p:cNvSpPr/>
              <p:nvPr/>
            </p:nvSpPr>
            <p:spPr bwMode="auto">
              <a:xfrm>
                <a:off x="4611688" y="3586163"/>
                <a:ext cx="96838" cy="80963"/>
              </a:xfrm>
              <a:custGeom>
                <a:avLst/>
                <a:gdLst>
                  <a:gd name="T0" fmla="*/ 31 w 31"/>
                  <a:gd name="T1" fmla="*/ 18 h 26"/>
                  <a:gd name="T2" fmla="*/ 5 w 31"/>
                  <a:gd name="T3" fmla="*/ 3 h 26"/>
                  <a:gd name="T4" fmla="*/ 2 w 31"/>
                  <a:gd name="T5" fmla="*/ 0 h 26"/>
                  <a:gd name="T6" fmla="*/ 5 w 31"/>
                  <a:gd name="T7" fmla="*/ 11 h 26"/>
                  <a:gd name="T8" fmla="*/ 31 w 31"/>
                  <a:gd name="T9" fmla="*/ 26 h 26"/>
                  <a:gd name="T10" fmla="*/ 31 w 31"/>
                  <a:gd name="T11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6">
                    <a:moveTo>
                      <a:pt x="31" y="18"/>
                    </a:moveTo>
                    <a:cubicBezTo>
                      <a:pt x="20" y="14"/>
                      <a:pt x="11" y="9"/>
                      <a:pt x="5" y="3"/>
                    </a:cubicBezTo>
                    <a:cubicBezTo>
                      <a:pt x="4" y="3"/>
                      <a:pt x="3" y="2"/>
                      <a:pt x="2" y="0"/>
                    </a:cubicBezTo>
                    <a:cubicBezTo>
                      <a:pt x="0" y="4"/>
                      <a:pt x="1" y="9"/>
                      <a:pt x="5" y="11"/>
                    </a:cubicBezTo>
                    <a:cubicBezTo>
                      <a:pt x="11" y="17"/>
                      <a:pt x="20" y="22"/>
                      <a:pt x="31" y="26"/>
                    </a:cubicBez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ïšḷídé">
                <a:extLst>
                  <a:ext uri="{FF2B5EF4-FFF2-40B4-BE49-F238E27FC236}">
                    <a16:creationId xmlns:a16="http://schemas.microsoft.com/office/drawing/2014/main" id="{40697101-9388-4432-B00D-56BD2831C76D}"/>
                  </a:ext>
                </a:extLst>
              </p:cNvPr>
              <p:cNvSpPr/>
              <p:nvPr/>
            </p:nvSpPr>
            <p:spPr bwMode="auto">
              <a:xfrm>
                <a:off x="4745038" y="3648075"/>
                <a:ext cx="34925" cy="28575"/>
              </a:xfrm>
              <a:custGeom>
                <a:avLst/>
                <a:gdLst>
                  <a:gd name="T0" fmla="*/ 11 w 11"/>
                  <a:gd name="T1" fmla="*/ 1 h 9"/>
                  <a:gd name="T2" fmla="*/ 6 w 11"/>
                  <a:gd name="T3" fmla="*/ 1 h 9"/>
                  <a:gd name="T4" fmla="*/ 0 w 11"/>
                  <a:gd name="T5" fmla="*/ 0 h 9"/>
                  <a:gd name="T6" fmla="*/ 0 w 11"/>
                  <a:gd name="T7" fmla="*/ 8 h 9"/>
                  <a:gd name="T8" fmla="*/ 6 w 11"/>
                  <a:gd name="T9" fmla="*/ 9 h 9"/>
                  <a:gd name="T10" fmla="*/ 11 w 11"/>
                  <a:gd name="T11" fmla="*/ 9 h 9"/>
                  <a:gd name="T12" fmla="*/ 11 w 11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11" y="1"/>
                    </a:moveTo>
                    <a:cubicBezTo>
                      <a:pt x="9" y="1"/>
                      <a:pt x="7" y="1"/>
                      <a:pt x="6" y="1"/>
                    </a:cubicBezTo>
                    <a:cubicBezTo>
                      <a:pt x="4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4" y="9"/>
                      <a:pt x="6" y="9"/>
                    </a:cubicBezTo>
                    <a:cubicBezTo>
                      <a:pt x="7" y="9"/>
                      <a:pt x="9" y="9"/>
                      <a:pt x="11" y="9"/>
                    </a:cubicBezTo>
                    <a:lnTo>
                      <a:pt x="11" y="1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íṧḷïḑê">
                <a:extLst>
                  <a:ext uri="{FF2B5EF4-FFF2-40B4-BE49-F238E27FC236}">
                    <a16:creationId xmlns:a16="http://schemas.microsoft.com/office/drawing/2014/main" id="{FFA9C901-CE0B-4D0A-8CE3-E432D413E857}"/>
                  </a:ext>
                </a:extLst>
              </p:cNvPr>
              <p:cNvSpPr/>
              <p:nvPr/>
            </p:nvSpPr>
            <p:spPr bwMode="auto">
              <a:xfrm>
                <a:off x="4627563" y="3384550"/>
                <a:ext cx="80963" cy="104775"/>
              </a:xfrm>
              <a:custGeom>
                <a:avLst/>
                <a:gdLst>
                  <a:gd name="T0" fmla="*/ 20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0 w 26"/>
                  <a:gd name="T7" fmla="*/ 24 h 34"/>
                  <a:gd name="T8" fmla="*/ 4 w 26"/>
                  <a:gd name="T9" fmla="*/ 10 h 34"/>
                  <a:gd name="T10" fmla="*/ 0 w 26"/>
                  <a:gd name="T11" fmla="*/ 0 h 34"/>
                  <a:gd name="T12" fmla="*/ 0 w 26"/>
                  <a:gd name="T13" fmla="*/ 4 h 34"/>
                  <a:gd name="T14" fmla="*/ 4 w 26"/>
                  <a:gd name="T15" fmla="*/ 18 h 34"/>
                  <a:gd name="T16" fmla="*/ 20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0" y="32"/>
                    </a:moveTo>
                    <a:cubicBezTo>
                      <a:pt x="22" y="32"/>
                      <a:pt x="24" y="33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5"/>
                      <a:pt x="22" y="24"/>
                      <a:pt x="20" y="24"/>
                    </a:cubicBezTo>
                    <a:cubicBezTo>
                      <a:pt x="13" y="20"/>
                      <a:pt x="8" y="16"/>
                      <a:pt x="4" y="10"/>
                    </a:cubicBezTo>
                    <a:cubicBezTo>
                      <a:pt x="2" y="7"/>
                      <a:pt x="1" y="4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9"/>
                      <a:pt x="1" y="14"/>
                      <a:pt x="4" y="18"/>
                    </a:cubicBezTo>
                    <a:cubicBezTo>
                      <a:pt x="8" y="24"/>
                      <a:pt x="13" y="28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iS1iḋe">
                <a:extLst>
                  <a:ext uri="{FF2B5EF4-FFF2-40B4-BE49-F238E27FC236}">
                    <a16:creationId xmlns:a16="http://schemas.microsoft.com/office/drawing/2014/main" id="{87E385F1-CD08-4F15-BE0C-B0B053035D1C}"/>
                  </a:ext>
                </a:extLst>
              </p:cNvPr>
              <p:cNvSpPr/>
              <p:nvPr/>
            </p:nvSpPr>
            <p:spPr bwMode="auto">
              <a:xfrm>
                <a:off x="4217988" y="4235450"/>
                <a:ext cx="787400" cy="790575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ïŝḻíḋê">
                <a:extLst>
                  <a:ext uri="{FF2B5EF4-FFF2-40B4-BE49-F238E27FC236}">
                    <a16:creationId xmlns:a16="http://schemas.microsoft.com/office/drawing/2014/main" id="{F6C75C6E-4C9C-48C0-BEBB-59E7077C879C}"/>
                  </a:ext>
                </a:extLst>
              </p:cNvPr>
              <p:cNvSpPr/>
              <p:nvPr/>
            </p:nvSpPr>
            <p:spPr bwMode="auto">
              <a:xfrm>
                <a:off x="4217988" y="4619625"/>
                <a:ext cx="787400" cy="406400"/>
              </a:xfrm>
              <a:custGeom>
                <a:avLst/>
                <a:gdLst>
                  <a:gd name="T0" fmla="*/ 127 w 254"/>
                  <a:gd name="T1" fmla="*/ 123 h 131"/>
                  <a:gd name="T2" fmla="*/ 0 w 254"/>
                  <a:gd name="T3" fmla="*/ 0 h 131"/>
                  <a:gd name="T4" fmla="*/ 0 w 254"/>
                  <a:gd name="T5" fmla="*/ 4 h 131"/>
                  <a:gd name="T6" fmla="*/ 127 w 254"/>
                  <a:gd name="T7" fmla="*/ 131 h 131"/>
                  <a:gd name="T8" fmla="*/ 254 w 254"/>
                  <a:gd name="T9" fmla="*/ 4 h 131"/>
                  <a:gd name="T10" fmla="*/ 254 w 254"/>
                  <a:gd name="T11" fmla="*/ 0 h 131"/>
                  <a:gd name="T12" fmla="*/ 127 w 254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131">
                    <a:moveTo>
                      <a:pt x="127" y="123"/>
                    </a:moveTo>
                    <a:cubicBezTo>
                      <a:pt x="58" y="123"/>
                      <a:pt x="2" y="68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7" y="131"/>
                      <a:pt x="254" y="74"/>
                      <a:pt x="254" y="4"/>
                    </a:cubicBezTo>
                    <a:cubicBezTo>
                      <a:pt x="254" y="2"/>
                      <a:pt x="254" y="1"/>
                      <a:pt x="254" y="0"/>
                    </a:cubicBezTo>
                    <a:cubicBezTo>
                      <a:pt x="252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išlîďé">
                <a:extLst>
                  <a:ext uri="{FF2B5EF4-FFF2-40B4-BE49-F238E27FC236}">
                    <a16:creationId xmlns:a16="http://schemas.microsoft.com/office/drawing/2014/main" id="{EF99A027-8DBF-41EA-B91A-2A412DBB5BE4}"/>
                  </a:ext>
                </a:extLst>
              </p:cNvPr>
              <p:cNvSpPr/>
              <p:nvPr/>
            </p:nvSpPr>
            <p:spPr bwMode="auto">
              <a:xfrm>
                <a:off x="4292601" y="4311650"/>
                <a:ext cx="638175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šlíḍe">
                <a:extLst>
                  <a:ext uri="{FF2B5EF4-FFF2-40B4-BE49-F238E27FC236}">
                    <a16:creationId xmlns:a16="http://schemas.microsoft.com/office/drawing/2014/main" id="{DC0B649E-2F5A-4FFA-AE97-D685FE184E28}"/>
                  </a:ext>
                </a:extLst>
              </p:cNvPr>
              <p:cNvSpPr/>
              <p:nvPr/>
            </p:nvSpPr>
            <p:spPr bwMode="auto">
              <a:xfrm>
                <a:off x="4292601" y="4311650"/>
                <a:ext cx="638175" cy="639763"/>
              </a:xfrm>
              <a:custGeom>
                <a:avLst/>
                <a:gdLst>
                  <a:gd name="T0" fmla="*/ 200 w 206"/>
                  <a:gd name="T1" fmla="*/ 69 h 206"/>
                  <a:gd name="T2" fmla="*/ 195 w 206"/>
                  <a:gd name="T3" fmla="*/ 58 h 206"/>
                  <a:gd name="T4" fmla="*/ 130 w 206"/>
                  <a:gd name="T5" fmla="*/ 85 h 206"/>
                  <a:gd name="T6" fmla="*/ 180 w 206"/>
                  <a:gd name="T7" fmla="*/ 35 h 206"/>
                  <a:gd name="T8" fmla="*/ 171 w 206"/>
                  <a:gd name="T9" fmla="*/ 26 h 206"/>
                  <a:gd name="T10" fmla="*/ 121 w 206"/>
                  <a:gd name="T11" fmla="*/ 76 h 206"/>
                  <a:gd name="T12" fmla="*/ 148 w 206"/>
                  <a:gd name="T13" fmla="*/ 10 h 206"/>
                  <a:gd name="T14" fmla="*/ 136 w 206"/>
                  <a:gd name="T15" fmla="*/ 5 h 206"/>
                  <a:gd name="T16" fmla="*/ 109 w 206"/>
                  <a:gd name="T17" fmla="*/ 71 h 206"/>
                  <a:gd name="T18" fmla="*/ 109 w 206"/>
                  <a:gd name="T19" fmla="*/ 0 h 206"/>
                  <a:gd name="T20" fmla="*/ 103 w 206"/>
                  <a:gd name="T21" fmla="*/ 0 h 206"/>
                  <a:gd name="T22" fmla="*/ 96 w 206"/>
                  <a:gd name="T23" fmla="*/ 0 h 206"/>
                  <a:gd name="T24" fmla="*/ 96 w 206"/>
                  <a:gd name="T25" fmla="*/ 71 h 206"/>
                  <a:gd name="T26" fmla="*/ 69 w 206"/>
                  <a:gd name="T27" fmla="*/ 5 h 206"/>
                  <a:gd name="T28" fmla="*/ 58 w 206"/>
                  <a:gd name="T29" fmla="*/ 10 h 206"/>
                  <a:gd name="T30" fmla="*/ 85 w 206"/>
                  <a:gd name="T31" fmla="*/ 76 h 206"/>
                  <a:gd name="T32" fmla="*/ 35 w 206"/>
                  <a:gd name="T33" fmla="*/ 26 h 206"/>
                  <a:gd name="T34" fmla="*/ 26 w 206"/>
                  <a:gd name="T35" fmla="*/ 35 h 206"/>
                  <a:gd name="T36" fmla="*/ 76 w 206"/>
                  <a:gd name="T37" fmla="*/ 85 h 206"/>
                  <a:gd name="T38" fmla="*/ 10 w 206"/>
                  <a:gd name="T39" fmla="*/ 58 h 206"/>
                  <a:gd name="T40" fmla="*/ 5 w 206"/>
                  <a:gd name="T41" fmla="*/ 69 h 206"/>
                  <a:gd name="T42" fmla="*/ 71 w 206"/>
                  <a:gd name="T43" fmla="*/ 96 h 206"/>
                  <a:gd name="T44" fmla="*/ 0 w 206"/>
                  <a:gd name="T45" fmla="*/ 96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5 w 206"/>
                  <a:gd name="T53" fmla="*/ 136 h 206"/>
                  <a:gd name="T54" fmla="*/ 10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5 w 206"/>
                  <a:gd name="T61" fmla="*/ 180 h 206"/>
                  <a:gd name="T62" fmla="*/ 85 w 206"/>
                  <a:gd name="T63" fmla="*/ 130 h 206"/>
                  <a:gd name="T64" fmla="*/ 58 w 206"/>
                  <a:gd name="T65" fmla="*/ 195 h 206"/>
                  <a:gd name="T66" fmla="*/ 69 w 206"/>
                  <a:gd name="T67" fmla="*/ 200 h 206"/>
                  <a:gd name="T68" fmla="*/ 96 w 206"/>
                  <a:gd name="T69" fmla="*/ 135 h 206"/>
                  <a:gd name="T70" fmla="*/ 96 w 206"/>
                  <a:gd name="T71" fmla="*/ 205 h 206"/>
                  <a:gd name="T72" fmla="*/ 103 w 206"/>
                  <a:gd name="T73" fmla="*/ 206 h 206"/>
                  <a:gd name="T74" fmla="*/ 109 w 206"/>
                  <a:gd name="T75" fmla="*/ 205 h 206"/>
                  <a:gd name="T76" fmla="*/ 109 w 206"/>
                  <a:gd name="T77" fmla="*/ 135 h 206"/>
                  <a:gd name="T78" fmla="*/ 136 w 206"/>
                  <a:gd name="T79" fmla="*/ 200 h 206"/>
                  <a:gd name="T80" fmla="*/ 148 w 206"/>
                  <a:gd name="T81" fmla="*/ 195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5 w 206"/>
                  <a:gd name="T91" fmla="*/ 148 h 206"/>
                  <a:gd name="T92" fmla="*/ 200 w 206"/>
                  <a:gd name="T93" fmla="*/ 136 h 206"/>
                  <a:gd name="T94" fmla="*/ 135 w 206"/>
                  <a:gd name="T95" fmla="*/ 109 h 206"/>
                  <a:gd name="T96" fmla="*/ 206 w 206"/>
                  <a:gd name="T97" fmla="*/ 109 h 206"/>
                  <a:gd name="T98" fmla="*/ 206 w 206"/>
                  <a:gd name="T99" fmla="*/ 103 h 206"/>
                  <a:gd name="T100" fmla="*/ 206 w 206"/>
                  <a:gd name="T101" fmla="*/ 96 h 206"/>
                  <a:gd name="T102" fmla="*/ 135 w 206"/>
                  <a:gd name="T103" fmla="*/ 96 h 206"/>
                  <a:gd name="T104" fmla="*/ 200 w 206"/>
                  <a:gd name="T105" fmla="*/ 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0" y="69"/>
                    </a:moveTo>
                    <a:cubicBezTo>
                      <a:pt x="199" y="65"/>
                      <a:pt x="197" y="61"/>
                      <a:pt x="195" y="58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5"/>
                      <a:pt x="180" y="35"/>
                      <a:pt x="180" y="35"/>
                    </a:cubicBezTo>
                    <a:cubicBezTo>
                      <a:pt x="177" y="31"/>
                      <a:pt x="174" y="28"/>
                      <a:pt x="171" y="2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4" y="8"/>
                      <a:pt x="140" y="7"/>
                      <a:pt x="136" y="5"/>
                    </a:cubicBezTo>
                    <a:cubicBezTo>
                      <a:pt x="109" y="71"/>
                      <a:pt x="109" y="71"/>
                      <a:pt x="109" y="7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9" y="0"/>
                      <a:pt x="96" y="0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5" y="7"/>
                      <a:pt x="61" y="8"/>
                      <a:pt x="58" y="10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2" y="28"/>
                      <a:pt x="29" y="31"/>
                      <a:pt x="26" y="3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8" y="61"/>
                      <a:pt x="7" y="65"/>
                      <a:pt x="5" y="69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0" y="101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5" y="136"/>
                      <a:pt x="5" y="136"/>
                      <a:pt x="5" y="136"/>
                    </a:cubicBezTo>
                    <a:cubicBezTo>
                      <a:pt x="7" y="140"/>
                      <a:pt x="8" y="144"/>
                      <a:pt x="10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9" y="174"/>
                      <a:pt x="32" y="177"/>
                      <a:pt x="35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8" y="195"/>
                      <a:pt x="58" y="195"/>
                      <a:pt x="58" y="195"/>
                    </a:cubicBezTo>
                    <a:cubicBezTo>
                      <a:pt x="61" y="197"/>
                      <a:pt x="65" y="199"/>
                      <a:pt x="69" y="200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9" y="206"/>
                      <a:pt x="101" y="206"/>
                      <a:pt x="103" y="206"/>
                    </a:cubicBezTo>
                    <a:cubicBezTo>
                      <a:pt x="105" y="206"/>
                      <a:pt x="107" y="206"/>
                      <a:pt x="109" y="205"/>
                    </a:cubicBezTo>
                    <a:cubicBezTo>
                      <a:pt x="109" y="135"/>
                      <a:pt x="109" y="135"/>
                      <a:pt x="109" y="13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40" y="199"/>
                      <a:pt x="144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4" y="177"/>
                      <a:pt x="177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5" y="148"/>
                      <a:pt x="195" y="148"/>
                      <a:pt x="195" y="148"/>
                    </a:cubicBezTo>
                    <a:cubicBezTo>
                      <a:pt x="197" y="144"/>
                      <a:pt x="199" y="140"/>
                      <a:pt x="200" y="136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6" y="109"/>
                      <a:pt x="206" y="109"/>
                      <a:pt x="206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1"/>
                      <a:pt x="206" y="98"/>
                      <a:pt x="206" y="96"/>
                    </a:cubicBezTo>
                    <a:cubicBezTo>
                      <a:pt x="135" y="96"/>
                      <a:pt x="135" y="96"/>
                      <a:pt x="135" y="96"/>
                    </a:cubicBezTo>
                    <a:lnTo>
                      <a:pt x="200" y="69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iṧļíḋê">
                <a:extLst>
                  <a:ext uri="{FF2B5EF4-FFF2-40B4-BE49-F238E27FC236}">
                    <a16:creationId xmlns:a16="http://schemas.microsoft.com/office/drawing/2014/main" id="{07C9301D-AC97-4491-B7E7-2DA6E1560AB4}"/>
                  </a:ext>
                </a:extLst>
              </p:cNvPr>
              <p:cNvSpPr/>
              <p:nvPr/>
            </p:nvSpPr>
            <p:spPr bwMode="auto">
              <a:xfrm>
                <a:off x="4306888" y="4327525"/>
                <a:ext cx="606425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i$ľïḓé">
                <a:extLst>
                  <a:ext uri="{FF2B5EF4-FFF2-40B4-BE49-F238E27FC236}">
                    <a16:creationId xmlns:a16="http://schemas.microsoft.com/office/drawing/2014/main" id="{EC80523C-91EF-40B2-A1E2-A031805F01CD}"/>
                  </a:ext>
                </a:extLst>
              </p:cNvPr>
              <p:cNvSpPr/>
              <p:nvPr/>
            </p:nvSpPr>
            <p:spPr bwMode="auto">
              <a:xfrm>
                <a:off x="4306888" y="4327525"/>
                <a:ext cx="606425" cy="604838"/>
              </a:xfrm>
              <a:custGeom>
                <a:avLst/>
                <a:gdLst>
                  <a:gd name="T0" fmla="*/ 190 w 195"/>
                  <a:gd name="T1" fmla="*/ 66 h 195"/>
                  <a:gd name="T2" fmla="*/ 185 w 195"/>
                  <a:gd name="T3" fmla="*/ 55 h 195"/>
                  <a:gd name="T4" fmla="*/ 125 w 195"/>
                  <a:gd name="T5" fmla="*/ 80 h 195"/>
                  <a:gd name="T6" fmla="*/ 171 w 195"/>
                  <a:gd name="T7" fmla="*/ 33 h 195"/>
                  <a:gd name="T8" fmla="*/ 162 w 195"/>
                  <a:gd name="T9" fmla="*/ 25 h 195"/>
                  <a:gd name="T10" fmla="*/ 116 w 195"/>
                  <a:gd name="T11" fmla="*/ 71 h 195"/>
                  <a:gd name="T12" fmla="*/ 141 w 195"/>
                  <a:gd name="T13" fmla="*/ 10 h 195"/>
                  <a:gd name="T14" fmla="*/ 129 w 195"/>
                  <a:gd name="T15" fmla="*/ 5 h 195"/>
                  <a:gd name="T16" fmla="*/ 104 w 195"/>
                  <a:gd name="T17" fmla="*/ 66 h 195"/>
                  <a:gd name="T18" fmla="*/ 104 w 195"/>
                  <a:gd name="T19" fmla="*/ 1 h 195"/>
                  <a:gd name="T20" fmla="*/ 98 w 195"/>
                  <a:gd name="T21" fmla="*/ 0 h 195"/>
                  <a:gd name="T22" fmla="*/ 91 w 195"/>
                  <a:gd name="T23" fmla="*/ 1 h 195"/>
                  <a:gd name="T24" fmla="*/ 91 w 195"/>
                  <a:gd name="T25" fmla="*/ 66 h 195"/>
                  <a:gd name="T26" fmla="*/ 67 w 195"/>
                  <a:gd name="T27" fmla="*/ 5 h 195"/>
                  <a:gd name="T28" fmla="*/ 55 w 195"/>
                  <a:gd name="T29" fmla="*/ 10 h 195"/>
                  <a:gd name="T30" fmla="*/ 80 w 195"/>
                  <a:gd name="T31" fmla="*/ 71 h 195"/>
                  <a:gd name="T32" fmla="*/ 34 w 195"/>
                  <a:gd name="T33" fmla="*/ 25 h 195"/>
                  <a:gd name="T34" fmla="*/ 25 w 195"/>
                  <a:gd name="T35" fmla="*/ 33 h 195"/>
                  <a:gd name="T36" fmla="*/ 71 w 195"/>
                  <a:gd name="T37" fmla="*/ 80 h 195"/>
                  <a:gd name="T38" fmla="*/ 10 w 195"/>
                  <a:gd name="T39" fmla="*/ 55 h 195"/>
                  <a:gd name="T40" fmla="*/ 6 w 195"/>
                  <a:gd name="T41" fmla="*/ 66 h 195"/>
                  <a:gd name="T42" fmla="*/ 66 w 195"/>
                  <a:gd name="T43" fmla="*/ 91 h 195"/>
                  <a:gd name="T44" fmla="*/ 1 w 195"/>
                  <a:gd name="T45" fmla="*/ 91 h 195"/>
                  <a:gd name="T46" fmla="*/ 0 w 195"/>
                  <a:gd name="T47" fmla="*/ 98 h 195"/>
                  <a:gd name="T48" fmla="*/ 1 w 195"/>
                  <a:gd name="T49" fmla="*/ 104 h 195"/>
                  <a:gd name="T50" fmla="*/ 66 w 195"/>
                  <a:gd name="T51" fmla="*/ 104 h 195"/>
                  <a:gd name="T52" fmla="*/ 6 w 195"/>
                  <a:gd name="T53" fmla="*/ 129 h 195"/>
                  <a:gd name="T54" fmla="*/ 10 w 195"/>
                  <a:gd name="T55" fmla="*/ 141 h 195"/>
                  <a:gd name="T56" fmla="*/ 71 w 195"/>
                  <a:gd name="T57" fmla="*/ 116 h 195"/>
                  <a:gd name="T58" fmla="*/ 25 w 195"/>
                  <a:gd name="T59" fmla="*/ 162 h 195"/>
                  <a:gd name="T60" fmla="*/ 34 w 195"/>
                  <a:gd name="T61" fmla="*/ 171 h 195"/>
                  <a:gd name="T62" fmla="*/ 80 w 195"/>
                  <a:gd name="T63" fmla="*/ 125 h 195"/>
                  <a:gd name="T64" fmla="*/ 55 w 195"/>
                  <a:gd name="T65" fmla="*/ 185 h 195"/>
                  <a:gd name="T66" fmla="*/ 67 w 195"/>
                  <a:gd name="T67" fmla="*/ 190 h 195"/>
                  <a:gd name="T68" fmla="*/ 91 w 195"/>
                  <a:gd name="T69" fmla="*/ 130 h 195"/>
                  <a:gd name="T70" fmla="*/ 91 w 195"/>
                  <a:gd name="T71" fmla="*/ 195 h 195"/>
                  <a:gd name="T72" fmla="*/ 98 w 195"/>
                  <a:gd name="T73" fmla="*/ 195 h 195"/>
                  <a:gd name="T74" fmla="*/ 104 w 195"/>
                  <a:gd name="T75" fmla="*/ 195 h 195"/>
                  <a:gd name="T76" fmla="*/ 104 w 195"/>
                  <a:gd name="T77" fmla="*/ 130 h 195"/>
                  <a:gd name="T78" fmla="*/ 129 w 195"/>
                  <a:gd name="T79" fmla="*/ 190 h 195"/>
                  <a:gd name="T80" fmla="*/ 141 w 195"/>
                  <a:gd name="T81" fmla="*/ 185 h 195"/>
                  <a:gd name="T82" fmla="*/ 116 w 195"/>
                  <a:gd name="T83" fmla="*/ 125 h 195"/>
                  <a:gd name="T84" fmla="*/ 162 w 195"/>
                  <a:gd name="T85" fmla="*/ 171 h 195"/>
                  <a:gd name="T86" fmla="*/ 171 w 195"/>
                  <a:gd name="T87" fmla="*/ 162 h 195"/>
                  <a:gd name="T88" fmla="*/ 125 w 195"/>
                  <a:gd name="T89" fmla="*/ 116 h 195"/>
                  <a:gd name="T90" fmla="*/ 185 w 195"/>
                  <a:gd name="T91" fmla="*/ 141 h 195"/>
                  <a:gd name="T92" fmla="*/ 190 w 195"/>
                  <a:gd name="T93" fmla="*/ 129 h 195"/>
                  <a:gd name="T94" fmla="*/ 130 w 195"/>
                  <a:gd name="T95" fmla="*/ 104 h 195"/>
                  <a:gd name="T96" fmla="*/ 195 w 195"/>
                  <a:gd name="T97" fmla="*/ 104 h 195"/>
                  <a:gd name="T98" fmla="*/ 195 w 195"/>
                  <a:gd name="T99" fmla="*/ 98 h 195"/>
                  <a:gd name="T100" fmla="*/ 195 w 195"/>
                  <a:gd name="T101" fmla="*/ 91 h 195"/>
                  <a:gd name="T102" fmla="*/ 130 w 195"/>
                  <a:gd name="T103" fmla="*/ 91 h 195"/>
                  <a:gd name="T104" fmla="*/ 190 w 195"/>
                  <a:gd name="T105" fmla="*/ 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5">
                    <a:moveTo>
                      <a:pt x="190" y="66"/>
                    </a:moveTo>
                    <a:cubicBezTo>
                      <a:pt x="189" y="62"/>
                      <a:pt x="187" y="58"/>
                      <a:pt x="185" y="55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8" y="30"/>
                      <a:pt x="165" y="27"/>
                      <a:pt x="162" y="25"/>
                    </a:cubicBezTo>
                    <a:cubicBezTo>
                      <a:pt x="116" y="71"/>
                      <a:pt x="116" y="71"/>
                      <a:pt x="116" y="71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37" y="8"/>
                      <a:pt x="133" y="7"/>
                      <a:pt x="129" y="5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2" y="0"/>
                      <a:pt x="100" y="0"/>
                      <a:pt x="98" y="0"/>
                    </a:cubicBezTo>
                    <a:cubicBezTo>
                      <a:pt x="96" y="0"/>
                      <a:pt x="94" y="0"/>
                      <a:pt x="91" y="1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2" y="7"/>
                      <a:pt x="59" y="8"/>
                      <a:pt x="55" y="10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0" y="27"/>
                      <a:pt x="27" y="30"/>
                      <a:pt x="25" y="33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9" y="58"/>
                      <a:pt x="7" y="62"/>
                      <a:pt x="6" y="66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3"/>
                      <a:pt x="0" y="96"/>
                      <a:pt x="0" y="98"/>
                    </a:cubicBezTo>
                    <a:cubicBezTo>
                      <a:pt x="0" y="100"/>
                      <a:pt x="1" y="102"/>
                      <a:pt x="1" y="104"/>
                    </a:cubicBezTo>
                    <a:cubicBezTo>
                      <a:pt x="66" y="104"/>
                      <a:pt x="66" y="104"/>
                      <a:pt x="66" y="104"/>
                    </a:cubicBezTo>
                    <a:cubicBezTo>
                      <a:pt x="6" y="129"/>
                      <a:pt x="6" y="129"/>
                      <a:pt x="6" y="129"/>
                    </a:cubicBezTo>
                    <a:cubicBezTo>
                      <a:pt x="7" y="133"/>
                      <a:pt x="9" y="137"/>
                      <a:pt x="10" y="141"/>
                    </a:cubicBezTo>
                    <a:cubicBezTo>
                      <a:pt x="71" y="116"/>
                      <a:pt x="71" y="116"/>
                      <a:pt x="71" y="116"/>
                    </a:cubicBezTo>
                    <a:cubicBezTo>
                      <a:pt x="25" y="162"/>
                      <a:pt x="25" y="162"/>
                      <a:pt x="25" y="162"/>
                    </a:cubicBezTo>
                    <a:cubicBezTo>
                      <a:pt x="27" y="165"/>
                      <a:pt x="30" y="168"/>
                      <a:pt x="34" y="171"/>
                    </a:cubicBezTo>
                    <a:cubicBezTo>
                      <a:pt x="80" y="125"/>
                      <a:pt x="80" y="125"/>
                      <a:pt x="80" y="125"/>
                    </a:cubicBezTo>
                    <a:cubicBezTo>
                      <a:pt x="55" y="185"/>
                      <a:pt x="55" y="185"/>
                      <a:pt x="55" y="185"/>
                    </a:cubicBezTo>
                    <a:cubicBezTo>
                      <a:pt x="59" y="187"/>
                      <a:pt x="62" y="189"/>
                      <a:pt x="67" y="19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95"/>
                      <a:pt x="91" y="195"/>
                      <a:pt x="91" y="195"/>
                    </a:cubicBezTo>
                    <a:cubicBezTo>
                      <a:pt x="94" y="195"/>
                      <a:pt x="96" y="195"/>
                      <a:pt x="98" y="195"/>
                    </a:cubicBezTo>
                    <a:cubicBezTo>
                      <a:pt x="100" y="195"/>
                      <a:pt x="102" y="195"/>
                      <a:pt x="104" y="195"/>
                    </a:cubicBezTo>
                    <a:cubicBezTo>
                      <a:pt x="104" y="130"/>
                      <a:pt x="104" y="130"/>
                      <a:pt x="104" y="130"/>
                    </a:cubicBez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33" y="189"/>
                      <a:pt x="137" y="187"/>
                      <a:pt x="141" y="185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62" y="171"/>
                      <a:pt x="162" y="171"/>
                      <a:pt x="162" y="171"/>
                    </a:cubicBezTo>
                    <a:cubicBezTo>
                      <a:pt x="165" y="168"/>
                      <a:pt x="168" y="165"/>
                      <a:pt x="171" y="162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87" y="137"/>
                      <a:pt x="189" y="133"/>
                      <a:pt x="190" y="129"/>
                    </a:cubicBezTo>
                    <a:cubicBezTo>
                      <a:pt x="130" y="104"/>
                      <a:pt x="130" y="104"/>
                      <a:pt x="130" y="104"/>
                    </a:cubicBezTo>
                    <a:cubicBezTo>
                      <a:pt x="195" y="104"/>
                      <a:pt x="195" y="104"/>
                      <a:pt x="195" y="104"/>
                    </a:cubicBezTo>
                    <a:cubicBezTo>
                      <a:pt x="195" y="102"/>
                      <a:pt x="195" y="100"/>
                      <a:pt x="195" y="98"/>
                    </a:cubicBezTo>
                    <a:cubicBezTo>
                      <a:pt x="195" y="96"/>
                      <a:pt x="195" y="93"/>
                      <a:pt x="195" y="91"/>
                    </a:cubicBezTo>
                    <a:cubicBezTo>
                      <a:pt x="130" y="91"/>
                      <a:pt x="130" y="91"/>
                      <a:pt x="130" y="91"/>
                    </a:cubicBezTo>
                    <a:lnTo>
                      <a:pt x="190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íṡľîde">
                <a:extLst>
                  <a:ext uri="{FF2B5EF4-FFF2-40B4-BE49-F238E27FC236}">
                    <a16:creationId xmlns:a16="http://schemas.microsoft.com/office/drawing/2014/main" id="{5F654642-30DE-4462-AC84-6A0FD7A39D54}"/>
                  </a:ext>
                </a:extLst>
              </p:cNvPr>
              <p:cNvSpPr/>
              <p:nvPr/>
            </p:nvSpPr>
            <p:spPr bwMode="auto">
              <a:xfrm>
                <a:off x="4462463" y="4389438"/>
                <a:ext cx="295275" cy="481013"/>
              </a:xfrm>
              <a:custGeom>
                <a:avLst/>
                <a:gdLst>
                  <a:gd name="T0" fmla="*/ 74 w 95"/>
                  <a:gd name="T1" fmla="*/ 74 h 155"/>
                  <a:gd name="T2" fmla="*/ 66 w 95"/>
                  <a:gd name="T3" fmla="*/ 38 h 155"/>
                  <a:gd name="T4" fmla="*/ 88 w 95"/>
                  <a:gd name="T5" fmla="*/ 42 h 155"/>
                  <a:gd name="T6" fmla="*/ 66 w 95"/>
                  <a:gd name="T7" fmla="*/ 19 h 155"/>
                  <a:gd name="T8" fmla="*/ 59 w 95"/>
                  <a:gd name="T9" fmla="*/ 0 h 155"/>
                  <a:gd name="T10" fmla="*/ 53 w 95"/>
                  <a:gd name="T11" fmla="*/ 16 h 155"/>
                  <a:gd name="T12" fmla="*/ 43 w 95"/>
                  <a:gd name="T13" fmla="*/ 16 h 155"/>
                  <a:gd name="T14" fmla="*/ 36 w 95"/>
                  <a:gd name="T15" fmla="*/ 0 h 155"/>
                  <a:gd name="T16" fmla="*/ 30 w 95"/>
                  <a:gd name="T17" fmla="*/ 19 h 155"/>
                  <a:gd name="T18" fmla="*/ 4 w 95"/>
                  <a:gd name="T19" fmla="*/ 50 h 155"/>
                  <a:gd name="T20" fmla="*/ 24 w 95"/>
                  <a:gd name="T21" fmla="*/ 78 h 155"/>
                  <a:gd name="T22" fmla="*/ 30 w 95"/>
                  <a:gd name="T23" fmla="*/ 118 h 155"/>
                  <a:gd name="T24" fmla="*/ 3 w 95"/>
                  <a:gd name="T25" fmla="*/ 110 h 155"/>
                  <a:gd name="T26" fmla="*/ 30 w 95"/>
                  <a:gd name="T27" fmla="*/ 137 h 155"/>
                  <a:gd name="T28" fmla="*/ 36 w 95"/>
                  <a:gd name="T29" fmla="*/ 155 h 155"/>
                  <a:gd name="T30" fmla="*/ 43 w 95"/>
                  <a:gd name="T31" fmla="*/ 139 h 155"/>
                  <a:gd name="T32" fmla="*/ 53 w 95"/>
                  <a:gd name="T33" fmla="*/ 140 h 155"/>
                  <a:gd name="T34" fmla="*/ 59 w 95"/>
                  <a:gd name="T35" fmla="*/ 155 h 155"/>
                  <a:gd name="T36" fmla="*/ 66 w 95"/>
                  <a:gd name="T37" fmla="*/ 137 h 155"/>
                  <a:gd name="T38" fmla="*/ 95 w 95"/>
                  <a:gd name="T39" fmla="*/ 103 h 155"/>
                  <a:gd name="T40" fmla="*/ 48 w 95"/>
                  <a:gd name="T41" fmla="*/ 33 h 155"/>
                  <a:gd name="T42" fmla="*/ 53 w 95"/>
                  <a:gd name="T43" fmla="*/ 68 h 155"/>
                  <a:gd name="T44" fmla="*/ 49 w 95"/>
                  <a:gd name="T45" fmla="*/ 67 h 155"/>
                  <a:gd name="T46" fmla="*/ 43 w 95"/>
                  <a:gd name="T47" fmla="*/ 34 h 155"/>
                  <a:gd name="T48" fmla="*/ 28 w 95"/>
                  <a:gd name="T49" fmla="*/ 59 h 155"/>
                  <a:gd name="T50" fmla="*/ 22 w 95"/>
                  <a:gd name="T51" fmla="*/ 50 h 155"/>
                  <a:gd name="T52" fmla="*/ 30 w 95"/>
                  <a:gd name="T53" fmla="*/ 38 h 155"/>
                  <a:gd name="T54" fmla="*/ 28 w 95"/>
                  <a:gd name="T55" fmla="*/ 59 h 155"/>
                  <a:gd name="T56" fmla="*/ 43 w 95"/>
                  <a:gd name="T57" fmla="*/ 122 h 155"/>
                  <a:gd name="T58" fmla="*/ 46 w 95"/>
                  <a:gd name="T59" fmla="*/ 84 h 155"/>
                  <a:gd name="T60" fmla="*/ 53 w 95"/>
                  <a:gd name="T61" fmla="*/ 86 h 155"/>
                  <a:gd name="T62" fmla="*/ 48 w 95"/>
                  <a:gd name="T63" fmla="*/ 122 h 155"/>
                  <a:gd name="T64" fmla="*/ 66 w 95"/>
                  <a:gd name="T65" fmla="*/ 118 h 155"/>
                  <a:gd name="T66" fmla="*/ 70 w 95"/>
                  <a:gd name="T67" fmla="*/ 92 h 155"/>
                  <a:gd name="T68" fmla="*/ 77 w 95"/>
                  <a:gd name="T69" fmla="*/ 10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155">
                    <a:moveTo>
                      <a:pt x="91" y="89"/>
                    </a:moveTo>
                    <a:cubicBezTo>
                      <a:pt x="87" y="82"/>
                      <a:pt x="81" y="78"/>
                      <a:pt x="74" y="74"/>
                    </a:cubicBezTo>
                    <a:cubicBezTo>
                      <a:pt x="71" y="73"/>
                      <a:pt x="68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9" y="40"/>
                      <a:pt x="72" y="42"/>
                      <a:pt x="76" y="44"/>
                    </a:cubicBezTo>
                    <a:cubicBezTo>
                      <a:pt x="80" y="47"/>
                      <a:pt x="85" y="46"/>
                      <a:pt x="88" y="42"/>
                    </a:cubicBezTo>
                    <a:cubicBezTo>
                      <a:pt x="91" y="38"/>
                      <a:pt x="89" y="32"/>
                      <a:pt x="85" y="29"/>
                    </a:cubicBezTo>
                    <a:cubicBezTo>
                      <a:pt x="80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59" y="0"/>
                    </a:cubicBezTo>
                    <a:cubicBezTo>
                      <a:pt x="56" y="0"/>
                      <a:pt x="53" y="3"/>
                      <a:pt x="53" y="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1" y="16"/>
                      <a:pt x="50" y="16"/>
                      <a:pt x="48" y="16"/>
                    </a:cubicBezTo>
                    <a:cubicBezTo>
                      <a:pt x="46" y="16"/>
                      <a:pt x="44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3" y="0"/>
                      <a:pt x="30" y="3"/>
                      <a:pt x="30" y="7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6" y="20"/>
                      <a:pt x="22" y="22"/>
                      <a:pt x="18" y="25"/>
                    </a:cubicBezTo>
                    <a:cubicBezTo>
                      <a:pt x="10" y="31"/>
                      <a:pt x="4" y="40"/>
                      <a:pt x="4" y="50"/>
                    </a:cubicBezTo>
                    <a:cubicBezTo>
                      <a:pt x="4" y="55"/>
                      <a:pt x="6" y="60"/>
                      <a:pt x="8" y="64"/>
                    </a:cubicBezTo>
                    <a:cubicBezTo>
                      <a:pt x="12" y="70"/>
                      <a:pt x="18" y="75"/>
                      <a:pt x="24" y="78"/>
                    </a:cubicBezTo>
                    <a:cubicBezTo>
                      <a:pt x="26" y="79"/>
                      <a:pt x="28" y="79"/>
                      <a:pt x="30" y="80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24" y="115"/>
                      <a:pt x="19" y="112"/>
                      <a:pt x="15" y="109"/>
                    </a:cubicBezTo>
                    <a:cubicBezTo>
                      <a:pt x="11" y="106"/>
                      <a:pt x="6" y="106"/>
                      <a:pt x="3" y="110"/>
                    </a:cubicBezTo>
                    <a:cubicBezTo>
                      <a:pt x="0" y="114"/>
                      <a:pt x="0" y="119"/>
                      <a:pt x="4" y="123"/>
                    </a:cubicBezTo>
                    <a:cubicBezTo>
                      <a:pt x="10" y="128"/>
                      <a:pt x="19" y="133"/>
                      <a:pt x="30" y="137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30" y="152"/>
                      <a:pt x="33" y="155"/>
                      <a:pt x="36" y="155"/>
                    </a:cubicBezTo>
                    <a:cubicBezTo>
                      <a:pt x="40" y="155"/>
                      <a:pt x="43" y="152"/>
                      <a:pt x="43" y="14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5" y="140"/>
                      <a:pt x="46" y="140"/>
                      <a:pt x="48" y="140"/>
                    </a:cubicBezTo>
                    <a:cubicBezTo>
                      <a:pt x="50" y="140"/>
                      <a:pt x="51" y="140"/>
                      <a:pt x="53" y="140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3" y="152"/>
                      <a:pt x="56" y="155"/>
                      <a:pt x="59" y="155"/>
                    </a:cubicBezTo>
                    <a:cubicBezTo>
                      <a:pt x="63" y="155"/>
                      <a:pt x="66" y="152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1" y="136"/>
                      <a:pt x="76" y="133"/>
                      <a:pt x="80" y="130"/>
                    </a:cubicBezTo>
                    <a:cubicBezTo>
                      <a:pt x="89" y="124"/>
                      <a:pt x="95" y="114"/>
                      <a:pt x="95" y="103"/>
                    </a:cubicBezTo>
                    <a:cubicBezTo>
                      <a:pt x="95" y="98"/>
                      <a:pt x="93" y="93"/>
                      <a:pt x="91" y="89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1" y="33"/>
                      <a:pt x="53" y="34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7"/>
                      <a:pt x="51" y="67"/>
                      <a:pt x="50" y="67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7" y="66"/>
                      <a:pt x="45" y="66"/>
                      <a:pt x="43" y="65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4" y="33"/>
                      <a:pt x="46" y="33"/>
                      <a:pt x="48" y="33"/>
                    </a:cubicBezTo>
                    <a:close/>
                    <a:moveTo>
                      <a:pt x="28" y="59"/>
                    </a:moveTo>
                    <a:cubicBezTo>
                      <a:pt x="26" y="58"/>
                      <a:pt x="24" y="56"/>
                      <a:pt x="23" y="55"/>
                    </a:cubicBezTo>
                    <a:cubicBezTo>
                      <a:pt x="22" y="53"/>
                      <a:pt x="22" y="52"/>
                      <a:pt x="22" y="50"/>
                    </a:cubicBezTo>
                    <a:cubicBezTo>
                      <a:pt x="22" y="46"/>
                      <a:pt x="24" y="43"/>
                      <a:pt x="28" y="39"/>
                    </a:cubicBezTo>
                    <a:cubicBezTo>
                      <a:pt x="29" y="39"/>
                      <a:pt x="30" y="38"/>
                      <a:pt x="30" y="38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29" y="60"/>
                      <a:pt x="28" y="60"/>
                      <a:pt x="28" y="59"/>
                    </a:cubicBezTo>
                    <a:close/>
                    <a:moveTo>
                      <a:pt x="48" y="122"/>
                    </a:moveTo>
                    <a:cubicBezTo>
                      <a:pt x="46" y="122"/>
                      <a:pt x="45" y="122"/>
                      <a:pt x="43" y="122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4" y="84"/>
                      <a:pt x="45" y="84"/>
                      <a:pt x="46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9" y="85"/>
                      <a:pt x="51" y="85"/>
                      <a:pt x="53" y="86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1" y="122"/>
                      <a:pt x="50" y="122"/>
                      <a:pt x="48" y="122"/>
                    </a:cubicBezTo>
                    <a:close/>
                    <a:moveTo>
                      <a:pt x="70" y="116"/>
                    </a:moveTo>
                    <a:cubicBezTo>
                      <a:pt x="69" y="117"/>
                      <a:pt x="67" y="117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7" y="91"/>
                      <a:pt x="69" y="92"/>
                      <a:pt x="70" y="92"/>
                    </a:cubicBezTo>
                    <a:cubicBezTo>
                      <a:pt x="73" y="94"/>
                      <a:pt x="75" y="96"/>
                      <a:pt x="76" y="98"/>
                    </a:cubicBezTo>
                    <a:cubicBezTo>
                      <a:pt x="77" y="99"/>
                      <a:pt x="77" y="101"/>
                      <a:pt x="77" y="103"/>
                    </a:cubicBezTo>
                    <a:cubicBezTo>
                      <a:pt x="77" y="107"/>
                      <a:pt x="75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îṡḷïde">
                <a:extLst>
                  <a:ext uri="{FF2B5EF4-FFF2-40B4-BE49-F238E27FC236}">
                    <a16:creationId xmlns:a16="http://schemas.microsoft.com/office/drawing/2014/main" id="{9F100A3A-DB7F-4877-B07A-FBAAF289BDD7}"/>
                  </a:ext>
                </a:extLst>
              </p:cNvPr>
              <p:cNvSpPr/>
              <p:nvPr/>
            </p:nvSpPr>
            <p:spPr bwMode="auto">
              <a:xfrm>
                <a:off x="4595813" y="4651375"/>
                <a:ext cx="31750" cy="30163"/>
              </a:xfrm>
              <a:custGeom>
                <a:avLst/>
                <a:gdLst>
                  <a:gd name="T0" fmla="*/ 4 w 10"/>
                  <a:gd name="T1" fmla="*/ 0 h 10"/>
                  <a:gd name="T2" fmla="*/ 3 w 10"/>
                  <a:gd name="T3" fmla="*/ 0 h 10"/>
                  <a:gd name="T4" fmla="*/ 0 w 10"/>
                  <a:gd name="T5" fmla="*/ 0 h 10"/>
                  <a:gd name="T6" fmla="*/ 0 w 10"/>
                  <a:gd name="T7" fmla="*/ 8 h 10"/>
                  <a:gd name="T8" fmla="*/ 3 w 10"/>
                  <a:gd name="T9" fmla="*/ 8 h 10"/>
                  <a:gd name="T10" fmla="*/ 4 w 10"/>
                  <a:gd name="T11" fmla="*/ 8 h 10"/>
                  <a:gd name="T12" fmla="*/ 10 w 10"/>
                  <a:gd name="T13" fmla="*/ 10 h 10"/>
                  <a:gd name="T14" fmla="*/ 10 w 10"/>
                  <a:gd name="T15" fmla="*/ 2 h 10"/>
                  <a:gd name="T16" fmla="*/ 4 w 10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9"/>
                      <a:pt x="8" y="9"/>
                      <a:pt x="10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1"/>
                      <a:pt x="6" y="1"/>
                      <a:pt x="4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íŝḻiďê">
                <a:extLst>
                  <a:ext uri="{FF2B5EF4-FFF2-40B4-BE49-F238E27FC236}">
                    <a16:creationId xmlns:a16="http://schemas.microsoft.com/office/drawing/2014/main" id="{92DB8896-AAF4-4E0B-A858-64B69ED7E9B2}"/>
                  </a:ext>
                </a:extLst>
              </p:cNvPr>
              <p:cNvSpPr/>
              <p:nvPr/>
            </p:nvSpPr>
            <p:spPr bwMode="auto">
              <a:xfrm>
                <a:off x="4595813" y="4492625"/>
                <a:ext cx="31750" cy="26988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1 h 9"/>
                  <a:gd name="T4" fmla="*/ 0 w 10"/>
                  <a:gd name="T5" fmla="*/ 9 h 9"/>
                  <a:gd name="T6" fmla="*/ 5 w 10"/>
                  <a:gd name="T7" fmla="*/ 8 h 9"/>
                  <a:gd name="T8" fmla="*/ 10 w 10"/>
                  <a:gd name="T9" fmla="*/ 9 h 9"/>
                  <a:gd name="T10" fmla="*/ 10 w 10"/>
                  <a:gd name="T11" fmla="*/ 1 h 9"/>
                  <a:gd name="T12" fmla="*/ 5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3" y="8"/>
                      <a:pt x="5" y="8"/>
                    </a:cubicBezTo>
                    <a:cubicBezTo>
                      <a:pt x="7" y="8"/>
                      <a:pt x="8" y="8"/>
                      <a:pt x="10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8" y="0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îšļidè">
                <a:extLst>
                  <a:ext uri="{FF2B5EF4-FFF2-40B4-BE49-F238E27FC236}">
                    <a16:creationId xmlns:a16="http://schemas.microsoft.com/office/drawing/2014/main" id="{F73AF76D-680C-43EB-8438-DE8E8E06E8E6}"/>
                  </a:ext>
                </a:extLst>
              </p:cNvPr>
              <p:cNvSpPr/>
              <p:nvPr/>
            </p:nvSpPr>
            <p:spPr bwMode="auto">
              <a:xfrm>
                <a:off x="4530726" y="4508500"/>
                <a:ext cx="25400" cy="49213"/>
              </a:xfrm>
              <a:custGeom>
                <a:avLst/>
                <a:gdLst>
                  <a:gd name="T0" fmla="*/ 6 w 8"/>
                  <a:gd name="T1" fmla="*/ 1 h 16"/>
                  <a:gd name="T2" fmla="*/ 0 w 8"/>
                  <a:gd name="T3" fmla="*/ 12 h 16"/>
                  <a:gd name="T4" fmla="*/ 1 w 8"/>
                  <a:gd name="T5" fmla="*/ 16 h 16"/>
                  <a:gd name="T6" fmla="*/ 6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6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6" y="1"/>
                    </a:moveTo>
                    <a:cubicBezTo>
                      <a:pt x="2" y="5"/>
                      <a:pt x="0" y="8"/>
                      <a:pt x="0" y="12"/>
                    </a:cubicBezTo>
                    <a:cubicBezTo>
                      <a:pt x="0" y="14"/>
                      <a:pt x="0" y="15"/>
                      <a:pt x="1" y="16"/>
                    </a:cubicBezTo>
                    <a:cubicBezTo>
                      <a:pt x="2" y="14"/>
                      <a:pt x="4" y="11"/>
                      <a:pt x="6" y="9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íṡļïḋê">
                <a:extLst>
                  <a:ext uri="{FF2B5EF4-FFF2-40B4-BE49-F238E27FC236}">
                    <a16:creationId xmlns:a16="http://schemas.microsoft.com/office/drawing/2014/main" id="{3D4E67E4-B978-45EC-A7F0-489B444ECF1F}"/>
                  </a:ext>
                </a:extLst>
              </p:cNvPr>
              <p:cNvSpPr/>
              <p:nvPr/>
            </p:nvSpPr>
            <p:spPr bwMode="auto">
              <a:xfrm>
                <a:off x="4667251" y="4508500"/>
                <a:ext cx="74613" cy="52388"/>
              </a:xfrm>
              <a:custGeom>
                <a:avLst/>
                <a:gdLst>
                  <a:gd name="T0" fmla="*/ 10 w 24"/>
                  <a:gd name="T1" fmla="*/ 6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4 h 17"/>
                  <a:gd name="T8" fmla="*/ 22 w 24"/>
                  <a:gd name="T9" fmla="*/ 12 h 17"/>
                  <a:gd name="T10" fmla="*/ 22 w 24"/>
                  <a:gd name="T11" fmla="*/ 3 h 17"/>
                  <a:gd name="T12" fmla="*/ 22 w 24"/>
                  <a:gd name="T13" fmla="*/ 4 h 17"/>
                  <a:gd name="T14" fmla="*/ 10 w 24"/>
                  <a:gd name="T1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6"/>
                    </a:moveTo>
                    <a:cubicBezTo>
                      <a:pt x="6" y="4"/>
                      <a:pt x="3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10"/>
                      <a:pt x="6" y="12"/>
                      <a:pt x="10" y="14"/>
                    </a:cubicBezTo>
                    <a:cubicBezTo>
                      <a:pt x="14" y="17"/>
                      <a:pt x="19" y="16"/>
                      <a:pt x="22" y="12"/>
                    </a:cubicBezTo>
                    <a:cubicBezTo>
                      <a:pt x="24" y="9"/>
                      <a:pt x="24" y="6"/>
                      <a:pt x="22" y="3"/>
                    </a:cubicBezTo>
                    <a:cubicBezTo>
                      <a:pt x="22" y="3"/>
                      <a:pt x="22" y="3"/>
                      <a:pt x="22" y="4"/>
                    </a:cubicBezTo>
                    <a:cubicBezTo>
                      <a:pt x="19" y="8"/>
                      <a:pt x="14" y="9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íṡ1îḋé">
                <a:extLst>
                  <a:ext uri="{FF2B5EF4-FFF2-40B4-BE49-F238E27FC236}">
                    <a16:creationId xmlns:a16="http://schemas.microsoft.com/office/drawing/2014/main" id="{CC70B429-7A61-45E9-9C23-517AC646A678}"/>
                  </a:ext>
                </a:extLst>
              </p:cNvPr>
              <p:cNvSpPr/>
              <p:nvPr/>
            </p:nvSpPr>
            <p:spPr bwMode="auto">
              <a:xfrm>
                <a:off x="4667251" y="4668838"/>
                <a:ext cx="34925" cy="53975"/>
              </a:xfrm>
              <a:custGeom>
                <a:avLst/>
                <a:gdLst>
                  <a:gd name="T0" fmla="*/ 10 w 11"/>
                  <a:gd name="T1" fmla="*/ 8 h 17"/>
                  <a:gd name="T2" fmla="*/ 4 w 11"/>
                  <a:gd name="T3" fmla="*/ 2 h 17"/>
                  <a:gd name="T4" fmla="*/ 0 w 11"/>
                  <a:gd name="T5" fmla="*/ 0 h 17"/>
                  <a:gd name="T6" fmla="*/ 0 w 11"/>
                  <a:gd name="T7" fmla="*/ 8 h 17"/>
                  <a:gd name="T8" fmla="*/ 4 w 11"/>
                  <a:gd name="T9" fmla="*/ 10 h 17"/>
                  <a:gd name="T10" fmla="*/ 10 w 11"/>
                  <a:gd name="T11" fmla="*/ 16 h 17"/>
                  <a:gd name="T12" fmla="*/ 10 w 11"/>
                  <a:gd name="T13" fmla="*/ 17 h 17"/>
                  <a:gd name="T14" fmla="*/ 11 w 11"/>
                  <a:gd name="T15" fmla="*/ 13 h 17"/>
                  <a:gd name="T16" fmla="*/ 10 w 11"/>
                  <a:gd name="T17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7">
                    <a:moveTo>
                      <a:pt x="10" y="8"/>
                    </a:moveTo>
                    <a:cubicBezTo>
                      <a:pt x="9" y="6"/>
                      <a:pt x="7" y="4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9"/>
                      <a:pt x="3" y="10"/>
                      <a:pt x="4" y="10"/>
                    </a:cubicBezTo>
                    <a:cubicBezTo>
                      <a:pt x="7" y="12"/>
                      <a:pt x="9" y="14"/>
                      <a:pt x="10" y="16"/>
                    </a:cubicBezTo>
                    <a:cubicBezTo>
                      <a:pt x="10" y="16"/>
                      <a:pt x="10" y="17"/>
                      <a:pt x="10" y="17"/>
                    </a:cubicBezTo>
                    <a:cubicBezTo>
                      <a:pt x="11" y="16"/>
                      <a:pt x="11" y="15"/>
                      <a:pt x="11" y="13"/>
                    </a:cubicBezTo>
                    <a:cubicBezTo>
                      <a:pt x="11" y="11"/>
                      <a:pt x="11" y="9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iśḻíḓe">
                <a:extLst>
                  <a:ext uri="{FF2B5EF4-FFF2-40B4-BE49-F238E27FC236}">
                    <a16:creationId xmlns:a16="http://schemas.microsoft.com/office/drawing/2014/main" id="{459BABAB-9908-446E-9B02-356D45864FB4}"/>
                  </a:ext>
                </a:extLst>
              </p:cNvPr>
              <p:cNvSpPr/>
              <p:nvPr/>
            </p:nvSpPr>
            <p:spPr bwMode="auto">
              <a:xfrm>
                <a:off x="4556126" y="4852988"/>
                <a:ext cx="39688" cy="42863"/>
              </a:xfrm>
              <a:custGeom>
                <a:avLst/>
                <a:gdLst>
                  <a:gd name="T0" fmla="*/ 6 w 13"/>
                  <a:gd name="T1" fmla="*/ 6 h 14"/>
                  <a:gd name="T2" fmla="*/ 0 w 13"/>
                  <a:gd name="T3" fmla="*/ 0 h 14"/>
                  <a:gd name="T4" fmla="*/ 0 w 13"/>
                  <a:gd name="T5" fmla="*/ 8 h 14"/>
                  <a:gd name="T6" fmla="*/ 6 w 13"/>
                  <a:gd name="T7" fmla="*/ 14 h 14"/>
                  <a:gd name="T8" fmla="*/ 13 w 13"/>
                  <a:gd name="T9" fmla="*/ 8 h 14"/>
                  <a:gd name="T10" fmla="*/ 13 w 13"/>
                  <a:gd name="T11" fmla="*/ 0 h 14"/>
                  <a:gd name="T12" fmla="*/ 6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6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6" y="14"/>
                    </a:cubicBezTo>
                    <a:cubicBezTo>
                      <a:pt x="10" y="14"/>
                      <a:pt x="13" y="11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3"/>
                      <a:pt x="10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ísḷídé">
                <a:extLst>
                  <a:ext uri="{FF2B5EF4-FFF2-40B4-BE49-F238E27FC236}">
                    <a16:creationId xmlns:a16="http://schemas.microsoft.com/office/drawing/2014/main" id="{328BE6DD-B859-4344-A499-E9F687629A5C}"/>
                  </a:ext>
                </a:extLst>
              </p:cNvPr>
              <p:cNvSpPr/>
              <p:nvPr/>
            </p:nvSpPr>
            <p:spPr bwMode="auto">
              <a:xfrm>
                <a:off x="4627563" y="4852988"/>
                <a:ext cx="39688" cy="42863"/>
              </a:xfrm>
              <a:custGeom>
                <a:avLst/>
                <a:gdLst>
                  <a:gd name="T0" fmla="*/ 6 w 13"/>
                  <a:gd name="T1" fmla="*/ 6 h 14"/>
                  <a:gd name="T2" fmla="*/ 0 w 13"/>
                  <a:gd name="T3" fmla="*/ 0 h 14"/>
                  <a:gd name="T4" fmla="*/ 0 w 13"/>
                  <a:gd name="T5" fmla="*/ 8 h 14"/>
                  <a:gd name="T6" fmla="*/ 6 w 13"/>
                  <a:gd name="T7" fmla="*/ 14 h 14"/>
                  <a:gd name="T8" fmla="*/ 13 w 13"/>
                  <a:gd name="T9" fmla="*/ 8 h 14"/>
                  <a:gd name="T10" fmla="*/ 13 w 13"/>
                  <a:gd name="T11" fmla="*/ 0 h 14"/>
                  <a:gd name="T12" fmla="*/ 6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6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6" y="14"/>
                    </a:cubicBezTo>
                    <a:cubicBezTo>
                      <a:pt x="10" y="14"/>
                      <a:pt x="13" y="11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3"/>
                      <a:pt x="10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islîḋê">
                <a:extLst>
                  <a:ext uri="{FF2B5EF4-FFF2-40B4-BE49-F238E27FC236}">
                    <a16:creationId xmlns:a16="http://schemas.microsoft.com/office/drawing/2014/main" id="{BC0B66DF-1BA7-4266-A6BA-07BAD6AF11EE}"/>
                  </a:ext>
                </a:extLst>
              </p:cNvPr>
              <p:cNvSpPr/>
              <p:nvPr/>
            </p:nvSpPr>
            <p:spPr bwMode="auto">
              <a:xfrm>
                <a:off x="4667251" y="4722813"/>
                <a:ext cx="90488" cy="117475"/>
              </a:xfrm>
              <a:custGeom>
                <a:avLst/>
                <a:gdLst>
                  <a:gd name="T0" fmla="*/ 14 w 29"/>
                  <a:gd name="T1" fmla="*/ 23 h 38"/>
                  <a:gd name="T2" fmla="*/ 0 w 29"/>
                  <a:gd name="T3" fmla="*/ 30 h 38"/>
                  <a:gd name="T4" fmla="*/ 0 w 29"/>
                  <a:gd name="T5" fmla="*/ 38 h 38"/>
                  <a:gd name="T6" fmla="*/ 14 w 29"/>
                  <a:gd name="T7" fmla="*/ 31 h 38"/>
                  <a:gd name="T8" fmla="*/ 29 w 29"/>
                  <a:gd name="T9" fmla="*/ 4 h 38"/>
                  <a:gd name="T10" fmla="*/ 29 w 29"/>
                  <a:gd name="T11" fmla="*/ 0 h 38"/>
                  <a:gd name="T12" fmla="*/ 14 w 29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8">
                    <a:moveTo>
                      <a:pt x="14" y="23"/>
                    </a:moveTo>
                    <a:cubicBezTo>
                      <a:pt x="10" y="26"/>
                      <a:pt x="5" y="29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37"/>
                      <a:pt x="10" y="34"/>
                      <a:pt x="14" y="31"/>
                    </a:cubicBezTo>
                    <a:cubicBezTo>
                      <a:pt x="23" y="25"/>
                      <a:pt x="29" y="15"/>
                      <a:pt x="29" y="4"/>
                    </a:cubicBezTo>
                    <a:cubicBezTo>
                      <a:pt x="29" y="3"/>
                      <a:pt x="29" y="2"/>
                      <a:pt x="29" y="0"/>
                    </a:cubicBezTo>
                    <a:cubicBezTo>
                      <a:pt x="27" y="10"/>
                      <a:pt x="22" y="18"/>
                      <a:pt x="14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$lïdé">
                <a:extLst>
                  <a:ext uri="{FF2B5EF4-FFF2-40B4-BE49-F238E27FC236}">
                    <a16:creationId xmlns:a16="http://schemas.microsoft.com/office/drawing/2014/main" id="{05DFBA26-6DC6-4917-B1E9-CE1D32B30AA6}"/>
                  </a:ext>
                </a:extLst>
              </p:cNvPr>
              <p:cNvSpPr/>
              <p:nvPr/>
            </p:nvSpPr>
            <p:spPr bwMode="auto">
              <a:xfrm>
                <a:off x="4462463" y="4759325"/>
                <a:ext cx="93663" cy="80963"/>
              </a:xfrm>
              <a:custGeom>
                <a:avLst/>
                <a:gdLst>
                  <a:gd name="T0" fmla="*/ 30 w 30"/>
                  <a:gd name="T1" fmla="*/ 18 h 26"/>
                  <a:gd name="T2" fmla="*/ 4 w 30"/>
                  <a:gd name="T3" fmla="*/ 4 h 26"/>
                  <a:gd name="T4" fmla="*/ 2 w 30"/>
                  <a:gd name="T5" fmla="*/ 0 h 26"/>
                  <a:gd name="T6" fmla="*/ 4 w 30"/>
                  <a:gd name="T7" fmla="*/ 12 h 26"/>
                  <a:gd name="T8" fmla="*/ 30 w 30"/>
                  <a:gd name="T9" fmla="*/ 26 h 26"/>
                  <a:gd name="T10" fmla="*/ 30 w 30"/>
                  <a:gd name="T11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6">
                    <a:moveTo>
                      <a:pt x="30" y="18"/>
                    </a:moveTo>
                    <a:cubicBezTo>
                      <a:pt x="19" y="14"/>
                      <a:pt x="10" y="9"/>
                      <a:pt x="4" y="4"/>
                    </a:cubicBezTo>
                    <a:cubicBezTo>
                      <a:pt x="3" y="3"/>
                      <a:pt x="2" y="2"/>
                      <a:pt x="2" y="0"/>
                    </a:cubicBezTo>
                    <a:cubicBezTo>
                      <a:pt x="0" y="4"/>
                      <a:pt x="1" y="9"/>
                      <a:pt x="4" y="12"/>
                    </a:cubicBezTo>
                    <a:cubicBezTo>
                      <a:pt x="10" y="17"/>
                      <a:pt x="19" y="22"/>
                      <a:pt x="30" y="26"/>
                    </a:cubicBez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ṣ1îḍé">
                <a:extLst>
                  <a:ext uri="{FF2B5EF4-FFF2-40B4-BE49-F238E27FC236}">
                    <a16:creationId xmlns:a16="http://schemas.microsoft.com/office/drawing/2014/main" id="{0B0678ED-677A-44FA-B0B2-06CB56EFCB98}"/>
                  </a:ext>
                </a:extLst>
              </p:cNvPr>
              <p:cNvSpPr/>
              <p:nvPr/>
            </p:nvSpPr>
            <p:spPr bwMode="auto">
              <a:xfrm>
                <a:off x="4595813" y="4821238"/>
                <a:ext cx="31750" cy="28575"/>
              </a:xfrm>
              <a:custGeom>
                <a:avLst/>
                <a:gdLst>
                  <a:gd name="T0" fmla="*/ 10 w 10"/>
                  <a:gd name="T1" fmla="*/ 1 h 9"/>
                  <a:gd name="T2" fmla="*/ 5 w 10"/>
                  <a:gd name="T3" fmla="*/ 1 h 9"/>
                  <a:gd name="T4" fmla="*/ 0 w 10"/>
                  <a:gd name="T5" fmla="*/ 0 h 9"/>
                  <a:gd name="T6" fmla="*/ 0 w 10"/>
                  <a:gd name="T7" fmla="*/ 8 h 9"/>
                  <a:gd name="T8" fmla="*/ 5 w 10"/>
                  <a:gd name="T9" fmla="*/ 9 h 9"/>
                  <a:gd name="T10" fmla="*/ 10 w 10"/>
                  <a:gd name="T11" fmla="*/ 9 h 9"/>
                  <a:gd name="T12" fmla="*/ 10 w 10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10" y="1"/>
                    </a:moveTo>
                    <a:cubicBezTo>
                      <a:pt x="8" y="1"/>
                      <a:pt x="7" y="1"/>
                      <a:pt x="5" y="1"/>
                    </a:cubicBezTo>
                    <a:cubicBezTo>
                      <a:pt x="3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9"/>
                      <a:pt x="5" y="9"/>
                    </a:cubicBezTo>
                    <a:cubicBezTo>
                      <a:pt x="7" y="9"/>
                      <a:pt x="8" y="9"/>
                      <a:pt x="10" y="9"/>
                    </a:cubicBez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iṣľíďé">
                <a:extLst>
                  <a:ext uri="{FF2B5EF4-FFF2-40B4-BE49-F238E27FC236}">
                    <a16:creationId xmlns:a16="http://schemas.microsoft.com/office/drawing/2014/main" id="{9F6A98E7-A49B-44E0-9A23-8CF4B01831B5}"/>
                  </a:ext>
                </a:extLst>
              </p:cNvPr>
              <p:cNvSpPr/>
              <p:nvPr/>
            </p:nvSpPr>
            <p:spPr bwMode="auto">
              <a:xfrm>
                <a:off x="4475163" y="4557713"/>
                <a:ext cx="80963" cy="104775"/>
              </a:xfrm>
              <a:custGeom>
                <a:avLst/>
                <a:gdLst>
                  <a:gd name="T0" fmla="*/ 20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0 w 26"/>
                  <a:gd name="T7" fmla="*/ 24 h 34"/>
                  <a:gd name="T8" fmla="*/ 4 w 26"/>
                  <a:gd name="T9" fmla="*/ 10 h 34"/>
                  <a:gd name="T10" fmla="*/ 0 w 26"/>
                  <a:gd name="T11" fmla="*/ 0 h 34"/>
                  <a:gd name="T12" fmla="*/ 0 w 26"/>
                  <a:gd name="T13" fmla="*/ 4 h 34"/>
                  <a:gd name="T14" fmla="*/ 4 w 26"/>
                  <a:gd name="T15" fmla="*/ 18 h 34"/>
                  <a:gd name="T16" fmla="*/ 20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0" y="32"/>
                    </a:moveTo>
                    <a:cubicBezTo>
                      <a:pt x="22" y="33"/>
                      <a:pt x="24" y="33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5"/>
                      <a:pt x="22" y="25"/>
                      <a:pt x="20" y="24"/>
                    </a:cubicBezTo>
                    <a:cubicBezTo>
                      <a:pt x="14" y="21"/>
                      <a:pt x="8" y="16"/>
                      <a:pt x="4" y="10"/>
                    </a:cubicBezTo>
                    <a:cubicBezTo>
                      <a:pt x="2" y="7"/>
                      <a:pt x="1" y="4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9"/>
                      <a:pt x="2" y="14"/>
                      <a:pt x="4" y="18"/>
                    </a:cubicBezTo>
                    <a:cubicBezTo>
                      <a:pt x="8" y="24"/>
                      <a:pt x="14" y="29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ï$1îḓê">
                <a:extLst>
                  <a:ext uri="{FF2B5EF4-FFF2-40B4-BE49-F238E27FC236}">
                    <a16:creationId xmlns:a16="http://schemas.microsoft.com/office/drawing/2014/main" id="{BC650170-F363-4AB7-905D-589E8B5C50DF}"/>
                  </a:ext>
                </a:extLst>
              </p:cNvPr>
              <p:cNvSpPr/>
              <p:nvPr/>
            </p:nvSpPr>
            <p:spPr bwMode="auto">
              <a:xfrm>
                <a:off x="5210176" y="4678363"/>
                <a:ext cx="790575" cy="788988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ïşľiďe">
                <a:extLst>
                  <a:ext uri="{FF2B5EF4-FFF2-40B4-BE49-F238E27FC236}">
                    <a16:creationId xmlns:a16="http://schemas.microsoft.com/office/drawing/2014/main" id="{E38A19AB-F4CD-4444-A7BC-BFC4012DEA0B}"/>
                  </a:ext>
                </a:extLst>
              </p:cNvPr>
              <p:cNvSpPr/>
              <p:nvPr/>
            </p:nvSpPr>
            <p:spPr bwMode="auto">
              <a:xfrm>
                <a:off x="5210176" y="5060950"/>
                <a:ext cx="790575" cy="406400"/>
              </a:xfrm>
              <a:custGeom>
                <a:avLst/>
                <a:gdLst>
                  <a:gd name="T0" fmla="*/ 127 w 255"/>
                  <a:gd name="T1" fmla="*/ 123 h 131"/>
                  <a:gd name="T2" fmla="*/ 0 w 255"/>
                  <a:gd name="T3" fmla="*/ 0 h 131"/>
                  <a:gd name="T4" fmla="*/ 0 w 255"/>
                  <a:gd name="T5" fmla="*/ 4 h 131"/>
                  <a:gd name="T6" fmla="*/ 127 w 255"/>
                  <a:gd name="T7" fmla="*/ 131 h 131"/>
                  <a:gd name="T8" fmla="*/ 255 w 255"/>
                  <a:gd name="T9" fmla="*/ 4 h 131"/>
                  <a:gd name="T10" fmla="*/ 254 w 255"/>
                  <a:gd name="T11" fmla="*/ 0 h 131"/>
                  <a:gd name="T12" fmla="*/ 127 w 255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" h="131">
                    <a:moveTo>
                      <a:pt x="127" y="123"/>
                    </a:moveTo>
                    <a:cubicBezTo>
                      <a:pt x="58" y="123"/>
                      <a:pt x="2" y="68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8" y="131"/>
                      <a:pt x="255" y="74"/>
                      <a:pt x="255" y="4"/>
                    </a:cubicBezTo>
                    <a:cubicBezTo>
                      <a:pt x="255" y="3"/>
                      <a:pt x="255" y="1"/>
                      <a:pt x="254" y="0"/>
                    </a:cubicBezTo>
                    <a:cubicBezTo>
                      <a:pt x="252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îš1iďe">
                <a:extLst>
                  <a:ext uri="{FF2B5EF4-FFF2-40B4-BE49-F238E27FC236}">
                    <a16:creationId xmlns:a16="http://schemas.microsoft.com/office/drawing/2014/main" id="{7627D326-0C50-4968-B0CD-B7C04D1C4B0F}"/>
                  </a:ext>
                </a:extLst>
              </p:cNvPr>
              <p:cNvSpPr/>
              <p:nvPr/>
            </p:nvSpPr>
            <p:spPr bwMode="auto">
              <a:xfrm>
                <a:off x="5284788" y="4752975"/>
                <a:ext cx="639763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iś1iďe">
                <a:extLst>
                  <a:ext uri="{FF2B5EF4-FFF2-40B4-BE49-F238E27FC236}">
                    <a16:creationId xmlns:a16="http://schemas.microsoft.com/office/drawing/2014/main" id="{5816F636-C52C-4465-A680-7FB0B1F8BE64}"/>
                  </a:ext>
                </a:extLst>
              </p:cNvPr>
              <p:cNvSpPr/>
              <p:nvPr/>
            </p:nvSpPr>
            <p:spPr bwMode="auto">
              <a:xfrm>
                <a:off x="5284788" y="4752975"/>
                <a:ext cx="639763" cy="639763"/>
              </a:xfrm>
              <a:custGeom>
                <a:avLst/>
                <a:gdLst>
                  <a:gd name="T0" fmla="*/ 201 w 206"/>
                  <a:gd name="T1" fmla="*/ 70 h 206"/>
                  <a:gd name="T2" fmla="*/ 196 w 206"/>
                  <a:gd name="T3" fmla="*/ 58 h 206"/>
                  <a:gd name="T4" fmla="*/ 130 w 206"/>
                  <a:gd name="T5" fmla="*/ 85 h 206"/>
                  <a:gd name="T6" fmla="*/ 180 w 206"/>
                  <a:gd name="T7" fmla="*/ 35 h 206"/>
                  <a:gd name="T8" fmla="*/ 171 w 206"/>
                  <a:gd name="T9" fmla="*/ 26 h 206"/>
                  <a:gd name="T10" fmla="*/ 121 w 206"/>
                  <a:gd name="T11" fmla="*/ 76 h 206"/>
                  <a:gd name="T12" fmla="*/ 148 w 206"/>
                  <a:gd name="T13" fmla="*/ 10 h 206"/>
                  <a:gd name="T14" fmla="*/ 137 w 206"/>
                  <a:gd name="T15" fmla="*/ 6 h 206"/>
                  <a:gd name="T16" fmla="*/ 110 w 206"/>
                  <a:gd name="T17" fmla="*/ 71 h 206"/>
                  <a:gd name="T18" fmla="*/ 110 w 206"/>
                  <a:gd name="T19" fmla="*/ 0 h 206"/>
                  <a:gd name="T20" fmla="*/ 103 w 206"/>
                  <a:gd name="T21" fmla="*/ 0 h 206"/>
                  <a:gd name="T22" fmla="*/ 97 w 206"/>
                  <a:gd name="T23" fmla="*/ 0 h 206"/>
                  <a:gd name="T24" fmla="*/ 97 w 206"/>
                  <a:gd name="T25" fmla="*/ 71 h 206"/>
                  <a:gd name="T26" fmla="*/ 70 w 206"/>
                  <a:gd name="T27" fmla="*/ 6 h 206"/>
                  <a:gd name="T28" fmla="*/ 58 w 206"/>
                  <a:gd name="T29" fmla="*/ 10 h 206"/>
                  <a:gd name="T30" fmla="*/ 85 w 206"/>
                  <a:gd name="T31" fmla="*/ 76 h 206"/>
                  <a:gd name="T32" fmla="*/ 35 w 206"/>
                  <a:gd name="T33" fmla="*/ 26 h 206"/>
                  <a:gd name="T34" fmla="*/ 26 w 206"/>
                  <a:gd name="T35" fmla="*/ 35 h 206"/>
                  <a:gd name="T36" fmla="*/ 76 w 206"/>
                  <a:gd name="T37" fmla="*/ 85 h 206"/>
                  <a:gd name="T38" fmla="*/ 11 w 206"/>
                  <a:gd name="T39" fmla="*/ 58 h 206"/>
                  <a:gd name="T40" fmla="*/ 6 w 206"/>
                  <a:gd name="T41" fmla="*/ 70 h 206"/>
                  <a:gd name="T42" fmla="*/ 71 w 206"/>
                  <a:gd name="T43" fmla="*/ 97 h 206"/>
                  <a:gd name="T44" fmla="*/ 0 w 206"/>
                  <a:gd name="T45" fmla="*/ 97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6 w 206"/>
                  <a:gd name="T53" fmla="*/ 136 h 206"/>
                  <a:gd name="T54" fmla="*/ 11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5 w 206"/>
                  <a:gd name="T61" fmla="*/ 180 h 206"/>
                  <a:gd name="T62" fmla="*/ 85 w 206"/>
                  <a:gd name="T63" fmla="*/ 130 h 206"/>
                  <a:gd name="T64" fmla="*/ 58 w 206"/>
                  <a:gd name="T65" fmla="*/ 195 h 206"/>
                  <a:gd name="T66" fmla="*/ 70 w 206"/>
                  <a:gd name="T67" fmla="*/ 200 h 206"/>
                  <a:gd name="T68" fmla="*/ 97 w 206"/>
                  <a:gd name="T69" fmla="*/ 135 h 206"/>
                  <a:gd name="T70" fmla="*/ 97 w 206"/>
                  <a:gd name="T71" fmla="*/ 206 h 206"/>
                  <a:gd name="T72" fmla="*/ 103 w 206"/>
                  <a:gd name="T73" fmla="*/ 206 h 206"/>
                  <a:gd name="T74" fmla="*/ 110 w 206"/>
                  <a:gd name="T75" fmla="*/ 206 h 206"/>
                  <a:gd name="T76" fmla="*/ 110 w 206"/>
                  <a:gd name="T77" fmla="*/ 135 h 206"/>
                  <a:gd name="T78" fmla="*/ 137 w 206"/>
                  <a:gd name="T79" fmla="*/ 200 h 206"/>
                  <a:gd name="T80" fmla="*/ 148 w 206"/>
                  <a:gd name="T81" fmla="*/ 195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6 w 206"/>
                  <a:gd name="T91" fmla="*/ 148 h 206"/>
                  <a:gd name="T92" fmla="*/ 201 w 206"/>
                  <a:gd name="T93" fmla="*/ 136 h 206"/>
                  <a:gd name="T94" fmla="*/ 135 w 206"/>
                  <a:gd name="T95" fmla="*/ 109 h 206"/>
                  <a:gd name="T96" fmla="*/ 206 w 206"/>
                  <a:gd name="T97" fmla="*/ 109 h 206"/>
                  <a:gd name="T98" fmla="*/ 206 w 206"/>
                  <a:gd name="T99" fmla="*/ 103 h 206"/>
                  <a:gd name="T100" fmla="*/ 206 w 206"/>
                  <a:gd name="T101" fmla="*/ 97 h 206"/>
                  <a:gd name="T102" fmla="*/ 135 w 206"/>
                  <a:gd name="T103" fmla="*/ 97 h 206"/>
                  <a:gd name="T104" fmla="*/ 201 w 206"/>
                  <a:gd name="T105" fmla="*/ 7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1" y="70"/>
                    </a:moveTo>
                    <a:cubicBezTo>
                      <a:pt x="199" y="65"/>
                      <a:pt x="198" y="62"/>
                      <a:pt x="196" y="58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5"/>
                      <a:pt x="180" y="35"/>
                      <a:pt x="180" y="35"/>
                    </a:cubicBezTo>
                    <a:cubicBezTo>
                      <a:pt x="178" y="32"/>
                      <a:pt x="175" y="29"/>
                      <a:pt x="171" y="2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5" y="9"/>
                      <a:pt x="141" y="7"/>
                      <a:pt x="137" y="6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66" y="7"/>
                      <a:pt x="62" y="9"/>
                      <a:pt x="58" y="10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2" y="29"/>
                      <a:pt x="29" y="32"/>
                      <a:pt x="26" y="3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9" y="62"/>
                      <a:pt x="7" y="65"/>
                      <a:pt x="6" y="70"/>
                    </a:cubicBezTo>
                    <a:cubicBezTo>
                      <a:pt x="71" y="97"/>
                      <a:pt x="71" y="97"/>
                      <a:pt x="71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6" y="136"/>
                      <a:pt x="6" y="136"/>
                      <a:pt x="6" y="136"/>
                    </a:cubicBezTo>
                    <a:cubicBezTo>
                      <a:pt x="7" y="140"/>
                      <a:pt x="9" y="144"/>
                      <a:pt x="11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9" y="174"/>
                      <a:pt x="32" y="177"/>
                      <a:pt x="35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8" y="195"/>
                      <a:pt x="58" y="195"/>
                      <a:pt x="58" y="195"/>
                    </a:cubicBezTo>
                    <a:cubicBezTo>
                      <a:pt x="62" y="197"/>
                      <a:pt x="66" y="199"/>
                      <a:pt x="70" y="200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7" y="206"/>
                      <a:pt x="97" y="206"/>
                      <a:pt x="97" y="206"/>
                    </a:cubicBezTo>
                    <a:cubicBezTo>
                      <a:pt x="99" y="206"/>
                      <a:pt x="101" y="206"/>
                      <a:pt x="103" y="206"/>
                    </a:cubicBezTo>
                    <a:cubicBezTo>
                      <a:pt x="105" y="206"/>
                      <a:pt x="107" y="206"/>
                      <a:pt x="110" y="206"/>
                    </a:cubicBezTo>
                    <a:cubicBezTo>
                      <a:pt x="110" y="135"/>
                      <a:pt x="110" y="135"/>
                      <a:pt x="110" y="135"/>
                    </a:cubicBezTo>
                    <a:cubicBezTo>
                      <a:pt x="137" y="200"/>
                      <a:pt x="137" y="200"/>
                      <a:pt x="137" y="200"/>
                    </a:cubicBezTo>
                    <a:cubicBezTo>
                      <a:pt x="141" y="199"/>
                      <a:pt x="145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5" y="177"/>
                      <a:pt x="178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6" y="148"/>
                      <a:pt x="196" y="148"/>
                      <a:pt x="196" y="148"/>
                    </a:cubicBezTo>
                    <a:cubicBezTo>
                      <a:pt x="198" y="144"/>
                      <a:pt x="199" y="140"/>
                      <a:pt x="201" y="136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6" y="109"/>
                      <a:pt x="206" y="109"/>
                      <a:pt x="206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1"/>
                      <a:pt x="206" y="99"/>
                      <a:pt x="206" y="97"/>
                    </a:cubicBezTo>
                    <a:cubicBezTo>
                      <a:pt x="135" y="97"/>
                      <a:pt x="135" y="97"/>
                      <a:pt x="135" y="97"/>
                    </a:cubicBezTo>
                    <a:lnTo>
                      <a:pt x="201" y="70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ïṣļïḋè">
                <a:extLst>
                  <a:ext uri="{FF2B5EF4-FFF2-40B4-BE49-F238E27FC236}">
                    <a16:creationId xmlns:a16="http://schemas.microsoft.com/office/drawing/2014/main" id="{5C33F648-74AE-4161-B95F-DF2D3463EE69}"/>
                  </a:ext>
                </a:extLst>
              </p:cNvPr>
              <p:cNvSpPr/>
              <p:nvPr/>
            </p:nvSpPr>
            <p:spPr bwMode="auto">
              <a:xfrm>
                <a:off x="5303838" y="4772025"/>
                <a:ext cx="604838" cy="601663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iṥlîḓe">
                <a:extLst>
                  <a:ext uri="{FF2B5EF4-FFF2-40B4-BE49-F238E27FC236}">
                    <a16:creationId xmlns:a16="http://schemas.microsoft.com/office/drawing/2014/main" id="{5AAA4338-A3E1-463C-8E83-05C46EFEE6A8}"/>
                  </a:ext>
                </a:extLst>
              </p:cNvPr>
              <p:cNvSpPr/>
              <p:nvPr/>
            </p:nvSpPr>
            <p:spPr bwMode="auto">
              <a:xfrm>
                <a:off x="5303838" y="4772025"/>
                <a:ext cx="604838" cy="601663"/>
              </a:xfrm>
              <a:custGeom>
                <a:avLst/>
                <a:gdLst>
                  <a:gd name="T0" fmla="*/ 189 w 195"/>
                  <a:gd name="T1" fmla="*/ 66 h 194"/>
                  <a:gd name="T2" fmla="*/ 185 w 195"/>
                  <a:gd name="T3" fmla="*/ 54 h 194"/>
                  <a:gd name="T4" fmla="*/ 124 w 195"/>
                  <a:gd name="T5" fmla="*/ 79 h 194"/>
                  <a:gd name="T6" fmla="*/ 170 w 195"/>
                  <a:gd name="T7" fmla="*/ 33 h 194"/>
                  <a:gd name="T8" fmla="*/ 161 w 195"/>
                  <a:gd name="T9" fmla="*/ 24 h 194"/>
                  <a:gd name="T10" fmla="*/ 115 w 195"/>
                  <a:gd name="T11" fmla="*/ 70 h 194"/>
                  <a:gd name="T12" fmla="*/ 140 w 195"/>
                  <a:gd name="T13" fmla="*/ 10 h 194"/>
                  <a:gd name="T14" fmla="*/ 129 w 195"/>
                  <a:gd name="T15" fmla="*/ 5 h 194"/>
                  <a:gd name="T16" fmla="*/ 104 w 195"/>
                  <a:gd name="T17" fmla="*/ 65 h 194"/>
                  <a:gd name="T18" fmla="*/ 104 w 195"/>
                  <a:gd name="T19" fmla="*/ 0 h 194"/>
                  <a:gd name="T20" fmla="*/ 97 w 195"/>
                  <a:gd name="T21" fmla="*/ 0 h 194"/>
                  <a:gd name="T22" fmla="*/ 91 w 195"/>
                  <a:gd name="T23" fmla="*/ 0 h 194"/>
                  <a:gd name="T24" fmla="*/ 91 w 195"/>
                  <a:gd name="T25" fmla="*/ 65 h 194"/>
                  <a:gd name="T26" fmla="*/ 66 w 195"/>
                  <a:gd name="T27" fmla="*/ 5 h 194"/>
                  <a:gd name="T28" fmla="*/ 54 w 195"/>
                  <a:gd name="T29" fmla="*/ 10 h 194"/>
                  <a:gd name="T30" fmla="*/ 79 w 195"/>
                  <a:gd name="T31" fmla="*/ 70 h 194"/>
                  <a:gd name="T32" fmla="*/ 33 w 195"/>
                  <a:gd name="T33" fmla="*/ 24 h 194"/>
                  <a:gd name="T34" fmla="*/ 24 w 195"/>
                  <a:gd name="T35" fmla="*/ 33 h 194"/>
                  <a:gd name="T36" fmla="*/ 70 w 195"/>
                  <a:gd name="T37" fmla="*/ 79 h 194"/>
                  <a:gd name="T38" fmla="*/ 10 w 195"/>
                  <a:gd name="T39" fmla="*/ 54 h 194"/>
                  <a:gd name="T40" fmla="*/ 5 w 195"/>
                  <a:gd name="T41" fmla="*/ 66 h 194"/>
                  <a:gd name="T42" fmla="*/ 65 w 195"/>
                  <a:gd name="T43" fmla="*/ 91 h 194"/>
                  <a:gd name="T44" fmla="*/ 0 w 195"/>
                  <a:gd name="T45" fmla="*/ 91 h 194"/>
                  <a:gd name="T46" fmla="*/ 0 w 195"/>
                  <a:gd name="T47" fmla="*/ 97 h 194"/>
                  <a:gd name="T48" fmla="*/ 0 w 195"/>
                  <a:gd name="T49" fmla="*/ 103 h 194"/>
                  <a:gd name="T50" fmla="*/ 65 w 195"/>
                  <a:gd name="T51" fmla="*/ 103 h 194"/>
                  <a:gd name="T52" fmla="*/ 5 w 195"/>
                  <a:gd name="T53" fmla="*/ 128 h 194"/>
                  <a:gd name="T54" fmla="*/ 10 w 195"/>
                  <a:gd name="T55" fmla="*/ 140 h 194"/>
                  <a:gd name="T56" fmla="*/ 70 w 195"/>
                  <a:gd name="T57" fmla="*/ 115 h 194"/>
                  <a:gd name="T58" fmla="*/ 24 w 195"/>
                  <a:gd name="T59" fmla="*/ 161 h 194"/>
                  <a:gd name="T60" fmla="*/ 33 w 195"/>
                  <a:gd name="T61" fmla="*/ 170 h 194"/>
                  <a:gd name="T62" fmla="*/ 79 w 195"/>
                  <a:gd name="T63" fmla="*/ 124 h 194"/>
                  <a:gd name="T64" fmla="*/ 54 w 195"/>
                  <a:gd name="T65" fmla="*/ 184 h 194"/>
                  <a:gd name="T66" fmla="*/ 66 w 195"/>
                  <a:gd name="T67" fmla="*/ 189 h 194"/>
                  <a:gd name="T68" fmla="*/ 91 w 195"/>
                  <a:gd name="T69" fmla="*/ 129 h 194"/>
                  <a:gd name="T70" fmla="*/ 91 w 195"/>
                  <a:gd name="T71" fmla="*/ 194 h 194"/>
                  <a:gd name="T72" fmla="*/ 97 w 195"/>
                  <a:gd name="T73" fmla="*/ 194 h 194"/>
                  <a:gd name="T74" fmla="*/ 104 w 195"/>
                  <a:gd name="T75" fmla="*/ 194 h 194"/>
                  <a:gd name="T76" fmla="*/ 104 w 195"/>
                  <a:gd name="T77" fmla="*/ 129 h 194"/>
                  <a:gd name="T78" fmla="*/ 129 w 195"/>
                  <a:gd name="T79" fmla="*/ 189 h 194"/>
                  <a:gd name="T80" fmla="*/ 140 w 195"/>
                  <a:gd name="T81" fmla="*/ 184 h 194"/>
                  <a:gd name="T82" fmla="*/ 115 w 195"/>
                  <a:gd name="T83" fmla="*/ 124 h 194"/>
                  <a:gd name="T84" fmla="*/ 161 w 195"/>
                  <a:gd name="T85" fmla="*/ 170 h 194"/>
                  <a:gd name="T86" fmla="*/ 170 w 195"/>
                  <a:gd name="T87" fmla="*/ 161 h 194"/>
                  <a:gd name="T88" fmla="*/ 124 w 195"/>
                  <a:gd name="T89" fmla="*/ 115 h 194"/>
                  <a:gd name="T90" fmla="*/ 185 w 195"/>
                  <a:gd name="T91" fmla="*/ 140 h 194"/>
                  <a:gd name="T92" fmla="*/ 189 w 195"/>
                  <a:gd name="T93" fmla="*/ 128 h 194"/>
                  <a:gd name="T94" fmla="*/ 129 w 195"/>
                  <a:gd name="T95" fmla="*/ 103 h 194"/>
                  <a:gd name="T96" fmla="*/ 194 w 195"/>
                  <a:gd name="T97" fmla="*/ 103 h 194"/>
                  <a:gd name="T98" fmla="*/ 195 w 195"/>
                  <a:gd name="T99" fmla="*/ 97 h 194"/>
                  <a:gd name="T100" fmla="*/ 194 w 195"/>
                  <a:gd name="T101" fmla="*/ 91 h 194"/>
                  <a:gd name="T102" fmla="*/ 129 w 195"/>
                  <a:gd name="T103" fmla="*/ 91 h 194"/>
                  <a:gd name="T104" fmla="*/ 189 w 195"/>
                  <a:gd name="T105" fmla="*/ 66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4">
                    <a:moveTo>
                      <a:pt x="189" y="66"/>
                    </a:moveTo>
                    <a:cubicBezTo>
                      <a:pt x="188" y="62"/>
                      <a:pt x="186" y="58"/>
                      <a:pt x="185" y="54"/>
                    </a:cubicBezTo>
                    <a:cubicBezTo>
                      <a:pt x="124" y="79"/>
                      <a:pt x="124" y="79"/>
                      <a:pt x="124" y="79"/>
                    </a:cubicBezTo>
                    <a:cubicBezTo>
                      <a:pt x="170" y="33"/>
                      <a:pt x="170" y="33"/>
                      <a:pt x="170" y="33"/>
                    </a:cubicBezTo>
                    <a:cubicBezTo>
                      <a:pt x="168" y="30"/>
                      <a:pt x="165" y="27"/>
                      <a:pt x="161" y="24"/>
                    </a:cubicBezTo>
                    <a:cubicBezTo>
                      <a:pt x="115" y="70"/>
                      <a:pt x="115" y="70"/>
                      <a:pt x="115" y="7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7" y="8"/>
                      <a:pt x="133" y="6"/>
                      <a:pt x="129" y="5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5" y="0"/>
                      <a:pt x="93" y="0"/>
                      <a:pt x="91" y="0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2" y="6"/>
                      <a:pt x="58" y="8"/>
                      <a:pt x="54" y="10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0" y="27"/>
                      <a:pt x="27" y="30"/>
                      <a:pt x="24" y="33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8" y="58"/>
                      <a:pt x="6" y="62"/>
                      <a:pt x="5" y="66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0" y="95"/>
                      <a:pt x="0" y="97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65" y="103"/>
                      <a:pt x="65" y="103"/>
                      <a:pt x="65" y="103"/>
                    </a:cubicBezTo>
                    <a:cubicBezTo>
                      <a:pt x="5" y="128"/>
                      <a:pt x="5" y="128"/>
                      <a:pt x="5" y="128"/>
                    </a:cubicBezTo>
                    <a:cubicBezTo>
                      <a:pt x="6" y="132"/>
                      <a:pt x="8" y="136"/>
                      <a:pt x="10" y="140"/>
                    </a:cubicBezTo>
                    <a:cubicBezTo>
                      <a:pt x="70" y="115"/>
                      <a:pt x="70" y="115"/>
                      <a:pt x="70" y="115"/>
                    </a:cubicBezTo>
                    <a:cubicBezTo>
                      <a:pt x="24" y="161"/>
                      <a:pt x="24" y="161"/>
                      <a:pt x="24" y="161"/>
                    </a:cubicBezTo>
                    <a:cubicBezTo>
                      <a:pt x="27" y="164"/>
                      <a:pt x="30" y="167"/>
                      <a:pt x="33" y="170"/>
                    </a:cubicBezTo>
                    <a:cubicBezTo>
                      <a:pt x="79" y="124"/>
                      <a:pt x="79" y="124"/>
                      <a:pt x="79" y="124"/>
                    </a:cubicBezTo>
                    <a:cubicBezTo>
                      <a:pt x="54" y="184"/>
                      <a:pt x="54" y="184"/>
                      <a:pt x="54" y="184"/>
                    </a:cubicBezTo>
                    <a:cubicBezTo>
                      <a:pt x="58" y="186"/>
                      <a:pt x="62" y="188"/>
                      <a:pt x="66" y="189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94"/>
                      <a:pt x="91" y="194"/>
                      <a:pt x="91" y="194"/>
                    </a:cubicBezTo>
                    <a:cubicBezTo>
                      <a:pt x="93" y="194"/>
                      <a:pt x="95" y="194"/>
                      <a:pt x="97" y="194"/>
                    </a:cubicBezTo>
                    <a:cubicBezTo>
                      <a:pt x="99" y="194"/>
                      <a:pt x="101" y="194"/>
                      <a:pt x="104" y="194"/>
                    </a:cubicBezTo>
                    <a:cubicBezTo>
                      <a:pt x="104" y="129"/>
                      <a:pt x="104" y="129"/>
                      <a:pt x="104" y="129"/>
                    </a:cubicBezTo>
                    <a:cubicBezTo>
                      <a:pt x="129" y="189"/>
                      <a:pt x="129" y="189"/>
                      <a:pt x="129" y="189"/>
                    </a:cubicBezTo>
                    <a:cubicBezTo>
                      <a:pt x="133" y="188"/>
                      <a:pt x="137" y="186"/>
                      <a:pt x="140" y="184"/>
                    </a:cubicBezTo>
                    <a:cubicBezTo>
                      <a:pt x="115" y="124"/>
                      <a:pt x="115" y="124"/>
                      <a:pt x="115" y="124"/>
                    </a:cubicBezTo>
                    <a:cubicBezTo>
                      <a:pt x="161" y="170"/>
                      <a:pt x="161" y="170"/>
                      <a:pt x="161" y="170"/>
                    </a:cubicBezTo>
                    <a:cubicBezTo>
                      <a:pt x="165" y="167"/>
                      <a:pt x="168" y="164"/>
                      <a:pt x="170" y="161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85" y="140"/>
                      <a:pt x="185" y="140"/>
                      <a:pt x="185" y="140"/>
                    </a:cubicBezTo>
                    <a:cubicBezTo>
                      <a:pt x="186" y="136"/>
                      <a:pt x="188" y="132"/>
                      <a:pt x="189" y="128"/>
                    </a:cubicBezTo>
                    <a:cubicBezTo>
                      <a:pt x="129" y="103"/>
                      <a:pt x="129" y="103"/>
                      <a:pt x="129" y="103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95" y="101"/>
                      <a:pt x="195" y="99"/>
                      <a:pt x="195" y="97"/>
                    </a:cubicBezTo>
                    <a:cubicBezTo>
                      <a:pt x="195" y="95"/>
                      <a:pt x="195" y="93"/>
                      <a:pt x="194" y="91"/>
                    </a:cubicBezTo>
                    <a:cubicBezTo>
                      <a:pt x="129" y="91"/>
                      <a:pt x="129" y="91"/>
                      <a:pt x="129" y="91"/>
                    </a:cubicBezTo>
                    <a:lnTo>
                      <a:pt x="189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ïṡľíḋe">
                <a:extLst>
                  <a:ext uri="{FF2B5EF4-FFF2-40B4-BE49-F238E27FC236}">
                    <a16:creationId xmlns:a16="http://schemas.microsoft.com/office/drawing/2014/main" id="{8C4DD676-2CC2-4FBE-9090-75083F8B1186}"/>
                  </a:ext>
                </a:extLst>
              </p:cNvPr>
              <p:cNvSpPr/>
              <p:nvPr/>
            </p:nvSpPr>
            <p:spPr bwMode="auto">
              <a:xfrm>
                <a:off x="5454651" y="4830763"/>
                <a:ext cx="295275" cy="484188"/>
              </a:xfrm>
              <a:custGeom>
                <a:avLst/>
                <a:gdLst>
                  <a:gd name="T0" fmla="*/ 74 w 95"/>
                  <a:gd name="T1" fmla="*/ 74 h 156"/>
                  <a:gd name="T2" fmla="*/ 66 w 95"/>
                  <a:gd name="T3" fmla="*/ 38 h 156"/>
                  <a:gd name="T4" fmla="*/ 88 w 95"/>
                  <a:gd name="T5" fmla="*/ 42 h 156"/>
                  <a:gd name="T6" fmla="*/ 66 w 95"/>
                  <a:gd name="T7" fmla="*/ 19 h 156"/>
                  <a:gd name="T8" fmla="*/ 60 w 95"/>
                  <a:gd name="T9" fmla="*/ 0 h 156"/>
                  <a:gd name="T10" fmla="*/ 53 w 95"/>
                  <a:gd name="T11" fmla="*/ 16 h 156"/>
                  <a:gd name="T12" fmla="*/ 43 w 95"/>
                  <a:gd name="T13" fmla="*/ 16 h 156"/>
                  <a:gd name="T14" fmla="*/ 37 w 95"/>
                  <a:gd name="T15" fmla="*/ 0 h 156"/>
                  <a:gd name="T16" fmla="*/ 30 w 95"/>
                  <a:gd name="T17" fmla="*/ 19 h 156"/>
                  <a:gd name="T18" fmla="*/ 5 w 95"/>
                  <a:gd name="T19" fmla="*/ 50 h 156"/>
                  <a:gd name="T20" fmla="*/ 25 w 95"/>
                  <a:gd name="T21" fmla="*/ 78 h 156"/>
                  <a:gd name="T22" fmla="*/ 30 w 95"/>
                  <a:gd name="T23" fmla="*/ 118 h 156"/>
                  <a:gd name="T24" fmla="*/ 3 w 95"/>
                  <a:gd name="T25" fmla="*/ 110 h 156"/>
                  <a:gd name="T26" fmla="*/ 30 w 95"/>
                  <a:gd name="T27" fmla="*/ 137 h 156"/>
                  <a:gd name="T28" fmla="*/ 37 w 95"/>
                  <a:gd name="T29" fmla="*/ 156 h 156"/>
                  <a:gd name="T30" fmla="*/ 43 w 95"/>
                  <a:gd name="T31" fmla="*/ 140 h 156"/>
                  <a:gd name="T32" fmla="*/ 53 w 95"/>
                  <a:gd name="T33" fmla="*/ 140 h 156"/>
                  <a:gd name="T34" fmla="*/ 60 w 95"/>
                  <a:gd name="T35" fmla="*/ 156 h 156"/>
                  <a:gd name="T36" fmla="*/ 66 w 95"/>
                  <a:gd name="T37" fmla="*/ 137 h 156"/>
                  <a:gd name="T38" fmla="*/ 95 w 95"/>
                  <a:gd name="T39" fmla="*/ 103 h 156"/>
                  <a:gd name="T40" fmla="*/ 48 w 95"/>
                  <a:gd name="T41" fmla="*/ 33 h 156"/>
                  <a:gd name="T42" fmla="*/ 53 w 95"/>
                  <a:gd name="T43" fmla="*/ 68 h 156"/>
                  <a:gd name="T44" fmla="*/ 50 w 95"/>
                  <a:gd name="T45" fmla="*/ 67 h 156"/>
                  <a:gd name="T46" fmla="*/ 43 w 95"/>
                  <a:gd name="T47" fmla="*/ 34 h 156"/>
                  <a:gd name="T48" fmla="*/ 28 w 95"/>
                  <a:gd name="T49" fmla="*/ 60 h 156"/>
                  <a:gd name="T50" fmla="*/ 22 w 95"/>
                  <a:gd name="T51" fmla="*/ 50 h 156"/>
                  <a:gd name="T52" fmla="*/ 30 w 95"/>
                  <a:gd name="T53" fmla="*/ 38 h 156"/>
                  <a:gd name="T54" fmla="*/ 28 w 95"/>
                  <a:gd name="T55" fmla="*/ 60 h 156"/>
                  <a:gd name="T56" fmla="*/ 43 w 95"/>
                  <a:gd name="T57" fmla="*/ 122 h 156"/>
                  <a:gd name="T58" fmla="*/ 47 w 95"/>
                  <a:gd name="T59" fmla="*/ 85 h 156"/>
                  <a:gd name="T60" fmla="*/ 53 w 95"/>
                  <a:gd name="T61" fmla="*/ 86 h 156"/>
                  <a:gd name="T62" fmla="*/ 49 w 95"/>
                  <a:gd name="T63" fmla="*/ 122 h 156"/>
                  <a:gd name="T64" fmla="*/ 66 w 95"/>
                  <a:gd name="T65" fmla="*/ 118 h 156"/>
                  <a:gd name="T66" fmla="*/ 71 w 95"/>
                  <a:gd name="T67" fmla="*/ 93 h 156"/>
                  <a:gd name="T68" fmla="*/ 78 w 95"/>
                  <a:gd name="T69" fmla="*/ 10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156">
                    <a:moveTo>
                      <a:pt x="91" y="89"/>
                    </a:moveTo>
                    <a:cubicBezTo>
                      <a:pt x="87" y="82"/>
                      <a:pt x="81" y="78"/>
                      <a:pt x="74" y="74"/>
                    </a:cubicBezTo>
                    <a:cubicBezTo>
                      <a:pt x="71" y="73"/>
                      <a:pt x="69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9" y="40"/>
                      <a:pt x="73" y="42"/>
                      <a:pt x="76" y="45"/>
                    </a:cubicBezTo>
                    <a:cubicBezTo>
                      <a:pt x="80" y="47"/>
                      <a:pt x="86" y="46"/>
                      <a:pt x="88" y="42"/>
                    </a:cubicBezTo>
                    <a:cubicBezTo>
                      <a:pt x="91" y="38"/>
                      <a:pt x="90" y="32"/>
                      <a:pt x="86" y="30"/>
                    </a:cubicBezTo>
                    <a:cubicBezTo>
                      <a:pt x="81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60" y="0"/>
                    </a:cubicBezTo>
                    <a:cubicBezTo>
                      <a:pt x="56" y="0"/>
                      <a:pt x="53" y="3"/>
                      <a:pt x="53" y="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2" y="16"/>
                      <a:pt x="50" y="16"/>
                      <a:pt x="48" y="16"/>
                    </a:cubicBezTo>
                    <a:cubicBezTo>
                      <a:pt x="47" y="16"/>
                      <a:pt x="45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7" y="0"/>
                    </a:cubicBezTo>
                    <a:cubicBezTo>
                      <a:pt x="33" y="0"/>
                      <a:pt x="30" y="3"/>
                      <a:pt x="30" y="7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6" y="20"/>
                      <a:pt x="22" y="22"/>
                      <a:pt x="18" y="25"/>
                    </a:cubicBezTo>
                    <a:cubicBezTo>
                      <a:pt x="10" y="31"/>
                      <a:pt x="5" y="40"/>
                      <a:pt x="5" y="50"/>
                    </a:cubicBezTo>
                    <a:cubicBezTo>
                      <a:pt x="5" y="55"/>
                      <a:pt x="6" y="60"/>
                      <a:pt x="9" y="64"/>
                    </a:cubicBezTo>
                    <a:cubicBezTo>
                      <a:pt x="12" y="70"/>
                      <a:pt x="18" y="75"/>
                      <a:pt x="25" y="78"/>
                    </a:cubicBezTo>
                    <a:cubicBezTo>
                      <a:pt x="26" y="79"/>
                      <a:pt x="28" y="80"/>
                      <a:pt x="30" y="80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25" y="115"/>
                      <a:pt x="19" y="112"/>
                      <a:pt x="16" y="109"/>
                    </a:cubicBezTo>
                    <a:cubicBezTo>
                      <a:pt x="12" y="106"/>
                      <a:pt x="6" y="106"/>
                      <a:pt x="3" y="110"/>
                    </a:cubicBezTo>
                    <a:cubicBezTo>
                      <a:pt x="0" y="114"/>
                      <a:pt x="1" y="120"/>
                      <a:pt x="4" y="123"/>
                    </a:cubicBezTo>
                    <a:cubicBezTo>
                      <a:pt x="11" y="128"/>
                      <a:pt x="20" y="134"/>
                      <a:pt x="30" y="137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30" y="153"/>
                      <a:pt x="33" y="156"/>
                      <a:pt x="37" y="156"/>
                    </a:cubicBezTo>
                    <a:cubicBezTo>
                      <a:pt x="40" y="156"/>
                      <a:pt x="43" y="153"/>
                      <a:pt x="43" y="149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45" y="140"/>
                      <a:pt x="47" y="140"/>
                      <a:pt x="49" y="140"/>
                    </a:cubicBezTo>
                    <a:cubicBezTo>
                      <a:pt x="50" y="140"/>
                      <a:pt x="52" y="140"/>
                      <a:pt x="53" y="140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3" y="153"/>
                      <a:pt x="56" y="156"/>
                      <a:pt x="60" y="156"/>
                    </a:cubicBezTo>
                    <a:cubicBezTo>
                      <a:pt x="63" y="156"/>
                      <a:pt x="66" y="153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1" y="136"/>
                      <a:pt x="76" y="133"/>
                      <a:pt x="81" y="130"/>
                    </a:cubicBezTo>
                    <a:cubicBezTo>
                      <a:pt x="89" y="124"/>
                      <a:pt x="95" y="114"/>
                      <a:pt x="95" y="103"/>
                    </a:cubicBezTo>
                    <a:cubicBezTo>
                      <a:pt x="95" y="98"/>
                      <a:pt x="94" y="93"/>
                      <a:pt x="91" y="89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2" y="34"/>
                      <a:pt x="53" y="34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8"/>
                      <a:pt x="51" y="67"/>
                      <a:pt x="50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7" y="67"/>
                      <a:pt x="45" y="66"/>
                      <a:pt x="43" y="66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34"/>
                      <a:pt x="47" y="33"/>
                      <a:pt x="48" y="33"/>
                    </a:cubicBezTo>
                    <a:close/>
                    <a:moveTo>
                      <a:pt x="28" y="60"/>
                    </a:moveTo>
                    <a:cubicBezTo>
                      <a:pt x="26" y="58"/>
                      <a:pt x="24" y="56"/>
                      <a:pt x="24" y="55"/>
                    </a:cubicBezTo>
                    <a:cubicBezTo>
                      <a:pt x="23" y="54"/>
                      <a:pt x="22" y="52"/>
                      <a:pt x="22" y="50"/>
                    </a:cubicBezTo>
                    <a:cubicBezTo>
                      <a:pt x="22" y="47"/>
                      <a:pt x="24" y="43"/>
                      <a:pt x="29" y="39"/>
                    </a:cubicBezTo>
                    <a:cubicBezTo>
                      <a:pt x="29" y="39"/>
                      <a:pt x="30" y="39"/>
                      <a:pt x="30" y="38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29" y="60"/>
                      <a:pt x="28" y="60"/>
                    </a:cubicBezTo>
                    <a:close/>
                    <a:moveTo>
                      <a:pt x="49" y="122"/>
                    </a:moveTo>
                    <a:cubicBezTo>
                      <a:pt x="47" y="122"/>
                      <a:pt x="45" y="122"/>
                      <a:pt x="43" y="122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4" y="84"/>
                      <a:pt x="46" y="84"/>
                      <a:pt x="47" y="85"/>
                    </a:cubicBezTo>
                    <a:cubicBezTo>
                      <a:pt x="47" y="85"/>
                      <a:pt x="47" y="85"/>
                      <a:pt x="47" y="85"/>
                    </a:cubicBezTo>
                    <a:cubicBezTo>
                      <a:pt x="49" y="85"/>
                      <a:pt x="51" y="85"/>
                      <a:pt x="53" y="86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2" y="122"/>
                      <a:pt x="50" y="122"/>
                      <a:pt x="49" y="122"/>
                    </a:cubicBezTo>
                    <a:close/>
                    <a:moveTo>
                      <a:pt x="70" y="116"/>
                    </a:moveTo>
                    <a:cubicBezTo>
                      <a:pt x="69" y="117"/>
                      <a:pt x="68" y="118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69" y="92"/>
                      <a:pt x="71" y="93"/>
                    </a:cubicBezTo>
                    <a:cubicBezTo>
                      <a:pt x="73" y="94"/>
                      <a:pt x="75" y="96"/>
                      <a:pt x="76" y="98"/>
                    </a:cubicBezTo>
                    <a:cubicBezTo>
                      <a:pt x="77" y="100"/>
                      <a:pt x="78" y="101"/>
                      <a:pt x="78" y="103"/>
                    </a:cubicBezTo>
                    <a:cubicBezTo>
                      <a:pt x="78" y="108"/>
                      <a:pt x="75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íṡḷiďé">
                <a:extLst>
                  <a:ext uri="{FF2B5EF4-FFF2-40B4-BE49-F238E27FC236}">
                    <a16:creationId xmlns:a16="http://schemas.microsoft.com/office/drawing/2014/main" id="{D485E115-12DB-4B0D-BCB3-0CFEB3D7211C}"/>
                  </a:ext>
                </a:extLst>
              </p:cNvPr>
              <p:cNvSpPr/>
              <p:nvPr/>
            </p:nvSpPr>
            <p:spPr bwMode="auto">
              <a:xfrm>
                <a:off x="5588001" y="5091113"/>
                <a:ext cx="31750" cy="31750"/>
              </a:xfrm>
              <a:custGeom>
                <a:avLst/>
                <a:gdLst>
                  <a:gd name="T0" fmla="*/ 4 w 10"/>
                  <a:gd name="T1" fmla="*/ 1 h 10"/>
                  <a:gd name="T2" fmla="*/ 4 w 10"/>
                  <a:gd name="T3" fmla="*/ 1 h 10"/>
                  <a:gd name="T4" fmla="*/ 0 w 10"/>
                  <a:gd name="T5" fmla="*/ 0 h 10"/>
                  <a:gd name="T6" fmla="*/ 0 w 10"/>
                  <a:gd name="T7" fmla="*/ 8 h 10"/>
                  <a:gd name="T8" fmla="*/ 4 w 10"/>
                  <a:gd name="T9" fmla="*/ 9 h 10"/>
                  <a:gd name="T10" fmla="*/ 4 w 10"/>
                  <a:gd name="T11" fmla="*/ 9 h 10"/>
                  <a:gd name="T12" fmla="*/ 10 w 10"/>
                  <a:gd name="T13" fmla="*/ 10 h 10"/>
                  <a:gd name="T14" fmla="*/ 10 w 10"/>
                  <a:gd name="T15" fmla="*/ 2 h 10"/>
                  <a:gd name="T16" fmla="*/ 4 w 10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3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6" y="9"/>
                      <a:pt x="8" y="9"/>
                      <a:pt x="10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1"/>
                      <a:pt x="6" y="1"/>
                      <a:pt x="4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îşḷíḋé">
                <a:extLst>
                  <a:ext uri="{FF2B5EF4-FFF2-40B4-BE49-F238E27FC236}">
                    <a16:creationId xmlns:a16="http://schemas.microsoft.com/office/drawing/2014/main" id="{142A99B1-7015-46A1-9F1C-FEEC26EE771A}"/>
                  </a:ext>
                </a:extLst>
              </p:cNvPr>
              <p:cNvSpPr/>
              <p:nvPr/>
            </p:nvSpPr>
            <p:spPr bwMode="auto">
              <a:xfrm>
                <a:off x="5588001" y="4932363"/>
                <a:ext cx="31750" cy="28575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1 h 9"/>
                  <a:gd name="T4" fmla="*/ 0 w 10"/>
                  <a:gd name="T5" fmla="*/ 9 h 9"/>
                  <a:gd name="T6" fmla="*/ 5 w 10"/>
                  <a:gd name="T7" fmla="*/ 8 h 9"/>
                  <a:gd name="T8" fmla="*/ 10 w 10"/>
                  <a:gd name="T9" fmla="*/ 9 h 9"/>
                  <a:gd name="T10" fmla="*/ 10 w 10"/>
                  <a:gd name="T11" fmla="*/ 1 h 9"/>
                  <a:gd name="T12" fmla="*/ 5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4" y="0"/>
                      <a:pt x="2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9"/>
                      <a:pt x="4" y="8"/>
                      <a:pt x="5" y="8"/>
                    </a:cubicBezTo>
                    <a:cubicBezTo>
                      <a:pt x="7" y="8"/>
                      <a:pt x="9" y="9"/>
                      <a:pt x="10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îŝľïḑe">
                <a:extLst>
                  <a:ext uri="{FF2B5EF4-FFF2-40B4-BE49-F238E27FC236}">
                    <a16:creationId xmlns:a16="http://schemas.microsoft.com/office/drawing/2014/main" id="{D60C204F-ED49-415F-BC95-A776475BD5AA}"/>
                  </a:ext>
                </a:extLst>
              </p:cNvPr>
              <p:cNvSpPr/>
              <p:nvPr/>
            </p:nvSpPr>
            <p:spPr bwMode="auto">
              <a:xfrm>
                <a:off x="5522913" y="4948238"/>
                <a:ext cx="25400" cy="50800"/>
              </a:xfrm>
              <a:custGeom>
                <a:avLst/>
                <a:gdLst>
                  <a:gd name="T0" fmla="*/ 7 w 8"/>
                  <a:gd name="T1" fmla="*/ 1 h 16"/>
                  <a:gd name="T2" fmla="*/ 0 w 8"/>
                  <a:gd name="T3" fmla="*/ 12 h 16"/>
                  <a:gd name="T4" fmla="*/ 1 w 8"/>
                  <a:gd name="T5" fmla="*/ 16 h 16"/>
                  <a:gd name="T6" fmla="*/ 7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7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7" y="1"/>
                    </a:moveTo>
                    <a:cubicBezTo>
                      <a:pt x="2" y="5"/>
                      <a:pt x="0" y="9"/>
                      <a:pt x="0" y="12"/>
                    </a:cubicBezTo>
                    <a:cubicBezTo>
                      <a:pt x="0" y="14"/>
                      <a:pt x="1" y="15"/>
                      <a:pt x="1" y="16"/>
                    </a:cubicBezTo>
                    <a:cubicBezTo>
                      <a:pt x="2" y="14"/>
                      <a:pt x="4" y="12"/>
                      <a:pt x="7" y="9"/>
                    </a:cubicBezTo>
                    <a:cubicBezTo>
                      <a:pt x="7" y="9"/>
                      <a:pt x="8" y="9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íṧļïďè">
                <a:extLst>
                  <a:ext uri="{FF2B5EF4-FFF2-40B4-BE49-F238E27FC236}">
                    <a16:creationId xmlns:a16="http://schemas.microsoft.com/office/drawing/2014/main" id="{1B2A2843-5FE8-4070-9393-6345ED1FC564}"/>
                  </a:ext>
                </a:extLst>
              </p:cNvPr>
              <p:cNvSpPr/>
              <p:nvPr/>
            </p:nvSpPr>
            <p:spPr bwMode="auto">
              <a:xfrm>
                <a:off x="5659438" y="4948238"/>
                <a:ext cx="74613" cy="52388"/>
              </a:xfrm>
              <a:custGeom>
                <a:avLst/>
                <a:gdLst>
                  <a:gd name="T0" fmla="*/ 10 w 24"/>
                  <a:gd name="T1" fmla="*/ 7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5 h 17"/>
                  <a:gd name="T8" fmla="*/ 22 w 24"/>
                  <a:gd name="T9" fmla="*/ 12 h 17"/>
                  <a:gd name="T10" fmla="*/ 23 w 24"/>
                  <a:gd name="T11" fmla="*/ 3 h 17"/>
                  <a:gd name="T12" fmla="*/ 22 w 24"/>
                  <a:gd name="T13" fmla="*/ 4 h 17"/>
                  <a:gd name="T14" fmla="*/ 10 w 24"/>
                  <a:gd name="T15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7"/>
                    </a:moveTo>
                    <a:cubicBezTo>
                      <a:pt x="7" y="4"/>
                      <a:pt x="3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10"/>
                      <a:pt x="7" y="12"/>
                      <a:pt x="10" y="15"/>
                    </a:cubicBezTo>
                    <a:cubicBezTo>
                      <a:pt x="14" y="17"/>
                      <a:pt x="20" y="16"/>
                      <a:pt x="22" y="12"/>
                    </a:cubicBezTo>
                    <a:cubicBezTo>
                      <a:pt x="24" y="9"/>
                      <a:pt x="24" y="6"/>
                      <a:pt x="23" y="3"/>
                    </a:cubicBezTo>
                    <a:cubicBezTo>
                      <a:pt x="23" y="3"/>
                      <a:pt x="23" y="4"/>
                      <a:pt x="22" y="4"/>
                    </a:cubicBezTo>
                    <a:cubicBezTo>
                      <a:pt x="20" y="8"/>
                      <a:pt x="14" y="9"/>
                      <a:pt x="10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ï$liḋé">
                <a:extLst>
                  <a:ext uri="{FF2B5EF4-FFF2-40B4-BE49-F238E27FC236}">
                    <a16:creationId xmlns:a16="http://schemas.microsoft.com/office/drawing/2014/main" id="{27FA9E23-4FB9-4E71-B3D9-0197AD2D6319}"/>
                  </a:ext>
                </a:extLst>
              </p:cNvPr>
              <p:cNvSpPr/>
              <p:nvPr/>
            </p:nvSpPr>
            <p:spPr bwMode="auto">
              <a:xfrm>
                <a:off x="5659438" y="5110163"/>
                <a:ext cx="38100" cy="55563"/>
              </a:xfrm>
              <a:custGeom>
                <a:avLst/>
                <a:gdLst>
                  <a:gd name="T0" fmla="*/ 10 w 12"/>
                  <a:gd name="T1" fmla="*/ 8 h 18"/>
                  <a:gd name="T2" fmla="*/ 5 w 12"/>
                  <a:gd name="T3" fmla="*/ 3 h 18"/>
                  <a:gd name="T4" fmla="*/ 0 w 12"/>
                  <a:gd name="T5" fmla="*/ 0 h 18"/>
                  <a:gd name="T6" fmla="*/ 0 w 12"/>
                  <a:gd name="T7" fmla="*/ 8 h 18"/>
                  <a:gd name="T8" fmla="*/ 5 w 12"/>
                  <a:gd name="T9" fmla="*/ 11 h 18"/>
                  <a:gd name="T10" fmla="*/ 10 w 12"/>
                  <a:gd name="T11" fmla="*/ 16 h 18"/>
                  <a:gd name="T12" fmla="*/ 11 w 12"/>
                  <a:gd name="T13" fmla="*/ 18 h 18"/>
                  <a:gd name="T14" fmla="*/ 12 w 12"/>
                  <a:gd name="T15" fmla="*/ 13 h 18"/>
                  <a:gd name="T16" fmla="*/ 10 w 12"/>
                  <a:gd name="T17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8">
                    <a:moveTo>
                      <a:pt x="10" y="8"/>
                    </a:moveTo>
                    <a:cubicBezTo>
                      <a:pt x="9" y="6"/>
                      <a:pt x="7" y="4"/>
                      <a:pt x="5" y="3"/>
                    </a:cubicBezTo>
                    <a:cubicBezTo>
                      <a:pt x="3" y="2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10"/>
                      <a:pt x="5" y="11"/>
                    </a:cubicBezTo>
                    <a:cubicBezTo>
                      <a:pt x="7" y="12"/>
                      <a:pt x="9" y="14"/>
                      <a:pt x="10" y="16"/>
                    </a:cubicBezTo>
                    <a:cubicBezTo>
                      <a:pt x="10" y="16"/>
                      <a:pt x="11" y="17"/>
                      <a:pt x="11" y="18"/>
                    </a:cubicBezTo>
                    <a:cubicBezTo>
                      <a:pt x="11" y="16"/>
                      <a:pt x="12" y="15"/>
                      <a:pt x="12" y="13"/>
                    </a:cubicBezTo>
                    <a:cubicBezTo>
                      <a:pt x="12" y="11"/>
                      <a:pt x="11" y="10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îş1iďè">
                <a:extLst>
                  <a:ext uri="{FF2B5EF4-FFF2-40B4-BE49-F238E27FC236}">
                    <a16:creationId xmlns:a16="http://schemas.microsoft.com/office/drawing/2014/main" id="{9035A227-80E4-4CDB-8C9C-9CCD7564835F}"/>
                  </a:ext>
                </a:extLst>
              </p:cNvPr>
              <p:cNvSpPr/>
              <p:nvPr/>
            </p:nvSpPr>
            <p:spPr bwMode="auto">
              <a:xfrm>
                <a:off x="5548313" y="5292725"/>
                <a:ext cx="39688" cy="47625"/>
              </a:xfrm>
              <a:custGeom>
                <a:avLst/>
                <a:gdLst>
                  <a:gd name="T0" fmla="*/ 7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7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7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7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7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íşḷiḍè">
                <a:extLst>
                  <a:ext uri="{FF2B5EF4-FFF2-40B4-BE49-F238E27FC236}">
                    <a16:creationId xmlns:a16="http://schemas.microsoft.com/office/drawing/2014/main" id="{5E56C46C-EFAC-4C75-BB7F-AE6124CACA05}"/>
                  </a:ext>
                </a:extLst>
              </p:cNvPr>
              <p:cNvSpPr/>
              <p:nvPr/>
            </p:nvSpPr>
            <p:spPr bwMode="auto">
              <a:xfrm>
                <a:off x="5619751" y="5292725"/>
                <a:ext cx="39688" cy="47625"/>
              </a:xfrm>
              <a:custGeom>
                <a:avLst/>
                <a:gdLst>
                  <a:gd name="T0" fmla="*/ 7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7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7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7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7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îšľîďe">
                <a:extLst>
                  <a:ext uri="{FF2B5EF4-FFF2-40B4-BE49-F238E27FC236}">
                    <a16:creationId xmlns:a16="http://schemas.microsoft.com/office/drawing/2014/main" id="{7EAFE3FC-4E7D-4ABA-8480-696EAD6C406D}"/>
                  </a:ext>
                </a:extLst>
              </p:cNvPr>
              <p:cNvSpPr/>
              <p:nvPr/>
            </p:nvSpPr>
            <p:spPr bwMode="auto">
              <a:xfrm>
                <a:off x="5659438" y="5162550"/>
                <a:ext cx="90488" cy="117475"/>
              </a:xfrm>
              <a:custGeom>
                <a:avLst/>
                <a:gdLst>
                  <a:gd name="T0" fmla="*/ 15 w 29"/>
                  <a:gd name="T1" fmla="*/ 23 h 38"/>
                  <a:gd name="T2" fmla="*/ 0 w 29"/>
                  <a:gd name="T3" fmla="*/ 30 h 38"/>
                  <a:gd name="T4" fmla="*/ 0 w 29"/>
                  <a:gd name="T5" fmla="*/ 38 h 38"/>
                  <a:gd name="T6" fmla="*/ 15 w 29"/>
                  <a:gd name="T7" fmla="*/ 31 h 38"/>
                  <a:gd name="T8" fmla="*/ 29 w 29"/>
                  <a:gd name="T9" fmla="*/ 4 h 38"/>
                  <a:gd name="T10" fmla="*/ 29 w 29"/>
                  <a:gd name="T11" fmla="*/ 0 h 38"/>
                  <a:gd name="T12" fmla="*/ 15 w 29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8">
                    <a:moveTo>
                      <a:pt x="15" y="23"/>
                    </a:moveTo>
                    <a:cubicBezTo>
                      <a:pt x="10" y="26"/>
                      <a:pt x="5" y="29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37"/>
                      <a:pt x="10" y="34"/>
                      <a:pt x="15" y="31"/>
                    </a:cubicBezTo>
                    <a:cubicBezTo>
                      <a:pt x="23" y="25"/>
                      <a:pt x="29" y="15"/>
                      <a:pt x="29" y="4"/>
                    </a:cubicBezTo>
                    <a:cubicBezTo>
                      <a:pt x="29" y="3"/>
                      <a:pt x="29" y="2"/>
                      <a:pt x="29" y="0"/>
                    </a:cubicBezTo>
                    <a:cubicBezTo>
                      <a:pt x="28" y="10"/>
                      <a:pt x="22" y="18"/>
                      <a:pt x="15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îšḷídè">
                <a:extLst>
                  <a:ext uri="{FF2B5EF4-FFF2-40B4-BE49-F238E27FC236}">
                    <a16:creationId xmlns:a16="http://schemas.microsoft.com/office/drawing/2014/main" id="{D3BB437A-B8FD-4704-843A-36E1BA2FBF9B}"/>
                  </a:ext>
                </a:extLst>
              </p:cNvPr>
              <p:cNvSpPr/>
              <p:nvPr/>
            </p:nvSpPr>
            <p:spPr bwMode="auto">
              <a:xfrm>
                <a:off x="5454651" y="5203825"/>
                <a:ext cx="93663" cy="76200"/>
              </a:xfrm>
              <a:custGeom>
                <a:avLst/>
                <a:gdLst>
                  <a:gd name="T0" fmla="*/ 30 w 30"/>
                  <a:gd name="T1" fmla="*/ 17 h 25"/>
                  <a:gd name="T2" fmla="*/ 4 w 30"/>
                  <a:gd name="T3" fmla="*/ 3 h 25"/>
                  <a:gd name="T4" fmla="*/ 2 w 30"/>
                  <a:gd name="T5" fmla="*/ 0 h 25"/>
                  <a:gd name="T6" fmla="*/ 4 w 30"/>
                  <a:gd name="T7" fmla="*/ 11 h 25"/>
                  <a:gd name="T8" fmla="*/ 30 w 30"/>
                  <a:gd name="T9" fmla="*/ 25 h 25"/>
                  <a:gd name="T10" fmla="*/ 30 w 30"/>
                  <a:gd name="T1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5">
                    <a:moveTo>
                      <a:pt x="30" y="17"/>
                    </a:moveTo>
                    <a:cubicBezTo>
                      <a:pt x="20" y="14"/>
                      <a:pt x="11" y="8"/>
                      <a:pt x="4" y="3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0" y="3"/>
                      <a:pt x="1" y="8"/>
                      <a:pt x="4" y="11"/>
                    </a:cubicBezTo>
                    <a:cubicBezTo>
                      <a:pt x="11" y="16"/>
                      <a:pt x="20" y="22"/>
                      <a:pt x="30" y="25"/>
                    </a:cubicBez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íśľídê">
                <a:extLst>
                  <a:ext uri="{FF2B5EF4-FFF2-40B4-BE49-F238E27FC236}">
                    <a16:creationId xmlns:a16="http://schemas.microsoft.com/office/drawing/2014/main" id="{F5355B87-7393-4E14-AEDB-69686FDFAF68}"/>
                  </a:ext>
                </a:extLst>
              </p:cNvPr>
              <p:cNvSpPr/>
              <p:nvPr/>
            </p:nvSpPr>
            <p:spPr bwMode="auto">
              <a:xfrm>
                <a:off x="5588001" y="5265738"/>
                <a:ext cx="31750" cy="23813"/>
              </a:xfrm>
              <a:custGeom>
                <a:avLst/>
                <a:gdLst>
                  <a:gd name="T0" fmla="*/ 10 w 10"/>
                  <a:gd name="T1" fmla="*/ 0 h 8"/>
                  <a:gd name="T2" fmla="*/ 6 w 10"/>
                  <a:gd name="T3" fmla="*/ 0 h 8"/>
                  <a:gd name="T4" fmla="*/ 0 w 10"/>
                  <a:gd name="T5" fmla="*/ 0 h 8"/>
                  <a:gd name="T6" fmla="*/ 0 w 10"/>
                  <a:gd name="T7" fmla="*/ 8 h 8"/>
                  <a:gd name="T8" fmla="*/ 6 w 10"/>
                  <a:gd name="T9" fmla="*/ 8 h 8"/>
                  <a:gd name="T10" fmla="*/ 10 w 10"/>
                  <a:gd name="T11" fmla="*/ 8 h 8"/>
                  <a:gd name="T12" fmla="*/ 10 w 1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9" y="0"/>
                      <a:pt x="7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4" y="8"/>
                      <a:pt x="6" y="8"/>
                    </a:cubicBezTo>
                    <a:cubicBezTo>
                      <a:pt x="7" y="8"/>
                      <a:pt x="9" y="8"/>
                      <a:pt x="10" y="8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íṣļiḓè">
                <a:extLst>
                  <a:ext uri="{FF2B5EF4-FFF2-40B4-BE49-F238E27FC236}">
                    <a16:creationId xmlns:a16="http://schemas.microsoft.com/office/drawing/2014/main" id="{773FA17C-17B6-46DD-AFA9-BA6215C10F43}"/>
                  </a:ext>
                </a:extLst>
              </p:cNvPr>
              <p:cNvSpPr/>
              <p:nvPr/>
            </p:nvSpPr>
            <p:spPr bwMode="auto">
              <a:xfrm>
                <a:off x="5470526" y="4999038"/>
                <a:ext cx="77788" cy="104775"/>
              </a:xfrm>
              <a:custGeom>
                <a:avLst/>
                <a:gdLst>
                  <a:gd name="T0" fmla="*/ 20 w 25"/>
                  <a:gd name="T1" fmla="*/ 32 h 34"/>
                  <a:gd name="T2" fmla="*/ 25 w 25"/>
                  <a:gd name="T3" fmla="*/ 34 h 34"/>
                  <a:gd name="T4" fmla="*/ 25 w 25"/>
                  <a:gd name="T5" fmla="*/ 26 h 34"/>
                  <a:gd name="T6" fmla="*/ 20 w 25"/>
                  <a:gd name="T7" fmla="*/ 24 h 34"/>
                  <a:gd name="T8" fmla="*/ 4 w 25"/>
                  <a:gd name="T9" fmla="*/ 10 h 34"/>
                  <a:gd name="T10" fmla="*/ 0 w 25"/>
                  <a:gd name="T11" fmla="*/ 0 h 34"/>
                  <a:gd name="T12" fmla="*/ 0 w 25"/>
                  <a:gd name="T13" fmla="*/ 4 h 34"/>
                  <a:gd name="T14" fmla="*/ 4 w 25"/>
                  <a:gd name="T15" fmla="*/ 18 h 34"/>
                  <a:gd name="T16" fmla="*/ 20 w 25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34">
                    <a:moveTo>
                      <a:pt x="20" y="32"/>
                    </a:moveTo>
                    <a:cubicBezTo>
                      <a:pt x="21" y="33"/>
                      <a:pt x="23" y="34"/>
                      <a:pt x="25" y="34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3" y="26"/>
                      <a:pt x="21" y="25"/>
                      <a:pt x="20" y="24"/>
                    </a:cubicBezTo>
                    <a:cubicBezTo>
                      <a:pt x="13" y="21"/>
                      <a:pt x="7" y="16"/>
                      <a:pt x="4" y="10"/>
                    </a:cubicBezTo>
                    <a:cubicBezTo>
                      <a:pt x="2" y="7"/>
                      <a:pt x="0" y="4"/>
                      <a:pt x="0" y="0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9"/>
                      <a:pt x="1" y="14"/>
                      <a:pt x="4" y="18"/>
                    </a:cubicBezTo>
                    <a:cubicBezTo>
                      <a:pt x="7" y="24"/>
                      <a:pt x="13" y="29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îṥḷïḑé">
                <a:extLst>
                  <a:ext uri="{FF2B5EF4-FFF2-40B4-BE49-F238E27FC236}">
                    <a16:creationId xmlns:a16="http://schemas.microsoft.com/office/drawing/2014/main" id="{FDF0D29C-6CCC-44A8-B6B2-AF0280BAB6C6}"/>
                  </a:ext>
                </a:extLst>
              </p:cNvPr>
              <p:cNvSpPr/>
              <p:nvPr/>
            </p:nvSpPr>
            <p:spPr bwMode="auto">
              <a:xfrm>
                <a:off x="4816476" y="5181600"/>
                <a:ext cx="787400" cy="790575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í$ľíḋe">
                <a:extLst>
                  <a:ext uri="{FF2B5EF4-FFF2-40B4-BE49-F238E27FC236}">
                    <a16:creationId xmlns:a16="http://schemas.microsoft.com/office/drawing/2014/main" id="{8FA093F9-788F-4A46-B6E8-A674A899D8DC}"/>
                  </a:ext>
                </a:extLst>
              </p:cNvPr>
              <p:cNvSpPr/>
              <p:nvPr/>
            </p:nvSpPr>
            <p:spPr bwMode="auto">
              <a:xfrm>
                <a:off x="4816476" y="5565775"/>
                <a:ext cx="787400" cy="406400"/>
              </a:xfrm>
              <a:custGeom>
                <a:avLst/>
                <a:gdLst>
                  <a:gd name="T0" fmla="*/ 127 w 254"/>
                  <a:gd name="T1" fmla="*/ 123 h 131"/>
                  <a:gd name="T2" fmla="*/ 0 w 254"/>
                  <a:gd name="T3" fmla="*/ 0 h 131"/>
                  <a:gd name="T4" fmla="*/ 0 w 254"/>
                  <a:gd name="T5" fmla="*/ 4 h 131"/>
                  <a:gd name="T6" fmla="*/ 127 w 254"/>
                  <a:gd name="T7" fmla="*/ 131 h 131"/>
                  <a:gd name="T8" fmla="*/ 254 w 254"/>
                  <a:gd name="T9" fmla="*/ 4 h 131"/>
                  <a:gd name="T10" fmla="*/ 254 w 254"/>
                  <a:gd name="T11" fmla="*/ 0 h 131"/>
                  <a:gd name="T12" fmla="*/ 127 w 254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131">
                    <a:moveTo>
                      <a:pt x="127" y="123"/>
                    </a:moveTo>
                    <a:cubicBezTo>
                      <a:pt x="58" y="123"/>
                      <a:pt x="2" y="68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7" y="131"/>
                      <a:pt x="254" y="74"/>
                      <a:pt x="254" y="4"/>
                    </a:cubicBezTo>
                    <a:cubicBezTo>
                      <a:pt x="254" y="2"/>
                      <a:pt x="254" y="1"/>
                      <a:pt x="254" y="0"/>
                    </a:cubicBezTo>
                    <a:cubicBezTo>
                      <a:pt x="252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ïṡliḋè">
                <a:extLst>
                  <a:ext uri="{FF2B5EF4-FFF2-40B4-BE49-F238E27FC236}">
                    <a16:creationId xmlns:a16="http://schemas.microsoft.com/office/drawing/2014/main" id="{EF0AACD9-6200-4775-98C1-9DA9E1663ED0}"/>
                  </a:ext>
                </a:extLst>
              </p:cNvPr>
              <p:cNvSpPr/>
              <p:nvPr/>
            </p:nvSpPr>
            <p:spPr bwMode="auto">
              <a:xfrm>
                <a:off x="4891088" y="5259388"/>
                <a:ext cx="638175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î$ḻîḑé">
                <a:extLst>
                  <a:ext uri="{FF2B5EF4-FFF2-40B4-BE49-F238E27FC236}">
                    <a16:creationId xmlns:a16="http://schemas.microsoft.com/office/drawing/2014/main" id="{9D239D3C-FF0E-4B45-A363-3F39CCCF5C0F}"/>
                  </a:ext>
                </a:extLst>
              </p:cNvPr>
              <p:cNvSpPr/>
              <p:nvPr/>
            </p:nvSpPr>
            <p:spPr bwMode="auto">
              <a:xfrm>
                <a:off x="4891088" y="5259388"/>
                <a:ext cx="638175" cy="639763"/>
              </a:xfrm>
              <a:custGeom>
                <a:avLst/>
                <a:gdLst>
                  <a:gd name="T0" fmla="*/ 200 w 206"/>
                  <a:gd name="T1" fmla="*/ 69 h 206"/>
                  <a:gd name="T2" fmla="*/ 195 w 206"/>
                  <a:gd name="T3" fmla="*/ 57 h 206"/>
                  <a:gd name="T4" fmla="*/ 130 w 206"/>
                  <a:gd name="T5" fmla="*/ 85 h 206"/>
                  <a:gd name="T6" fmla="*/ 180 w 206"/>
                  <a:gd name="T7" fmla="*/ 34 h 206"/>
                  <a:gd name="T8" fmla="*/ 171 w 206"/>
                  <a:gd name="T9" fmla="*/ 25 h 206"/>
                  <a:gd name="T10" fmla="*/ 121 w 206"/>
                  <a:gd name="T11" fmla="*/ 76 h 206"/>
                  <a:gd name="T12" fmla="*/ 148 w 206"/>
                  <a:gd name="T13" fmla="*/ 10 h 206"/>
                  <a:gd name="T14" fmla="*/ 136 w 206"/>
                  <a:gd name="T15" fmla="*/ 5 h 206"/>
                  <a:gd name="T16" fmla="*/ 109 w 206"/>
                  <a:gd name="T17" fmla="*/ 71 h 206"/>
                  <a:gd name="T18" fmla="*/ 109 w 206"/>
                  <a:gd name="T19" fmla="*/ 0 h 206"/>
                  <a:gd name="T20" fmla="*/ 103 w 206"/>
                  <a:gd name="T21" fmla="*/ 0 h 206"/>
                  <a:gd name="T22" fmla="*/ 97 w 206"/>
                  <a:gd name="T23" fmla="*/ 0 h 206"/>
                  <a:gd name="T24" fmla="*/ 97 w 206"/>
                  <a:gd name="T25" fmla="*/ 71 h 206"/>
                  <a:gd name="T26" fmla="*/ 69 w 206"/>
                  <a:gd name="T27" fmla="*/ 5 h 206"/>
                  <a:gd name="T28" fmla="*/ 58 w 206"/>
                  <a:gd name="T29" fmla="*/ 10 h 206"/>
                  <a:gd name="T30" fmla="*/ 85 w 206"/>
                  <a:gd name="T31" fmla="*/ 76 h 206"/>
                  <a:gd name="T32" fmla="*/ 35 w 206"/>
                  <a:gd name="T33" fmla="*/ 25 h 206"/>
                  <a:gd name="T34" fmla="*/ 26 w 206"/>
                  <a:gd name="T35" fmla="*/ 34 h 206"/>
                  <a:gd name="T36" fmla="*/ 76 w 206"/>
                  <a:gd name="T37" fmla="*/ 85 h 206"/>
                  <a:gd name="T38" fmla="*/ 10 w 206"/>
                  <a:gd name="T39" fmla="*/ 57 h 206"/>
                  <a:gd name="T40" fmla="*/ 6 w 206"/>
                  <a:gd name="T41" fmla="*/ 69 h 206"/>
                  <a:gd name="T42" fmla="*/ 71 w 206"/>
                  <a:gd name="T43" fmla="*/ 96 h 206"/>
                  <a:gd name="T44" fmla="*/ 0 w 206"/>
                  <a:gd name="T45" fmla="*/ 96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6 w 206"/>
                  <a:gd name="T53" fmla="*/ 136 h 206"/>
                  <a:gd name="T54" fmla="*/ 10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5 w 206"/>
                  <a:gd name="T61" fmla="*/ 180 h 206"/>
                  <a:gd name="T62" fmla="*/ 85 w 206"/>
                  <a:gd name="T63" fmla="*/ 130 h 206"/>
                  <a:gd name="T64" fmla="*/ 58 w 206"/>
                  <a:gd name="T65" fmla="*/ 195 h 206"/>
                  <a:gd name="T66" fmla="*/ 69 w 206"/>
                  <a:gd name="T67" fmla="*/ 200 h 206"/>
                  <a:gd name="T68" fmla="*/ 97 w 206"/>
                  <a:gd name="T69" fmla="*/ 135 h 206"/>
                  <a:gd name="T70" fmla="*/ 97 w 206"/>
                  <a:gd name="T71" fmla="*/ 205 h 206"/>
                  <a:gd name="T72" fmla="*/ 103 w 206"/>
                  <a:gd name="T73" fmla="*/ 206 h 206"/>
                  <a:gd name="T74" fmla="*/ 109 w 206"/>
                  <a:gd name="T75" fmla="*/ 205 h 206"/>
                  <a:gd name="T76" fmla="*/ 109 w 206"/>
                  <a:gd name="T77" fmla="*/ 135 h 206"/>
                  <a:gd name="T78" fmla="*/ 136 w 206"/>
                  <a:gd name="T79" fmla="*/ 200 h 206"/>
                  <a:gd name="T80" fmla="*/ 148 w 206"/>
                  <a:gd name="T81" fmla="*/ 195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5 w 206"/>
                  <a:gd name="T91" fmla="*/ 148 h 206"/>
                  <a:gd name="T92" fmla="*/ 200 w 206"/>
                  <a:gd name="T93" fmla="*/ 136 h 206"/>
                  <a:gd name="T94" fmla="*/ 135 w 206"/>
                  <a:gd name="T95" fmla="*/ 109 h 206"/>
                  <a:gd name="T96" fmla="*/ 206 w 206"/>
                  <a:gd name="T97" fmla="*/ 109 h 206"/>
                  <a:gd name="T98" fmla="*/ 206 w 206"/>
                  <a:gd name="T99" fmla="*/ 103 h 206"/>
                  <a:gd name="T100" fmla="*/ 206 w 206"/>
                  <a:gd name="T101" fmla="*/ 96 h 206"/>
                  <a:gd name="T102" fmla="*/ 135 w 206"/>
                  <a:gd name="T103" fmla="*/ 96 h 206"/>
                  <a:gd name="T104" fmla="*/ 200 w 206"/>
                  <a:gd name="T105" fmla="*/ 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0" y="69"/>
                    </a:moveTo>
                    <a:cubicBezTo>
                      <a:pt x="199" y="65"/>
                      <a:pt x="197" y="61"/>
                      <a:pt x="195" y="57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4"/>
                      <a:pt x="180" y="34"/>
                      <a:pt x="180" y="34"/>
                    </a:cubicBezTo>
                    <a:cubicBezTo>
                      <a:pt x="177" y="31"/>
                      <a:pt x="174" y="28"/>
                      <a:pt x="171" y="25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4" y="8"/>
                      <a:pt x="140" y="7"/>
                      <a:pt x="136" y="5"/>
                    </a:cubicBezTo>
                    <a:cubicBezTo>
                      <a:pt x="109" y="71"/>
                      <a:pt x="109" y="71"/>
                      <a:pt x="109" y="7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5" y="7"/>
                      <a:pt x="62" y="8"/>
                      <a:pt x="58" y="10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2" y="28"/>
                      <a:pt x="29" y="31"/>
                      <a:pt x="26" y="34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9" y="61"/>
                      <a:pt x="7" y="65"/>
                      <a:pt x="6" y="69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0" y="100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6" y="136"/>
                      <a:pt x="6" y="136"/>
                      <a:pt x="6" y="136"/>
                    </a:cubicBezTo>
                    <a:cubicBezTo>
                      <a:pt x="7" y="140"/>
                      <a:pt x="9" y="144"/>
                      <a:pt x="10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9" y="174"/>
                      <a:pt x="32" y="177"/>
                      <a:pt x="35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8" y="195"/>
                      <a:pt x="58" y="195"/>
                      <a:pt x="58" y="195"/>
                    </a:cubicBezTo>
                    <a:cubicBezTo>
                      <a:pt x="62" y="197"/>
                      <a:pt x="65" y="199"/>
                      <a:pt x="69" y="200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7" y="205"/>
                      <a:pt x="97" y="205"/>
                      <a:pt x="97" y="205"/>
                    </a:cubicBezTo>
                    <a:cubicBezTo>
                      <a:pt x="99" y="205"/>
                      <a:pt x="101" y="206"/>
                      <a:pt x="103" y="206"/>
                    </a:cubicBezTo>
                    <a:cubicBezTo>
                      <a:pt x="105" y="206"/>
                      <a:pt x="107" y="205"/>
                      <a:pt x="109" y="205"/>
                    </a:cubicBezTo>
                    <a:cubicBezTo>
                      <a:pt x="109" y="135"/>
                      <a:pt x="109" y="135"/>
                      <a:pt x="109" y="13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40" y="199"/>
                      <a:pt x="144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4" y="177"/>
                      <a:pt x="177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5" y="148"/>
                      <a:pt x="195" y="148"/>
                      <a:pt x="195" y="148"/>
                    </a:cubicBezTo>
                    <a:cubicBezTo>
                      <a:pt x="197" y="144"/>
                      <a:pt x="199" y="140"/>
                      <a:pt x="200" y="136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6" y="109"/>
                      <a:pt x="206" y="109"/>
                      <a:pt x="206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0"/>
                      <a:pt x="206" y="98"/>
                      <a:pt x="206" y="96"/>
                    </a:cubicBezTo>
                    <a:cubicBezTo>
                      <a:pt x="135" y="96"/>
                      <a:pt x="135" y="96"/>
                      <a:pt x="135" y="96"/>
                    </a:cubicBezTo>
                    <a:lnTo>
                      <a:pt x="200" y="69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ïšḻïḓê">
                <a:extLst>
                  <a:ext uri="{FF2B5EF4-FFF2-40B4-BE49-F238E27FC236}">
                    <a16:creationId xmlns:a16="http://schemas.microsoft.com/office/drawing/2014/main" id="{6390C291-8E4D-41A9-B835-9C300AADAD03}"/>
                  </a:ext>
                </a:extLst>
              </p:cNvPr>
              <p:cNvSpPr/>
              <p:nvPr/>
            </p:nvSpPr>
            <p:spPr bwMode="auto">
              <a:xfrm>
                <a:off x="4910138" y="5275263"/>
                <a:ext cx="601663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îṩlidè">
                <a:extLst>
                  <a:ext uri="{FF2B5EF4-FFF2-40B4-BE49-F238E27FC236}">
                    <a16:creationId xmlns:a16="http://schemas.microsoft.com/office/drawing/2014/main" id="{D16C6897-8CCE-47FB-9F04-BC293C3CBA63}"/>
                  </a:ext>
                </a:extLst>
              </p:cNvPr>
              <p:cNvSpPr/>
              <p:nvPr/>
            </p:nvSpPr>
            <p:spPr bwMode="auto">
              <a:xfrm>
                <a:off x="4910138" y="5275263"/>
                <a:ext cx="601663" cy="604838"/>
              </a:xfrm>
              <a:custGeom>
                <a:avLst/>
                <a:gdLst>
                  <a:gd name="T0" fmla="*/ 189 w 194"/>
                  <a:gd name="T1" fmla="*/ 66 h 195"/>
                  <a:gd name="T2" fmla="*/ 184 w 194"/>
                  <a:gd name="T3" fmla="*/ 55 h 195"/>
                  <a:gd name="T4" fmla="*/ 124 w 194"/>
                  <a:gd name="T5" fmla="*/ 80 h 195"/>
                  <a:gd name="T6" fmla="*/ 170 w 194"/>
                  <a:gd name="T7" fmla="*/ 33 h 195"/>
                  <a:gd name="T8" fmla="*/ 161 w 194"/>
                  <a:gd name="T9" fmla="*/ 24 h 195"/>
                  <a:gd name="T10" fmla="*/ 115 w 194"/>
                  <a:gd name="T11" fmla="*/ 71 h 195"/>
                  <a:gd name="T12" fmla="*/ 140 w 194"/>
                  <a:gd name="T13" fmla="*/ 10 h 195"/>
                  <a:gd name="T14" fmla="*/ 128 w 194"/>
                  <a:gd name="T15" fmla="*/ 5 h 195"/>
                  <a:gd name="T16" fmla="*/ 103 w 194"/>
                  <a:gd name="T17" fmla="*/ 66 h 195"/>
                  <a:gd name="T18" fmla="*/ 103 w 194"/>
                  <a:gd name="T19" fmla="*/ 0 h 195"/>
                  <a:gd name="T20" fmla="*/ 97 w 194"/>
                  <a:gd name="T21" fmla="*/ 0 h 195"/>
                  <a:gd name="T22" fmla="*/ 91 w 194"/>
                  <a:gd name="T23" fmla="*/ 0 h 195"/>
                  <a:gd name="T24" fmla="*/ 91 w 194"/>
                  <a:gd name="T25" fmla="*/ 66 h 195"/>
                  <a:gd name="T26" fmla="*/ 66 w 194"/>
                  <a:gd name="T27" fmla="*/ 5 h 195"/>
                  <a:gd name="T28" fmla="*/ 54 w 194"/>
                  <a:gd name="T29" fmla="*/ 10 h 195"/>
                  <a:gd name="T30" fmla="*/ 79 w 194"/>
                  <a:gd name="T31" fmla="*/ 71 h 195"/>
                  <a:gd name="T32" fmla="*/ 33 w 194"/>
                  <a:gd name="T33" fmla="*/ 24 h 195"/>
                  <a:gd name="T34" fmla="*/ 24 w 194"/>
                  <a:gd name="T35" fmla="*/ 33 h 195"/>
                  <a:gd name="T36" fmla="*/ 70 w 194"/>
                  <a:gd name="T37" fmla="*/ 80 h 195"/>
                  <a:gd name="T38" fmla="*/ 10 w 194"/>
                  <a:gd name="T39" fmla="*/ 55 h 195"/>
                  <a:gd name="T40" fmla="*/ 5 w 194"/>
                  <a:gd name="T41" fmla="*/ 66 h 195"/>
                  <a:gd name="T42" fmla="*/ 65 w 194"/>
                  <a:gd name="T43" fmla="*/ 91 h 195"/>
                  <a:gd name="T44" fmla="*/ 0 w 194"/>
                  <a:gd name="T45" fmla="*/ 91 h 195"/>
                  <a:gd name="T46" fmla="*/ 0 w 194"/>
                  <a:gd name="T47" fmla="*/ 98 h 195"/>
                  <a:gd name="T48" fmla="*/ 0 w 194"/>
                  <a:gd name="T49" fmla="*/ 104 h 195"/>
                  <a:gd name="T50" fmla="*/ 65 w 194"/>
                  <a:gd name="T51" fmla="*/ 104 h 195"/>
                  <a:gd name="T52" fmla="*/ 5 w 194"/>
                  <a:gd name="T53" fmla="*/ 129 h 195"/>
                  <a:gd name="T54" fmla="*/ 10 w 194"/>
                  <a:gd name="T55" fmla="*/ 141 h 195"/>
                  <a:gd name="T56" fmla="*/ 70 w 194"/>
                  <a:gd name="T57" fmla="*/ 116 h 195"/>
                  <a:gd name="T58" fmla="*/ 24 w 194"/>
                  <a:gd name="T59" fmla="*/ 162 h 195"/>
                  <a:gd name="T60" fmla="*/ 33 w 194"/>
                  <a:gd name="T61" fmla="*/ 171 h 195"/>
                  <a:gd name="T62" fmla="*/ 79 w 194"/>
                  <a:gd name="T63" fmla="*/ 125 h 195"/>
                  <a:gd name="T64" fmla="*/ 54 w 194"/>
                  <a:gd name="T65" fmla="*/ 185 h 195"/>
                  <a:gd name="T66" fmla="*/ 66 w 194"/>
                  <a:gd name="T67" fmla="*/ 190 h 195"/>
                  <a:gd name="T68" fmla="*/ 91 w 194"/>
                  <a:gd name="T69" fmla="*/ 130 h 195"/>
                  <a:gd name="T70" fmla="*/ 91 w 194"/>
                  <a:gd name="T71" fmla="*/ 195 h 195"/>
                  <a:gd name="T72" fmla="*/ 97 w 194"/>
                  <a:gd name="T73" fmla="*/ 195 h 195"/>
                  <a:gd name="T74" fmla="*/ 103 w 194"/>
                  <a:gd name="T75" fmla="*/ 195 h 195"/>
                  <a:gd name="T76" fmla="*/ 103 w 194"/>
                  <a:gd name="T77" fmla="*/ 130 h 195"/>
                  <a:gd name="T78" fmla="*/ 128 w 194"/>
                  <a:gd name="T79" fmla="*/ 190 h 195"/>
                  <a:gd name="T80" fmla="*/ 140 w 194"/>
                  <a:gd name="T81" fmla="*/ 185 h 195"/>
                  <a:gd name="T82" fmla="*/ 115 w 194"/>
                  <a:gd name="T83" fmla="*/ 125 h 195"/>
                  <a:gd name="T84" fmla="*/ 161 w 194"/>
                  <a:gd name="T85" fmla="*/ 171 h 195"/>
                  <a:gd name="T86" fmla="*/ 170 w 194"/>
                  <a:gd name="T87" fmla="*/ 162 h 195"/>
                  <a:gd name="T88" fmla="*/ 124 w 194"/>
                  <a:gd name="T89" fmla="*/ 116 h 195"/>
                  <a:gd name="T90" fmla="*/ 184 w 194"/>
                  <a:gd name="T91" fmla="*/ 141 h 195"/>
                  <a:gd name="T92" fmla="*/ 189 w 194"/>
                  <a:gd name="T93" fmla="*/ 129 h 195"/>
                  <a:gd name="T94" fmla="*/ 129 w 194"/>
                  <a:gd name="T95" fmla="*/ 104 h 195"/>
                  <a:gd name="T96" fmla="*/ 194 w 194"/>
                  <a:gd name="T97" fmla="*/ 104 h 195"/>
                  <a:gd name="T98" fmla="*/ 194 w 194"/>
                  <a:gd name="T99" fmla="*/ 98 h 195"/>
                  <a:gd name="T100" fmla="*/ 194 w 194"/>
                  <a:gd name="T101" fmla="*/ 91 h 195"/>
                  <a:gd name="T102" fmla="*/ 129 w 194"/>
                  <a:gd name="T103" fmla="*/ 91 h 195"/>
                  <a:gd name="T104" fmla="*/ 189 w 194"/>
                  <a:gd name="T105" fmla="*/ 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4" h="195">
                    <a:moveTo>
                      <a:pt x="189" y="66"/>
                    </a:moveTo>
                    <a:cubicBezTo>
                      <a:pt x="188" y="62"/>
                      <a:pt x="186" y="58"/>
                      <a:pt x="184" y="55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70" y="33"/>
                      <a:pt x="170" y="33"/>
                      <a:pt x="170" y="33"/>
                    </a:cubicBezTo>
                    <a:cubicBezTo>
                      <a:pt x="167" y="30"/>
                      <a:pt x="164" y="27"/>
                      <a:pt x="161" y="24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6" y="8"/>
                      <a:pt x="132" y="7"/>
                      <a:pt x="128" y="5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5" y="0"/>
                      <a:pt x="93" y="0"/>
                      <a:pt x="91" y="0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2" y="7"/>
                      <a:pt x="58" y="8"/>
                      <a:pt x="54" y="10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0" y="27"/>
                      <a:pt x="27" y="30"/>
                      <a:pt x="24" y="33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8" y="58"/>
                      <a:pt x="6" y="62"/>
                      <a:pt x="5" y="66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0" y="95"/>
                      <a:pt x="0" y="98"/>
                    </a:cubicBezTo>
                    <a:cubicBezTo>
                      <a:pt x="0" y="100"/>
                      <a:pt x="0" y="102"/>
                      <a:pt x="0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6" y="133"/>
                      <a:pt x="8" y="137"/>
                      <a:pt x="10" y="141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27" y="165"/>
                      <a:pt x="30" y="168"/>
                      <a:pt x="33" y="171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54" y="185"/>
                      <a:pt x="54" y="185"/>
                      <a:pt x="54" y="185"/>
                    </a:cubicBezTo>
                    <a:cubicBezTo>
                      <a:pt x="58" y="187"/>
                      <a:pt x="62" y="188"/>
                      <a:pt x="66" y="19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95"/>
                      <a:pt x="91" y="195"/>
                      <a:pt x="91" y="195"/>
                    </a:cubicBezTo>
                    <a:cubicBezTo>
                      <a:pt x="93" y="195"/>
                      <a:pt x="95" y="195"/>
                      <a:pt x="97" y="195"/>
                    </a:cubicBezTo>
                    <a:cubicBezTo>
                      <a:pt x="99" y="195"/>
                      <a:pt x="101" y="195"/>
                      <a:pt x="103" y="195"/>
                    </a:cubicBezTo>
                    <a:cubicBezTo>
                      <a:pt x="103" y="130"/>
                      <a:pt x="103" y="130"/>
                      <a:pt x="103" y="130"/>
                    </a:cubicBezTo>
                    <a:cubicBezTo>
                      <a:pt x="128" y="190"/>
                      <a:pt x="128" y="190"/>
                      <a:pt x="128" y="190"/>
                    </a:cubicBezTo>
                    <a:cubicBezTo>
                      <a:pt x="132" y="188"/>
                      <a:pt x="136" y="187"/>
                      <a:pt x="140" y="185"/>
                    </a:cubicBezTo>
                    <a:cubicBezTo>
                      <a:pt x="115" y="125"/>
                      <a:pt x="115" y="125"/>
                      <a:pt x="115" y="125"/>
                    </a:cubicBezTo>
                    <a:cubicBezTo>
                      <a:pt x="161" y="171"/>
                      <a:pt x="161" y="171"/>
                      <a:pt x="161" y="171"/>
                    </a:cubicBezTo>
                    <a:cubicBezTo>
                      <a:pt x="164" y="168"/>
                      <a:pt x="167" y="165"/>
                      <a:pt x="170" y="162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84" y="141"/>
                      <a:pt x="184" y="141"/>
                      <a:pt x="184" y="141"/>
                    </a:cubicBezTo>
                    <a:cubicBezTo>
                      <a:pt x="186" y="137"/>
                      <a:pt x="188" y="133"/>
                      <a:pt x="189" y="129"/>
                    </a:cubicBezTo>
                    <a:cubicBezTo>
                      <a:pt x="129" y="104"/>
                      <a:pt x="129" y="104"/>
                      <a:pt x="129" y="104"/>
                    </a:cubicBezTo>
                    <a:cubicBezTo>
                      <a:pt x="194" y="104"/>
                      <a:pt x="194" y="104"/>
                      <a:pt x="194" y="104"/>
                    </a:cubicBezTo>
                    <a:cubicBezTo>
                      <a:pt x="194" y="102"/>
                      <a:pt x="194" y="100"/>
                      <a:pt x="194" y="98"/>
                    </a:cubicBezTo>
                    <a:cubicBezTo>
                      <a:pt x="194" y="95"/>
                      <a:pt x="194" y="93"/>
                      <a:pt x="194" y="91"/>
                    </a:cubicBezTo>
                    <a:cubicBezTo>
                      <a:pt x="129" y="91"/>
                      <a:pt x="129" y="91"/>
                      <a:pt x="129" y="91"/>
                    </a:cubicBezTo>
                    <a:lnTo>
                      <a:pt x="189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íšlíďê">
                <a:extLst>
                  <a:ext uri="{FF2B5EF4-FFF2-40B4-BE49-F238E27FC236}">
                    <a16:creationId xmlns:a16="http://schemas.microsoft.com/office/drawing/2014/main" id="{C6CA6F0F-84C7-4162-845C-7A4153B40A11}"/>
                  </a:ext>
                </a:extLst>
              </p:cNvPr>
              <p:cNvSpPr/>
              <p:nvPr/>
            </p:nvSpPr>
            <p:spPr bwMode="auto">
              <a:xfrm>
                <a:off x="5060951" y="5337175"/>
                <a:ext cx="295275" cy="481013"/>
              </a:xfrm>
              <a:custGeom>
                <a:avLst/>
                <a:gdLst>
                  <a:gd name="T0" fmla="*/ 74 w 95"/>
                  <a:gd name="T1" fmla="*/ 74 h 155"/>
                  <a:gd name="T2" fmla="*/ 66 w 95"/>
                  <a:gd name="T3" fmla="*/ 38 h 155"/>
                  <a:gd name="T4" fmla="*/ 88 w 95"/>
                  <a:gd name="T5" fmla="*/ 42 h 155"/>
                  <a:gd name="T6" fmla="*/ 66 w 95"/>
                  <a:gd name="T7" fmla="*/ 19 h 155"/>
                  <a:gd name="T8" fmla="*/ 59 w 95"/>
                  <a:gd name="T9" fmla="*/ 0 h 155"/>
                  <a:gd name="T10" fmla="*/ 53 w 95"/>
                  <a:gd name="T11" fmla="*/ 16 h 155"/>
                  <a:gd name="T12" fmla="*/ 43 w 95"/>
                  <a:gd name="T13" fmla="*/ 16 h 155"/>
                  <a:gd name="T14" fmla="*/ 37 w 95"/>
                  <a:gd name="T15" fmla="*/ 0 h 155"/>
                  <a:gd name="T16" fmla="*/ 30 w 95"/>
                  <a:gd name="T17" fmla="*/ 18 h 155"/>
                  <a:gd name="T18" fmla="*/ 4 w 95"/>
                  <a:gd name="T19" fmla="*/ 50 h 155"/>
                  <a:gd name="T20" fmla="*/ 24 w 95"/>
                  <a:gd name="T21" fmla="*/ 78 h 155"/>
                  <a:gd name="T22" fmla="*/ 30 w 95"/>
                  <a:gd name="T23" fmla="*/ 118 h 155"/>
                  <a:gd name="T24" fmla="*/ 3 w 95"/>
                  <a:gd name="T25" fmla="*/ 110 h 155"/>
                  <a:gd name="T26" fmla="*/ 30 w 95"/>
                  <a:gd name="T27" fmla="*/ 137 h 155"/>
                  <a:gd name="T28" fmla="*/ 37 w 95"/>
                  <a:gd name="T29" fmla="*/ 155 h 155"/>
                  <a:gd name="T30" fmla="*/ 43 w 95"/>
                  <a:gd name="T31" fmla="*/ 139 h 155"/>
                  <a:gd name="T32" fmla="*/ 53 w 95"/>
                  <a:gd name="T33" fmla="*/ 140 h 155"/>
                  <a:gd name="T34" fmla="*/ 59 w 95"/>
                  <a:gd name="T35" fmla="*/ 155 h 155"/>
                  <a:gd name="T36" fmla="*/ 66 w 95"/>
                  <a:gd name="T37" fmla="*/ 137 h 155"/>
                  <a:gd name="T38" fmla="*/ 95 w 95"/>
                  <a:gd name="T39" fmla="*/ 103 h 155"/>
                  <a:gd name="T40" fmla="*/ 48 w 95"/>
                  <a:gd name="T41" fmla="*/ 33 h 155"/>
                  <a:gd name="T42" fmla="*/ 53 w 95"/>
                  <a:gd name="T43" fmla="*/ 68 h 155"/>
                  <a:gd name="T44" fmla="*/ 49 w 95"/>
                  <a:gd name="T45" fmla="*/ 67 h 155"/>
                  <a:gd name="T46" fmla="*/ 43 w 95"/>
                  <a:gd name="T47" fmla="*/ 34 h 155"/>
                  <a:gd name="T48" fmla="*/ 28 w 95"/>
                  <a:gd name="T49" fmla="*/ 59 h 155"/>
                  <a:gd name="T50" fmla="*/ 22 w 95"/>
                  <a:gd name="T51" fmla="*/ 50 h 155"/>
                  <a:gd name="T52" fmla="*/ 30 w 95"/>
                  <a:gd name="T53" fmla="*/ 38 h 155"/>
                  <a:gd name="T54" fmla="*/ 28 w 95"/>
                  <a:gd name="T55" fmla="*/ 59 h 155"/>
                  <a:gd name="T56" fmla="*/ 43 w 95"/>
                  <a:gd name="T57" fmla="*/ 121 h 155"/>
                  <a:gd name="T58" fmla="*/ 47 w 95"/>
                  <a:gd name="T59" fmla="*/ 84 h 155"/>
                  <a:gd name="T60" fmla="*/ 53 w 95"/>
                  <a:gd name="T61" fmla="*/ 86 h 155"/>
                  <a:gd name="T62" fmla="*/ 48 w 95"/>
                  <a:gd name="T63" fmla="*/ 122 h 155"/>
                  <a:gd name="T64" fmla="*/ 66 w 95"/>
                  <a:gd name="T65" fmla="*/ 118 h 155"/>
                  <a:gd name="T66" fmla="*/ 71 w 95"/>
                  <a:gd name="T67" fmla="*/ 92 h 155"/>
                  <a:gd name="T68" fmla="*/ 77 w 95"/>
                  <a:gd name="T69" fmla="*/ 10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155">
                    <a:moveTo>
                      <a:pt x="91" y="88"/>
                    </a:moveTo>
                    <a:cubicBezTo>
                      <a:pt x="87" y="82"/>
                      <a:pt x="81" y="78"/>
                      <a:pt x="74" y="74"/>
                    </a:cubicBezTo>
                    <a:cubicBezTo>
                      <a:pt x="71" y="73"/>
                      <a:pt x="68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9" y="40"/>
                      <a:pt x="72" y="42"/>
                      <a:pt x="76" y="44"/>
                    </a:cubicBezTo>
                    <a:cubicBezTo>
                      <a:pt x="80" y="47"/>
                      <a:pt x="85" y="46"/>
                      <a:pt x="88" y="42"/>
                    </a:cubicBezTo>
                    <a:cubicBezTo>
                      <a:pt x="91" y="38"/>
                      <a:pt x="90" y="32"/>
                      <a:pt x="86" y="29"/>
                    </a:cubicBezTo>
                    <a:cubicBezTo>
                      <a:pt x="80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59" y="0"/>
                    </a:cubicBezTo>
                    <a:cubicBezTo>
                      <a:pt x="56" y="0"/>
                      <a:pt x="53" y="3"/>
                      <a:pt x="53" y="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1" y="16"/>
                      <a:pt x="50" y="16"/>
                      <a:pt x="48" y="16"/>
                    </a:cubicBezTo>
                    <a:cubicBezTo>
                      <a:pt x="46" y="16"/>
                      <a:pt x="45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7" y="0"/>
                    </a:cubicBezTo>
                    <a:cubicBezTo>
                      <a:pt x="33" y="0"/>
                      <a:pt x="30" y="3"/>
                      <a:pt x="30" y="7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6" y="20"/>
                      <a:pt x="22" y="22"/>
                      <a:pt x="18" y="25"/>
                    </a:cubicBezTo>
                    <a:cubicBezTo>
                      <a:pt x="10" y="31"/>
                      <a:pt x="4" y="40"/>
                      <a:pt x="4" y="50"/>
                    </a:cubicBezTo>
                    <a:cubicBezTo>
                      <a:pt x="4" y="55"/>
                      <a:pt x="6" y="60"/>
                      <a:pt x="8" y="64"/>
                    </a:cubicBezTo>
                    <a:cubicBezTo>
                      <a:pt x="12" y="70"/>
                      <a:pt x="18" y="74"/>
                      <a:pt x="24" y="78"/>
                    </a:cubicBezTo>
                    <a:cubicBezTo>
                      <a:pt x="26" y="78"/>
                      <a:pt x="28" y="79"/>
                      <a:pt x="30" y="80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24" y="115"/>
                      <a:pt x="19" y="112"/>
                      <a:pt x="15" y="109"/>
                    </a:cubicBezTo>
                    <a:cubicBezTo>
                      <a:pt x="11" y="105"/>
                      <a:pt x="6" y="106"/>
                      <a:pt x="3" y="110"/>
                    </a:cubicBezTo>
                    <a:cubicBezTo>
                      <a:pt x="0" y="114"/>
                      <a:pt x="0" y="119"/>
                      <a:pt x="4" y="122"/>
                    </a:cubicBezTo>
                    <a:cubicBezTo>
                      <a:pt x="11" y="128"/>
                      <a:pt x="20" y="133"/>
                      <a:pt x="30" y="137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30" y="152"/>
                      <a:pt x="33" y="155"/>
                      <a:pt x="37" y="155"/>
                    </a:cubicBezTo>
                    <a:cubicBezTo>
                      <a:pt x="40" y="155"/>
                      <a:pt x="43" y="152"/>
                      <a:pt x="43" y="14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5" y="140"/>
                      <a:pt x="46" y="140"/>
                      <a:pt x="48" y="140"/>
                    </a:cubicBezTo>
                    <a:cubicBezTo>
                      <a:pt x="50" y="140"/>
                      <a:pt x="51" y="140"/>
                      <a:pt x="53" y="140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3" y="152"/>
                      <a:pt x="56" y="155"/>
                      <a:pt x="59" y="155"/>
                    </a:cubicBezTo>
                    <a:cubicBezTo>
                      <a:pt x="63" y="155"/>
                      <a:pt x="66" y="152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1" y="135"/>
                      <a:pt x="76" y="133"/>
                      <a:pt x="80" y="130"/>
                    </a:cubicBezTo>
                    <a:cubicBezTo>
                      <a:pt x="89" y="124"/>
                      <a:pt x="95" y="114"/>
                      <a:pt x="95" y="103"/>
                    </a:cubicBezTo>
                    <a:cubicBezTo>
                      <a:pt x="95" y="98"/>
                      <a:pt x="94" y="93"/>
                      <a:pt x="91" y="88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1" y="33"/>
                      <a:pt x="53" y="34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7"/>
                      <a:pt x="51" y="67"/>
                      <a:pt x="50" y="67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7" y="66"/>
                      <a:pt x="45" y="66"/>
                      <a:pt x="43" y="65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33"/>
                      <a:pt x="46" y="33"/>
                      <a:pt x="48" y="33"/>
                    </a:cubicBezTo>
                    <a:close/>
                    <a:moveTo>
                      <a:pt x="28" y="59"/>
                    </a:moveTo>
                    <a:cubicBezTo>
                      <a:pt x="26" y="58"/>
                      <a:pt x="24" y="56"/>
                      <a:pt x="23" y="55"/>
                    </a:cubicBezTo>
                    <a:cubicBezTo>
                      <a:pt x="22" y="53"/>
                      <a:pt x="22" y="52"/>
                      <a:pt x="22" y="50"/>
                    </a:cubicBezTo>
                    <a:cubicBezTo>
                      <a:pt x="22" y="46"/>
                      <a:pt x="24" y="42"/>
                      <a:pt x="29" y="39"/>
                    </a:cubicBezTo>
                    <a:cubicBezTo>
                      <a:pt x="29" y="39"/>
                      <a:pt x="30" y="38"/>
                      <a:pt x="30" y="38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29" y="60"/>
                      <a:pt x="29" y="60"/>
                      <a:pt x="28" y="59"/>
                    </a:cubicBezTo>
                    <a:close/>
                    <a:moveTo>
                      <a:pt x="48" y="122"/>
                    </a:moveTo>
                    <a:cubicBezTo>
                      <a:pt x="46" y="122"/>
                      <a:pt x="45" y="122"/>
                      <a:pt x="43" y="121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4" y="84"/>
                      <a:pt x="45" y="84"/>
                      <a:pt x="47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9" y="85"/>
                      <a:pt x="51" y="85"/>
                      <a:pt x="53" y="86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1" y="122"/>
                      <a:pt x="50" y="122"/>
                      <a:pt x="48" y="122"/>
                    </a:cubicBezTo>
                    <a:close/>
                    <a:moveTo>
                      <a:pt x="70" y="116"/>
                    </a:moveTo>
                    <a:cubicBezTo>
                      <a:pt x="69" y="116"/>
                      <a:pt x="67" y="117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69" y="91"/>
                      <a:pt x="71" y="92"/>
                    </a:cubicBezTo>
                    <a:cubicBezTo>
                      <a:pt x="73" y="94"/>
                      <a:pt x="75" y="96"/>
                      <a:pt x="76" y="98"/>
                    </a:cubicBezTo>
                    <a:cubicBezTo>
                      <a:pt x="77" y="99"/>
                      <a:pt x="77" y="101"/>
                      <a:pt x="77" y="103"/>
                    </a:cubicBezTo>
                    <a:cubicBezTo>
                      <a:pt x="77" y="107"/>
                      <a:pt x="75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i$ḻíḍé">
                <a:extLst>
                  <a:ext uri="{FF2B5EF4-FFF2-40B4-BE49-F238E27FC236}">
                    <a16:creationId xmlns:a16="http://schemas.microsoft.com/office/drawing/2014/main" id="{F713705E-7A7B-45B5-BF19-2C7D6795AA0E}"/>
                  </a:ext>
                </a:extLst>
              </p:cNvPr>
              <p:cNvSpPr/>
              <p:nvPr/>
            </p:nvSpPr>
            <p:spPr bwMode="auto">
              <a:xfrm>
                <a:off x="5194301" y="5594350"/>
                <a:ext cx="31750" cy="33338"/>
              </a:xfrm>
              <a:custGeom>
                <a:avLst/>
                <a:gdLst>
                  <a:gd name="T0" fmla="*/ 4 w 10"/>
                  <a:gd name="T1" fmla="*/ 1 h 11"/>
                  <a:gd name="T2" fmla="*/ 4 w 10"/>
                  <a:gd name="T3" fmla="*/ 1 h 11"/>
                  <a:gd name="T4" fmla="*/ 0 w 10"/>
                  <a:gd name="T5" fmla="*/ 0 h 11"/>
                  <a:gd name="T6" fmla="*/ 0 w 10"/>
                  <a:gd name="T7" fmla="*/ 8 h 11"/>
                  <a:gd name="T8" fmla="*/ 4 w 10"/>
                  <a:gd name="T9" fmla="*/ 9 h 11"/>
                  <a:gd name="T10" fmla="*/ 4 w 10"/>
                  <a:gd name="T11" fmla="*/ 9 h 11"/>
                  <a:gd name="T12" fmla="*/ 10 w 10"/>
                  <a:gd name="T13" fmla="*/ 11 h 11"/>
                  <a:gd name="T14" fmla="*/ 10 w 10"/>
                  <a:gd name="T15" fmla="*/ 3 h 11"/>
                  <a:gd name="T16" fmla="*/ 4 w 10"/>
                  <a:gd name="T1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1"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9"/>
                      <a:pt x="2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6" y="10"/>
                      <a:pt x="8" y="10"/>
                      <a:pt x="10" y="11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8" y="2"/>
                      <a:pt x="6" y="2"/>
                      <a:pt x="4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îsliḑé">
                <a:extLst>
                  <a:ext uri="{FF2B5EF4-FFF2-40B4-BE49-F238E27FC236}">
                    <a16:creationId xmlns:a16="http://schemas.microsoft.com/office/drawing/2014/main" id="{ECC0F31F-CBF3-47CD-85AA-B07181DD3D8F}"/>
                  </a:ext>
                </a:extLst>
              </p:cNvPr>
              <p:cNvSpPr/>
              <p:nvPr/>
            </p:nvSpPr>
            <p:spPr bwMode="auto">
              <a:xfrm>
                <a:off x="5194301" y="5438775"/>
                <a:ext cx="31750" cy="28575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1 h 9"/>
                  <a:gd name="T4" fmla="*/ 0 w 10"/>
                  <a:gd name="T5" fmla="*/ 9 h 9"/>
                  <a:gd name="T6" fmla="*/ 5 w 10"/>
                  <a:gd name="T7" fmla="*/ 8 h 9"/>
                  <a:gd name="T8" fmla="*/ 10 w 10"/>
                  <a:gd name="T9" fmla="*/ 9 h 9"/>
                  <a:gd name="T10" fmla="*/ 10 w 10"/>
                  <a:gd name="T11" fmla="*/ 1 h 9"/>
                  <a:gd name="T12" fmla="*/ 5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2" y="0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8"/>
                      <a:pt x="3" y="8"/>
                      <a:pt x="5" y="8"/>
                    </a:cubicBezTo>
                    <a:cubicBezTo>
                      <a:pt x="7" y="8"/>
                      <a:pt x="8" y="8"/>
                      <a:pt x="10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8" y="0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íšḻiďé">
                <a:extLst>
                  <a:ext uri="{FF2B5EF4-FFF2-40B4-BE49-F238E27FC236}">
                    <a16:creationId xmlns:a16="http://schemas.microsoft.com/office/drawing/2014/main" id="{EC0E6281-1B2D-423C-877E-CE5C1FDA62A2}"/>
                  </a:ext>
                </a:extLst>
              </p:cNvPr>
              <p:cNvSpPr/>
              <p:nvPr/>
            </p:nvSpPr>
            <p:spPr bwMode="auto">
              <a:xfrm>
                <a:off x="5129213" y="5454650"/>
                <a:ext cx="25400" cy="49213"/>
              </a:xfrm>
              <a:custGeom>
                <a:avLst/>
                <a:gdLst>
                  <a:gd name="T0" fmla="*/ 7 w 8"/>
                  <a:gd name="T1" fmla="*/ 1 h 16"/>
                  <a:gd name="T2" fmla="*/ 0 w 8"/>
                  <a:gd name="T3" fmla="*/ 12 h 16"/>
                  <a:gd name="T4" fmla="*/ 1 w 8"/>
                  <a:gd name="T5" fmla="*/ 16 h 16"/>
                  <a:gd name="T6" fmla="*/ 7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7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7" y="1"/>
                    </a:moveTo>
                    <a:cubicBezTo>
                      <a:pt x="2" y="4"/>
                      <a:pt x="0" y="8"/>
                      <a:pt x="0" y="12"/>
                    </a:cubicBezTo>
                    <a:cubicBezTo>
                      <a:pt x="0" y="14"/>
                      <a:pt x="0" y="15"/>
                      <a:pt x="1" y="16"/>
                    </a:cubicBezTo>
                    <a:cubicBezTo>
                      <a:pt x="2" y="14"/>
                      <a:pt x="4" y="11"/>
                      <a:pt x="7" y="9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îṥľîḑê">
                <a:extLst>
                  <a:ext uri="{FF2B5EF4-FFF2-40B4-BE49-F238E27FC236}">
                    <a16:creationId xmlns:a16="http://schemas.microsoft.com/office/drawing/2014/main" id="{AFFDC00F-CF89-4B01-8B66-0306CCC54D9E}"/>
                  </a:ext>
                </a:extLst>
              </p:cNvPr>
              <p:cNvSpPr/>
              <p:nvPr/>
            </p:nvSpPr>
            <p:spPr bwMode="auto">
              <a:xfrm>
                <a:off x="5265738" y="5454650"/>
                <a:ext cx="74613" cy="52388"/>
              </a:xfrm>
              <a:custGeom>
                <a:avLst/>
                <a:gdLst>
                  <a:gd name="T0" fmla="*/ 10 w 24"/>
                  <a:gd name="T1" fmla="*/ 6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4 h 17"/>
                  <a:gd name="T8" fmla="*/ 22 w 24"/>
                  <a:gd name="T9" fmla="*/ 12 h 17"/>
                  <a:gd name="T10" fmla="*/ 22 w 24"/>
                  <a:gd name="T11" fmla="*/ 3 h 17"/>
                  <a:gd name="T12" fmla="*/ 22 w 24"/>
                  <a:gd name="T13" fmla="*/ 4 h 17"/>
                  <a:gd name="T14" fmla="*/ 10 w 24"/>
                  <a:gd name="T1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6"/>
                    </a:moveTo>
                    <a:cubicBezTo>
                      <a:pt x="6" y="4"/>
                      <a:pt x="3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10"/>
                      <a:pt x="6" y="12"/>
                      <a:pt x="10" y="14"/>
                    </a:cubicBezTo>
                    <a:cubicBezTo>
                      <a:pt x="14" y="17"/>
                      <a:pt x="19" y="16"/>
                      <a:pt x="22" y="12"/>
                    </a:cubicBezTo>
                    <a:cubicBezTo>
                      <a:pt x="24" y="9"/>
                      <a:pt x="24" y="6"/>
                      <a:pt x="22" y="3"/>
                    </a:cubicBezTo>
                    <a:cubicBezTo>
                      <a:pt x="22" y="3"/>
                      <a:pt x="22" y="3"/>
                      <a:pt x="22" y="4"/>
                    </a:cubicBezTo>
                    <a:cubicBezTo>
                      <a:pt x="19" y="8"/>
                      <a:pt x="14" y="9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ïšľîďè">
                <a:extLst>
                  <a:ext uri="{FF2B5EF4-FFF2-40B4-BE49-F238E27FC236}">
                    <a16:creationId xmlns:a16="http://schemas.microsoft.com/office/drawing/2014/main" id="{FE27FFF3-2C02-4314-AEB7-E45D6130C312}"/>
                  </a:ext>
                </a:extLst>
              </p:cNvPr>
              <p:cNvSpPr/>
              <p:nvPr/>
            </p:nvSpPr>
            <p:spPr bwMode="auto">
              <a:xfrm>
                <a:off x="5265738" y="5616575"/>
                <a:ext cx="34925" cy="52388"/>
              </a:xfrm>
              <a:custGeom>
                <a:avLst/>
                <a:gdLst>
                  <a:gd name="T0" fmla="*/ 10 w 11"/>
                  <a:gd name="T1" fmla="*/ 8 h 17"/>
                  <a:gd name="T2" fmla="*/ 5 w 11"/>
                  <a:gd name="T3" fmla="*/ 2 h 17"/>
                  <a:gd name="T4" fmla="*/ 0 w 11"/>
                  <a:gd name="T5" fmla="*/ 0 h 17"/>
                  <a:gd name="T6" fmla="*/ 0 w 11"/>
                  <a:gd name="T7" fmla="*/ 8 h 17"/>
                  <a:gd name="T8" fmla="*/ 5 w 11"/>
                  <a:gd name="T9" fmla="*/ 10 h 17"/>
                  <a:gd name="T10" fmla="*/ 10 w 11"/>
                  <a:gd name="T11" fmla="*/ 16 h 17"/>
                  <a:gd name="T12" fmla="*/ 11 w 11"/>
                  <a:gd name="T13" fmla="*/ 17 h 17"/>
                  <a:gd name="T14" fmla="*/ 11 w 11"/>
                  <a:gd name="T15" fmla="*/ 13 h 17"/>
                  <a:gd name="T16" fmla="*/ 10 w 11"/>
                  <a:gd name="T17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7">
                    <a:moveTo>
                      <a:pt x="10" y="8"/>
                    </a:moveTo>
                    <a:cubicBezTo>
                      <a:pt x="9" y="6"/>
                      <a:pt x="7" y="4"/>
                      <a:pt x="5" y="2"/>
                    </a:cubicBezTo>
                    <a:cubicBezTo>
                      <a:pt x="3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9"/>
                      <a:pt x="5" y="10"/>
                    </a:cubicBezTo>
                    <a:cubicBezTo>
                      <a:pt x="7" y="12"/>
                      <a:pt x="9" y="14"/>
                      <a:pt x="10" y="16"/>
                    </a:cubicBezTo>
                    <a:cubicBezTo>
                      <a:pt x="10" y="16"/>
                      <a:pt x="10" y="17"/>
                      <a:pt x="11" y="17"/>
                    </a:cubicBezTo>
                    <a:cubicBezTo>
                      <a:pt x="11" y="16"/>
                      <a:pt x="11" y="14"/>
                      <a:pt x="11" y="13"/>
                    </a:cubicBezTo>
                    <a:cubicBezTo>
                      <a:pt x="11" y="11"/>
                      <a:pt x="11" y="9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íṩliḑè">
                <a:extLst>
                  <a:ext uri="{FF2B5EF4-FFF2-40B4-BE49-F238E27FC236}">
                    <a16:creationId xmlns:a16="http://schemas.microsoft.com/office/drawing/2014/main" id="{972DB59B-B45F-4A69-A5E7-67D2A94E370E}"/>
                  </a:ext>
                </a:extLst>
              </p:cNvPr>
              <p:cNvSpPr/>
              <p:nvPr/>
            </p:nvSpPr>
            <p:spPr bwMode="auto">
              <a:xfrm>
                <a:off x="5154613" y="5799138"/>
                <a:ext cx="39688" cy="42863"/>
              </a:xfrm>
              <a:custGeom>
                <a:avLst/>
                <a:gdLst>
                  <a:gd name="T0" fmla="*/ 7 w 13"/>
                  <a:gd name="T1" fmla="*/ 6 h 14"/>
                  <a:gd name="T2" fmla="*/ 0 w 13"/>
                  <a:gd name="T3" fmla="*/ 0 h 14"/>
                  <a:gd name="T4" fmla="*/ 0 w 13"/>
                  <a:gd name="T5" fmla="*/ 8 h 14"/>
                  <a:gd name="T6" fmla="*/ 7 w 13"/>
                  <a:gd name="T7" fmla="*/ 14 h 14"/>
                  <a:gd name="T8" fmla="*/ 13 w 13"/>
                  <a:gd name="T9" fmla="*/ 8 h 14"/>
                  <a:gd name="T10" fmla="*/ 13 w 13"/>
                  <a:gd name="T11" fmla="*/ 0 h 14"/>
                  <a:gd name="T12" fmla="*/ 7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7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0" y="14"/>
                      <a:pt x="13" y="11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3"/>
                      <a:pt x="10" y="6"/>
                      <a:pt x="7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îṥľiḋé">
                <a:extLst>
                  <a:ext uri="{FF2B5EF4-FFF2-40B4-BE49-F238E27FC236}">
                    <a16:creationId xmlns:a16="http://schemas.microsoft.com/office/drawing/2014/main" id="{C424BC28-90F0-4A93-894A-EDD510248A0B}"/>
                  </a:ext>
                </a:extLst>
              </p:cNvPr>
              <p:cNvSpPr/>
              <p:nvPr/>
            </p:nvSpPr>
            <p:spPr bwMode="auto">
              <a:xfrm>
                <a:off x="5226051" y="5799138"/>
                <a:ext cx="39688" cy="42863"/>
              </a:xfrm>
              <a:custGeom>
                <a:avLst/>
                <a:gdLst>
                  <a:gd name="T0" fmla="*/ 6 w 13"/>
                  <a:gd name="T1" fmla="*/ 6 h 14"/>
                  <a:gd name="T2" fmla="*/ 0 w 13"/>
                  <a:gd name="T3" fmla="*/ 0 h 14"/>
                  <a:gd name="T4" fmla="*/ 0 w 13"/>
                  <a:gd name="T5" fmla="*/ 8 h 14"/>
                  <a:gd name="T6" fmla="*/ 6 w 13"/>
                  <a:gd name="T7" fmla="*/ 14 h 14"/>
                  <a:gd name="T8" fmla="*/ 13 w 13"/>
                  <a:gd name="T9" fmla="*/ 8 h 14"/>
                  <a:gd name="T10" fmla="*/ 13 w 13"/>
                  <a:gd name="T11" fmla="*/ 0 h 14"/>
                  <a:gd name="T12" fmla="*/ 6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6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6" y="14"/>
                    </a:cubicBezTo>
                    <a:cubicBezTo>
                      <a:pt x="10" y="14"/>
                      <a:pt x="13" y="11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3"/>
                      <a:pt x="10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îṥḻîḓe">
                <a:extLst>
                  <a:ext uri="{FF2B5EF4-FFF2-40B4-BE49-F238E27FC236}">
                    <a16:creationId xmlns:a16="http://schemas.microsoft.com/office/drawing/2014/main" id="{F526F587-5C89-463D-B5D5-FCA05FD83BDE}"/>
                  </a:ext>
                </a:extLst>
              </p:cNvPr>
              <p:cNvSpPr/>
              <p:nvPr/>
            </p:nvSpPr>
            <p:spPr bwMode="auto">
              <a:xfrm>
                <a:off x="5265738" y="5668963"/>
                <a:ext cx="90488" cy="117475"/>
              </a:xfrm>
              <a:custGeom>
                <a:avLst/>
                <a:gdLst>
                  <a:gd name="T0" fmla="*/ 14 w 29"/>
                  <a:gd name="T1" fmla="*/ 23 h 38"/>
                  <a:gd name="T2" fmla="*/ 0 w 29"/>
                  <a:gd name="T3" fmla="*/ 30 h 38"/>
                  <a:gd name="T4" fmla="*/ 0 w 29"/>
                  <a:gd name="T5" fmla="*/ 38 h 38"/>
                  <a:gd name="T6" fmla="*/ 14 w 29"/>
                  <a:gd name="T7" fmla="*/ 31 h 38"/>
                  <a:gd name="T8" fmla="*/ 29 w 29"/>
                  <a:gd name="T9" fmla="*/ 4 h 38"/>
                  <a:gd name="T10" fmla="*/ 29 w 29"/>
                  <a:gd name="T11" fmla="*/ 0 h 38"/>
                  <a:gd name="T12" fmla="*/ 14 w 29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8">
                    <a:moveTo>
                      <a:pt x="14" y="23"/>
                    </a:moveTo>
                    <a:cubicBezTo>
                      <a:pt x="10" y="26"/>
                      <a:pt x="5" y="28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36"/>
                      <a:pt x="10" y="34"/>
                      <a:pt x="14" y="31"/>
                    </a:cubicBezTo>
                    <a:cubicBezTo>
                      <a:pt x="23" y="25"/>
                      <a:pt x="29" y="15"/>
                      <a:pt x="29" y="4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7" y="9"/>
                      <a:pt x="22" y="17"/>
                      <a:pt x="14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í$1íḑè">
                <a:extLst>
                  <a:ext uri="{FF2B5EF4-FFF2-40B4-BE49-F238E27FC236}">
                    <a16:creationId xmlns:a16="http://schemas.microsoft.com/office/drawing/2014/main" id="{27B27B6C-CE3C-4285-B0FF-2A16E58BD866}"/>
                  </a:ext>
                </a:extLst>
              </p:cNvPr>
              <p:cNvSpPr/>
              <p:nvPr/>
            </p:nvSpPr>
            <p:spPr bwMode="auto">
              <a:xfrm>
                <a:off x="5060951" y="5705475"/>
                <a:ext cx="93663" cy="80963"/>
              </a:xfrm>
              <a:custGeom>
                <a:avLst/>
                <a:gdLst>
                  <a:gd name="T0" fmla="*/ 30 w 30"/>
                  <a:gd name="T1" fmla="*/ 18 h 26"/>
                  <a:gd name="T2" fmla="*/ 4 w 30"/>
                  <a:gd name="T3" fmla="*/ 3 h 26"/>
                  <a:gd name="T4" fmla="*/ 2 w 30"/>
                  <a:gd name="T5" fmla="*/ 0 h 26"/>
                  <a:gd name="T6" fmla="*/ 4 w 30"/>
                  <a:gd name="T7" fmla="*/ 11 h 26"/>
                  <a:gd name="T8" fmla="*/ 30 w 30"/>
                  <a:gd name="T9" fmla="*/ 26 h 26"/>
                  <a:gd name="T10" fmla="*/ 30 w 30"/>
                  <a:gd name="T11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6">
                    <a:moveTo>
                      <a:pt x="30" y="18"/>
                    </a:moveTo>
                    <a:cubicBezTo>
                      <a:pt x="20" y="14"/>
                      <a:pt x="11" y="9"/>
                      <a:pt x="4" y="3"/>
                    </a:cubicBezTo>
                    <a:cubicBezTo>
                      <a:pt x="3" y="3"/>
                      <a:pt x="2" y="2"/>
                      <a:pt x="2" y="0"/>
                    </a:cubicBezTo>
                    <a:cubicBezTo>
                      <a:pt x="0" y="4"/>
                      <a:pt x="1" y="9"/>
                      <a:pt x="4" y="11"/>
                    </a:cubicBezTo>
                    <a:cubicBezTo>
                      <a:pt x="11" y="17"/>
                      <a:pt x="20" y="22"/>
                      <a:pt x="30" y="26"/>
                    </a:cubicBez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íṥļiḓé">
                <a:extLst>
                  <a:ext uri="{FF2B5EF4-FFF2-40B4-BE49-F238E27FC236}">
                    <a16:creationId xmlns:a16="http://schemas.microsoft.com/office/drawing/2014/main" id="{FD4D0BEC-4B80-4093-BE08-74D5AA395DCD}"/>
                  </a:ext>
                </a:extLst>
              </p:cNvPr>
              <p:cNvSpPr/>
              <p:nvPr/>
            </p:nvSpPr>
            <p:spPr bwMode="auto">
              <a:xfrm>
                <a:off x="5194301" y="5767388"/>
                <a:ext cx="31750" cy="28575"/>
              </a:xfrm>
              <a:custGeom>
                <a:avLst/>
                <a:gdLst>
                  <a:gd name="T0" fmla="*/ 10 w 10"/>
                  <a:gd name="T1" fmla="*/ 1 h 9"/>
                  <a:gd name="T2" fmla="*/ 5 w 10"/>
                  <a:gd name="T3" fmla="*/ 1 h 9"/>
                  <a:gd name="T4" fmla="*/ 0 w 10"/>
                  <a:gd name="T5" fmla="*/ 0 h 9"/>
                  <a:gd name="T6" fmla="*/ 0 w 10"/>
                  <a:gd name="T7" fmla="*/ 8 h 9"/>
                  <a:gd name="T8" fmla="*/ 5 w 10"/>
                  <a:gd name="T9" fmla="*/ 9 h 9"/>
                  <a:gd name="T10" fmla="*/ 10 w 10"/>
                  <a:gd name="T11" fmla="*/ 9 h 9"/>
                  <a:gd name="T12" fmla="*/ 10 w 10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10" y="1"/>
                    </a:moveTo>
                    <a:cubicBezTo>
                      <a:pt x="8" y="1"/>
                      <a:pt x="7" y="1"/>
                      <a:pt x="5" y="1"/>
                    </a:cubicBezTo>
                    <a:cubicBezTo>
                      <a:pt x="3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9"/>
                      <a:pt x="5" y="9"/>
                    </a:cubicBezTo>
                    <a:cubicBezTo>
                      <a:pt x="7" y="9"/>
                      <a:pt x="8" y="9"/>
                      <a:pt x="10" y="9"/>
                    </a:cubicBez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íšlïďe">
                <a:extLst>
                  <a:ext uri="{FF2B5EF4-FFF2-40B4-BE49-F238E27FC236}">
                    <a16:creationId xmlns:a16="http://schemas.microsoft.com/office/drawing/2014/main" id="{5CEB3EE7-5F01-4C38-A3EB-B72AB0439F03}"/>
                  </a:ext>
                </a:extLst>
              </p:cNvPr>
              <p:cNvSpPr/>
              <p:nvPr/>
            </p:nvSpPr>
            <p:spPr bwMode="auto">
              <a:xfrm>
                <a:off x="5073651" y="5503863"/>
                <a:ext cx="80963" cy="106363"/>
              </a:xfrm>
              <a:custGeom>
                <a:avLst/>
                <a:gdLst>
                  <a:gd name="T0" fmla="*/ 20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0 w 26"/>
                  <a:gd name="T7" fmla="*/ 24 h 34"/>
                  <a:gd name="T8" fmla="*/ 4 w 26"/>
                  <a:gd name="T9" fmla="*/ 10 h 34"/>
                  <a:gd name="T10" fmla="*/ 1 w 26"/>
                  <a:gd name="T11" fmla="*/ 0 h 34"/>
                  <a:gd name="T12" fmla="*/ 0 w 26"/>
                  <a:gd name="T13" fmla="*/ 4 h 34"/>
                  <a:gd name="T14" fmla="*/ 4 w 26"/>
                  <a:gd name="T15" fmla="*/ 18 h 34"/>
                  <a:gd name="T16" fmla="*/ 20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0" y="32"/>
                    </a:moveTo>
                    <a:cubicBezTo>
                      <a:pt x="22" y="32"/>
                      <a:pt x="24" y="33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5"/>
                      <a:pt x="22" y="24"/>
                      <a:pt x="20" y="24"/>
                    </a:cubicBezTo>
                    <a:cubicBezTo>
                      <a:pt x="14" y="20"/>
                      <a:pt x="8" y="16"/>
                      <a:pt x="4" y="10"/>
                    </a:cubicBezTo>
                    <a:cubicBezTo>
                      <a:pt x="2" y="7"/>
                      <a:pt x="1" y="4"/>
                      <a:pt x="1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9"/>
                      <a:pt x="2" y="14"/>
                      <a:pt x="4" y="18"/>
                    </a:cubicBezTo>
                    <a:cubicBezTo>
                      <a:pt x="8" y="24"/>
                      <a:pt x="14" y="28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í$lîḋè">
                <a:extLst>
                  <a:ext uri="{FF2B5EF4-FFF2-40B4-BE49-F238E27FC236}">
                    <a16:creationId xmlns:a16="http://schemas.microsoft.com/office/drawing/2014/main" id="{CEDED9C6-3979-47D1-BE06-6FCCAB9672A6}"/>
                  </a:ext>
                </a:extLst>
              </p:cNvPr>
              <p:cNvSpPr/>
              <p:nvPr/>
            </p:nvSpPr>
            <p:spPr bwMode="auto">
              <a:xfrm>
                <a:off x="4868863" y="2282825"/>
                <a:ext cx="790575" cy="787400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ṩlïde">
                <a:extLst>
                  <a:ext uri="{FF2B5EF4-FFF2-40B4-BE49-F238E27FC236}">
                    <a16:creationId xmlns:a16="http://schemas.microsoft.com/office/drawing/2014/main" id="{AF2C322E-CDD3-4DAD-AEA1-CD87A2EF2F5E}"/>
                  </a:ext>
                </a:extLst>
              </p:cNvPr>
              <p:cNvSpPr/>
              <p:nvPr/>
            </p:nvSpPr>
            <p:spPr bwMode="auto">
              <a:xfrm>
                <a:off x="4868863" y="2663825"/>
                <a:ext cx="790575" cy="406400"/>
              </a:xfrm>
              <a:custGeom>
                <a:avLst/>
                <a:gdLst>
                  <a:gd name="T0" fmla="*/ 127 w 255"/>
                  <a:gd name="T1" fmla="*/ 123 h 131"/>
                  <a:gd name="T2" fmla="*/ 0 w 255"/>
                  <a:gd name="T3" fmla="*/ 0 h 131"/>
                  <a:gd name="T4" fmla="*/ 0 w 255"/>
                  <a:gd name="T5" fmla="*/ 4 h 131"/>
                  <a:gd name="T6" fmla="*/ 127 w 255"/>
                  <a:gd name="T7" fmla="*/ 131 h 131"/>
                  <a:gd name="T8" fmla="*/ 255 w 255"/>
                  <a:gd name="T9" fmla="*/ 4 h 131"/>
                  <a:gd name="T10" fmla="*/ 254 w 255"/>
                  <a:gd name="T11" fmla="*/ 0 h 131"/>
                  <a:gd name="T12" fmla="*/ 127 w 255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" h="131">
                    <a:moveTo>
                      <a:pt x="127" y="123"/>
                    </a:moveTo>
                    <a:cubicBezTo>
                      <a:pt x="58" y="123"/>
                      <a:pt x="2" y="68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7" y="131"/>
                      <a:pt x="255" y="74"/>
                      <a:pt x="255" y="4"/>
                    </a:cubicBezTo>
                    <a:cubicBezTo>
                      <a:pt x="255" y="2"/>
                      <a:pt x="254" y="1"/>
                      <a:pt x="254" y="0"/>
                    </a:cubicBezTo>
                    <a:cubicBezTo>
                      <a:pt x="252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ïs1iḋé">
                <a:extLst>
                  <a:ext uri="{FF2B5EF4-FFF2-40B4-BE49-F238E27FC236}">
                    <a16:creationId xmlns:a16="http://schemas.microsoft.com/office/drawing/2014/main" id="{08757476-AE30-434B-AD1B-2EAD244A4F5B}"/>
                  </a:ext>
                </a:extLst>
              </p:cNvPr>
              <p:cNvSpPr/>
              <p:nvPr/>
            </p:nvSpPr>
            <p:spPr bwMode="auto">
              <a:xfrm>
                <a:off x="4943476" y="2357438"/>
                <a:ext cx="639763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íṧḷïḓe">
                <a:extLst>
                  <a:ext uri="{FF2B5EF4-FFF2-40B4-BE49-F238E27FC236}">
                    <a16:creationId xmlns:a16="http://schemas.microsoft.com/office/drawing/2014/main" id="{CEF082B1-5C97-42AE-B5AB-7AC76E9AFDEE}"/>
                  </a:ext>
                </a:extLst>
              </p:cNvPr>
              <p:cNvSpPr/>
              <p:nvPr/>
            </p:nvSpPr>
            <p:spPr bwMode="auto">
              <a:xfrm>
                <a:off x="4943476" y="2357438"/>
                <a:ext cx="639763" cy="639763"/>
              </a:xfrm>
              <a:custGeom>
                <a:avLst/>
                <a:gdLst>
                  <a:gd name="T0" fmla="*/ 201 w 206"/>
                  <a:gd name="T1" fmla="*/ 69 h 206"/>
                  <a:gd name="T2" fmla="*/ 196 w 206"/>
                  <a:gd name="T3" fmla="*/ 58 h 206"/>
                  <a:gd name="T4" fmla="*/ 130 w 206"/>
                  <a:gd name="T5" fmla="*/ 85 h 206"/>
                  <a:gd name="T6" fmla="*/ 180 w 206"/>
                  <a:gd name="T7" fmla="*/ 35 h 206"/>
                  <a:gd name="T8" fmla="*/ 171 w 206"/>
                  <a:gd name="T9" fmla="*/ 26 h 206"/>
                  <a:gd name="T10" fmla="*/ 121 w 206"/>
                  <a:gd name="T11" fmla="*/ 76 h 206"/>
                  <a:gd name="T12" fmla="*/ 148 w 206"/>
                  <a:gd name="T13" fmla="*/ 10 h 206"/>
                  <a:gd name="T14" fmla="*/ 137 w 206"/>
                  <a:gd name="T15" fmla="*/ 5 h 206"/>
                  <a:gd name="T16" fmla="*/ 110 w 206"/>
                  <a:gd name="T17" fmla="*/ 71 h 206"/>
                  <a:gd name="T18" fmla="*/ 110 w 206"/>
                  <a:gd name="T19" fmla="*/ 0 h 206"/>
                  <a:gd name="T20" fmla="*/ 103 w 206"/>
                  <a:gd name="T21" fmla="*/ 0 h 206"/>
                  <a:gd name="T22" fmla="*/ 97 w 206"/>
                  <a:gd name="T23" fmla="*/ 0 h 206"/>
                  <a:gd name="T24" fmla="*/ 97 w 206"/>
                  <a:gd name="T25" fmla="*/ 71 h 206"/>
                  <a:gd name="T26" fmla="*/ 70 w 206"/>
                  <a:gd name="T27" fmla="*/ 5 h 206"/>
                  <a:gd name="T28" fmla="*/ 58 w 206"/>
                  <a:gd name="T29" fmla="*/ 10 h 206"/>
                  <a:gd name="T30" fmla="*/ 85 w 206"/>
                  <a:gd name="T31" fmla="*/ 76 h 206"/>
                  <a:gd name="T32" fmla="*/ 35 w 206"/>
                  <a:gd name="T33" fmla="*/ 26 h 206"/>
                  <a:gd name="T34" fmla="*/ 26 w 206"/>
                  <a:gd name="T35" fmla="*/ 35 h 206"/>
                  <a:gd name="T36" fmla="*/ 76 w 206"/>
                  <a:gd name="T37" fmla="*/ 85 h 206"/>
                  <a:gd name="T38" fmla="*/ 11 w 206"/>
                  <a:gd name="T39" fmla="*/ 58 h 206"/>
                  <a:gd name="T40" fmla="*/ 6 w 206"/>
                  <a:gd name="T41" fmla="*/ 69 h 206"/>
                  <a:gd name="T42" fmla="*/ 71 w 206"/>
                  <a:gd name="T43" fmla="*/ 96 h 206"/>
                  <a:gd name="T44" fmla="*/ 0 w 206"/>
                  <a:gd name="T45" fmla="*/ 96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6 w 206"/>
                  <a:gd name="T53" fmla="*/ 136 h 206"/>
                  <a:gd name="T54" fmla="*/ 11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5 w 206"/>
                  <a:gd name="T61" fmla="*/ 180 h 206"/>
                  <a:gd name="T62" fmla="*/ 85 w 206"/>
                  <a:gd name="T63" fmla="*/ 130 h 206"/>
                  <a:gd name="T64" fmla="*/ 58 w 206"/>
                  <a:gd name="T65" fmla="*/ 195 h 206"/>
                  <a:gd name="T66" fmla="*/ 70 w 206"/>
                  <a:gd name="T67" fmla="*/ 200 h 206"/>
                  <a:gd name="T68" fmla="*/ 97 w 206"/>
                  <a:gd name="T69" fmla="*/ 135 h 206"/>
                  <a:gd name="T70" fmla="*/ 97 w 206"/>
                  <a:gd name="T71" fmla="*/ 206 h 206"/>
                  <a:gd name="T72" fmla="*/ 103 w 206"/>
                  <a:gd name="T73" fmla="*/ 206 h 206"/>
                  <a:gd name="T74" fmla="*/ 110 w 206"/>
                  <a:gd name="T75" fmla="*/ 206 h 206"/>
                  <a:gd name="T76" fmla="*/ 110 w 206"/>
                  <a:gd name="T77" fmla="*/ 135 h 206"/>
                  <a:gd name="T78" fmla="*/ 137 w 206"/>
                  <a:gd name="T79" fmla="*/ 200 h 206"/>
                  <a:gd name="T80" fmla="*/ 148 w 206"/>
                  <a:gd name="T81" fmla="*/ 195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6 w 206"/>
                  <a:gd name="T91" fmla="*/ 148 h 206"/>
                  <a:gd name="T92" fmla="*/ 201 w 206"/>
                  <a:gd name="T93" fmla="*/ 136 h 206"/>
                  <a:gd name="T94" fmla="*/ 135 w 206"/>
                  <a:gd name="T95" fmla="*/ 109 h 206"/>
                  <a:gd name="T96" fmla="*/ 206 w 206"/>
                  <a:gd name="T97" fmla="*/ 109 h 206"/>
                  <a:gd name="T98" fmla="*/ 206 w 206"/>
                  <a:gd name="T99" fmla="*/ 103 h 206"/>
                  <a:gd name="T100" fmla="*/ 206 w 206"/>
                  <a:gd name="T101" fmla="*/ 96 h 206"/>
                  <a:gd name="T102" fmla="*/ 135 w 206"/>
                  <a:gd name="T103" fmla="*/ 96 h 206"/>
                  <a:gd name="T104" fmla="*/ 201 w 206"/>
                  <a:gd name="T105" fmla="*/ 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1" y="69"/>
                    </a:moveTo>
                    <a:cubicBezTo>
                      <a:pt x="199" y="65"/>
                      <a:pt x="198" y="61"/>
                      <a:pt x="196" y="58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5"/>
                      <a:pt x="180" y="35"/>
                      <a:pt x="180" y="35"/>
                    </a:cubicBezTo>
                    <a:cubicBezTo>
                      <a:pt x="178" y="31"/>
                      <a:pt x="175" y="28"/>
                      <a:pt x="171" y="2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5" y="8"/>
                      <a:pt x="141" y="7"/>
                      <a:pt x="137" y="5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70" y="5"/>
                      <a:pt x="70" y="5"/>
                      <a:pt x="70" y="5"/>
                    </a:cubicBezTo>
                    <a:cubicBezTo>
                      <a:pt x="66" y="7"/>
                      <a:pt x="62" y="8"/>
                      <a:pt x="58" y="10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2" y="28"/>
                      <a:pt x="29" y="31"/>
                      <a:pt x="26" y="3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9" y="61"/>
                      <a:pt x="7" y="65"/>
                      <a:pt x="6" y="69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6" y="136"/>
                      <a:pt x="6" y="136"/>
                      <a:pt x="6" y="136"/>
                    </a:cubicBezTo>
                    <a:cubicBezTo>
                      <a:pt x="7" y="140"/>
                      <a:pt x="9" y="144"/>
                      <a:pt x="11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9" y="174"/>
                      <a:pt x="32" y="177"/>
                      <a:pt x="35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8" y="195"/>
                      <a:pt x="58" y="195"/>
                      <a:pt x="58" y="195"/>
                    </a:cubicBezTo>
                    <a:cubicBezTo>
                      <a:pt x="62" y="197"/>
                      <a:pt x="66" y="199"/>
                      <a:pt x="70" y="200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7" y="206"/>
                      <a:pt x="97" y="206"/>
                      <a:pt x="97" y="206"/>
                    </a:cubicBezTo>
                    <a:cubicBezTo>
                      <a:pt x="99" y="206"/>
                      <a:pt x="101" y="206"/>
                      <a:pt x="103" y="206"/>
                    </a:cubicBezTo>
                    <a:cubicBezTo>
                      <a:pt x="105" y="206"/>
                      <a:pt x="107" y="206"/>
                      <a:pt x="110" y="206"/>
                    </a:cubicBezTo>
                    <a:cubicBezTo>
                      <a:pt x="110" y="135"/>
                      <a:pt x="110" y="135"/>
                      <a:pt x="110" y="135"/>
                    </a:cubicBezTo>
                    <a:cubicBezTo>
                      <a:pt x="137" y="200"/>
                      <a:pt x="137" y="200"/>
                      <a:pt x="137" y="200"/>
                    </a:cubicBezTo>
                    <a:cubicBezTo>
                      <a:pt x="141" y="199"/>
                      <a:pt x="145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5" y="177"/>
                      <a:pt x="178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6" y="148"/>
                      <a:pt x="196" y="148"/>
                      <a:pt x="196" y="148"/>
                    </a:cubicBezTo>
                    <a:cubicBezTo>
                      <a:pt x="198" y="144"/>
                      <a:pt x="199" y="140"/>
                      <a:pt x="201" y="136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6" y="109"/>
                      <a:pt x="206" y="109"/>
                      <a:pt x="206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1"/>
                      <a:pt x="206" y="99"/>
                      <a:pt x="206" y="96"/>
                    </a:cubicBezTo>
                    <a:cubicBezTo>
                      <a:pt x="135" y="96"/>
                      <a:pt x="135" y="96"/>
                      <a:pt x="135" y="96"/>
                    </a:cubicBezTo>
                    <a:lnTo>
                      <a:pt x="201" y="69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ïŝḷïďè">
                <a:extLst>
                  <a:ext uri="{FF2B5EF4-FFF2-40B4-BE49-F238E27FC236}">
                    <a16:creationId xmlns:a16="http://schemas.microsoft.com/office/drawing/2014/main" id="{6C1477D3-4227-4FB5-866D-805EFCB24677}"/>
                  </a:ext>
                </a:extLst>
              </p:cNvPr>
              <p:cNvSpPr/>
              <p:nvPr/>
            </p:nvSpPr>
            <p:spPr bwMode="auto">
              <a:xfrm>
                <a:off x="4962526" y="2373313"/>
                <a:ext cx="604838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íṣļïḍé">
                <a:extLst>
                  <a:ext uri="{FF2B5EF4-FFF2-40B4-BE49-F238E27FC236}">
                    <a16:creationId xmlns:a16="http://schemas.microsoft.com/office/drawing/2014/main" id="{BD6C7EBC-17E9-4E73-8C0F-0C0CB6F6D1D5}"/>
                  </a:ext>
                </a:extLst>
              </p:cNvPr>
              <p:cNvSpPr/>
              <p:nvPr/>
            </p:nvSpPr>
            <p:spPr bwMode="auto">
              <a:xfrm>
                <a:off x="4962526" y="2373313"/>
                <a:ext cx="604838" cy="604838"/>
              </a:xfrm>
              <a:custGeom>
                <a:avLst/>
                <a:gdLst>
                  <a:gd name="T0" fmla="*/ 189 w 195"/>
                  <a:gd name="T1" fmla="*/ 67 h 195"/>
                  <a:gd name="T2" fmla="*/ 185 w 195"/>
                  <a:gd name="T3" fmla="*/ 55 h 195"/>
                  <a:gd name="T4" fmla="*/ 124 w 195"/>
                  <a:gd name="T5" fmla="*/ 80 h 195"/>
                  <a:gd name="T6" fmla="*/ 170 w 195"/>
                  <a:gd name="T7" fmla="*/ 34 h 195"/>
                  <a:gd name="T8" fmla="*/ 161 w 195"/>
                  <a:gd name="T9" fmla="*/ 25 h 195"/>
                  <a:gd name="T10" fmla="*/ 115 w 195"/>
                  <a:gd name="T11" fmla="*/ 71 h 195"/>
                  <a:gd name="T12" fmla="*/ 140 w 195"/>
                  <a:gd name="T13" fmla="*/ 10 h 195"/>
                  <a:gd name="T14" fmla="*/ 129 w 195"/>
                  <a:gd name="T15" fmla="*/ 6 h 195"/>
                  <a:gd name="T16" fmla="*/ 104 w 195"/>
                  <a:gd name="T17" fmla="*/ 66 h 195"/>
                  <a:gd name="T18" fmla="*/ 104 w 195"/>
                  <a:gd name="T19" fmla="*/ 1 h 195"/>
                  <a:gd name="T20" fmla="*/ 97 w 195"/>
                  <a:gd name="T21" fmla="*/ 0 h 195"/>
                  <a:gd name="T22" fmla="*/ 91 w 195"/>
                  <a:gd name="T23" fmla="*/ 1 h 195"/>
                  <a:gd name="T24" fmla="*/ 91 w 195"/>
                  <a:gd name="T25" fmla="*/ 66 h 195"/>
                  <a:gd name="T26" fmla="*/ 66 w 195"/>
                  <a:gd name="T27" fmla="*/ 6 h 195"/>
                  <a:gd name="T28" fmla="*/ 54 w 195"/>
                  <a:gd name="T29" fmla="*/ 10 h 195"/>
                  <a:gd name="T30" fmla="*/ 79 w 195"/>
                  <a:gd name="T31" fmla="*/ 71 h 195"/>
                  <a:gd name="T32" fmla="*/ 33 w 195"/>
                  <a:gd name="T33" fmla="*/ 25 h 195"/>
                  <a:gd name="T34" fmla="*/ 24 w 195"/>
                  <a:gd name="T35" fmla="*/ 34 h 195"/>
                  <a:gd name="T36" fmla="*/ 70 w 195"/>
                  <a:gd name="T37" fmla="*/ 80 h 195"/>
                  <a:gd name="T38" fmla="*/ 10 w 195"/>
                  <a:gd name="T39" fmla="*/ 55 h 195"/>
                  <a:gd name="T40" fmla="*/ 5 w 195"/>
                  <a:gd name="T41" fmla="*/ 67 h 195"/>
                  <a:gd name="T42" fmla="*/ 65 w 195"/>
                  <a:gd name="T43" fmla="*/ 91 h 195"/>
                  <a:gd name="T44" fmla="*/ 0 w 195"/>
                  <a:gd name="T45" fmla="*/ 91 h 195"/>
                  <a:gd name="T46" fmla="*/ 0 w 195"/>
                  <a:gd name="T47" fmla="*/ 98 h 195"/>
                  <a:gd name="T48" fmla="*/ 0 w 195"/>
                  <a:gd name="T49" fmla="*/ 104 h 195"/>
                  <a:gd name="T50" fmla="*/ 65 w 195"/>
                  <a:gd name="T51" fmla="*/ 104 h 195"/>
                  <a:gd name="T52" fmla="*/ 5 w 195"/>
                  <a:gd name="T53" fmla="*/ 129 h 195"/>
                  <a:gd name="T54" fmla="*/ 10 w 195"/>
                  <a:gd name="T55" fmla="*/ 141 h 195"/>
                  <a:gd name="T56" fmla="*/ 70 w 195"/>
                  <a:gd name="T57" fmla="*/ 116 h 195"/>
                  <a:gd name="T58" fmla="*/ 24 w 195"/>
                  <a:gd name="T59" fmla="*/ 162 h 195"/>
                  <a:gd name="T60" fmla="*/ 33 w 195"/>
                  <a:gd name="T61" fmla="*/ 171 h 195"/>
                  <a:gd name="T62" fmla="*/ 79 w 195"/>
                  <a:gd name="T63" fmla="*/ 125 h 195"/>
                  <a:gd name="T64" fmla="*/ 54 w 195"/>
                  <a:gd name="T65" fmla="*/ 185 h 195"/>
                  <a:gd name="T66" fmla="*/ 66 w 195"/>
                  <a:gd name="T67" fmla="*/ 190 h 195"/>
                  <a:gd name="T68" fmla="*/ 91 w 195"/>
                  <a:gd name="T69" fmla="*/ 130 h 195"/>
                  <a:gd name="T70" fmla="*/ 91 w 195"/>
                  <a:gd name="T71" fmla="*/ 195 h 195"/>
                  <a:gd name="T72" fmla="*/ 97 w 195"/>
                  <a:gd name="T73" fmla="*/ 195 h 195"/>
                  <a:gd name="T74" fmla="*/ 104 w 195"/>
                  <a:gd name="T75" fmla="*/ 195 h 195"/>
                  <a:gd name="T76" fmla="*/ 104 w 195"/>
                  <a:gd name="T77" fmla="*/ 130 h 195"/>
                  <a:gd name="T78" fmla="*/ 129 w 195"/>
                  <a:gd name="T79" fmla="*/ 190 h 195"/>
                  <a:gd name="T80" fmla="*/ 140 w 195"/>
                  <a:gd name="T81" fmla="*/ 185 h 195"/>
                  <a:gd name="T82" fmla="*/ 115 w 195"/>
                  <a:gd name="T83" fmla="*/ 125 h 195"/>
                  <a:gd name="T84" fmla="*/ 161 w 195"/>
                  <a:gd name="T85" fmla="*/ 171 h 195"/>
                  <a:gd name="T86" fmla="*/ 170 w 195"/>
                  <a:gd name="T87" fmla="*/ 162 h 195"/>
                  <a:gd name="T88" fmla="*/ 124 w 195"/>
                  <a:gd name="T89" fmla="*/ 116 h 195"/>
                  <a:gd name="T90" fmla="*/ 185 w 195"/>
                  <a:gd name="T91" fmla="*/ 141 h 195"/>
                  <a:gd name="T92" fmla="*/ 189 w 195"/>
                  <a:gd name="T93" fmla="*/ 129 h 195"/>
                  <a:gd name="T94" fmla="*/ 129 w 195"/>
                  <a:gd name="T95" fmla="*/ 104 h 195"/>
                  <a:gd name="T96" fmla="*/ 194 w 195"/>
                  <a:gd name="T97" fmla="*/ 104 h 195"/>
                  <a:gd name="T98" fmla="*/ 195 w 195"/>
                  <a:gd name="T99" fmla="*/ 98 h 195"/>
                  <a:gd name="T100" fmla="*/ 194 w 195"/>
                  <a:gd name="T101" fmla="*/ 91 h 195"/>
                  <a:gd name="T102" fmla="*/ 129 w 195"/>
                  <a:gd name="T103" fmla="*/ 91 h 195"/>
                  <a:gd name="T104" fmla="*/ 189 w 195"/>
                  <a:gd name="T105" fmla="*/ 67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5">
                    <a:moveTo>
                      <a:pt x="189" y="67"/>
                    </a:moveTo>
                    <a:cubicBezTo>
                      <a:pt x="188" y="62"/>
                      <a:pt x="186" y="59"/>
                      <a:pt x="185" y="55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70" y="34"/>
                      <a:pt x="170" y="34"/>
                      <a:pt x="170" y="34"/>
                    </a:cubicBezTo>
                    <a:cubicBezTo>
                      <a:pt x="168" y="30"/>
                      <a:pt x="165" y="27"/>
                      <a:pt x="161" y="25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6" y="9"/>
                      <a:pt x="133" y="7"/>
                      <a:pt x="129" y="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1" y="1"/>
                      <a:pt x="99" y="0"/>
                      <a:pt x="97" y="0"/>
                    </a:cubicBezTo>
                    <a:cubicBezTo>
                      <a:pt x="95" y="0"/>
                      <a:pt x="93" y="1"/>
                      <a:pt x="91" y="1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62" y="7"/>
                      <a:pt x="58" y="9"/>
                      <a:pt x="54" y="10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0" y="27"/>
                      <a:pt x="27" y="30"/>
                      <a:pt x="24" y="34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8" y="59"/>
                      <a:pt x="6" y="62"/>
                      <a:pt x="5" y="67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4"/>
                      <a:pt x="0" y="96"/>
                      <a:pt x="0" y="98"/>
                    </a:cubicBezTo>
                    <a:cubicBezTo>
                      <a:pt x="0" y="100"/>
                      <a:pt x="0" y="102"/>
                      <a:pt x="0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6" y="133"/>
                      <a:pt x="8" y="137"/>
                      <a:pt x="10" y="141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27" y="165"/>
                      <a:pt x="30" y="168"/>
                      <a:pt x="33" y="171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54" y="185"/>
                      <a:pt x="54" y="185"/>
                      <a:pt x="54" y="185"/>
                    </a:cubicBezTo>
                    <a:cubicBezTo>
                      <a:pt x="58" y="187"/>
                      <a:pt x="62" y="189"/>
                      <a:pt x="66" y="19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95"/>
                      <a:pt x="91" y="195"/>
                      <a:pt x="91" y="195"/>
                    </a:cubicBezTo>
                    <a:cubicBezTo>
                      <a:pt x="93" y="195"/>
                      <a:pt x="95" y="195"/>
                      <a:pt x="97" y="195"/>
                    </a:cubicBezTo>
                    <a:cubicBezTo>
                      <a:pt x="99" y="195"/>
                      <a:pt x="101" y="195"/>
                      <a:pt x="104" y="195"/>
                    </a:cubicBezTo>
                    <a:cubicBezTo>
                      <a:pt x="104" y="130"/>
                      <a:pt x="104" y="130"/>
                      <a:pt x="104" y="130"/>
                    </a:cubicBez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33" y="189"/>
                      <a:pt x="136" y="187"/>
                      <a:pt x="140" y="185"/>
                    </a:cubicBezTo>
                    <a:cubicBezTo>
                      <a:pt x="115" y="125"/>
                      <a:pt x="115" y="125"/>
                      <a:pt x="115" y="125"/>
                    </a:cubicBezTo>
                    <a:cubicBezTo>
                      <a:pt x="161" y="171"/>
                      <a:pt x="161" y="171"/>
                      <a:pt x="161" y="171"/>
                    </a:cubicBezTo>
                    <a:cubicBezTo>
                      <a:pt x="165" y="168"/>
                      <a:pt x="168" y="165"/>
                      <a:pt x="170" y="162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86" y="137"/>
                      <a:pt x="188" y="133"/>
                      <a:pt x="189" y="129"/>
                    </a:cubicBezTo>
                    <a:cubicBezTo>
                      <a:pt x="129" y="104"/>
                      <a:pt x="129" y="104"/>
                      <a:pt x="129" y="104"/>
                    </a:cubicBezTo>
                    <a:cubicBezTo>
                      <a:pt x="194" y="104"/>
                      <a:pt x="194" y="104"/>
                      <a:pt x="194" y="104"/>
                    </a:cubicBezTo>
                    <a:cubicBezTo>
                      <a:pt x="194" y="102"/>
                      <a:pt x="195" y="100"/>
                      <a:pt x="195" y="98"/>
                    </a:cubicBezTo>
                    <a:cubicBezTo>
                      <a:pt x="195" y="96"/>
                      <a:pt x="194" y="94"/>
                      <a:pt x="194" y="91"/>
                    </a:cubicBezTo>
                    <a:cubicBezTo>
                      <a:pt x="129" y="91"/>
                      <a:pt x="129" y="91"/>
                      <a:pt x="129" y="91"/>
                    </a:cubicBezTo>
                    <a:lnTo>
                      <a:pt x="189" y="67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ïšḻîde">
                <a:extLst>
                  <a:ext uri="{FF2B5EF4-FFF2-40B4-BE49-F238E27FC236}">
                    <a16:creationId xmlns:a16="http://schemas.microsoft.com/office/drawing/2014/main" id="{58216B3C-BA71-4D0F-98AF-757FE0D3E614}"/>
                  </a:ext>
                </a:extLst>
              </p:cNvPr>
              <p:cNvSpPr/>
              <p:nvPr/>
            </p:nvSpPr>
            <p:spPr bwMode="auto">
              <a:xfrm>
                <a:off x="5114926" y="2435225"/>
                <a:ext cx="293688" cy="484188"/>
              </a:xfrm>
              <a:custGeom>
                <a:avLst/>
                <a:gdLst>
                  <a:gd name="T0" fmla="*/ 74 w 95"/>
                  <a:gd name="T1" fmla="*/ 74 h 156"/>
                  <a:gd name="T2" fmla="*/ 66 w 95"/>
                  <a:gd name="T3" fmla="*/ 38 h 156"/>
                  <a:gd name="T4" fmla="*/ 88 w 95"/>
                  <a:gd name="T5" fmla="*/ 42 h 156"/>
                  <a:gd name="T6" fmla="*/ 66 w 95"/>
                  <a:gd name="T7" fmla="*/ 19 h 156"/>
                  <a:gd name="T8" fmla="*/ 60 w 95"/>
                  <a:gd name="T9" fmla="*/ 0 h 156"/>
                  <a:gd name="T10" fmla="*/ 53 w 95"/>
                  <a:gd name="T11" fmla="*/ 16 h 156"/>
                  <a:gd name="T12" fmla="*/ 43 w 95"/>
                  <a:gd name="T13" fmla="*/ 16 h 156"/>
                  <a:gd name="T14" fmla="*/ 37 w 95"/>
                  <a:gd name="T15" fmla="*/ 0 h 156"/>
                  <a:gd name="T16" fmla="*/ 30 w 95"/>
                  <a:gd name="T17" fmla="*/ 19 h 156"/>
                  <a:gd name="T18" fmla="*/ 4 w 95"/>
                  <a:gd name="T19" fmla="*/ 50 h 156"/>
                  <a:gd name="T20" fmla="*/ 25 w 95"/>
                  <a:gd name="T21" fmla="*/ 78 h 156"/>
                  <a:gd name="T22" fmla="*/ 30 w 95"/>
                  <a:gd name="T23" fmla="*/ 118 h 156"/>
                  <a:gd name="T24" fmla="*/ 3 w 95"/>
                  <a:gd name="T25" fmla="*/ 110 h 156"/>
                  <a:gd name="T26" fmla="*/ 30 w 95"/>
                  <a:gd name="T27" fmla="*/ 137 h 156"/>
                  <a:gd name="T28" fmla="*/ 37 w 95"/>
                  <a:gd name="T29" fmla="*/ 156 h 156"/>
                  <a:gd name="T30" fmla="*/ 43 w 95"/>
                  <a:gd name="T31" fmla="*/ 140 h 156"/>
                  <a:gd name="T32" fmla="*/ 53 w 95"/>
                  <a:gd name="T33" fmla="*/ 140 h 156"/>
                  <a:gd name="T34" fmla="*/ 60 w 95"/>
                  <a:gd name="T35" fmla="*/ 156 h 156"/>
                  <a:gd name="T36" fmla="*/ 66 w 95"/>
                  <a:gd name="T37" fmla="*/ 137 h 156"/>
                  <a:gd name="T38" fmla="*/ 95 w 95"/>
                  <a:gd name="T39" fmla="*/ 103 h 156"/>
                  <a:gd name="T40" fmla="*/ 48 w 95"/>
                  <a:gd name="T41" fmla="*/ 33 h 156"/>
                  <a:gd name="T42" fmla="*/ 53 w 95"/>
                  <a:gd name="T43" fmla="*/ 68 h 156"/>
                  <a:gd name="T44" fmla="*/ 50 w 95"/>
                  <a:gd name="T45" fmla="*/ 67 h 156"/>
                  <a:gd name="T46" fmla="*/ 43 w 95"/>
                  <a:gd name="T47" fmla="*/ 34 h 156"/>
                  <a:gd name="T48" fmla="*/ 28 w 95"/>
                  <a:gd name="T49" fmla="*/ 59 h 156"/>
                  <a:gd name="T50" fmla="*/ 22 w 95"/>
                  <a:gd name="T51" fmla="*/ 50 h 156"/>
                  <a:gd name="T52" fmla="*/ 30 w 95"/>
                  <a:gd name="T53" fmla="*/ 38 h 156"/>
                  <a:gd name="T54" fmla="*/ 28 w 95"/>
                  <a:gd name="T55" fmla="*/ 59 h 156"/>
                  <a:gd name="T56" fmla="*/ 43 w 95"/>
                  <a:gd name="T57" fmla="*/ 122 h 156"/>
                  <a:gd name="T58" fmla="*/ 47 w 95"/>
                  <a:gd name="T59" fmla="*/ 84 h 156"/>
                  <a:gd name="T60" fmla="*/ 53 w 95"/>
                  <a:gd name="T61" fmla="*/ 86 h 156"/>
                  <a:gd name="T62" fmla="*/ 49 w 95"/>
                  <a:gd name="T63" fmla="*/ 122 h 156"/>
                  <a:gd name="T64" fmla="*/ 66 w 95"/>
                  <a:gd name="T65" fmla="*/ 118 h 156"/>
                  <a:gd name="T66" fmla="*/ 71 w 95"/>
                  <a:gd name="T67" fmla="*/ 93 h 156"/>
                  <a:gd name="T68" fmla="*/ 78 w 95"/>
                  <a:gd name="T69" fmla="*/ 10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156">
                    <a:moveTo>
                      <a:pt x="91" y="89"/>
                    </a:moveTo>
                    <a:cubicBezTo>
                      <a:pt x="87" y="82"/>
                      <a:pt x="81" y="78"/>
                      <a:pt x="74" y="74"/>
                    </a:cubicBezTo>
                    <a:cubicBezTo>
                      <a:pt x="71" y="73"/>
                      <a:pt x="69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9" y="40"/>
                      <a:pt x="73" y="42"/>
                      <a:pt x="76" y="44"/>
                    </a:cubicBezTo>
                    <a:cubicBezTo>
                      <a:pt x="80" y="47"/>
                      <a:pt x="86" y="46"/>
                      <a:pt x="88" y="42"/>
                    </a:cubicBezTo>
                    <a:cubicBezTo>
                      <a:pt x="91" y="38"/>
                      <a:pt x="90" y="32"/>
                      <a:pt x="86" y="30"/>
                    </a:cubicBezTo>
                    <a:cubicBezTo>
                      <a:pt x="81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60" y="0"/>
                    </a:cubicBezTo>
                    <a:cubicBezTo>
                      <a:pt x="56" y="0"/>
                      <a:pt x="53" y="3"/>
                      <a:pt x="53" y="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2" y="16"/>
                      <a:pt x="50" y="16"/>
                      <a:pt x="48" y="16"/>
                    </a:cubicBezTo>
                    <a:cubicBezTo>
                      <a:pt x="46" y="16"/>
                      <a:pt x="45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7" y="0"/>
                    </a:cubicBezTo>
                    <a:cubicBezTo>
                      <a:pt x="33" y="0"/>
                      <a:pt x="30" y="3"/>
                      <a:pt x="30" y="7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6" y="20"/>
                      <a:pt x="22" y="22"/>
                      <a:pt x="18" y="25"/>
                    </a:cubicBezTo>
                    <a:cubicBezTo>
                      <a:pt x="10" y="31"/>
                      <a:pt x="4" y="40"/>
                      <a:pt x="4" y="50"/>
                    </a:cubicBezTo>
                    <a:cubicBezTo>
                      <a:pt x="4" y="55"/>
                      <a:pt x="6" y="60"/>
                      <a:pt x="8" y="64"/>
                    </a:cubicBezTo>
                    <a:cubicBezTo>
                      <a:pt x="12" y="70"/>
                      <a:pt x="18" y="75"/>
                      <a:pt x="25" y="78"/>
                    </a:cubicBezTo>
                    <a:cubicBezTo>
                      <a:pt x="26" y="79"/>
                      <a:pt x="28" y="79"/>
                      <a:pt x="30" y="80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25" y="115"/>
                      <a:pt x="19" y="112"/>
                      <a:pt x="16" y="109"/>
                    </a:cubicBezTo>
                    <a:cubicBezTo>
                      <a:pt x="12" y="106"/>
                      <a:pt x="6" y="106"/>
                      <a:pt x="3" y="110"/>
                    </a:cubicBezTo>
                    <a:cubicBezTo>
                      <a:pt x="0" y="114"/>
                      <a:pt x="1" y="120"/>
                      <a:pt x="4" y="123"/>
                    </a:cubicBezTo>
                    <a:cubicBezTo>
                      <a:pt x="11" y="128"/>
                      <a:pt x="20" y="133"/>
                      <a:pt x="30" y="137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30" y="153"/>
                      <a:pt x="33" y="156"/>
                      <a:pt x="37" y="156"/>
                    </a:cubicBezTo>
                    <a:cubicBezTo>
                      <a:pt x="40" y="156"/>
                      <a:pt x="43" y="153"/>
                      <a:pt x="43" y="149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45" y="140"/>
                      <a:pt x="47" y="140"/>
                      <a:pt x="49" y="140"/>
                    </a:cubicBezTo>
                    <a:cubicBezTo>
                      <a:pt x="50" y="140"/>
                      <a:pt x="52" y="140"/>
                      <a:pt x="53" y="140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3" y="153"/>
                      <a:pt x="56" y="156"/>
                      <a:pt x="60" y="156"/>
                    </a:cubicBezTo>
                    <a:cubicBezTo>
                      <a:pt x="63" y="156"/>
                      <a:pt x="66" y="153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1" y="136"/>
                      <a:pt x="76" y="133"/>
                      <a:pt x="80" y="130"/>
                    </a:cubicBezTo>
                    <a:cubicBezTo>
                      <a:pt x="89" y="124"/>
                      <a:pt x="95" y="114"/>
                      <a:pt x="95" y="103"/>
                    </a:cubicBezTo>
                    <a:cubicBezTo>
                      <a:pt x="95" y="98"/>
                      <a:pt x="94" y="93"/>
                      <a:pt x="91" y="89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2" y="34"/>
                      <a:pt x="53" y="34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7"/>
                      <a:pt x="51" y="67"/>
                      <a:pt x="50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7" y="67"/>
                      <a:pt x="45" y="66"/>
                      <a:pt x="43" y="66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34"/>
                      <a:pt x="46" y="33"/>
                      <a:pt x="48" y="33"/>
                    </a:cubicBezTo>
                    <a:close/>
                    <a:moveTo>
                      <a:pt x="28" y="59"/>
                    </a:moveTo>
                    <a:cubicBezTo>
                      <a:pt x="26" y="58"/>
                      <a:pt x="24" y="56"/>
                      <a:pt x="23" y="55"/>
                    </a:cubicBezTo>
                    <a:cubicBezTo>
                      <a:pt x="23" y="54"/>
                      <a:pt x="22" y="52"/>
                      <a:pt x="22" y="50"/>
                    </a:cubicBezTo>
                    <a:cubicBezTo>
                      <a:pt x="22" y="46"/>
                      <a:pt x="24" y="43"/>
                      <a:pt x="29" y="39"/>
                    </a:cubicBezTo>
                    <a:cubicBezTo>
                      <a:pt x="29" y="39"/>
                      <a:pt x="30" y="39"/>
                      <a:pt x="30" y="38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0"/>
                      <a:pt x="29" y="60"/>
                      <a:pt x="28" y="59"/>
                    </a:cubicBezTo>
                    <a:close/>
                    <a:moveTo>
                      <a:pt x="49" y="122"/>
                    </a:moveTo>
                    <a:cubicBezTo>
                      <a:pt x="47" y="122"/>
                      <a:pt x="45" y="122"/>
                      <a:pt x="43" y="122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4" y="84"/>
                      <a:pt x="46" y="84"/>
                      <a:pt x="47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9" y="85"/>
                      <a:pt x="51" y="85"/>
                      <a:pt x="53" y="86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2" y="122"/>
                      <a:pt x="50" y="122"/>
                      <a:pt x="49" y="122"/>
                    </a:cubicBezTo>
                    <a:close/>
                    <a:moveTo>
                      <a:pt x="70" y="116"/>
                    </a:moveTo>
                    <a:cubicBezTo>
                      <a:pt x="69" y="117"/>
                      <a:pt x="67" y="117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69" y="92"/>
                      <a:pt x="71" y="93"/>
                    </a:cubicBezTo>
                    <a:cubicBezTo>
                      <a:pt x="73" y="94"/>
                      <a:pt x="75" y="96"/>
                      <a:pt x="76" y="98"/>
                    </a:cubicBezTo>
                    <a:cubicBezTo>
                      <a:pt x="77" y="100"/>
                      <a:pt x="78" y="101"/>
                      <a:pt x="78" y="103"/>
                    </a:cubicBezTo>
                    <a:cubicBezTo>
                      <a:pt x="78" y="108"/>
                      <a:pt x="75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iṣľídé">
                <a:extLst>
                  <a:ext uri="{FF2B5EF4-FFF2-40B4-BE49-F238E27FC236}">
                    <a16:creationId xmlns:a16="http://schemas.microsoft.com/office/drawing/2014/main" id="{7155B219-8A6A-4F65-95E2-FF0840B42F87}"/>
                  </a:ext>
                </a:extLst>
              </p:cNvPr>
              <p:cNvSpPr/>
              <p:nvPr/>
            </p:nvSpPr>
            <p:spPr bwMode="auto">
              <a:xfrm>
                <a:off x="5248276" y="2695575"/>
                <a:ext cx="30163" cy="30163"/>
              </a:xfrm>
              <a:custGeom>
                <a:avLst/>
                <a:gdLst>
                  <a:gd name="T0" fmla="*/ 4 w 10"/>
                  <a:gd name="T1" fmla="*/ 0 h 10"/>
                  <a:gd name="T2" fmla="*/ 4 w 10"/>
                  <a:gd name="T3" fmla="*/ 0 h 10"/>
                  <a:gd name="T4" fmla="*/ 0 w 10"/>
                  <a:gd name="T5" fmla="*/ 0 h 10"/>
                  <a:gd name="T6" fmla="*/ 0 w 10"/>
                  <a:gd name="T7" fmla="*/ 8 h 10"/>
                  <a:gd name="T8" fmla="*/ 4 w 10"/>
                  <a:gd name="T9" fmla="*/ 8 h 10"/>
                  <a:gd name="T10" fmla="*/ 4 w 10"/>
                  <a:gd name="T11" fmla="*/ 8 h 10"/>
                  <a:gd name="T12" fmla="*/ 10 w 10"/>
                  <a:gd name="T13" fmla="*/ 10 h 10"/>
                  <a:gd name="T14" fmla="*/ 10 w 10"/>
                  <a:gd name="T15" fmla="*/ 2 h 10"/>
                  <a:gd name="T16" fmla="*/ 4 w 10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3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9"/>
                      <a:pt x="8" y="9"/>
                      <a:pt x="10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1"/>
                      <a:pt x="6" y="1"/>
                      <a:pt x="4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îsļíḍe">
                <a:extLst>
                  <a:ext uri="{FF2B5EF4-FFF2-40B4-BE49-F238E27FC236}">
                    <a16:creationId xmlns:a16="http://schemas.microsoft.com/office/drawing/2014/main" id="{DBF0D9F1-6CF5-45FF-ABB4-D655D7C6E22B}"/>
                  </a:ext>
                </a:extLst>
              </p:cNvPr>
              <p:cNvSpPr/>
              <p:nvPr/>
            </p:nvSpPr>
            <p:spPr bwMode="auto">
              <a:xfrm>
                <a:off x="5248276" y="2536825"/>
                <a:ext cx="30163" cy="28575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1 h 9"/>
                  <a:gd name="T4" fmla="*/ 0 w 10"/>
                  <a:gd name="T5" fmla="*/ 9 h 9"/>
                  <a:gd name="T6" fmla="*/ 5 w 10"/>
                  <a:gd name="T7" fmla="*/ 8 h 9"/>
                  <a:gd name="T8" fmla="*/ 10 w 10"/>
                  <a:gd name="T9" fmla="*/ 9 h 9"/>
                  <a:gd name="T10" fmla="*/ 10 w 10"/>
                  <a:gd name="T11" fmla="*/ 1 h 9"/>
                  <a:gd name="T12" fmla="*/ 5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2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9"/>
                      <a:pt x="3" y="8"/>
                      <a:pt x="5" y="8"/>
                    </a:cubicBezTo>
                    <a:cubicBezTo>
                      <a:pt x="7" y="8"/>
                      <a:pt x="9" y="9"/>
                      <a:pt x="10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iṥľiḓé">
                <a:extLst>
                  <a:ext uri="{FF2B5EF4-FFF2-40B4-BE49-F238E27FC236}">
                    <a16:creationId xmlns:a16="http://schemas.microsoft.com/office/drawing/2014/main" id="{8E0C5FC0-CEA1-4237-94AC-FAEE3CCA399B}"/>
                  </a:ext>
                </a:extLst>
              </p:cNvPr>
              <p:cNvSpPr/>
              <p:nvPr/>
            </p:nvSpPr>
            <p:spPr bwMode="auto">
              <a:xfrm>
                <a:off x="5183188" y="2552700"/>
                <a:ext cx="23813" cy="49213"/>
              </a:xfrm>
              <a:custGeom>
                <a:avLst/>
                <a:gdLst>
                  <a:gd name="T0" fmla="*/ 7 w 8"/>
                  <a:gd name="T1" fmla="*/ 1 h 16"/>
                  <a:gd name="T2" fmla="*/ 0 w 8"/>
                  <a:gd name="T3" fmla="*/ 12 h 16"/>
                  <a:gd name="T4" fmla="*/ 1 w 8"/>
                  <a:gd name="T5" fmla="*/ 16 h 16"/>
                  <a:gd name="T6" fmla="*/ 7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7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7" y="1"/>
                    </a:moveTo>
                    <a:cubicBezTo>
                      <a:pt x="2" y="5"/>
                      <a:pt x="0" y="8"/>
                      <a:pt x="0" y="12"/>
                    </a:cubicBezTo>
                    <a:cubicBezTo>
                      <a:pt x="0" y="14"/>
                      <a:pt x="1" y="15"/>
                      <a:pt x="1" y="16"/>
                    </a:cubicBezTo>
                    <a:cubicBezTo>
                      <a:pt x="2" y="14"/>
                      <a:pt x="4" y="11"/>
                      <a:pt x="7" y="9"/>
                    </a:cubicBezTo>
                    <a:cubicBezTo>
                      <a:pt x="7" y="9"/>
                      <a:pt x="8" y="9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îṥļïḋè">
                <a:extLst>
                  <a:ext uri="{FF2B5EF4-FFF2-40B4-BE49-F238E27FC236}">
                    <a16:creationId xmlns:a16="http://schemas.microsoft.com/office/drawing/2014/main" id="{F65E9179-16C9-4FD6-82AC-EB690CFC85DC}"/>
                  </a:ext>
                </a:extLst>
              </p:cNvPr>
              <p:cNvSpPr/>
              <p:nvPr/>
            </p:nvSpPr>
            <p:spPr bwMode="auto">
              <a:xfrm>
                <a:off x="5318126" y="2552700"/>
                <a:ext cx="74613" cy="52388"/>
              </a:xfrm>
              <a:custGeom>
                <a:avLst/>
                <a:gdLst>
                  <a:gd name="T0" fmla="*/ 10 w 24"/>
                  <a:gd name="T1" fmla="*/ 6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4 h 17"/>
                  <a:gd name="T8" fmla="*/ 22 w 24"/>
                  <a:gd name="T9" fmla="*/ 12 h 17"/>
                  <a:gd name="T10" fmla="*/ 23 w 24"/>
                  <a:gd name="T11" fmla="*/ 3 h 17"/>
                  <a:gd name="T12" fmla="*/ 22 w 24"/>
                  <a:gd name="T13" fmla="*/ 4 h 17"/>
                  <a:gd name="T14" fmla="*/ 10 w 24"/>
                  <a:gd name="T1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6"/>
                    </a:moveTo>
                    <a:cubicBezTo>
                      <a:pt x="7" y="4"/>
                      <a:pt x="3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10"/>
                      <a:pt x="7" y="12"/>
                      <a:pt x="10" y="14"/>
                    </a:cubicBezTo>
                    <a:cubicBezTo>
                      <a:pt x="14" y="17"/>
                      <a:pt x="20" y="16"/>
                      <a:pt x="22" y="12"/>
                    </a:cubicBezTo>
                    <a:cubicBezTo>
                      <a:pt x="24" y="9"/>
                      <a:pt x="24" y="6"/>
                      <a:pt x="23" y="3"/>
                    </a:cubicBezTo>
                    <a:cubicBezTo>
                      <a:pt x="23" y="3"/>
                      <a:pt x="22" y="4"/>
                      <a:pt x="22" y="4"/>
                    </a:cubicBezTo>
                    <a:cubicBezTo>
                      <a:pt x="20" y="8"/>
                      <a:pt x="14" y="9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ísḷîḍè">
                <a:extLst>
                  <a:ext uri="{FF2B5EF4-FFF2-40B4-BE49-F238E27FC236}">
                    <a16:creationId xmlns:a16="http://schemas.microsoft.com/office/drawing/2014/main" id="{0B78B90D-FFB9-4EE1-8FFC-9B8FE57B04CC}"/>
                  </a:ext>
                </a:extLst>
              </p:cNvPr>
              <p:cNvSpPr/>
              <p:nvPr/>
            </p:nvSpPr>
            <p:spPr bwMode="auto">
              <a:xfrm>
                <a:off x="5318126" y="2714625"/>
                <a:ext cx="38100" cy="52388"/>
              </a:xfrm>
              <a:custGeom>
                <a:avLst/>
                <a:gdLst>
                  <a:gd name="T0" fmla="*/ 10 w 12"/>
                  <a:gd name="T1" fmla="*/ 8 h 17"/>
                  <a:gd name="T2" fmla="*/ 5 w 12"/>
                  <a:gd name="T3" fmla="*/ 3 h 17"/>
                  <a:gd name="T4" fmla="*/ 0 w 12"/>
                  <a:gd name="T5" fmla="*/ 0 h 17"/>
                  <a:gd name="T6" fmla="*/ 0 w 12"/>
                  <a:gd name="T7" fmla="*/ 8 h 17"/>
                  <a:gd name="T8" fmla="*/ 5 w 12"/>
                  <a:gd name="T9" fmla="*/ 11 h 17"/>
                  <a:gd name="T10" fmla="*/ 10 w 12"/>
                  <a:gd name="T11" fmla="*/ 16 h 17"/>
                  <a:gd name="T12" fmla="*/ 11 w 12"/>
                  <a:gd name="T13" fmla="*/ 17 h 17"/>
                  <a:gd name="T14" fmla="*/ 12 w 12"/>
                  <a:gd name="T15" fmla="*/ 13 h 17"/>
                  <a:gd name="T16" fmla="*/ 10 w 12"/>
                  <a:gd name="T17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7">
                    <a:moveTo>
                      <a:pt x="10" y="8"/>
                    </a:moveTo>
                    <a:cubicBezTo>
                      <a:pt x="9" y="6"/>
                      <a:pt x="7" y="4"/>
                      <a:pt x="5" y="3"/>
                    </a:cubicBezTo>
                    <a:cubicBezTo>
                      <a:pt x="3" y="2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10"/>
                      <a:pt x="5" y="11"/>
                    </a:cubicBezTo>
                    <a:cubicBezTo>
                      <a:pt x="7" y="12"/>
                      <a:pt x="9" y="14"/>
                      <a:pt x="10" y="16"/>
                    </a:cubicBezTo>
                    <a:cubicBezTo>
                      <a:pt x="10" y="16"/>
                      <a:pt x="11" y="17"/>
                      <a:pt x="11" y="17"/>
                    </a:cubicBezTo>
                    <a:cubicBezTo>
                      <a:pt x="11" y="16"/>
                      <a:pt x="12" y="15"/>
                      <a:pt x="12" y="13"/>
                    </a:cubicBezTo>
                    <a:cubicBezTo>
                      <a:pt x="12" y="11"/>
                      <a:pt x="11" y="10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ïŝļîḑe">
                <a:extLst>
                  <a:ext uri="{FF2B5EF4-FFF2-40B4-BE49-F238E27FC236}">
                    <a16:creationId xmlns:a16="http://schemas.microsoft.com/office/drawing/2014/main" id="{6E39470B-18C5-4C8D-9EF8-301D1787E492}"/>
                  </a:ext>
                </a:extLst>
              </p:cNvPr>
              <p:cNvSpPr/>
              <p:nvPr/>
            </p:nvSpPr>
            <p:spPr bwMode="auto">
              <a:xfrm>
                <a:off x="5207001" y="2897188"/>
                <a:ext cx="41275" cy="46038"/>
              </a:xfrm>
              <a:custGeom>
                <a:avLst/>
                <a:gdLst>
                  <a:gd name="T0" fmla="*/ 7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7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7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7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7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îśļiḋé">
                <a:extLst>
                  <a:ext uri="{FF2B5EF4-FFF2-40B4-BE49-F238E27FC236}">
                    <a16:creationId xmlns:a16="http://schemas.microsoft.com/office/drawing/2014/main" id="{7BC6A5C2-0FFA-40D1-8991-621451A6973B}"/>
                  </a:ext>
                </a:extLst>
              </p:cNvPr>
              <p:cNvSpPr/>
              <p:nvPr/>
            </p:nvSpPr>
            <p:spPr bwMode="auto">
              <a:xfrm>
                <a:off x="5278438" y="2897188"/>
                <a:ext cx="39688" cy="46038"/>
              </a:xfrm>
              <a:custGeom>
                <a:avLst/>
                <a:gdLst>
                  <a:gd name="T0" fmla="*/ 7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7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7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7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7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ïş1íḑê">
                <a:extLst>
                  <a:ext uri="{FF2B5EF4-FFF2-40B4-BE49-F238E27FC236}">
                    <a16:creationId xmlns:a16="http://schemas.microsoft.com/office/drawing/2014/main" id="{7AC9D7E7-BCB7-4E41-9303-3E0BC10482C9}"/>
                  </a:ext>
                </a:extLst>
              </p:cNvPr>
              <p:cNvSpPr/>
              <p:nvPr/>
            </p:nvSpPr>
            <p:spPr bwMode="auto">
              <a:xfrm>
                <a:off x="5318126" y="2767013"/>
                <a:ext cx="90488" cy="117475"/>
              </a:xfrm>
              <a:custGeom>
                <a:avLst/>
                <a:gdLst>
                  <a:gd name="T0" fmla="*/ 14 w 29"/>
                  <a:gd name="T1" fmla="*/ 23 h 38"/>
                  <a:gd name="T2" fmla="*/ 0 w 29"/>
                  <a:gd name="T3" fmla="*/ 30 h 38"/>
                  <a:gd name="T4" fmla="*/ 0 w 29"/>
                  <a:gd name="T5" fmla="*/ 38 h 38"/>
                  <a:gd name="T6" fmla="*/ 14 w 29"/>
                  <a:gd name="T7" fmla="*/ 31 h 38"/>
                  <a:gd name="T8" fmla="*/ 29 w 29"/>
                  <a:gd name="T9" fmla="*/ 4 h 38"/>
                  <a:gd name="T10" fmla="*/ 29 w 29"/>
                  <a:gd name="T11" fmla="*/ 0 h 38"/>
                  <a:gd name="T12" fmla="*/ 14 w 29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8">
                    <a:moveTo>
                      <a:pt x="14" y="23"/>
                    </a:moveTo>
                    <a:cubicBezTo>
                      <a:pt x="10" y="26"/>
                      <a:pt x="5" y="29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37"/>
                      <a:pt x="10" y="34"/>
                      <a:pt x="14" y="31"/>
                    </a:cubicBezTo>
                    <a:cubicBezTo>
                      <a:pt x="23" y="25"/>
                      <a:pt x="29" y="15"/>
                      <a:pt x="29" y="4"/>
                    </a:cubicBezTo>
                    <a:cubicBezTo>
                      <a:pt x="29" y="3"/>
                      <a:pt x="29" y="2"/>
                      <a:pt x="29" y="0"/>
                    </a:cubicBezTo>
                    <a:cubicBezTo>
                      <a:pt x="28" y="10"/>
                      <a:pt x="22" y="18"/>
                      <a:pt x="14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iṣ1ídé">
                <a:extLst>
                  <a:ext uri="{FF2B5EF4-FFF2-40B4-BE49-F238E27FC236}">
                    <a16:creationId xmlns:a16="http://schemas.microsoft.com/office/drawing/2014/main" id="{3D2C11F5-863A-457A-B6F0-DFADE05DD4F2}"/>
                  </a:ext>
                </a:extLst>
              </p:cNvPr>
              <p:cNvSpPr/>
              <p:nvPr/>
            </p:nvSpPr>
            <p:spPr bwMode="auto">
              <a:xfrm>
                <a:off x="5114926" y="2806700"/>
                <a:ext cx="92075" cy="77788"/>
              </a:xfrm>
              <a:custGeom>
                <a:avLst/>
                <a:gdLst>
                  <a:gd name="T0" fmla="*/ 30 w 30"/>
                  <a:gd name="T1" fmla="*/ 17 h 25"/>
                  <a:gd name="T2" fmla="*/ 4 w 30"/>
                  <a:gd name="T3" fmla="*/ 3 h 25"/>
                  <a:gd name="T4" fmla="*/ 2 w 30"/>
                  <a:gd name="T5" fmla="*/ 0 h 25"/>
                  <a:gd name="T6" fmla="*/ 4 w 30"/>
                  <a:gd name="T7" fmla="*/ 11 h 25"/>
                  <a:gd name="T8" fmla="*/ 30 w 30"/>
                  <a:gd name="T9" fmla="*/ 25 h 25"/>
                  <a:gd name="T10" fmla="*/ 30 w 30"/>
                  <a:gd name="T1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5">
                    <a:moveTo>
                      <a:pt x="30" y="17"/>
                    </a:moveTo>
                    <a:cubicBezTo>
                      <a:pt x="20" y="13"/>
                      <a:pt x="11" y="8"/>
                      <a:pt x="4" y="3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0" y="3"/>
                      <a:pt x="1" y="8"/>
                      <a:pt x="4" y="11"/>
                    </a:cubicBezTo>
                    <a:cubicBezTo>
                      <a:pt x="11" y="16"/>
                      <a:pt x="20" y="21"/>
                      <a:pt x="30" y="25"/>
                    </a:cubicBez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îṩlidê">
                <a:extLst>
                  <a:ext uri="{FF2B5EF4-FFF2-40B4-BE49-F238E27FC236}">
                    <a16:creationId xmlns:a16="http://schemas.microsoft.com/office/drawing/2014/main" id="{BD49AAE5-C0D8-451C-96E8-4199D55360B6}"/>
                  </a:ext>
                </a:extLst>
              </p:cNvPr>
              <p:cNvSpPr/>
              <p:nvPr/>
            </p:nvSpPr>
            <p:spPr bwMode="auto">
              <a:xfrm>
                <a:off x="5248276" y="2868613"/>
                <a:ext cx="30163" cy="25400"/>
              </a:xfrm>
              <a:custGeom>
                <a:avLst/>
                <a:gdLst>
                  <a:gd name="T0" fmla="*/ 10 w 10"/>
                  <a:gd name="T1" fmla="*/ 0 h 8"/>
                  <a:gd name="T2" fmla="*/ 6 w 10"/>
                  <a:gd name="T3" fmla="*/ 0 h 8"/>
                  <a:gd name="T4" fmla="*/ 0 w 10"/>
                  <a:gd name="T5" fmla="*/ 0 h 8"/>
                  <a:gd name="T6" fmla="*/ 0 w 10"/>
                  <a:gd name="T7" fmla="*/ 8 h 8"/>
                  <a:gd name="T8" fmla="*/ 6 w 10"/>
                  <a:gd name="T9" fmla="*/ 8 h 8"/>
                  <a:gd name="T10" fmla="*/ 10 w 10"/>
                  <a:gd name="T11" fmla="*/ 8 h 8"/>
                  <a:gd name="T12" fmla="*/ 10 w 1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9" y="0"/>
                      <a:pt x="7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4" y="8"/>
                      <a:pt x="6" y="8"/>
                    </a:cubicBezTo>
                    <a:cubicBezTo>
                      <a:pt x="7" y="8"/>
                      <a:pt x="9" y="8"/>
                      <a:pt x="10" y="8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ïšḷiḓê">
                <a:extLst>
                  <a:ext uri="{FF2B5EF4-FFF2-40B4-BE49-F238E27FC236}">
                    <a16:creationId xmlns:a16="http://schemas.microsoft.com/office/drawing/2014/main" id="{ACCDFB4F-0C89-48C0-A972-ACE0847CCA07}"/>
                  </a:ext>
                </a:extLst>
              </p:cNvPr>
              <p:cNvSpPr/>
              <p:nvPr/>
            </p:nvSpPr>
            <p:spPr bwMode="auto">
              <a:xfrm>
                <a:off x="5126038" y="2601913"/>
                <a:ext cx="80963" cy="106363"/>
              </a:xfrm>
              <a:custGeom>
                <a:avLst/>
                <a:gdLst>
                  <a:gd name="T0" fmla="*/ 21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1 w 26"/>
                  <a:gd name="T7" fmla="*/ 24 h 34"/>
                  <a:gd name="T8" fmla="*/ 4 w 26"/>
                  <a:gd name="T9" fmla="*/ 10 h 34"/>
                  <a:gd name="T10" fmla="*/ 1 w 26"/>
                  <a:gd name="T11" fmla="*/ 0 h 34"/>
                  <a:gd name="T12" fmla="*/ 0 w 26"/>
                  <a:gd name="T13" fmla="*/ 4 h 34"/>
                  <a:gd name="T14" fmla="*/ 4 w 26"/>
                  <a:gd name="T15" fmla="*/ 18 h 34"/>
                  <a:gd name="T16" fmla="*/ 21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1" y="32"/>
                    </a:moveTo>
                    <a:cubicBezTo>
                      <a:pt x="22" y="33"/>
                      <a:pt x="24" y="33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5"/>
                      <a:pt x="22" y="25"/>
                      <a:pt x="21" y="24"/>
                    </a:cubicBezTo>
                    <a:cubicBezTo>
                      <a:pt x="14" y="21"/>
                      <a:pt x="8" y="16"/>
                      <a:pt x="4" y="10"/>
                    </a:cubicBezTo>
                    <a:cubicBezTo>
                      <a:pt x="3" y="7"/>
                      <a:pt x="1" y="4"/>
                      <a:pt x="1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9"/>
                      <a:pt x="2" y="14"/>
                      <a:pt x="4" y="18"/>
                    </a:cubicBezTo>
                    <a:cubicBezTo>
                      <a:pt x="8" y="24"/>
                      <a:pt x="14" y="29"/>
                      <a:pt x="21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íṣ1íḑé">
                <a:extLst>
                  <a:ext uri="{FF2B5EF4-FFF2-40B4-BE49-F238E27FC236}">
                    <a16:creationId xmlns:a16="http://schemas.microsoft.com/office/drawing/2014/main" id="{900B8693-C09E-4C0F-A3F6-7352CC342C8B}"/>
                  </a:ext>
                </a:extLst>
              </p:cNvPr>
              <p:cNvSpPr/>
              <p:nvPr/>
            </p:nvSpPr>
            <p:spPr bwMode="auto">
              <a:xfrm>
                <a:off x="4806951" y="3495675"/>
                <a:ext cx="790575" cy="788988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ïślïďè">
                <a:extLst>
                  <a:ext uri="{FF2B5EF4-FFF2-40B4-BE49-F238E27FC236}">
                    <a16:creationId xmlns:a16="http://schemas.microsoft.com/office/drawing/2014/main" id="{B36CFE35-8F1C-4E9E-97D7-CDCD24F7BCFB}"/>
                  </a:ext>
                </a:extLst>
              </p:cNvPr>
              <p:cNvSpPr/>
              <p:nvPr/>
            </p:nvSpPr>
            <p:spPr bwMode="auto">
              <a:xfrm>
                <a:off x="4806951" y="3878263"/>
                <a:ext cx="790575" cy="406400"/>
              </a:xfrm>
              <a:custGeom>
                <a:avLst/>
                <a:gdLst>
                  <a:gd name="T0" fmla="*/ 128 w 255"/>
                  <a:gd name="T1" fmla="*/ 123 h 131"/>
                  <a:gd name="T2" fmla="*/ 0 w 255"/>
                  <a:gd name="T3" fmla="*/ 0 h 131"/>
                  <a:gd name="T4" fmla="*/ 0 w 255"/>
                  <a:gd name="T5" fmla="*/ 4 h 131"/>
                  <a:gd name="T6" fmla="*/ 128 w 255"/>
                  <a:gd name="T7" fmla="*/ 131 h 131"/>
                  <a:gd name="T8" fmla="*/ 255 w 255"/>
                  <a:gd name="T9" fmla="*/ 4 h 131"/>
                  <a:gd name="T10" fmla="*/ 255 w 255"/>
                  <a:gd name="T11" fmla="*/ 0 h 131"/>
                  <a:gd name="T12" fmla="*/ 128 w 255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" h="131">
                    <a:moveTo>
                      <a:pt x="128" y="123"/>
                    </a:moveTo>
                    <a:cubicBezTo>
                      <a:pt x="59" y="123"/>
                      <a:pt x="3" y="69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74"/>
                      <a:pt x="57" y="131"/>
                      <a:pt x="128" y="131"/>
                    </a:cubicBezTo>
                    <a:cubicBezTo>
                      <a:pt x="198" y="131"/>
                      <a:pt x="255" y="74"/>
                      <a:pt x="255" y="4"/>
                    </a:cubicBezTo>
                    <a:cubicBezTo>
                      <a:pt x="255" y="3"/>
                      <a:pt x="255" y="1"/>
                      <a:pt x="255" y="0"/>
                    </a:cubicBezTo>
                    <a:cubicBezTo>
                      <a:pt x="253" y="69"/>
                      <a:pt x="197" y="123"/>
                      <a:pt x="128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íSļïḑê">
                <a:extLst>
                  <a:ext uri="{FF2B5EF4-FFF2-40B4-BE49-F238E27FC236}">
                    <a16:creationId xmlns:a16="http://schemas.microsoft.com/office/drawing/2014/main" id="{B6886E82-7433-46AD-A365-365B86D4A97C}"/>
                  </a:ext>
                </a:extLst>
              </p:cNvPr>
              <p:cNvSpPr/>
              <p:nvPr/>
            </p:nvSpPr>
            <p:spPr bwMode="auto">
              <a:xfrm>
                <a:off x="4884738" y="3570288"/>
                <a:ext cx="638175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íṩļide">
                <a:extLst>
                  <a:ext uri="{FF2B5EF4-FFF2-40B4-BE49-F238E27FC236}">
                    <a16:creationId xmlns:a16="http://schemas.microsoft.com/office/drawing/2014/main" id="{681D0361-23AA-4F26-BB1E-358946C8AA1D}"/>
                  </a:ext>
                </a:extLst>
              </p:cNvPr>
              <p:cNvSpPr/>
              <p:nvPr/>
            </p:nvSpPr>
            <p:spPr bwMode="auto">
              <a:xfrm>
                <a:off x="4884738" y="3570288"/>
                <a:ext cx="638175" cy="639763"/>
              </a:xfrm>
              <a:custGeom>
                <a:avLst/>
                <a:gdLst>
                  <a:gd name="T0" fmla="*/ 200 w 206"/>
                  <a:gd name="T1" fmla="*/ 70 h 206"/>
                  <a:gd name="T2" fmla="*/ 195 w 206"/>
                  <a:gd name="T3" fmla="*/ 58 h 206"/>
                  <a:gd name="T4" fmla="*/ 130 w 206"/>
                  <a:gd name="T5" fmla="*/ 85 h 206"/>
                  <a:gd name="T6" fmla="*/ 180 w 206"/>
                  <a:gd name="T7" fmla="*/ 35 h 206"/>
                  <a:gd name="T8" fmla="*/ 171 w 206"/>
                  <a:gd name="T9" fmla="*/ 26 h 206"/>
                  <a:gd name="T10" fmla="*/ 121 w 206"/>
                  <a:gd name="T11" fmla="*/ 76 h 206"/>
                  <a:gd name="T12" fmla="*/ 148 w 206"/>
                  <a:gd name="T13" fmla="*/ 11 h 206"/>
                  <a:gd name="T14" fmla="*/ 136 w 206"/>
                  <a:gd name="T15" fmla="*/ 6 h 206"/>
                  <a:gd name="T16" fmla="*/ 109 w 206"/>
                  <a:gd name="T17" fmla="*/ 71 h 206"/>
                  <a:gd name="T18" fmla="*/ 109 w 206"/>
                  <a:gd name="T19" fmla="*/ 0 h 206"/>
                  <a:gd name="T20" fmla="*/ 103 w 206"/>
                  <a:gd name="T21" fmla="*/ 0 h 206"/>
                  <a:gd name="T22" fmla="*/ 96 w 206"/>
                  <a:gd name="T23" fmla="*/ 0 h 206"/>
                  <a:gd name="T24" fmla="*/ 96 w 206"/>
                  <a:gd name="T25" fmla="*/ 71 h 206"/>
                  <a:gd name="T26" fmla="*/ 69 w 206"/>
                  <a:gd name="T27" fmla="*/ 6 h 206"/>
                  <a:gd name="T28" fmla="*/ 57 w 206"/>
                  <a:gd name="T29" fmla="*/ 11 h 206"/>
                  <a:gd name="T30" fmla="*/ 85 w 206"/>
                  <a:gd name="T31" fmla="*/ 76 h 206"/>
                  <a:gd name="T32" fmla="*/ 34 w 206"/>
                  <a:gd name="T33" fmla="*/ 26 h 206"/>
                  <a:gd name="T34" fmla="*/ 26 w 206"/>
                  <a:gd name="T35" fmla="*/ 35 h 206"/>
                  <a:gd name="T36" fmla="*/ 76 w 206"/>
                  <a:gd name="T37" fmla="*/ 85 h 206"/>
                  <a:gd name="T38" fmla="*/ 10 w 206"/>
                  <a:gd name="T39" fmla="*/ 58 h 206"/>
                  <a:gd name="T40" fmla="*/ 5 w 206"/>
                  <a:gd name="T41" fmla="*/ 70 h 206"/>
                  <a:gd name="T42" fmla="*/ 71 w 206"/>
                  <a:gd name="T43" fmla="*/ 97 h 206"/>
                  <a:gd name="T44" fmla="*/ 0 w 206"/>
                  <a:gd name="T45" fmla="*/ 97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5 w 206"/>
                  <a:gd name="T53" fmla="*/ 137 h 206"/>
                  <a:gd name="T54" fmla="*/ 10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4 w 206"/>
                  <a:gd name="T61" fmla="*/ 180 h 206"/>
                  <a:gd name="T62" fmla="*/ 85 w 206"/>
                  <a:gd name="T63" fmla="*/ 130 h 206"/>
                  <a:gd name="T64" fmla="*/ 57 w 206"/>
                  <a:gd name="T65" fmla="*/ 196 h 206"/>
                  <a:gd name="T66" fmla="*/ 69 w 206"/>
                  <a:gd name="T67" fmla="*/ 201 h 206"/>
                  <a:gd name="T68" fmla="*/ 96 w 206"/>
                  <a:gd name="T69" fmla="*/ 135 h 206"/>
                  <a:gd name="T70" fmla="*/ 96 w 206"/>
                  <a:gd name="T71" fmla="*/ 206 h 206"/>
                  <a:gd name="T72" fmla="*/ 103 w 206"/>
                  <a:gd name="T73" fmla="*/ 206 h 206"/>
                  <a:gd name="T74" fmla="*/ 109 w 206"/>
                  <a:gd name="T75" fmla="*/ 206 h 206"/>
                  <a:gd name="T76" fmla="*/ 109 w 206"/>
                  <a:gd name="T77" fmla="*/ 135 h 206"/>
                  <a:gd name="T78" fmla="*/ 136 w 206"/>
                  <a:gd name="T79" fmla="*/ 201 h 206"/>
                  <a:gd name="T80" fmla="*/ 148 w 206"/>
                  <a:gd name="T81" fmla="*/ 196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5 w 206"/>
                  <a:gd name="T91" fmla="*/ 148 h 206"/>
                  <a:gd name="T92" fmla="*/ 200 w 206"/>
                  <a:gd name="T93" fmla="*/ 137 h 206"/>
                  <a:gd name="T94" fmla="*/ 135 w 206"/>
                  <a:gd name="T95" fmla="*/ 109 h 206"/>
                  <a:gd name="T96" fmla="*/ 205 w 206"/>
                  <a:gd name="T97" fmla="*/ 109 h 206"/>
                  <a:gd name="T98" fmla="*/ 206 w 206"/>
                  <a:gd name="T99" fmla="*/ 103 h 206"/>
                  <a:gd name="T100" fmla="*/ 205 w 206"/>
                  <a:gd name="T101" fmla="*/ 97 h 206"/>
                  <a:gd name="T102" fmla="*/ 135 w 206"/>
                  <a:gd name="T103" fmla="*/ 97 h 206"/>
                  <a:gd name="T104" fmla="*/ 200 w 206"/>
                  <a:gd name="T105" fmla="*/ 7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0" y="70"/>
                    </a:moveTo>
                    <a:cubicBezTo>
                      <a:pt x="199" y="66"/>
                      <a:pt x="197" y="62"/>
                      <a:pt x="195" y="58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5"/>
                      <a:pt x="180" y="35"/>
                      <a:pt x="180" y="35"/>
                    </a:cubicBezTo>
                    <a:cubicBezTo>
                      <a:pt x="177" y="32"/>
                      <a:pt x="174" y="29"/>
                      <a:pt x="171" y="2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1"/>
                      <a:pt x="148" y="11"/>
                      <a:pt x="148" y="11"/>
                    </a:cubicBezTo>
                    <a:cubicBezTo>
                      <a:pt x="144" y="9"/>
                      <a:pt x="140" y="7"/>
                      <a:pt x="136" y="6"/>
                    </a:cubicBezTo>
                    <a:cubicBezTo>
                      <a:pt x="109" y="71"/>
                      <a:pt x="109" y="71"/>
                      <a:pt x="109" y="7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8" y="0"/>
                      <a:pt x="96" y="0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69" y="6"/>
                      <a:pt x="69" y="6"/>
                      <a:pt x="69" y="6"/>
                    </a:cubicBezTo>
                    <a:cubicBezTo>
                      <a:pt x="65" y="7"/>
                      <a:pt x="61" y="9"/>
                      <a:pt x="57" y="11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1" y="29"/>
                      <a:pt x="28" y="32"/>
                      <a:pt x="26" y="3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8" y="62"/>
                      <a:pt x="7" y="66"/>
                      <a:pt x="5" y="70"/>
                    </a:cubicBezTo>
                    <a:cubicBezTo>
                      <a:pt x="71" y="97"/>
                      <a:pt x="71" y="97"/>
                      <a:pt x="71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5" y="137"/>
                      <a:pt x="5" y="137"/>
                      <a:pt x="5" y="137"/>
                    </a:cubicBezTo>
                    <a:cubicBezTo>
                      <a:pt x="7" y="141"/>
                      <a:pt x="8" y="145"/>
                      <a:pt x="10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8" y="174"/>
                      <a:pt x="31" y="177"/>
                      <a:pt x="34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7" y="196"/>
                      <a:pt x="57" y="196"/>
                      <a:pt x="57" y="196"/>
                    </a:cubicBezTo>
                    <a:cubicBezTo>
                      <a:pt x="61" y="198"/>
                      <a:pt x="65" y="199"/>
                      <a:pt x="69" y="201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6" y="206"/>
                      <a:pt x="96" y="206"/>
                      <a:pt x="96" y="206"/>
                    </a:cubicBezTo>
                    <a:cubicBezTo>
                      <a:pt x="98" y="206"/>
                      <a:pt x="101" y="206"/>
                      <a:pt x="103" y="206"/>
                    </a:cubicBezTo>
                    <a:cubicBezTo>
                      <a:pt x="105" y="206"/>
                      <a:pt x="107" y="206"/>
                      <a:pt x="109" y="206"/>
                    </a:cubicBezTo>
                    <a:cubicBezTo>
                      <a:pt x="109" y="135"/>
                      <a:pt x="109" y="135"/>
                      <a:pt x="109" y="135"/>
                    </a:cubicBezTo>
                    <a:cubicBezTo>
                      <a:pt x="136" y="201"/>
                      <a:pt x="136" y="201"/>
                      <a:pt x="136" y="201"/>
                    </a:cubicBezTo>
                    <a:cubicBezTo>
                      <a:pt x="140" y="199"/>
                      <a:pt x="144" y="198"/>
                      <a:pt x="148" y="196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4" y="177"/>
                      <a:pt x="177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5" y="148"/>
                      <a:pt x="195" y="148"/>
                      <a:pt x="195" y="148"/>
                    </a:cubicBezTo>
                    <a:cubicBezTo>
                      <a:pt x="197" y="145"/>
                      <a:pt x="199" y="141"/>
                      <a:pt x="200" y="137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5" y="109"/>
                      <a:pt x="205" y="109"/>
                      <a:pt x="205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1"/>
                      <a:pt x="206" y="99"/>
                      <a:pt x="205" y="97"/>
                    </a:cubicBezTo>
                    <a:cubicBezTo>
                      <a:pt x="135" y="97"/>
                      <a:pt x="135" y="97"/>
                      <a:pt x="135" y="97"/>
                    </a:cubicBezTo>
                    <a:lnTo>
                      <a:pt x="200" y="70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ïṥlîḍè">
                <a:extLst>
                  <a:ext uri="{FF2B5EF4-FFF2-40B4-BE49-F238E27FC236}">
                    <a16:creationId xmlns:a16="http://schemas.microsoft.com/office/drawing/2014/main" id="{DE651F78-9DE7-46F4-83F1-336C4DC49485}"/>
                  </a:ext>
                </a:extLst>
              </p:cNvPr>
              <p:cNvSpPr/>
              <p:nvPr/>
            </p:nvSpPr>
            <p:spPr bwMode="auto">
              <a:xfrm>
                <a:off x="4900613" y="3589338"/>
                <a:ext cx="604838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ïṣlíde">
                <a:extLst>
                  <a:ext uri="{FF2B5EF4-FFF2-40B4-BE49-F238E27FC236}">
                    <a16:creationId xmlns:a16="http://schemas.microsoft.com/office/drawing/2014/main" id="{FA5858B7-A449-4349-8A60-2D27E78CDF0F}"/>
                  </a:ext>
                </a:extLst>
              </p:cNvPr>
              <p:cNvSpPr/>
              <p:nvPr/>
            </p:nvSpPr>
            <p:spPr bwMode="auto">
              <a:xfrm>
                <a:off x="4900613" y="3589338"/>
                <a:ext cx="604838" cy="604838"/>
              </a:xfrm>
              <a:custGeom>
                <a:avLst/>
                <a:gdLst>
                  <a:gd name="T0" fmla="*/ 190 w 195"/>
                  <a:gd name="T1" fmla="*/ 66 h 195"/>
                  <a:gd name="T2" fmla="*/ 185 w 195"/>
                  <a:gd name="T3" fmla="*/ 54 h 195"/>
                  <a:gd name="T4" fmla="*/ 125 w 195"/>
                  <a:gd name="T5" fmla="*/ 79 h 195"/>
                  <a:gd name="T6" fmla="*/ 171 w 195"/>
                  <a:gd name="T7" fmla="*/ 33 h 195"/>
                  <a:gd name="T8" fmla="*/ 162 w 195"/>
                  <a:gd name="T9" fmla="*/ 24 h 195"/>
                  <a:gd name="T10" fmla="*/ 116 w 195"/>
                  <a:gd name="T11" fmla="*/ 70 h 195"/>
                  <a:gd name="T12" fmla="*/ 141 w 195"/>
                  <a:gd name="T13" fmla="*/ 10 h 195"/>
                  <a:gd name="T14" fmla="*/ 129 w 195"/>
                  <a:gd name="T15" fmla="*/ 5 h 195"/>
                  <a:gd name="T16" fmla="*/ 104 w 195"/>
                  <a:gd name="T17" fmla="*/ 65 h 195"/>
                  <a:gd name="T18" fmla="*/ 104 w 195"/>
                  <a:gd name="T19" fmla="*/ 0 h 195"/>
                  <a:gd name="T20" fmla="*/ 98 w 195"/>
                  <a:gd name="T21" fmla="*/ 0 h 195"/>
                  <a:gd name="T22" fmla="*/ 91 w 195"/>
                  <a:gd name="T23" fmla="*/ 0 h 195"/>
                  <a:gd name="T24" fmla="*/ 91 w 195"/>
                  <a:gd name="T25" fmla="*/ 65 h 195"/>
                  <a:gd name="T26" fmla="*/ 66 w 195"/>
                  <a:gd name="T27" fmla="*/ 5 h 195"/>
                  <a:gd name="T28" fmla="*/ 55 w 195"/>
                  <a:gd name="T29" fmla="*/ 10 h 195"/>
                  <a:gd name="T30" fmla="*/ 80 w 195"/>
                  <a:gd name="T31" fmla="*/ 70 h 195"/>
                  <a:gd name="T32" fmla="*/ 33 w 195"/>
                  <a:gd name="T33" fmla="*/ 24 h 195"/>
                  <a:gd name="T34" fmla="*/ 24 w 195"/>
                  <a:gd name="T35" fmla="*/ 33 h 195"/>
                  <a:gd name="T36" fmla="*/ 71 w 195"/>
                  <a:gd name="T37" fmla="*/ 79 h 195"/>
                  <a:gd name="T38" fmla="*/ 10 w 195"/>
                  <a:gd name="T39" fmla="*/ 54 h 195"/>
                  <a:gd name="T40" fmla="*/ 5 w 195"/>
                  <a:gd name="T41" fmla="*/ 66 h 195"/>
                  <a:gd name="T42" fmla="*/ 66 w 195"/>
                  <a:gd name="T43" fmla="*/ 91 h 195"/>
                  <a:gd name="T44" fmla="*/ 0 w 195"/>
                  <a:gd name="T45" fmla="*/ 91 h 195"/>
                  <a:gd name="T46" fmla="*/ 0 w 195"/>
                  <a:gd name="T47" fmla="*/ 97 h 195"/>
                  <a:gd name="T48" fmla="*/ 0 w 195"/>
                  <a:gd name="T49" fmla="*/ 103 h 195"/>
                  <a:gd name="T50" fmla="*/ 66 w 195"/>
                  <a:gd name="T51" fmla="*/ 103 h 195"/>
                  <a:gd name="T52" fmla="*/ 5 w 195"/>
                  <a:gd name="T53" fmla="*/ 128 h 195"/>
                  <a:gd name="T54" fmla="*/ 10 w 195"/>
                  <a:gd name="T55" fmla="*/ 140 h 195"/>
                  <a:gd name="T56" fmla="*/ 71 w 195"/>
                  <a:gd name="T57" fmla="*/ 115 h 195"/>
                  <a:gd name="T58" fmla="*/ 24 w 195"/>
                  <a:gd name="T59" fmla="*/ 161 h 195"/>
                  <a:gd name="T60" fmla="*/ 33 w 195"/>
                  <a:gd name="T61" fmla="*/ 170 h 195"/>
                  <a:gd name="T62" fmla="*/ 80 w 195"/>
                  <a:gd name="T63" fmla="*/ 124 h 195"/>
                  <a:gd name="T64" fmla="*/ 55 w 195"/>
                  <a:gd name="T65" fmla="*/ 184 h 195"/>
                  <a:gd name="T66" fmla="*/ 66 w 195"/>
                  <a:gd name="T67" fmla="*/ 189 h 195"/>
                  <a:gd name="T68" fmla="*/ 91 w 195"/>
                  <a:gd name="T69" fmla="*/ 129 h 195"/>
                  <a:gd name="T70" fmla="*/ 91 w 195"/>
                  <a:gd name="T71" fmla="*/ 194 h 195"/>
                  <a:gd name="T72" fmla="*/ 98 w 195"/>
                  <a:gd name="T73" fmla="*/ 195 h 195"/>
                  <a:gd name="T74" fmla="*/ 104 w 195"/>
                  <a:gd name="T75" fmla="*/ 194 h 195"/>
                  <a:gd name="T76" fmla="*/ 104 w 195"/>
                  <a:gd name="T77" fmla="*/ 129 h 195"/>
                  <a:gd name="T78" fmla="*/ 129 w 195"/>
                  <a:gd name="T79" fmla="*/ 189 h 195"/>
                  <a:gd name="T80" fmla="*/ 141 w 195"/>
                  <a:gd name="T81" fmla="*/ 184 h 195"/>
                  <a:gd name="T82" fmla="*/ 116 w 195"/>
                  <a:gd name="T83" fmla="*/ 124 h 195"/>
                  <a:gd name="T84" fmla="*/ 162 w 195"/>
                  <a:gd name="T85" fmla="*/ 170 h 195"/>
                  <a:gd name="T86" fmla="*/ 171 w 195"/>
                  <a:gd name="T87" fmla="*/ 161 h 195"/>
                  <a:gd name="T88" fmla="*/ 125 w 195"/>
                  <a:gd name="T89" fmla="*/ 115 h 195"/>
                  <a:gd name="T90" fmla="*/ 185 w 195"/>
                  <a:gd name="T91" fmla="*/ 140 h 195"/>
                  <a:gd name="T92" fmla="*/ 190 w 195"/>
                  <a:gd name="T93" fmla="*/ 128 h 195"/>
                  <a:gd name="T94" fmla="*/ 130 w 195"/>
                  <a:gd name="T95" fmla="*/ 103 h 195"/>
                  <a:gd name="T96" fmla="*/ 195 w 195"/>
                  <a:gd name="T97" fmla="*/ 103 h 195"/>
                  <a:gd name="T98" fmla="*/ 195 w 195"/>
                  <a:gd name="T99" fmla="*/ 97 h 195"/>
                  <a:gd name="T100" fmla="*/ 195 w 195"/>
                  <a:gd name="T101" fmla="*/ 91 h 195"/>
                  <a:gd name="T102" fmla="*/ 130 w 195"/>
                  <a:gd name="T103" fmla="*/ 91 h 195"/>
                  <a:gd name="T104" fmla="*/ 190 w 195"/>
                  <a:gd name="T105" fmla="*/ 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5">
                    <a:moveTo>
                      <a:pt x="190" y="66"/>
                    </a:moveTo>
                    <a:cubicBezTo>
                      <a:pt x="188" y="62"/>
                      <a:pt x="187" y="58"/>
                      <a:pt x="185" y="54"/>
                    </a:cubicBezTo>
                    <a:cubicBezTo>
                      <a:pt x="125" y="79"/>
                      <a:pt x="125" y="79"/>
                      <a:pt x="125" y="79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8" y="30"/>
                      <a:pt x="165" y="27"/>
                      <a:pt x="162" y="24"/>
                    </a:cubicBezTo>
                    <a:cubicBezTo>
                      <a:pt x="116" y="70"/>
                      <a:pt x="116" y="70"/>
                      <a:pt x="116" y="70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37" y="8"/>
                      <a:pt x="133" y="6"/>
                      <a:pt x="129" y="5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2" y="0"/>
                      <a:pt x="100" y="0"/>
                      <a:pt x="98" y="0"/>
                    </a:cubicBezTo>
                    <a:cubicBezTo>
                      <a:pt x="96" y="0"/>
                      <a:pt x="93" y="0"/>
                      <a:pt x="91" y="0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2" y="6"/>
                      <a:pt x="58" y="8"/>
                      <a:pt x="55" y="10"/>
                    </a:cubicBezTo>
                    <a:cubicBezTo>
                      <a:pt x="80" y="70"/>
                      <a:pt x="80" y="70"/>
                      <a:pt x="80" y="70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0" y="27"/>
                      <a:pt x="27" y="30"/>
                      <a:pt x="24" y="33"/>
                    </a:cubicBezTo>
                    <a:cubicBezTo>
                      <a:pt x="71" y="79"/>
                      <a:pt x="71" y="79"/>
                      <a:pt x="71" y="79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8" y="58"/>
                      <a:pt x="7" y="62"/>
                      <a:pt x="5" y="66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0" y="95"/>
                      <a:pt x="0" y="97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5" y="128"/>
                      <a:pt x="5" y="128"/>
                      <a:pt x="5" y="128"/>
                    </a:cubicBezTo>
                    <a:cubicBezTo>
                      <a:pt x="7" y="132"/>
                      <a:pt x="8" y="136"/>
                      <a:pt x="10" y="140"/>
                    </a:cubicBezTo>
                    <a:cubicBezTo>
                      <a:pt x="71" y="115"/>
                      <a:pt x="71" y="115"/>
                      <a:pt x="71" y="115"/>
                    </a:cubicBezTo>
                    <a:cubicBezTo>
                      <a:pt x="24" y="161"/>
                      <a:pt x="24" y="161"/>
                      <a:pt x="24" y="161"/>
                    </a:cubicBezTo>
                    <a:cubicBezTo>
                      <a:pt x="27" y="165"/>
                      <a:pt x="30" y="168"/>
                      <a:pt x="33" y="170"/>
                    </a:cubicBezTo>
                    <a:cubicBezTo>
                      <a:pt x="80" y="124"/>
                      <a:pt x="80" y="124"/>
                      <a:pt x="80" y="124"/>
                    </a:cubicBezTo>
                    <a:cubicBezTo>
                      <a:pt x="55" y="184"/>
                      <a:pt x="55" y="184"/>
                      <a:pt x="55" y="184"/>
                    </a:cubicBezTo>
                    <a:cubicBezTo>
                      <a:pt x="58" y="186"/>
                      <a:pt x="62" y="188"/>
                      <a:pt x="66" y="189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94"/>
                      <a:pt x="91" y="194"/>
                      <a:pt x="91" y="194"/>
                    </a:cubicBezTo>
                    <a:cubicBezTo>
                      <a:pt x="93" y="194"/>
                      <a:pt x="96" y="195"/>
                      <a:pt x="98" y="195"/>
                    </a:cubicBezTo>
                    <a:cubicBezTo>
                      <a:pt x="100" y="195"/>
                      <a:pt x="102" y="194"/>
                      <a:pt x="104" y="194"/>
                    </a:cubicBezTo>
                    <a:cubicBezTo>
                      <a:pt x="104" y="129"/>
                      <a:pt x="104" y="129"/>
                      <a:pt x="104" y="129"/>
                    </a:cubicBezTo>
                    <a:cubicBezTo>
                      <a:pt x="129" y="189"/>
                      <a:pt x="129" y="189"/>
                      <a:pt x="129" y="189"/>
                    </a:cubicBezTo>
                    <a:cubicBezTo>
                      <a:pt x="133" y="188"/>
                      <a:pt x="137" y="186"/>
                      <a:pt x="141" y="184"/>
                    </a:cubicBezTo>
                    <a:cubicBezTo>
                      <a:pt x="116" y="124"/>
                      <a:pt x="116" y="124"/>
                      <a:pt x="116" y="124"/>
                    </a:cubicBezTo>
                    <a:cubicBezTo>
                      <a:pt x="162" y="170"/>
                      <a:pt x="162" y="170"/>
                      <a:pt x="162" y="170"/>
                    </a:cubicBezTo>
                    <a:cubicBezTo>
                      <a:pt x="165" y="168"/>
                      <a:pt x="168" y="165"/>
                      <a:pt x="171" y="161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85" y="140"/>
                      <a:pt x="185" y="140"/>
                      <a:pt x="185" y="140"/>
                    </a:cubicBezTo>
                    <a:cubicBezTo>
                      <a:pt x="187" y="136"/>
                      <a:pt x="188" y="132"/>
                      <a:pt x="190" y="128"/>
                    </a:cubicBezTo>
                    <a:cubicBezTo>
                      <a:pt x="130" y="103"/>
                      <a:pt x="130" y="103"/>
                      <a:pt x="130" y="103"/>
                    </a:cubicBezTo>
                    <a:cubicBezTo>
                      <a:pt x="195" y="103"/>
                      <a:pt x="195" y="103"/>
                      <a:pt x="195" y="103"/>
                    </a:cubicBezTo>
                    <a:cubicBezTo>
                      <a:pt x="195" y="101"/>
                      <a:pt x="195" y="99"/>
                      <a:pt x="195" y="97"/>
                    </a:cubicBezTo>
                    <a:cubicBezTo>
                      <a:pt x="195" y="95"/>
                      <a:pt x="195" y="93"/>
                      <a:pt x="195" y="91"/>
                    </a:cubicBezTo>
                    <a:cubicBezTo>
                      <a:pt x="130" y="91"/>
                      <a:pt x="130" y="91"/>
                      <a:pt x="130" y="91"/>
                    </a:cubicBezTo>
                    <a:lnTo>
                      <a:pt x="190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ïŝ1îḋê">
                <a:extLst>
                  <a:ext uri="{FF2B5EF4-FFF2-40B4-BE49-F238E27FC236}">
                    <a16:creationId xmlns:a16="http://schemas.microsoft.com/office/drawing/2014/main" id="{64358F45-DBD0-48F5-830F-12D678BF7D90}"/>
                  </a:ext>
                </a:extLst>
              </p:cNvPr>
              <p:cNvSpPr/>
              <p:nvPr/>
            </p:nvSpPr>
            <p:spPr bwMode="auto">
              <a:xfrm>
                <a:off x="5051426" y="3648075"/>
                <a:ext cx="298450" cy="484188"/>
              </a:xfrm>
              <a:custGeom>
                <a:avLst/>
                <a:gdLst>
                  <a:gd name="T0" fmla="*/ 74 w 96"/>
                  <a:gd name="T1" fmla="*/ 75 h 156"/>
                  <a:gd name="T2" fmla="*/ 66 w 96"/>
                  <a:gd name="T3" fmla="*/ 39 h 156"/>
                  <a:gd name="T4" fmla="*/ 89 w 96"/>
                  <a:gd name="T5" fmla="*/ 42 h 156"/>
                  <a:gd name="T6" fmla="*/ 66 w 96"/>
                  <a:gd name="T7" fmla="*/ 19 h 156"/>
                  <a:gd name="T8" fmla="*/ 60 w 96"/>
                  <a:gd name="T9" fmla="*/ 0 h 156"/>
                  <a:gd name="T10" fmla="*/ 54 w 96"/>
                  <a:gd name="T11" fmla="*/ 16 h 156"/>
                  <a:gd name="T12" fmla="*/ 44 w 96"/>
                  <a:gd name="T13" fmla="*/ 16 h 156"/>
                  <a:gd name="T14" fmla="*/ 37 w 96"/>
                  <a:gd name="T15" fmla="*/ 0 h 156"/>
                  <a:gd name="T16" fmla="*/ 31 w 96"/>
                  <a:gd name="T17" fmla="*/ 19 h 156"/>
                  <a:gd name="T18" fmla="*/ 5 w 96"/>
                  <a:gd name="T19" fmla="*/ 50 h 156"/>
                  <a:gd name="T20" fmla="*/ 25 w 96"/>
                  <a:gd name="T21" fmla="*/ 78 h 156"/>
                  <a:gd name="T22" fmla="*/ 31 w 96"/>
                  <a:gd name="T23" fmla="*/ 118 h 156"/>
                  <a:gd name="T24" fmla="*/ 3 w 96"/>
                  <a:gd name="T25" fmla="*/ 110 h 156"/>
                  <a:gd name="T26" fmla="*/ 31 w 96"/>
                  <a:gd name="T27" fmla="*/ 137 h 156"/>
                  <a:gd name="T28" fmla="*/ 37 w 96"/>
                  <a:gd name="T29" fmla="*/ 156 h 156"/>
                  <a:gd name="T30" fmla="*/ 44 w 96"/>
                  <a:gd name="T31" fmla="*/ 140 h 156"/>
                  <a:gd name="T32" fmla="*/ 54 w 96"/>
                  <a:gd name="T33" fmla="*/ 140 h 156"/>
                  <a:gd name="T34" fmla="*/ 60 w 96"/>
                  <a:gd name="T35" fmla="*/ 156 h 156"/>
                  <a:gd name="T36" fmla="*/ 66 w 96"/>
                  <a:gd name="T37" fmla="*/ 138 h 156"/>
                  <a:gd name="T38" fmla="*/ 96 w 96"/>
                  <a:gd name="T39" fmla="*/ 104 h 156"/>
                  <a:gd name="T40" fmla="*/ 49 w 96"/>
                  <a:gd name="T41" fmla="*/ 34 h 156"/>
                  <a:gd name="T42" fmla="*/ 54 w 96"/>
                  <a:gd name="T43" fmla="*/ 68 h 156"/>
                  <a:gd name="T44" fmla="*/ 50 w 96"/>
                  <a:gd name="T45" fmla="*/ 67 h 156"/>
                  <a:gd name="T46" fmla="*/ 44 w 96"/>
                  <a:gd name="T47" fmla="*/ 34 h 156"/>
                  <a:gd name="T48" fmla="*/ 29 w 96"/>
                  <a:gd name="T49" fmla="*/ 60 h 156"/>
                  <a:gd name="T50" fmla="*/ 23 w 96"/>
                  <a:gd name="T51" fmla="*/ 50 h 156"/>
                  <a:gd name="T52" fmla="*/ 31 w 96"/>
                  <a:gd name="T53" fmla="*/ 39 h 156"/>
                  <a:gd name="T54" fmla="*/ 29 w 96"/>
                  <a:gd name="T55" fmla="*/ 60 h 156"/>
                  <a:gd name="T56" fmla="*/ 44 w 96"/>
                  <a:gd name="T57" fmla="*/ 122 h 156"/>
                  <a:gd name="T58" fmla="*/ 47 w 96"/>
                  <a:gd name="T59" fmla="*/ 85 h 156"/>
                  <a:gd name="T60" fmla="*/ 54 w 96"/>
                  <a:gd name="T61" fmla="*/ 86 h 156"/>
                  <a:gd name="T62" fmla="*/ 49 w 96"/>
                  <a:gd name="T63" fmla="*/ 122 h 156"/>
                  <a:gd name="T64" fmla="*/ 66 w 96"/>
                  <a:gd name="T65" fmla="*/ 119 h 156"/>
                  <a:gd name="T66" fmla="*/ 71 w 96"/>
                  <a:gd name="T67" fmla="*/ 93 h 156"/>
                  <a:gd name="T68" fmla="*/ 78 w 96"/>
                  <a:gd name="T69" fmla="*/ 10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156">
                    <a:moveTo>
                      <a:pt x="92" y="89"/>
                    </a:moveTo>
                    <a:cubicBezTo>
                      <a:pt x="88" y="83"/>
                      <a:pt x="81" y="78"/>
                      <a:pt x="74" y="75"/>
                    </a:cubicBezTo>
                    <a:cubicBezTo>
                      <a:pt x="72" y="73"/>
                      <a:pt x="69" y="72"/>
                      <a:pt x="66" y="71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70" y="40"/>
                      <a:pt x="73" y="42"/>
                      <a:pt x="76" y="45"/>
                    </a:cubicBezTo>
                    <a:cubicBezTo>
                      <a:pt x="81" y="47"/>
                      <a:pt x="86" y="46"/>
                      <a:pt x="89" y="42"/>
                    </a:cubicBezTo>
                    <a:cubicBezTo>
                      <a:pt x="91" y="38"/>
                      <a:pt x="90" y="33"/>
                      <a:pt x="86" y="30"/>
                    </a:cubicBezTo>
                    <a:cubicBezTo>
                      <a:pt x="81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4" y="0"/>
                      <a:pt x="60" y="0"/>
                    </a:cubicBezTo>
                    <a:cubicBezTo>
                      <a:pt x="57" y="0"/>
                      <a:pt x="54" y="3"/>
                      <a:pt x="54" y="7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2" y="16"/>
                      <a:pt x="50" y="16"/>
                      <a:pt x="49" y="16"/>
                    </a:cubicBezTo>
                    <a:cubicBezTo>
                      <a:pt x="47" y="16"/>
                      <a:pt x="45" y="16"/>
                      <a:pt x="44" y="16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3"/>
                      <a:pt x="41" y="0"/>
                      <a:pt x="37" y="0"/>
                    </a:cubicBezTo>
                    <a:cubicBezTo>
                      <a:pt x="34" y="0"/>
                      <a:pt x="31" y="3"/>
                      <a:pt x="31" y="7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26" y="21"/>
                      <a:pt x="22" y="23"/>
                      <a:pt x="19" y="25"/>
                    </a:cubicBezTo>
                    <a:cubicBezTo>
                      <a:pt x="11" y="31"/>
                      <a:pt x="5" y="40"/>
                      <a:pt x="5" y="50"/>
                    </a:cubicBezTo>
                    <a:cubicBezTo>
                      <a:pt x="5" y="56"/>
                      <a:pt x="6" y="60"/>
                      <a:pt x="9" y="65"/>
                    </a:cubicBezTo>
                    <a:cubicBezTo>
                      <a:pt x="13" y="71"/>
                      <a:pt x="18" y="75"/>
                      <a:pt x="25" y="78"/>
                    </a:cubicBezTo>
                    <a:cubicBezTo>
                      <a:pt x="27" y="79"/>
                      <a:pt x="29" y="80"/>
                      <a:pt x="31" y="80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25" y="116"/>
                      <a:pt x="20" y="112"/>
                      <a:pt x="16" y="109"/>
                    </a:cubicBezTo>
                    <a:cubicBezTo>
                      <a:pt x="12" y="106"/>
                      <a:pt x="7" y="107"/>
                      <a:pt x="3" y="110"/>
                    </a:cubicBezTo>
                    <a:cubicBezTo>
                      <a:pt x="0" y="114"/>
                      <a:pt x="1" y="120"/>
                      <a:pt x="5" y="123"/>
                    </a:cubicBezTo>
                    <a:cubicBezTo>
                      <a:pt x="11" y="128"/>
                      <a:pt x="20" y="134"/>
                      <a:pt x="31" y="137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3"/>
                      <a:pt x="34" y="156"/>
                      <a:pt x="37" y="156"/>
                    </a:cubicBezTo>
                    <a:cubicBezTo>
                      <a:pt x="41" y="156"/>
                      <a:pt x="44" y="153"/>
                      <a:pt x="44" y="149"/>
                    </a:cubicBezTo>
                    <a:cubicBezTo>
                      <a:pt x="44" y="140"/>
                      <a:pt x="44" y="140"/>
                      <a:pt x="44" y="140"/>
                    </a:cubicBezTo>
                    <a:cubicBezTo>
                      <a:pt x="45" y="140"/>
                      <a:pt x="47" y="140"/>
                      <a:pt x="49" y="140"/>
                    </a:cubicBezTo>
                    <a:cubicBezTo>
                      <a:pt x="51" y="140"/>
                      <a:pt x="52" y="140"/>
                      <a:pt x="54" y="140"/>
                    </a:cubicBezTo>
                    <a:cubicBezTo>
                      <a:pt x="54" y="149"/>
                      <a:pt x="54" y="149"/>
                      <a:pt x="54" y="149"/>
                    </a:cubicBezTo>
                    <a:cubicBezTo>
                      <a:pt x="54" y="153"/>
                      <a:pt x="57" y="156"/>
                      <a:pt x="60" y="156"/>
                    </a:cubicBezTo>
                    <a:cubicBezTo>
                      <a:pt x="64" y="156"/>
                      <a:pt x="66" y="153"/>
                      <a:pt x="66" y="149"/>
                    </a:cubicBezTo>
                    <a:cubicBezTo>
                      <a:pt x="66" y="138"/>
                      <a:pt x="66" y="138"/>
                      <a:pt x="66" y="138"/>
                    </a:cubicBezTo>
                    <a:cubicBezTo>
                      <a:pt x="72" y="136"/>
                      <a:pt x="77" y="133"/>
                      <a:pt x="81" y="130"/>
                    </a:cubicBezTo>
                    <a:cubicBezTo>
                      <a:pt x="90" y="124"/>
                      <a:pt x="96" y="115"/>
                      <a:pt x="96" y="104"/>
                    </a:cubicBezTo>
                    <a:cubicBezTo>
                      <a:pt x="96" y="98"/>
                      <a:pt x="94" y="93"/>
                      <a:pt x="92" y="89"/>
                    </a:cubicBezTo>
                    <a:close/>
                    <a:moveTo>
                      <a:pt x="49" y="34"/>
                    </a:moveTo>
                    <a:cubicBezTo>
                      <a:pt x="50" y="34"/>
                      <a:pt x="52" y="34"/>
                      <a:pt x="54" y="34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3" y="68"/>
                      <a:pt x="52" y="68"/>
                      <a:pt x="51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8" y="67"/>
                      <a:pt x="46" y="66"/>
                      <a:pt x="44" y="66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4"/>
                      <a:pt x="47" y="34"/>
                      <a:pt x="49" y="34"/>
                    </a:cubicBezTo>
                    <a:close/>
                    <a:moveTo>
                      <a:pt x="29" y="60"/>
                    </a:moveTo>
                    <a:cubicBezTo>
                      <a:pt x="26" y="58"/>
                      <a:pt x="25" y="57"/>
                      <a:pt x="24" y="55"/>
                    </a:cubicBezTo>
                    <a:cubicBezTo>
                      <a:pt x="23" y="54"/>
                      <a:pt x="23" y="52"/>
                      <a:pt x="23" y="50"/>
                    </a:cubicBezTo>
                    <a:cubicBezTo>
                      <a:pt x="23" y="47"/>
                      <a:pt x="25" y="43"/>
                      <a:pt x="29" y="40"/>
                    </a:cubicBezTo>
                    <a:cubicBezTo>
                      <a:pt x="30" y="39"/>
                      <a:pt x="30" y="39"/>
                      <a:pt x="31" y="39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0" y="61"/>
                      <a:pt x="29" y="60"/>
                      <a:pt x="29" y="60"/>
                    </a:cubicBezTo>
                    <a:close/>
                    <a:moveTo>
                      <a:pt x="49" y="122"/>
                    </a:moveTo>
                    <a:cubicBezTo>
                      <a:pt x="47" y="122"/>
                      <a:pt x="45" y="122"/>
                      <a:pt x="44" y="122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5" y="84"/>
                      <a:pt x="46" y="85"/>
                      <a:pt x="47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50" y="85"/>
                      <a:pt x="52" y="86"/>
                      <a:pt x="54" y="86"/>
                    </a:cubicBezTo>
                    <a:cubicBezTo>
                      <a:pt x="54" y="122"/>
                      <a:pt x="54" y="122"/>
                      <a:pt x="54" y="122"/>
                    </a:cubicBezTo>
                    <a:cubicBezTo>
                      <a:pt x="52" y="122"/>
                      <a:pt x="51" y="122"/>
                      <a:pt x="49" y="122"/>
                    </a:cubicBezTo>
                    <a:close/>
                    <a:moveTo>
                      <a:pt x="71" y="116"/>
                    </a:moveTo>
                    <a:cubicBezTo>
                      <a:pt x="69" y="117"/>
                      <a:pt x="68" y="118"/>
                      <a:pt x="66" y="119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70" y="92"/>
                      <a:pt x="71" y="93"/>
                    </a:cubicBezTo>
                    <a:cubicBezTo>
                      <a:pt x="74" y="95"/>
                      <a:pt x="75" y="96"/>
                      <a:pt x="76" y="98"/>
                    </a:cubicBezTo>
                    <a:cubicBezTo>
                      <a:pt x="77" y="100"/>
                      <a:pt x="78" y="101"/>
                      <a:pt x="78" y="104"/>
                    </a:cubicBezTo>
                    <a:cubicBezTo>
                      <a:pt x="78" y="108"/>
                      <a:pt x="76" y="112"/>
                      <a:pt x="71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íŝļïḓe">
                <a:extLst>
                  <a:ext uri="{FF2B5EF4-FFF2-40B4-BE49-F238E27FC236}">
                    <a16:creationId xmlns:a16="http://schemas.microsoft.com/office/drawing/2014/main" id="{9BEF143E-D730-4CBC-916C-3ACF117003DD}"/>
                  </a:ext>
                </a:extLst>
              </p:cNvPr>
              <p:cNvSpPr/>
              <p:nvPr/>
            </p:nvSpPr>
            <p:spPr bwMode="auto">
              <a:xfrm>
                <a:off x="5187951" y="3908425"/>
                <a:ext cx="31750" cy="31750"/>
              </a:xfrm>
              <a:custGeom>
                <a:avLst/>
                <a:gdLst>
                  <a:gd name="T0" fmla="*/ 4 w 10"/>
                  <a:gd name="T1" fmla="*/ 1 h 10"/>
                  <a:gd name="T2" fmla="*/ 3 w 10"/>
                  <a:gd name="T3" fmla="*/ 1 h 10"/>
                  <a:gd name="T4" fmla="*/ 0 w 10"/>
                  <a:gd name="T5" fmla="*/ 0 h 10"/>
                  <a:gd name="T6" fmla="*/ 0 w 10"/>
                  <a:gd name="T7" fmla="*/ 8 h 10"/>
                  <a:gd name="T8" fmla="*/ 3 w 10"/>
                  <a:gd name="T9" fmla="*/ 9 h 10"/>
                  <a:gd name="T10" fmla="*/ 4 w 10"/>
                  <a:gd name="T11" fmla="*/ 9 h 10"/>
                  <a:gd name="T12" fmla="*/ 10 w 10"/>
                  <a:gd name="T13" fmla="*/ 10 h 10"/>
                  <a:gd name="T14" fmla="*/ 10 w 10"/>
                  <a:gd name="T15" fmla="*/ 2 h 10"/>
                  <a:gd name="T16" fmla="*/ 4 w 10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4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6" y="9"/>
                      <a:pt x="8" y="10"/>
                      <a:pt x="10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2"/>
                      <a:pt x="6" y="1"/>
                      <a:pt x="4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íSľiďè">
                <a:extLst>
                  <a:ext uri="{FF2B5EF4-FFF2-40B4-BE49-F238E27FC236}">
                    <a16:creationId xmlns:a16="http://schemas.microsoft.com/office/drawing/2014/main" id="{5C4F9EEA-E684-4941-8A6B-C9ECE28BE44E}"/>
                  </a:ext>
                </a:extLst>
              </p:cNvPr>
              <p:cNvSpPr/>
              <p:nvPr/>
            </p:nvSpPr>
            <p:spPr bwMode="auto">
              <a:xfrm>
                <a:off x="5187951" y="3754438"/>
                <a:ext cx="31750" cy="23813"/>
              </a:xfrm>
              <a:custGeom>
                <a:avLst/>
                <a:gdLst>
                  <a:gd name="T0" fmla="*/ 5 w 10"/>
                  <a:gd name="T1" fmla="*/ 0 h 8"/>
                  <a:gd name="T2" fmla="*/ 0 w 10"/>
                  <a:gd name="T3" fmla="*/ 0 h 8"/>
                  <a:gd name="T4" fmla="*/ 0 w 10"/>
                  <a:gd name="T5" fmla="*/ 8 h 8"/>
                  <a:gd name="T6" fmla="*/ 5 w 10"/>
                  <a:gd name="T7" fmla="*/ 8 h 8"/>
                  <a:gd name="T8" fmla="*/ 10 w 10"/>
                  <a:gd name="T9" fmla="*/ 8 h 8"/>
                  <a:gd name="T10" fmla="*/ 10 w 10"/>
                  <a:gd name="T11" fmla="*/ 0 h 8"/>
                  <a:gd name="T12" fmla="*/ 5 w 1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">
                    <a:moveTo>
                      <a:pt x="5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3" y="8"/>
                      <a:pt x="5" y="8"/>
                    </a:cubicBezTo>
                    <a:cubicBezTo>
                      <a:pt x="6" y="8"/>
                      <a:pt x="8" y="8"/>
                      <a:pt x="10" y="8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6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iṩļïḍe">
                <a:extLst>
                  <a:ext uri="{FF2B5EF4-FFF2-40B4-BE49-F238E27FC236}">
                    <a16:creationId xmlns:a16="http://schemas.microsoft.com/office/drawing/2014/main" id="{42F1568A-0906-4FC4-9CB9-14F6C23127C0}"/>
                  </a:ext>
                </a:extLst>
              </p:cNvPr>
              <p:cNvSpPr/>
              <p:nvPr/>
            </p:nvSpPr>
            <p:spPr bwMode="auto">
              <a:xfrm>
                <a:off x="5122863" y="3768725"/>
                <a:ext cx="25400" cy="47625"/>
              </a:xfrm>
              <a:custGeom>
                <a:avLst/>
                <a:gdLst>
                  <a:gd name="T0" fmla="*/ 6 w 8"/>
                  <a:gd name="T1" fmla="*/ 1 h 15"/>
                  <a:gd name="T2" fmla="*/ 0 w 8"/>
                  <a:gd name="T3" fmla="*/ 11 h 15"/>
                  <a:gd name="T4" fmla="*/ 1 w 8"/>
                  <a:gd name="T5" fmla="*/ 15 h 15"/>
                  <a:gd name="T6" fmla="*/ 6 w 8"/>
                  <a:gd name="T7" fmla="*/ 9 h 15"/>
                  <a:gd name="T8" fmla="*/ 8 w 8"/>
                  <a:gd name="T9" fmla="*/ 8 h 15"/>
                  <a:gd name="T10" fmla="*/ 8 w 8"/>
                  <a:gd name="T11" fmla="*/ 0 h 15"/>
                  <a:gd name="T12" fmla="*/ 6 w 8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5">
                    <a:moveTo>
                      <a:pt x="6" y="1"/>
                    </a:moveTo>
                    <a:cubicBezTo>
                      <a:pt x="2" y="4"/>
                      <a:pt x="0" y="8"/>
                      <a:pt x="0" y="11"/>
                    </a:cubicBezTo>
                    <a:cubicBezTo>
                      <a:pt x="0" y="13"/>
                      <a:pt x="0" y="14"/>
                      <a:pt x="1" y="15"/>
                    </a:cubicBezTo>
                    <a:cubicBezTo>
                      <a:pt x="1" y="13"/>
                      <a:pt x="3" y="11"/>
                      <a:pt x="6" y="9"/>
                    </a:cubicBezTo>
                    <a:cubicBezTo>
                      <a:pt x="7" y="8"/>
                      <a:pt x="7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iśḻïde">
                <a:extLst>
                  <a:ext uri="{FF2B5EF4-FFF2-40B4-BE49-F238E27FC236}">
                    <a16:creationId xmlns:a16="http://schemas.microsoft.com/office/drawing/2014/main" id="{1A1DA1C0-21B1-4A20-ABE3-D54492EC247C}"/>
                  </a:ext>
                </a:extLst>
              </p:cNvPr>
              <p:cNvSpPr/>
              <p:nvPr/>
            </p:nvSpPr>
            <p:spPr bwMode="auto">
              <a:xfrm>
                <a:off x="5256213" y="3768725"/>
                <a:ext cx="77788" cy="50800"/>
              </a:xfrm>
              <a:custGeom>
                <a:avLst/>
                <a:gdLst>
                  <a:gd name="T0" fmla="*/ 10 w 25"/>
                  <a:gd name="T1" fmla="*/ 6 h 16"/>
                  <a:gd name="T2" fmla="*/ 0 w 25"/>
                  <a:gd name="T3" fmla="*/ 0 h 16"/>
                  <a:gd name="T4" fmla="*/ 0 w 25"/>
                  <a:gd name="T5" fmla="*/ 8 h 16"/>
                  <a:gd name="T6" fmla="*/ 10 w 25"/>
                  <a:gd name="T7" fmla="*/ 14 h 16"/>
                  <a:gd name="T8" fmla="*/ 23 w 25"/>
                  <a:gd name="T9" fmla="*/ 11 h 16"/>
                  <a:gd name="T10" fmla="*/ 23 w 25"/>
                  <a:gd name="T11" fmla="*/ 2 h 16"/>
                  <a:gd name="T12" fmla="*/ 23 w 25"/>
                  <a:gd name="T13" fmla="*/ 3 h 16"/>
                  <a:gd name="T14" fmla="*/ 10 w 25"/>
                  <a:gd name="T15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6">
                    <a:moveTo>
                      <a:pt x="10" y="6"/>
                    </a:moveTo>
                    <a:cubicBezTo>
                      <a:pt x="7" y="3"/>
                      <a:pt x="4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4" y="9"/>
                      <a:pt x="7" y="11"/>
                      <a:pt x="10" y="14"/>
                    </a:cubicBezTo>
                    <a:cubicBezTo>
                      <a:pt x="15" y="16"/>
                      <a:pt x="20" y="15"/>
                      <a:pt x="23" y="11"/>
                    </a:cubicBezTo>
                    <a:cubicBezTo>
                      <a:pt x="25" y="8"/>
                      <a:pt x="25" y="5"/>
                      <a:pt x="23" y="2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0" y="7"/>
                      <a:pt x="15" y="8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išḻîďê">
                <a:extLst>
                  <a:ext uri="{FF2B5EF4-FFF2-40B4-BE49-F238E27FC236}">
                    <a16:creationId xmlns:a16="http://schemas.microsoft.com/office/drawing/2014/main" id="{18DAC004-9D70-4521-8DAF-1F3AA2614335}"/>
                  </a:ext>
                </a:extLst>
              </p:cNvPr>
              <p:cNvSpPr/>
              <p:nvPr/>
            </p:nvSpPr>
            <p:spPr bwMode="auto">
              <a:xfrm>
                <a:off x="5256213" y="3927475"/>
                <a:ext cx="38100" cy="55563"/>
              </a:xfrm>
              <a:custGeom>
                <a:avLst/>
                <a:gdLst>
                  <a:gd name="T0" fmla="*/ 10 w 12"/>
                  <a:gd name="T1" fmla="*/ 8 h 18"/>
                  <a:gd name="T2" fmla="*/ 5 w 12"/>
                  <a:gd name="T3" fmla="*/ 3 h 18"/>
                  <a:gd name="T4" fmla="*/ 0 w 12"/>
                  <a:gd name="T5" fmla="*/ 0 h 18"/>
                  <a:gd name="T6" fmla="*/ 0 w 12"/>
                  <a:gd name="T7" fmla="*/ 8 h 18"/>
                  <a:gd name="T8" fmla="*/ 5 w 12"/>
                  <a:gd name="T9" fmla="*/ 11 h 18"/>
                  <a:gd name="T10" fmla="*/ 10 w 12"/>
                  <a:gd name="T11" fmla="*/ 16 h 18"/>
                  <a:gd name="T12" fmla="*/ 11 w 12"/>
                  <a:gd name="T13" fmla="*/ 18 h 18"/>
                  <a:gd name="T14" fmla="*/ 12 w 12"/>
                  <a:gd name="T15" fmla="*/ 14 h 18"/>
                  <a:gd name="T16" fmla="*/ 10 w 12"/>
                  <a:gd name="T17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8">
                    <a:moveTo>
                      <a:pt x="10" y="8"/>
                    </a:moveTo>
                    <a:cubicBezTo>
                      <a:pt x="9" y="6"/>
                      <a:pt x="8" y="5"/>
                      <a:pt x="5" y="3"/>
                    </a:cubicBezTo>
                    <a:cubicBezTo>
                      <a:pt x="4" y="2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4" y="10"/>
                      <a:pt x="5" y="11"/>
                    </a:cubicBezTo>
                    <a:cubicBezTo>
                      <a:pt x="8" y="13"/>
                      <a:pt x="9" y="14"/>
                      <a:pt x="10" y="16"/>
                    </a:cubicBezTo>
                    <a:cubicBezTo>
                      <a:pt x="11" y="17"/>
                      <a:pt x="11" y="17"/>
                      <a:pt x="11" y="18"/>
                    </a:cubicBezTo>
                    <a:cubicBezTo>
                      <a:pt x="12" y="16"/>
                      <a:pt x="12" y="15"/>
                      <a:pt x="12" y="14"/>
                    </a:cubicBezTo>
                    <a:cubicBezTo>
                      <a:pt x="12" y="11"/>
                      <a:pt x="11" y="10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îŝ1îḓè">
                <a:extLst>
                  <a:ext uri="{FF2B5EF4-FFF2-40B4-BE49-F238E27FC236}">
                    <a16:creationId xmlns:a16="http://schemas.microsoft.com/office/drawing/2014/main" id="{3A6EC5E6-80D2-4B94-89C4-AC8B22F294E8}"/>
                  </a:ext>
                </a:extLst>
              </p:cNvPr>
              <p:cNvSpPr/>
              <p:nvPr/>
            </p:nvSpPr>
            <p:spPr bwMode="auto">
              <a:xfrm>
                <a:off x="5148263" y="4110038"/>
                <a:ext cx="39688" cy="47625"/>
              </a:xfrm>
              <a:custGeom>
                <a:avLst/>
                <a:gdLst>
                  <a:gd name="T0" fmla="*/ 6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6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6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6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6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6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íşḷíḍè">
                <a:extLst>
                  <a:ext uri="{FF2B5EF4-FFF2-40B4-BE49-F238E27FC236}">
                    <a16:creationId xmlns:a16="http://schemas.microsoft.com/office/drawing/2014/main" id="{CBFDAEC1-01A1-4A94-AF30-AB62FDB5DEF2}"/>
                  </a:ext>
                </a:extLst>
              </p:cNvPr>
              <p:cNvSpPr/>
              <p:nvPr/>
            </p:nvSpPr>
            <p:spPr bwMode="auto">
              <a:xfrm>
                <a:off x="5219701" y="4110038"/>
                <a:ext cx="36513" cy="47625"/>
              </a:xfrm>
              <a:custGeom>
                <a:avLst/>
                <a:gdLst>
                  <a:gd name="T0" fmla="*/ 6 w 12"/>
                  <a:gd name="T1" fmla="*/ 7 h 15"/>
                  <a:gd name="T2" fmla="*/ 0 w 12"/>
                  <a:gd name="T3" fmla="*/ 0 h 15"/>
                  <a:gd name="T4" fmla="*/ 0 w 12"/>
                  <a:gd name="T5" fmla="*/ 8 h 15"/>
                  <a:gd name="T6" fmla="*/ 6 w 12"/>
                  <a:gd name="T7" fmla="*/ 15 h 15"/>
                  <a:gd name="T8" fmla="*/ 12 w 12"/>
                  <a:gd name="T9" fmla="*/ 8 h 15"/>
                  <a:gd name="T10" fmla="*/ 12 w 12"/>
                  <a:gd name="T11" fmla="*/ 0 h 15"/>
                  <a:gd name="T12" fmla="*/ 6 w 12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5">
                    <a:moveTo>
                      <a:pt x="6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6" y="15"/>
                    </a:cubicBezTo>
                    <a:cubicBezTo>
                      <a:pt x="10" y="15"/>
                      <a:pt x="12" y="12"/>
                      <a:pt x="12" y="8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4"/>
                      <a:pt x="10" y="7"/>
                      <a:pt x="6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iṧḷïdé">
                <a:extLst>
                  <a:ext uri="{FF2B5EF4-FFF2-40B4-BE49-F238E27FC236}">
                    <a16:creationId xmlns:a16="http://schemas.microsoft.com/office/drawing/2014/main" id="{DC4CB45A-EB29-4862-999C-B8194C2EBD38}"/>
                  </a:ext>
                </a:extLst>
              </p:cNvPr>
              <p:cNvSpPr/>
              <p:nvPr/>
            </p:nvSpPr>
            <p:spPr bwMode="auto">
              <a:xfrm>
                <a:off x="5256213" y="3983038"/>
                <a:ext cx="93663" cy="119063"/>
              </a:xfrm>
              <a:custGeom>
                <a:avLst/>
                <a:gdLst>
                  <a:gd name="T0" fmla="*/ 15 w 30"/>
                  <a:gd name="T1" fmla="*/ 22 h 38"/>
                  <a:gd name="T2" fmla="*/ 0 w 30"/>
                  <a:gd name="T3" fmla="*/ 30 h 38"/>
                  <a:gd name="T4" fmla="*/ 0 w 30"/>
                  <a:gd name="T5" fmla="*/ 38 h 38"/>
                  <a:gd name="T6" fmla="*/ 15 w 30"/>
                  <a:gd name="T7" fmla="*/ 30 h 38"/>
                  <a:gd name="T8" fmla="*/ 30 w 30"/>
                  <a:gd name="T9" fmla="*/ 4 h 38"/>
                  <a:gd name="T10" fmla="*/ 30 w 30"/>
                  <a:gd name="T11" fmla="*/ 0 h 38"/>
                  <a:gd name="T12" fmla="*/ 15 w 30"/>
                  <a:gd name="T13" fmla="*/ 2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8">
                    <a:moveTo>
                      <a:pt x="15" y="22"/>
                    </a:moveTo>
                    <a:cubicBezTo>
                      <a:pt x="11" y="25"/>
                      <a:pt x="6" y="28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6" y="36"/>
                      <a:pt x="11" y="33"/>
                      <a:pt x="15" y="30"/>
                    </a:cubicBezTo>
                    <a:cubicBezTo>
                      <a:pt x="24" y="24"/>
                      <a:pt x="30" y="15"/>
                      <a:pt x="30" y="4"/>
                    </a:cubicBezTo>
                    <a:cubicBezTo>
                      <a:pt x="30" y="2"/>
                      <a:pt x="30" y="1"/>
                      <a:pt x="30" y="0"/>
                    </a:cubicBezTo>
                    <a:cubicBezTo>
                      <a:pt x="28" y="9"/>
                      <a:pt x="23" y="17"/>
                      <a:pt x="15" y="2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íšlïḍe">
                <a:extLst>
                  <a:ext uri="{FF2B5EF4-FFF2-40B4-BE49-F238E27FC236}">
                    <a16:creationId xmlns:a16="http://schemas.microsoft.com/office/drawing/2014/main" id="{A7F3DD74-7A4F-49E5-9DEB-95C20885C772}"/>
                  </a:ext>
                </a:extLst>
              </p:cNvPr>
              <p:cNvSpPr/>
              <p:nvPr/>
            </p:nvSpPr>
            <p:spPr bwMode="auto">
              <a:xfrm>
                <a:off x="5054601" y="4021138"/>
                <a:ext cx="93663" cy="77788"/>
              </a:xfrm>
              <a:custGeom>
                <a:avLst/>
                <a:gdLst>
                  <a:gd name="T0" fmla="*/ 30 w 30"/>
                  <a:gd name="T1" fmla="*/ 17 h 25"/>
                  <a:gd name="T2" fmla="*/ 4 w 30"/>
                  <a:gd name="T3" fmla="*/ 3 h 25"/>
                  <a:gd name="T4" fmla="*/ 1 w 30"/>
                  <a:gd name="T5" fmla="*/ 0 h 25"/>
                  <a:gd name="T6" fmla="*/ 4 w 30"/>
                  <a:gd name="T7" fmla="*/ 11 h 25"/>
                  <a:gd name="T8" fmla="*/ 30 w 30"/>
                  <a:gd name="T9" fmla="*/ 25 h 25"/>
                  <a:gd name="T10" fmla="*/ 30 w 30"/>
                  <a:gd name="T1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5">
                    <a:moveTo>
                      <a:pt x="30" y="17"/>
                    </a:moveTo>
                    <a:cubicBezTo>
                      <a:pt x="19" y="14"/>
                      <a:pt x="10" y="8"/>
                      <a:pt x="4" y="3"/>
                    </a:cubicBezTo>
                    <a:cubicBezTo>
                      <a:pt x="3" y="2"/>
                      <a:pt x="2" y="1"/>
                      <a:pt x="1" y="0"/>
                    </a:cubicBezTo>
                    <a:cubicBezTo>
                      <a:pt x="0" y="4"/>
                      <a:pt x="0" y="8"/>
                      <a:pt x="4" y="11"/>
                    </a:cubicBezTo>
                    <a:cubicBezTo>
                      <a:pt x="10" y="16"/>
                      <a:pt x="19" y="22"/>
                      <a:pt x="30" y="25"/>
                    </a:cubicBez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ïṩļíḓê">
                <a:extLst>
                  <a:ext uri="{FF2B5EF4-FFF2-40B4-BE49-F238E27FC236}">
                    <a16:creationId xmlns:a16="http://schemas.microsoft.com/office/drawing/2014/main" id="{59F2F3F8-97DC-4231-8E81-3A8998EF782B}"/>
                  </a:ext>
                </a:extLst>
              </p:cNvPr>
              <p:cNvSpPr/>
              <p:nvPr/>
            </p:nvSpPr>
            <p:spPr bwMode="auto">
              <a:xfrm>
                <a:off x="5187951" y="4083050"/>
                <a:ext cx="31750" cy="23813"/>
              </a:xfrm>
              <a:custGeom>
                <a:avLst/>
                <a:gdLst>
                  <a:gd name="T0" fmla="*/ 10 w 10"/>
                  <a:gd name="T1" fmla="*/ 0 h 8"/>
                  <a:gd name="T2" fmla="*/ 5 w 10"/>
                  <a:gd name="T3" fmla="*/ 0 h 8"/>
                  <a:gd name="T4" fmla="*/ 0 w 10"/>
                  <a:gd name="T5" fmla="*/ 0 h 8"/>
                  <a:gd name="T6" fmla="*/ 0 w 10"/>
                  <a:gd name="T7" fmla="*/ 8 h 8"/>
                  <a:gd name="T8" fmla="*/ 5 w 10"/>
                  <a:gd name="T9" fmla="*/ 8 h 8"/>
                  <a:gd name="T10" fmla="*/ 10 w 10"/>
                  <a:gd name="T11" fmla="*/ 8 h 8"/>
                  <a:gd name="T12" fmla="*/ 10 w 1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8" y="0"/>
                      <a:pt x="7" y="0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3" y="8"/>
                      <a:pt x="5" y="8"/>
                    </a:cubicBezTo>
                    <a:cubicBezTo>
                      <a:pt x="7" y="8"/>
                      <a:pt x="8" y="8"/>
                      <a:pt x="10" y="8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iṧ1îḋe">
                <a:extLst>
                  <a:ext uri="{FF2B5EF4-FFF2-40B4-BE49-F238E27FC236}">
                    <a16:creationId xmlns:a16="http://schemas.microsoft.com/office/drawing/2014/main" id="{02410ADE-779D-4223-BCDE-984DA74FDC5F}"/>
                  </a:ext>
                </a:extLst>
              </p:cNvPr>
              <p:cNvSpPr/>
              <p:nvPr/>
            </p:nvSpPr>
            <p:spPr bwMode="auto">
              <a:xfrm>
                <a:off x="5067301" y="3816350"/>
                <a:ext cx="80963" cy="104775"/>
              </a:xfrm>
              <a:custGeom>
                <a:avLst/>
                <a:gdLst>
                  <a:gd name="T0" fmla="*/ 20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0 w 26"/>
                  <a:gd name="T7" fmla="*/ 24 h 34"/>
                  <a:gd name="T8" fmla="*/ 4 w 26"/>
                  <a:gd name="T9" fmla="*/ 11 h 34"/>
                  <a:gd name="T10" fmla="*/ 0 w 26"/>
                  <a:gd name="T11" fmla="*/ 0 h 34"/>
                  <a:gd name="T12" fmla="*/ 0 w 26"/>
                  <a:gd name="T13" fmla="*/ 4 h 34"/>
                  <a:gd name="T14" fmla="*/ 4 w 26"/>
                  <a:gd name="T15" fmla="*/ 19 h 34"/>
                  <a:gd name="T16" fmla="*/ 20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0" y="32"/>
                    </a:moveTo>
                    <a:cubicBezTo>
                      <a:pt x="22" y="33"/>
                      <a:pt x="24" y="34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6"/>
                      <a:pt x="22" y="25"/>
                      <a:pt x="20" y="24"/>
                    </a:cubicBezTo>
                    <a:cubicBezTo>
                      <a:pt x="13" y="21"/>
                      <a:pt x="8" y="17"/>
                      <a:pt x="4" y="11"/>
                    </a:cubicBezTo>
                    <a:cubicBezTo>
                      <a:pt x="2" y="8"/>
                      <a:pt x="1" y="4"/>
                      <a:pt x="0" y="0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10"/>
                      <a:pt x="1" y="14"/>
                      <a:pt x="4" y="19"/>
                    </a:cubicBezTo>
                    <a:cubicBezTo>
                      <a:pt x="8" y="25"/>
                      <a:pt x="13" y="29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iṥḷiḑé">
                <a:extLst>
                  <a:ext uri="{FF2B5EF4-FFF2-40B4-BE49-F238E27FC236}">
                    <a16:creationId xmlns:a16="http://schemas.microsoft.com/office/drawing/2014/main" id="{7FF43CCD-1280-4835-9D94-69325B70482A}"/>
                  </a:ext>
                </a:extLst>
              </p:cNvPr>
              <p:cNvSpPr/>
              <p:nvPr/>
            </p:nvSpPr>
            <p:spPr bwMode="auto">
              <a:xfrm>
                <a:off x="6615113" y="1817688"/>
                <a:ext cx="1939925" cy="1085850"/>
              </a:xfrm>
              <a:custGeom>
                <a:avLst/>
                <a:gdLst>
                  <a:gd name="T0" fmla="*/ 544 w 625"/>
                  <a:gd name="T1" fmla="*/ 144 h 350"/>
                  <a:gd name="T2" fmla="*/ 266 w 625"/>
                  <a:gd name="T3" fmla="*/ 40 h 350"/>
                  <a:gd name="T4" fmla="*/ 76 w 625"/>
                  <a:gd name="T5" fmla="*/ 26 h 350"/>
                  <a:gd name="T6" fmla="*/ 16 w 625"/>
                  <a:gd name="T7" fmla="*/ 201 h 350"/>
                  <a:gd name="T8" fmla="*/ 72 w 625"/>
                  <a:gd name="T9" fmla="*/ 294 h 350"/>
                  <a:gd name="T10" fmla="*/ 149 w 625"/>
                  <a:gd name="T11" fmla="*/ 258 h 350"/>
                  <a:gd name="T12" fmla="*/ 99 w 625"/>
                  <a:gd name="T13" fmla="*/ 218 h 350"/>
                  <a:gd name="T14" fmla="*/ 131 w 625"/>
                  <a:gd name="T15" fmla="*/ 120 h 350"/>
                  <a:gd name="T16" fmla="*/ 248 w 625"/>
                  <a:gd name="T17" fmla="*/ 175 h 350"/>
                  <a:gd name="T18" fmla="*/ 508 w 625"/>
                  <a:gd name="T19" fmla="*/ 335 h 350"/>
                  <a:gd name="T20" fmla="*/ 589 w 625"/>
                  <a:gd name="T21" fmla="*/ 348 h 350"/>
                  <a:gd name="T22" fmla="*/ 625 w 625"/>
                  <a:gd name="T23" fmla="*/ 159 h 350"/>
                  <a:gd name="T24" fmla="*/ 544 w 625"/>
                  <a:gd name="T25" fmla="*/ 1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5" h="350">
                    <a:moveTo>
                      <a:pt x="544" y="144"/>
                    </a:moveTo>
                    <a:cubicBezTo>
                      <a:pt x="544" y="144"/>
                      <a:pt x="293" y="56"/>
                      <a:pt x="266" y="40"/>
                    </a:cubicBezTo>
                    <a:cubicBezTo>
                      <a:pt x="197" y="0"/>
                      <a:pt x="118" y="27"/>
                      <a:pt x="76" y="26"/>
                    </a:cubicBezTo>
                    <a:cubicBezTo>
                      <a:pt x="33" y="25"/>
                      <a:pt x="33" y="152"/>
                      <a:pt x="16" y="201"/>
                    </a:cubicBezTo>
                    <a:cubicBezTo>
                      <a:pt x="0" y="250"/>
                      <a:pt x="44" y="270"/>
                      <a:pt x="72" y="294"/>
                    </a:cubicBezTo>
                    <a:cubicBezTo>
                      <a:pt x="137" y="350"/>
                      <a:pt x="191" y="295"/>
                      <a:pt x="149" y="258"/>
                    </a:cubicBezTo>
                    <a:cubicBezTo>
                      <a:pt x="106" y="221"/>
                      <a:pt x="99" y="218"/>
                      <a:pt x="99" y="218"/>
                    </a:cubicBezTo>
                    <a:cubicBezTo>
                      <a:pt x="99" y="218"/>
                      <a:pt x="116" y="114"/>
                      <a:pt x="131" y="120"/>
                    </a:cubicBezTo>
                    <a:cubicBezTo>
                      <a:pt x="207" y="151"/>
                      <a:pt x="248" y="175"/>
                      <a:pt x="248" y="175"/>
                    </a:cubicBezTo>
                    <a:cubicBezTo>
                      <a:pt x="508" y="335"/>
                      <a:pt x="508" y="335"/>
                      <a:pt x="508" y="335"/>
                    </a:cubicBezTo>
                    <a:cubicBezTo>
                      <a:pt x="589" y="348"/>
                      <a:pt x="589" y="348"/>
                      <a:pt x="589" y="348"/>
                    </a:cubicBezTo>
                    <a:cubicBezTo>
                      <a:pt x="625" y="159"/>
                      <a:pt x="625" y="159"/>
                      <a:pt x="625" y="159"/>
                    </a:cubicBezTo>
                    <a:lnTo>
                      <a:pt x="544" y="144"/>
                    </a:lnTo>
                    <a:close/>
                  </a:path>
                </a:pathLst>
              </a:custGeom>
              <a:solidFill>
                <a:srgbClr val="FFC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işḻîďe">
                <a:extLst>
                  <a:ext uri="{FF2B5EF4-FFF2-40B4-BE49-F238E27FC236}">
                    <a16:creationId xmlns:a16="http://schemas.microsoft.com/office/drawing/2014/main" id="{0C91EA80-A744-40CB-9836-9B89A3B2D28E}"/>
                  </a:ext>
                </a:extLst>
              </p:cNvPr>
              <p:cNvSpPr/>
              <p:nvPr/>
            </p:nvSpPr>
            <p:spPr bwMode="auto">
              <a:xfrm>
                <a:off x="6665913" y="2322513"/>
                <a:ext cx="741363" cy="577850"/>
              </a:xfrm>
              <a:custGeom>
                <a:avLst/>
                <a:gdLst>
                  <a:gd name="T0" fmla="*/ 183 w 239"/>
                  <a:gd name="T1" fmla="*/ 104 h 186"/>
                  <a:gd name="T2" fmla="*/ 119 w 239"/>
                  <a:gd name="T3" fmla="*/ 99 h 186"/>
                  <a:gd name="T4" fmla="*/ 90 w 239"/>
                  <a:gd name="T5" fmla="*/ 0 h 186"/>
                  <a:gd name="T6" fmla="*/ 0 w 239"/>
                  <a:gd name="T7" fmla="*/ 38 h 186"/>
                  <a:gd name="T8" fmla="*/ 41 w 239"/>
                  <a:gd name="T9" fmla="*/ 131 h 186"/>
                  <a:gd name="T10" fmla="*/ 140 w 239"/>
                  <a:gd name="T11" fmla="*/ 177 h 186"/>
                  <a:gd name="T12" fmla="*/ 183 w 239"/>
                  <a:gd name="T13" fmla="*/ 10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9" h="186">
                    <a:moveTo>
                      <a:pt x="183" y="104"/>
                    </a:moveTo>
                    <a:cubicBezTo>
                      <a:pt x="127" y="97"/>
                      <a:pt x="119" y="99"/>
                      <a:pt x="119" y="99"/>
                    </a:cubicBezTo>
                    <a:cubicBezTo>
                      <a:pt x="119" y="99"/>
                      <a:pt x="75" y="3"/>
                      <a:pt x="9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55" y="181"/>
                      <a:pt x="103" y="173"/>
                      <a:pt x="140" y="177"/>
                    </a:cubicBezTo>
                    <a:cubicBezTo>
                      <a:pt x="225" y="186"/>
                      <a:pt x="239" y="110"/>
                      <a:pt x="183" y="104"/>
                    </a:cubicBezTo>
                    <a:close/>
                  </a:path>
                </a:pathLst>
              </a:custGeom>
              <a:solidFill>
                <a:srgbClr val="F2B5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î$ḷíde">
                <a:extLst>
                  <a:ext uri="{FF2B5EF4-FFF2-40B4-BE49-F238E27FC236}">
                    <a16:creationId xmlns:a16="http://schemas.microsoft.com/office/drawing/2014/main" id="{82FDCFA6-7BE3-46A9-A6B2-07843478D2D5}"/>
                  </a:ext>
                </a:extLst>
              </p:cNvPr>
              <p:cNvSpPr/>
              <p:nvPr/>
            </p:nvSpPr>
            <p:spPr bwMode="auto">
              <a:xfrm>
                <a:off x="4719638" y="5753100"/>
                <a:ext cx="1270000" cy="573088"/>
              </a:xfrm>
              <a:custGeom>
                <a:avLst/>
                <a:gdLst>
                  <a:gd name="T0" fmla="*/ 141 w 409"/>
                  <a:gd name="T1" fmla="*/ 72 h 185"/>
                  <a:gd name="T2" fmla="*/ 343 w 409"/>
                  <a:gd name="T3" fmla="*/ 33 h 185"/>
                  <a:gd name="T4" fmla="*/ 376 w 409"/>
                  <a:gd name="T5" fmla="*/ 84 h 185"/>
                  <a:gd name="T6" fmla="*/ 210 w 409"/>
                  <a:gd name="T7" fmla="*/ 154 h 185"/>
                  <a:gd name="T8" fmla="*/ 29 w 409"/>
                  <a:gd name="T9" fmla="*/ 181 h 185"/>
                  <a:gd name="T10" fmla="*/ 0 w 409"/>
                  <a:gd name="T11" fmla="*/ 67 h 185"/>
                  <a:gd name="T12" fmla="*/ 141 w 409"/>
                  <a:gd name="T13" fmla="*/ 7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9" h="185">
                    <a:moveTo>
                      <a:pt x="141" y="72"/>
                    </a:moveTo>
                    <a:cubicBezTo>
                      <a:pt x="211" y="76"/>
                      <a:pt x="307" y="66"/>
                      <a:pt x="343" y="33"/>
                    </a:cubicBezTo>
                    <a:cubicBezTo>
                      <a:pt x="379" y="0"/>
                      <a:pt x="409" y="58"/>
                      <a:pt x="376" y="84"/>
                    </a:cubicBezTo>
                    <a:cubicBezTo>
                      <a:pt x="344" y="111"/>
                      <a:pt x="274" y="147"/>
                      <a:pt x="210" y="154"/>
                    </a:cubicBezTo>
                    <a:cubicBezTo>
                      <a:pt x="146" y="161"/>
                      <a:pt x="55" y="185"/>
                      <a:pt x="29" y="181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70" y="68"/>
                      <a:pt x="141" y="72"/>
                    </a:cubicBezTo>
                    <a:close/>
                  </a:path>
                </a:pathLst>
              </a:custGeom>
              <a:solidFill>
                <a:srgbClr val="F2B5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îŝľiḑe">
                <a:extLst>
                  <a:ext uri="{FF2B5EF4-FFF2-40B4-BE49-F238E27FC236}">
                    <a16:creationId xmlns:a16="http://schemas.microsoft.com/office/drawing/2014/main" id="{B84DF989-E077-4287-8594-BB821336C020}"/>
                  </a:ext>
                </a:extLst>
              </p:cNvPr>
              <p:cNvSpPr/>
              <p:nvPr/>
            </p:nvSpPr>
            <p:spPr bwMode="auto">
              <a:xfrm>
                <a:off x="3678238" y="5383213"/>
                <a:ext cx="2592388" cy="1049338"/>
              </a:xfrm>
              <a:custGeom>
                <a:avLst/>
                <a:gdLst>
                  <a:gd name="T0" fmla="*/ 82 w 836"/>
                  <a:gd name="T1" fmla="*/ 272 h 338"/>
                  <a:gd name="T2" fmla="*/ 375 w 836"/>
                  <a:gd name="T3" fmla="*/ 322 h 338"/>
                  <a:gd name="T4" fmla="*/ 588 w 836"/>
                  <a:gd name="T5" fmla="*/ 332 h 338"/>
                  <a:gd name="T6" fmla="*/ 793 w 836"/>
                  <a:gd name="T7" fmla="*/ 289 h 338"/>
                  <a:gd name="T8" fmla="*/ 767 w 836"/>
                  <a:gd name="T9" fmla="*/ 223 h 338"/>
                  <a:gd name="T10" fmla="*/ 527 w 836"/>
                  <a:gd name="T11" fmla="*/ 223 h 338"/>
                  <a:gd name="T12" fmla="*/ 367 w 836"/>
                  <a:gd name="T13" fmla="*/ 187 h 338"/>
                  <a:gd name="T14" fmla="*/ 540 w 836"/>
                  <a:gd name="T15" fmla="*/ 167 h 338"/>
                  <a:gd name="T16" fmla="*/ 540 w 836"/>
                  <a:gd name="T17" fmla="*/ 83 h 338"/>
                  <a:gd name="T18" fmla="*/ 290 w 836"/>
                  <a:gd name="T19" fmla="*/ 40 h 338"/>
                  <a:gd name="T20" fmla="*/ 82 w 836"/>
                  <a:gd name="T21" fmla="*/ 78 h 338"/>
                  <a:gd name="T22" fmla="*/ 0 w 836"/>
                  <a:gd name="T23" fmla="*/ 80 h 338"/>
                  <a:gd name="T24" fmla="*/ 0 w 836"/>
                  <a:gd name="T25" fmla="*/ 272 h 338"/>
                  <a:gd name="T26" fmla="*/ 82 w 836"/>
                  <a:gd name="T27" fmla="*/ 272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36" h="338">
                    <a:moveTo>
                      <a:pt x="82" y="272"/>
                    </a:moveTo>
                    <a:cubicBezTo>
                      <a:pt x="82" y="272"/>
                      <a:pt x="346" y="311"/>
                      <a:pt x="375" y="322"/>
                    </a:cubicBezTo>
                    <a:cubicBezTo>
                      <a:pt x="405" y="333"/>
                      <a:pt x="514" y="325"/>
                      <a:pt x="588" y="332"/>
                    </a:cubicBezTo>
                    <a:cubicBezTo>
                      <a:pt x="663" y="338"/>
                      <a:pt x="751" y="312"/>
                      <a:pt x="793" y="289"/>
                    </a:cubicBezTo>
                    <a:cubicBezTo>
                      <a:pt x="836" y="266"/>
                      <a:pt x="815" y="193"/>
                      <a:pt x="767" y="223"/>
                    </a:cubicBezTo>
                    <a:cubicBezTo>
                      <a:pt x="719" y="253"/>
                      <a:pt x="607" y="243"/>
                      <a:pt x="527" y="223"/>
                    </a:cubicBezTo>
                    <a:cubicBezTo>
                      <a:pt x="447" y="203"/>
                      <a:pt x="367" y="187"/>
                      <a:pt x="367" y="187"/>
                    </a:cubicBezTo>
                    <a:cubicBezTo>
                      <a:pt x="367" y="187"/>
                      <a:pt x="463" y="173"/>
                      <a:pt x="540" y="167"/>
                    </a:cubicBezTo>
                    <a:cubicBezTo>
                      <a:pt x="618" y="160"/>
                      <a:pt x="586" y="76"/>
                      <a:pt x="540" y="83"/>
                    </a:cubicBezTo>
                    <a:cubicBezTo>
                      <a:pt x="495" y="89"/>
                      <a:pt x="402" y="80"/>
                      <a:pt x="290" y="40"/>
                    </a:cubicBezTo>
                    <a:cubicBezTo>
                      <a:pt x="178" y="0"/>
                      <a:pt x="82" y="78"/>
                      <a:pt x="82" y="78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272"/>
                      <a:pt x="0" y="272"/>
                      <a:pt x="0" y="272"/>
                    </a:cubicBezTo>
                    <a:lnTo>
                      <a:pt x="82" y="272"/>
                    </a:lnTo>
                    <a:close/>
                  </a:path>
                </a:pathLst>
              </a:custGeom>
              <a:solidFill>
                <a:srgbClr val="FFC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îS1ïḋé">
                <a:extLst>
                  <a:ext uri="{FF2B5EF4-FFF2-40B4-BE49-F238E27FC236}">
                    <a16:creationId xmlns:a16="http://schemas.microsoft.com/office/drawing/2014/main" id="{A0C104B9-79CF-418B-9D14-A04B956D9490}"/>
                  </a:ext>
                </a:extLst>
              </p:cNvPr>
              <p:cNvSpPr/>
              <p:nvPr/>
            </p:nvSpPr>
            <p:spPr bwMode="auto">
              <a:xfrm>
                <a:off x="4725988" y="1016000"/>
                <a:ext cx="2681288" cy="2371725"/>
              </a:xfrm>
              <a:custGeom>
                <a:avLst/>
                <a:gdLst>
                  <a:gd name="T0" fmla="*/ 856 w 864"/>
                  <a:gd name="T1" fmla="*/ 413 h 764"/>
                  <a:gd name="T2" fmla="*/ 650 w 864"/>
                  <a:gd name="T3" fmla="*/ 747 h 764"/>
                  <a:gd name="T4" fmla="*/ 612 w 864"/>
                  <a:gd name="T5" fmla="*/ 756 h 764"/>
                  <a:gd name="T6" fmla="*/ 17 w 864"/>
                  <a:gd name="T7" fmla="*/ 388 h 764"/>
                  <a:gd name="T8" fmla="*/ 8 w 864"/>
                  <a:gd name="T9" fmla="*/ 351 h 764"/>
                  <a:gd name="T10" fmla="*/ 214 w 864"/>
                  <a:gd name="T11" fmla="*/ 17 h 764"/>
                  <a:gd name="T12" fmla="*/ 252 w 864"/>
                  <a:gd name="T13" fmla="*/ 8 h 764"/>
                  <a:gd name="T14" fmla="*/ 847 w 864"/>
                  <a:gd name="T15" fmla="*/ 375 h 764"/>
                  <a:gd name="T16" fmla="*/ 856 w 864"/>
                  <a:gd name="T17" fmla="*/ 413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4" h="764">
                    <a:moveTo>
                      <a:pt x="856" y="413"/>
                    </a:moveTo>
                    <a:cubicBezTo>
                      <a:pt x="650" y="747"/>
                      <a:pt x="650" y="747"/>
                      <a:pt x="650" y="747"/>
                    </a:cubicBezTo>
                    <a:cubicBezTo>
                      <a:pt x="642" y="760"/>
                      <a:pt x="625" y="764"/>
                      <a:pt x="612" y="756"/>
                    </a:cubicBezTo>
                    <a:cubicBezTo>
                      <a:pt x="17" y="388"/>
                      <a:pt x="17" y="388"/>
                      <a:pt x="17" y="388"/>
                    </a:cubicBezTo>
                    <a:cubicBezTo>
                      <a:pt x="4" y="380"/>
                      <a:pt x="0" y="363"/>
                      <a:pt x="8" y="351"/>
                    </a:cubicBezTo>
                    <a:cubicBezTo>
                      <a:pt x="214" y="17"/>
                      <a:pt x="214" y="17"/>
                      <a:pt x="214" y="17"/>
                    </a:cubicBezTo>
                    <a:cubicBezTo>
                      <a:pt x="222" y="4"/>
                      <a:pt x="239" y="0"/>
                      <a:pt x="252" y="8"/>
                    </a:cubicBezTo>
                    <a:cubicBezTo>
                      <a:pt x="847" y="375"/>
                      <a:pt x="847" y="375"/>
                      <a:pt x="847" y="375"/>
                    </a:cubicBezTo>
                    <a:cubicBezTo>
                      <a:pt x="860" y="383"/>
                      <a:pt x="864" y="400"/>
                      <a:pt x="856" y="413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iṩļíḓé">
                <a:extLst>
                  <a:ext uri="{FF2B5EF4-FFF2-40B4-BE49-F238E27FC236}">
                    <a16:creationId xmlns:a16="http://schemas.microsoft.com/office/drawing/2014/main" id="{0A75686F-6A80-45B7-A283-088CB3CC5CA7}"/>
                  </a:ext>
                </a:extLst>
              </p:cNvPr>
              <p:cNvSpPr/>
              <p:nvPr/>
            </p:nvSpPr>
            <p:spPr bwMode="auto">
              <a:xfrm>
                <a:off x="6630988" y="2179638"/>
                <a:ext cx="800100" cy="1220788"/>
              </a:xfrm>
              <a:custGeom>
                <a:avLst/>
                <a:gdLst>
                  <a:gd name="T0" fmla="*/ 241 w 258"/>
                  <a:gd name="T1" fmla="*/ 5 h 393"/>
                  <a:gd name="T2" fmla="*/ 233 w 258"/>
                  <a:gd name="T3" fmla="*/ 0 h 393"/>
                  <a:gd name="T4" fmla="*/ 242 w 258"/>
                  <a:gd name="T5" fmla="*/ 38 h 393"/>
                  <a:gd name="T6" fmla="*/ 36 w 258"/>
                  <a:gd name="T7" fmla="*/ 372 h 393"/>
                  <a:gd name="T8" fmla="*/ 0 w 258"/>
                  <a:gd name="T9" fmla="*/ 382 h 393"/>
                  <a:gd name="T10" fmla="*/ 7 w 258"/>
                  <a:gd name="T11" fmla="*/ 385 h 393"/>
                  <a:gd name="T12" fmla="*/ 44 w 258"/>
                  <a:gd name="T13" fmla="*/ 376 h 393"/>
                  <a:gd name="T14" fmla="*/ 250 w 258"/>
                  <a:gd name="T15" fmla="*/ 43 h 393"/>
                  <a:gd name="T16" fmla="*/ 241 w 258"/>
                  <a:gd name="T17" fmla="*/ 5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" h="393">
                    <a:moveTo>
                      <a:pt x="241" y="5"/>
                    </a:moveTo>
                    <a:cubicBezTo>
                      <a:pt x="233" y="0"/>
                      <a:pt x="233" y="0"/>
                      <a:pt x="233" y="0"/>
                    </a:cubicBezTo>
                    <a:cubicBezTo>
                      <a:pt x="246" y="8"/>
                      <a:pt x="250" y="25"/>
                      <a:pt x="242" y="38"/>
                    </a:cubicBezTo>
                    <a:cubicBezTo>
                      <a:pt x="36" y="372"/>
                      <a:pt x="36" y="372"/>
                      <a:pt x="36" y="372"/>
                    </a:cubicBezTo>
                    <a:cubicBezTo>
                      <a:pt x="29" y="384"/>
                      <a:pt x="13" y="388"/>
                      <a:pt x="0" y="382"/>
                    </a:cubicBezTo>
                    <a:cubicBezTo>
                      <a:pt x="7" y="385"/>
                      <a:pt x="7" y="385"/>
                      <a:pt x="7" y="385"/>
                    </a:cubicBezTo>
                    <a:cubicBezTo>
                      <a:pt x="19" y="393"/>
                      <a:pt x="36" y="389"/>
                      <a:pt x="44" y="376"/>
                    </a:cubicBezTo>
                    <a:cubicBezTo>
                      <a:pt x="250" y="43"/>
                      <a:pt x="250" y="43"/>
                      <a:pt x="250" y="43"/>
                    </a:cubicBezTo>
                    <a:cubicBezTo>
                      <a:pt x="258" y="30"/>
                      <a:pt x="254" y="13"/>
                      <a:pt x="241" y="5"/>
                    </a:cubicBez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ï$ľïḓè">
                <a:extLst>
                  <a:ext uri="{FF2B5EF4-FFF2-40B4-BE49-F238E27FC236}">
                    <a16:creationId xmlns:a16="http://schemas.microsoft.com/office/drawing/2014/main" id="{27AB3BC9-B298-4D4A-9DA8-555D40CC705E}"/>
                  </a:ext>
                </a:extLst>
              </p:cNvPr>
              <p:cNvSpPr/>
              <p:nvPr/>
            </p:nvSpPr>
            <p:spPr bwMode="auto">
              <a:xfrm>
                <a:off x="4975226" y="1223963"/>
                <a:ext cx="2055813" cy="1874838"/>
              </a:xfrm>
              <a:custGeom>
                <a:avLst/>
                <a:gdLst>
                  <a:gd name="T0" fmla="*/ 1295 w 1295"/>
                  <a:gd name="T1" fmla="*/ 563 h 1181"/>
                  <a:gd name="T2" fmla="*/ 914 w 1295"/>
                  <a:gd name="T3" fmla="*/ 1181 h 1181"/>
                  <a:gd name="T4" fmla="*/ 0 w 1295"/>
                  <a:gd name="T5" fmla="*/ 618 h 1181"/>
                  <a:gd name="T6" fmla="*/ 381 w 1295"/>
                  <a:gd name="T7" fmla="*/ 0 h 1181"/>
                  <a:gd name="T8" fmla="*/ 1295 w 1295"/>
                  <a:gd name="T9" fmla="*/ 563 h 1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5" h="1181">
                    <a:moveTo>
                      <a:pt x="1295" y="563"/>
                    </a:moveTo>
                    <a:lnTo>
                      <a:pt x="914" y="1181"/>
                    </a:lnTo>
                    <a:lnTo>
                      <a:pt x="0" y="618"/>
                    </a:lnTo>
                    <a:lnTo>
                      <a:pt x="381" y="0"/>
                    </a:lnTo>
                    <a:lnTo>
                      <a:pt x="1295" y="563"/>
                    </a:lnTo>
                    <a:close/>
                  </a:path>
                </a:pathLst>
              </a:custGeom>
              <a:solidFill>
                <a:srgbClr val="005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iṡļíďé">
                <a:extLst>
                  <a:ext uri="{FF2B5EF4-FFF2-40B4-BE49-F238E27FC236}">
                    <a16:creationId xmlns:a16="http://schemas.microsoft.com/office/drawing/2014/main" id="{046E8FF9-36E5-465D-A1D1-29FB425EFF3C}"/>
                  </a:ext>
                </a:extLst>
              </p:cNvPr>
              <p:cNvSpPr/>
              <p:nvPr/>
            </p:nvSpPr>
            <p:spPr bwMode="auto">
              <a:xfrm>
                <a:off x="5021263" y="1268413"/>
                <a:ext cx="1963738" cy="1787525"/>
              </a:xfrm>
              <a:custGeom>
                <a:avLst/>
                <a:gdLst>
                  <a:gd name="T0" fmla="*/ 1237 w 1237"/>
                  <a:gd name="T1" fmla="*/ 541 h 1126"/>
                  <a:gd name="T2" fmla="*/ 875 w 1237"/>
                  <a:gd name="T3" fmla="*/ 1126 h 1126"/>
                  <a:gd name="T4" fmla="*/ 0 w 1237"/>
                  <a:gd name="T5" fmla="*/ 584 h 1126"/>
                  <a:gd name="T6" fmla="*/ 361 w 1237"/>
                  <a:gd name="T7" fmla="*/ 0 h 1126"/>
                  <a:gd name="T8" fmla="*/ 1237 w 1237"/>
                  <a:gd name="T9" fmla="*/ 541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7" h="1126">
                    <a:moveTo>
                      <a:pt x="1237" y="541"/>
                    </a:moveTo>
                    <a:lnTo>
                      <a:pt x="875" y="1126"/>
                    </a:lnTo>
                    <a:lnTo>
                      <a:pt x="0" y="584"/>
                    </a:lnTo>
                    <a:lnTo>
                      <a:pt x="361" y="0"/>
                    </a:lnTo>
                    <a:lnTo>
                      <a:pt x="1237" y="541"/>
                    </a:lnTo>
                    <a:close/>
                  </a:path>
                </a:pathLst>
              </a:custGeom>
              <a:solidFill>
                <a:srgbClr val="0064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iṣḷïďé">
                <a:extLst>
                  <a:ext uri="{FF2B5EF4-FFF2-40B4-BE49-F238E27FC236}">
                    <a16:creationId xmlns:a16="http://schemas.microsoft.com/office/drawing/2014/main" id="{493CFEDA-B472-495B-A26A-04C51F188222}"/>
                  </a:ext>
                </a:extLst>
              </p:cNvPr>
              <p:cNvSpPr/>
              <p:nvPr/>
            </p:nvSpPr>
            <p:spPr bwMode="auto">
              <a:xfrm>
                <a:off x="6745288" y="2549525"/>
                <a:ext cx="311150" cy="334963"/>
              </a:xfrm>
              <a:custGeom>
                <a:avLst/>
                <a:gdLst>
                  <a:gd name="T0" fmla="*/ 196 w 196"/>
                  <a:gd name="T1" fmla="*/ 65 h 211"/>
                  <a:gd name="T2" fmla="*/ 106 w 196"/>
                  <a:gd name="T3" fmla="*/ 211 h 211"/>
                  <a:gd name="T4" fmla="*/ 0 w 196"/>
                  <a:gd name="T5" fmla="*/ 147 h 211"/>
                  <a:gd name="T6" fmla="*/ 92 w 196"/>
                  <a:gd name="T7" fmla="*/ 0 h 211"/>
                  <a:gd name="T8" fmla="*/ 196 w 196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211">
                    <a:moveTo>
                      <a:pt x="196" y="65"/>
                    </a:moveTo>
                    <a:lnTo>
                      <a:pt x="106" y="211"/>
                    </a:lnTo>
                    <a:lnTo>
                      <a:pt x="0" y="147"/>
                    </a:lnTo>
                    <a:lnTo>
                      <a:pt x="92" y="0"/>
                    </a:lnTo>
                    <a:lnTo>
                      <a:pt x="196" y="65"/>
                    </a:ln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ïsḻîḑè">
                <a:extLst>
                  <a:ext uri="{FF2B5EF4-FFF2-40B4-BE49-F238E27FC236}">
                    <a16:creationId xmlns:a16="http://schemas.microsoft.com/office/drawing/2014/main" id="{525190A9-BA84-400E-90E7-63D88664DC45}"/>
                  </a:ext>
                </a:extLst>
              </p:cNvPr>
              <p:cNvSpPr/>
              <p:nvPr/>
            </p:nvSpPr>
            <p:spPr bwMode="auto">
              <a:xfrm>
                <a:off x="6734176" y="2533650"/>
                <a:ext cx="338138" cy="363538"/>
              </a:xfrm>
              <a:custGeom>
                <a:avLst/>
                <a:gdLst>
                  <a:gd name="T0" fmla="*/ 58 w 109"/>
                  <a:gd name="T1" fmla="*/ 117 h 117"/>
                  <a:gd name="T2" fmla="*/ 56 w 109"/>
                  <a:gd name="T3" fmla="*/ 117 h 117"/>
                  <a:gd name="T4" fmla="*/ 2 w 109"/>
                  <a:gd name="T5" fmla="*/ 84 h 117"/>
                  <a:gd name="T6" fmla="*/ 1 w 109"/>
                  <a:gd name="T7" fmla="*/ 81 h 117"/>
                  <a:gd name="T8" fmla="*/ 1 w 109"/>
                  <a:gd name="T9" fmla="*/ 78 h 117"/>
                  <a:gd name="T10" fmla="*/ 48 w 109"/>
                  <a:gd name="T11" fmla="*/ 3 h 117"/>
                  <a:gd name="T12" fmla="*/ 53 w 109"/>
                  <a:gd name="T13" fmla="*/ 1 h 117"/>
                  <a:gd name="T14" fmla="*/ 107 w 109"/>
                  <a:gd name="T15" fmla="*/ 34 h 117"/>
                  <a:gd name="T16" fmla="*/ 108 w 109"/>
                  <a:gd name="T17" fmla="*/ 40 h 117"/>
                  <a:gd name="T18" fmla="*/ 61 w 109"/>
                  <a:gd name="T19" fmla="*/ 115 h 117"/>
                  <a:gd name="T20" fmla="*/ 58 w 109"/>
                  <a:gd name="T21" fmla="*/ 117 h 117"/>
                  <a:gd name="T22" fmla="*/ 10 w 109"/>
                  <a:gd name="T23" fmla="*/ 79 h 117"/>
                  <a:gd name="T24" fmla="*/ 57 w 109"/>
                  <a:gd name="T25" fmla="*/ 108 h 117"/>
                  <a:gd name="T26" fmla="*/ 99 w 109"/>
                  <a:gd name="T27" fmla="*/ 39 h 117"/>
                  <a:gd name="T28" fmla="*/ 52 w 109"/>
                  <a:gd name="T29" fmla="*/ 10 h 117"/>
                  <a:gd name="T30" fmla="*/ 10 w 109"/>
                  <a:gd name="T31" fmla="*/ 79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17">
                    <a:moveTo>
                      <a:pt x="58" y="117"/>
                    </a:moveTo>
                    <a:cubicBezTo>
                      <a:pt x="57" y="117"/>
                      <a:pt x="56" y="117"/>
                      <a:pt x="56" y="117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1" y="83"/>
                      <a:pt x="1" y="82"/>
                      <a:pt x="1" y="81"/>
                    </a:cubicBezTo>
                    <a:cubicBezTo>
                      <a:pt x="0" y="80"/>
                      <a:pt x="1" y="79"/>
                      <a:pt x="1" y="78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9" y="1"/>
                      <a:pt x="51" y="0"/>
                      <a:pt x="53" y="1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6"/>
                      <a:pt x="109" y="38"/>
                      <a:pt x="108" y="40"/>
                    </a:cubicBezTo>
                    <a:cubicBezTo>
                      <a:pt x="61" y="115"/>
                      <a:pt x="61" y="115"/>
                      <a:pt x="61" y="115"/>
                    </a:cubicBezTo>
                    <a:cubicBezTo>
                      <a:pt x="61" y="117"/>
                      <a:pt x="59" y="117"/>
                      <a:pt x="58" y="117"/>
                    </a:cubicBezTo>
                    <a:close/>
                    <a:moveTo>
                      <a:pt x="10" y="79"/>
                    </a:moveTo>
                    <a:cubicBezTo>
                      <a:pt x="57" y="108"/>
                      <a:pt x="57" y="108"/>
                      <a:pt x="57" y="108"/>
                    </a:cubicBezTo>
                    <a:cubicBezTo>
                      <a:pt x="99" y="39"/>
                      <a:pt x="99" y="39"/>
                      <a:pt x="99" y="39"/>
                    </a:cubicBezTo>
                    <a:cubicBezTo>
                      <a:pt x="52" y="10"/>
                      <a:pt x="52" y="10"/>
                      <a:pt x="52" y="10"/>
                    </a:cubicBezTo>
                    <a:lnTo>
                      <a:pt x="10" y="79"/>
                    </a:ln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íśḷíḍè">
                <a:extLst>
                  <a:ext uri="{FF2B5EF4-FFF2-40B4-BE49-F238E27FC236}">
                    <a16:creationId xmlns:a16="http://schemas.microsoft.com/office/drawing/2014/main" id="{8CA59256-C092-4A12-8CB6-C3DDDD29D74B}"/>
                  </a:ext>
                </a:extLst>
              </p:cNvPr>
              <p:cNvSpPr/>
              <p:nvPr/>
            </p:nvSpPr>
            <p:spPr bwMode="auto">
              <a:xfrm>
                <a:off x="5126038" y="1339850"/>
                <a:ext cx="1790700" cy="1606550"/>
              </a:xfrm>
              <a:custGeom>
                <a:avLst/>
                <a:gdLst>
                  <a:gd name="T0" fmla="*/ 1128 w 1128"/>
                  <a:gd name="T1" fmla="*/ 565 h 1012"/>
                  <a:gd name="T2" fmla="*/ 551 w 1128"/>
                  <a:gd name="T3" fmla="*/ 473 h 1012"/>
                  <a:gd name="T4" fmla="*/ 977 w 1128"/>
                  <a:gd name="T5" fmla="*/ 377 h 1012"/>
                  <a:gd name="T6" fmla="*/ 944 w 1128"/>
                  <a:gd name="T7" fmla="*/ 355 h 1012"/>
                  <a:gd name="T8" fmla="*/ 546 w 1128"/>
                  <a:gd name="T9" fmla="*/ 445 h 1012"/>
                  <a:gd name="T10" fmla="*/ 801 w 1128"/>
                  <a:gd name="T11" fmla="*/ 267 h 1012"/>
                  <a:gd name="T12" fmla="*/ 776 w 1128"/>
                  <a:gd name="T13" fmla="*/ 252 h 1012"/>
                  <a:gd name="T14" fmla="*/ 530 w 1128"/>
                  <a:gd name="T15" fmla="*/ 424 h 1012"/>
                  <a:gd name="T16" fmla="*/ 676 w 1128"/>
                  <a:gd name="T17" fmla="*/ 191 h 1012"/>
                  <a:gd name="T18" fmla="*/ 653 w 1128"/>
                  <a:gd name="T19" fmla="*/ 175 h 1012"/>
                  <a:gd name="T20" fmla="*/ 506 w 1128"/>
                  <a:gd name="T21" fmla="*/ 408 h 1012"/>
                  <a:gd name="T22" fmla="*/ 567 w 1128"/>
                  <a:gd name="T23" fmla="*/ 123 h 1012"/>
                  <a:gd name="T24" fmla="*/ 542 w 1128"/>
                  <a:gd name="T25" fmla="*/ 107 h 1012"/>
                  <a:gd name="T26" fmla="*/ 479 w 1128"/>
                  <a:gd name="T27" fmla="*/ 404 h 1012"/>
                  <a:gd name="T28" fmla="*/ 401 w 1128"/>
                  <a:gd name="T29" fmla="*/ 19 h 1012"/>
                  <a:gd name="T30" fmla="*/ 368 w 1128"/>
                  <a:gd name="T31" fmla="*/ 0 h 1012"/>
                  <a:gd name="T32" fmla="*/ 452 w 1128"/>
                  <a:gd name="T33" fmla="*/ 410 h 1012"/>
                  <a:gd name="T34" fmla="*/ 219 w 1128"/>
                  <a:gd name="T35" fmla="*/ 76 h 1012"/>
                  <a:gd name="T36" fmla="*/ 204 w 1128"/>
                  <a:gd name="T37" fmla="*/ 103 h 1012"/>
                  <a:gd name="T38" fmla="*/ 430 w 1128"/>
                  <a:gd name="T39" fmla="*/ 426 h 1012"/>
                  <a:gd name="T40" fmla="*/ 123 w 1128"/>
                  <a:gd name="T41" fmla="*/ 230 h 1012"/>
                  <a:gd name="T42" fmla="*/ 110 w 1128"/>
                  <a:gd name="T43" fmla="*/ 256 h 1012"/>
                  <a:gd name="T44" fmla="*/ 415 w 1128"/>
                  <a:gd name="T45" fmla="*/ 449 h 1012"/>
                  <a:gd name="T46" fmla="*/ 30 w 1128"/>
                  <a:gd name="T47" fmla="*/ 383 h 1012"/>
                  <a:gd name="T48" fmla="*/ 14 w 1128"/>
                  <a:gd name="T49" fmla="*/ 408 h 1012"/>
                  <a:gd name="T50" fmla="*/ 411 w 1128"/>
                  <a:gd name="T51" fmla="*/ 477 h 1012"/>
                  <a:gd name="T52" fmla="*/ 0 w 1128"/>
                  <a:gd name="T53" fmla="*/ 582 h 1012"/>
                  <a:gd name="T54" fmla="*/ 34 w 1128"/>
                  <a:gd name="T55" fmla="*/ 602 h 1012"/>
                  <a:gd name="T56" fmla="*/ 417 w 1128"/>
                  <a:gd name="T57" fmla="*/ 502 h 1012"/>
                  <a:gd name="T58" fmla="*/ 161 w 1128"/>
                  <a:gd name="T59" fmla="*/ 680 h 1012"/>
                  <a:gd name="T60" fmla="*/ 186 w 1128"/>
                  <a:gd name="T61" fmla="*/ 696 h 1012"/>
                  <a:gd name="T62" fmla="*/ 432 w 1128"/>
                  <a:gd name="T63" fmla="*/ 525 h 1012"/>
                  <a:gd name="T64" fmla="*/ 291 w 1128"/>
                  <a:gd name="T65" fmla="*/ 762 h 1012"/>
                  <a:gd name="T66" fmla="*/ 315 w 1128"/>
                  <a:gd name="T67" fmla="*/ 776 h 1012"/>
                  <a:gd name="T68" fmla="*/ 456 w 1128"/>
                  <a:gd name="T69" fmla="*/ 541 h 1012"/>
                  <a:gd name="T70" fmla="*/ 413 w 1128"/>
                  <a:gd name="T71" fmla="*/ 836 h 1012"/>
                  <a:gd name="T72" fmla="*/ 438 w 1128"/>
                  <a:gd name="T73" fmla="*/ 852 h 1012"/>
                  <a:gd name="T74" fmla="*/ 483 w 1128"/>
                  <a:gd name="T75" fmla="*/ 545 h 1012"/>
                  <a:gd name="T76" fmla="*/ 565 w 1128"/>
                  <a:gd name="T77" fmla="*/ 930 h 1012"/>
                  <a:gd name="T78" fmla="*/ 596 w 1128"/>
                  <a:gd name="T79" fmla="*/ 950 h 1012"/>
                  <a:gd name="T80" fmla="*/ 510 w 1128"/>
                  <a:gd name="T81" fmla="*/ 539 h 1012"/>
                  <a:gd name="T82" fmla="*/ 852 w 1128"/>
                  <a:gd name="T83" fmla="*/ 1012 h 1012"/>
                  <a:gd name="T84" fmla="*/ 868 w 1128"/>
                  <a:gd name="T85" fmla="*/ 987 h 1012"/>
                  <a:gd name="T86" fmla="*/ 532 w 1128"/>
                  <a:gd name="T87" fmla="*/ 523 h 1012"/>
                  <a:gd name="T88" fmla="*/ 983 w 1128"/>
                  <a:gd name="T89" fmla="*/ 799 h 1012"/>
                  <a:gd name="T90" fmla="*/ 997 w 1128"/>
                  <a:gd name="T91" fmla="*/ 776 h 1012"/>
                  <a:gd name="T92" fmla="*/ 547 w 1128"/>
                  <a:gd name="T93" fmla="*/ 500 h 1012"/>
                  <a:gd name="T94" fmla="*/ 1112 w 1128"/>
                  <a:gd name="T95" fmla="*/ 590 h 1012"/>
                  <a:gd name="T96" fmla="*/ 1128 w 1128"/>
                  <a:gd name="T97" fmla="*/ 565 h 1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28" h="1012">
                    <a:moveTo>
                      <a:pt x="1128" y="565"/>
                    </a:moveTo>
                    <a:lnTo>
                      <a:pt x="551" y="473"/>
                    </a:lnTo>
                    <a:lnTo>
                      <a:pt x="977" y="377"/>
                    </a:lnTo>
                    <a:lnTo>
                      <a:pt x="944" y="355"/>
                    </a:lnTo>
                    <a:lnTo>
                      <a:pt x="546" y="445"/>
                    </a:lnTo>
                    <a:lnTo>
                      <a:pt x="801" y="267"/>
                    </a:lnTo>
                    <a:lnTo>
                      <a:pt x="776" y="252"/>
                    </a:lnTo>
                    <a:lnTo>
                      <a:pt x="530" y="424"/>
                    </a:lnTo>
                    <a:lnTo>
                      <a:pt x="676" y="191"/>
                    </a:lnTo>
                    <a:lnTo>
                      <a:pt x="653" y="175"/>
                    </a:lnTo>
                    <a:lnTo>
                      <a:pt x="506" y="408"/>
                    </a:lnTo>
                    <a:lnTo>
                      <a:pt x="567" y="123"/>
                    </a:lnTo>
                    <a:lnTo>
                      <a:pt x="542" y="107"/>
                    </a:lnTo>
                    <a:lnTo>
                      <a:pt x="479" y="404"/>
                    </a:lnTo>
                    <a:lnTo>
                      <a:pt x="401" y="19"/>
                    </a:lnTo>
                    <a:lnTo>
                      <a:pt x="368" y="0"/>
                    </a:lnTo>
                    <a:lnTo>
                      <a:pt x="452" y="410"/>
                    </a:lnTo>
                    <a:lnTo>
                      <a:pt x="219" y="76"/>
                    </a:lnTo>
                    <a:lnTo>
                      <a:pt x="204" y="103"/>
                    </a:lnTo>
                    <a:lnTo>
                      <a:pt x="430" y="426"/>
                    </a:lnTo>
                    <a:lnTo>
                      <a:pt x="123" y="230"/>
                    </a:lnTo>
                    <a:lnTo>
                      <a:pt x="110" y="256"/>
                    </a:lnTo>
                    <a:lnTo>
                      <a:pt x="415" y="449"/>
                    </a:lnTo>
                    <a:lnTo>
                      <a:pt x="30" y="383"/>
                    </a:lnTo>
                    <a:lnTo>
                      <a:pt x="14" y="408"/>
                    </a:lnTo>
                    <a:lnTo>
                      <a:pt x="411" y="477"/>
                    </a:lnTo>
                    <a:lnTo>
                      <a:pt x="0" y="582"/>
                    </a:lnTo>
                    <a:lnTo>
                      <a:pt x="34" y="602"/>
                    </a:lnTo>
                    <a:lnTo>
                      <a:pt x="417" y="502"/>
                    </a:lnTo>
                    <a:lnTo>
                      <a:pt x="161" y="680"/>
                    </a:lnTo>
                    <a:lnTo>
                      <a:pt x="186" y="696"/>
                    </a:lnTo>
                    <a:lnTo>
                      <a:pt x="432" y="525"/>
                    </a:lnTo>
                    <a:lnTo>
                      <a:pt x="291" y="762"/>
                    </a:lnTo>
                    <a:lnTo>
                      <a:pt x="315" y="776"/>
                    </a:lnTo>
                    <a:lnTo>
                      <a:pt x="456" y="541"/>
                    </a:lnTo>
                    <a:lnTo>
                      <a:pt x="413" y="836"/>
                    </a:lnTo>
                    <a:lnTo>
                      <a:pt x="438" y="852"/>
                    </a:lnTo>
                    <a:lnTo>
                      <a:pt x="483" y="545"/>
                    </a:lnTo>
                    <a:lnTo>
                      <a:pt x="565" y="930"/>
                    </a:lnTo>
                    <a:lnTo>
                      <a:pt x="596" y="950"/>
                    </a:lnTo>
                    <a:lnTo>
                      <a:pt x="510" y="539"/>
                    </a:lnTo>
                    <a:lnTo>
                      <a:pt x="852" y="1012"/>
                    </a:lnTo>
                    <a:lnTo>
                      <a:pt x="868" y="987"/>
                    </a:lnTo>
                    <a:lnTo>
                      <a:pt x="532" y="523"/>
                    </a:lnTo>
                    <a:lnTo>
                      <a:pt x="983" y="799"/>
                    </a:lnTo>
                    <a:lnTo>
                      <a:pt x="997" y="776"/>
                    </a:lnTo>
                    <a:lnTo>
                      <a:pt x="547" y="500"/>
                    </a:lnTo>
                    <a:lnTo>
                      <a:pt x="1112" y="590"/>
                    </a:lnTo>
                    <a:lnTo>
                      <a:pt x="1128" y="565"/>
                    </a:lnTo>
                    <a:close/>
                  </a:path>
                </a:pathLst>
              </a:custGeom>
              <a:solidFill>
                <a:srgbClr val="027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îSľiḑê">
                <a:extLst>
                  <a:ext uri="{FF2B5EF4-FFF2-40B4-BE49-F238E27FC236}">
                    <a16:creationId xmlns:a16="http://schemas.microsoft.com/office/drawing/2014/main" id="{23A22105-6538-447F-B392-F7BD6780673E}"/>
                  </a:ext>
                </a:extLst>
              </p:cNvPr>
              <p:cNvSpPr/>
              <p:nvPr/>
            </p:nvSpPr>
            <p:spPr bwMode="auto">
              <a:xfrm>
                <a:off x="6280151" y="2168525"/>
                <a:ext cx="487363" cy="631825"/>
              </a:xfrm>
              <a:custGeom>
                <a:avLst/>
                <a:gdLst>
                  <a:gd name="T0" fmla="*/ 154 w 157"/>
                  <a:gd name="T1" fmla="*/ 39 h 204"/>
                  <a:gd name="T2" fmla="*/ 57 w 157"/>
                  <a:gd name="T3" fmla="*/ 198 h 204"/>
                  <a:gd name="T4" fmla="*/ 42 w 157"/>
                  <a:gd name="T5" fmla="*/ 201 h 204"/>
                  <a:gd name="T6" fmla="*/ 7 w 157"/>
                  <a:gd name="T7" fmla="*/ 179 h 204"/>
                  <a:gd name="T8" fmla="*/ 3 w 157"/>
                  <a:gd name="T9" fmla="*/ 165 h 204"/>
                  <a:gd name="T10" fmla="*/ 101 w 157"/>
                  <a:gd name="T11" fmla="*/ 6 h 204"/>
                  <a:gd name="T12" fmla="*/ 116 w 157"/>
                  <a:gd name="T13" fmla="*/ 3 h 204"/>
                  <a:gd name="T14" fmla="*/ 151 w 157"/>
                  <a:gd name="T15" fmla="*/ 25 h 204"/>
                  <a:gd name="T16" fmla="*/ 154 w 157"/>
                  <a:gd name="T17" fmla="*/ 39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" h="204">
                    <a:moveTo>
                      <a:pt x="154" y="39"/>
                    </a:moveTo>
                    <a:cubicBezTo>
                      <a:pt x="57" y="198"/>
                      <a:pt x="57" y="198"/>
                      <a:pt x="57" y="198"/>
                    </a:cubicBezTo>
                    <a:cubicBezTo>
                      <a:pt x="54" y="203"/>
                      <a:pt x="47" y="204"/>
                      <a:pt x="42" y="201"/>
                    </a:cubicBezTo>
                    <a:cubicBezTo>
                      <a:pt x="7" y="179"/>
                      <a:pt x="7" y="179"/>
                      <a:pt x="7" y="179"/>
                    </a:cubicBezTo>
                    <a:cubicBezTo>
                      <a:pt x="2" y="176"/>
                      <a:pt x="0" y="170"/>
                      <a:pt x="3" y="165"/>
                    </a:cubicBezTo>
                    <a:cubicBezTo>
                      <a:pt x="101" y="6"/>
                      <a:pt x="101" y="6"/>
                      <a:pt x="101" y="6"/>
                    </a:cubicBezTo>
                    <a:cubicBezTo>
                      <a:pt x="104" y="1"/>
                      <a:pt x="111" y="0"/>
                      <a:pt x="116" y="3"/>
                    </a:cubicBezTo>
                    <a:cubicBezTo>
                      <a:pt x="151" y="25"/>
                      <a:pt x="151" y="25"/>
                      <a:pt x="151" y="25"/>
                    </a:cubicBezTo>
                    <a:cubicBezTo>
                      <a:pt x="156" y="28"/>
                      <a:pt x="157" y="34"/>
                      <a:pt x="154" y="39"/>
                    </a:cubicBezTo>
                    <a:close/>
                  </a:path>
                </a:pathLst>
              </a:custGeom>
              <a:solidFill>
                <a:srgbClr val="00A7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îṧḻïďè">
                <a:extLst>
                  <a:ext uri="{FF2B5EF4-FFF2-40B4-BE49-F238E27FC236}">
                    <a16:creationId xmlns:a16="http://schemas.microsoft.com/office/drawing/2014/main" id="{B739CA57-5E1D-4A78-AAA2-743B8C1F859A}"/>
                  </a:ext>
                </a:extLst>
              </p:cNvPr>
              <p:cNvSpPr/>
              <p:nvPr/>
            </p:nvSpPr>
            <p:spPr bwMode="auto">
              <a:xfrm>
                <a:off x="6413501" y="2189163"/>
                <a:ext cx="376238" cy="623888"/>
              </a:xfrm>
              <a:custGeom>
                <a:avLst/>
                <a:gdLst>
                  <a:gd name="T0" fmla="*/ 115 w 121"/>
                  <a:gd name="T1" fmla="*/ 22 h 201"/>
                  <a:gd name="T2" fmla="*/ 80 w 121"/>
                  <a:gd name="T3" fmla="*/ 0 h 201"/>
                  <a:gd name="T4" fmla="*/ 79 w 121"/>
                  <a:gd name="T5" fmla="*/ 0 h 201"/>
                  <a:gd name="T6" fmla="*/ 108 w 121"/>
                  <a:gd name="T7" fmla="*/ 18 h 201"/>
                  <a:gd name="T8" fmla="*/ 111 w 121"/>
                  <a:gd name="T9" fmla="*/ 32 h 201"/>
                  <a:gd name="T10" fmla="*/ 14 w 121"/>
                  <a:gd name="T11" fmla="*/ 191 h 201"/>
                  <a:gd name="T12" fmla="*/ 0 w 121"/>
                  <a:gd name="T13" fmla="*/ 194 h 201"/>
                  <a:gd name="T14" fmla="*/ 6 w 121"/>
                  <a:gd name="T15" fmla="*/ 198 h 201"/>
                  <a:gd name="T16" fmla="*/ 21 w 121"/>
                  <a:gd name="T17" fmla="*/ 195 h 201"/>
                  <a:gd name="T18" fmla="*/ 118 w 121"/>
                  <a:gd name="T19" fmla="*/ 37 h 201"/>
                  <a:gd name="T20" fmla="*/ 115 w 121"/>
                  <a:gd name="T21" fmla="*/ 2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1" h="201">
                    <a:moveTo>
                      <a:pt x="115" y="22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108" y="18"/>
                      <a:pt x="108" y="18"/>
                      <a:pt x="108" y="18"/>
                    </a:cubicBezTo>
                    <a:cubicBezTo>
                      <a:pt x="113" y="21"/>
                      <a:pt x="114" y="27"/>
                      <a:pt x="111" y="32"/>
                    </a:cubicBezTo>
                    <a:cubicBezTo>
                      <a:pt x="14" y="191"/>
                      <a:pt x="14" y="191"/>
                      <a:pt x="14" y="191"/>
                    </a:cubicBezTo>
                    <a:cubicBezTo>
                      <a:pt x="11" y="195"/>
                      <a:pt x="5" y="197"/>
                      <a:pt x="0" y="194"/>
                    </a:cubicBezTo>
                    <a:cubicBezTo>
                      <a:pt x="6" y="198"/>
                      <a:pt x="6" y="198"/>
                      <a:pt x="6" y="198"/>
                    </a:cubicBezTo>
                    <a:cubicBezTo>
                      <a:pt x="11" y="201"/>
                      <a:pt x="17" y="200"/>
                      <a:pt x="21" y="195"/>
                    </a:cubicBezTo>
                    <a:cubicBezTo>
                      <a:pt x="118" y="37"/>
                      <a:pt x="118" y="37"/>
                      <a:pt x="118" y="37"/>
                    </a:cubicBezTo>
                    <a:cubicBezTo>
                      <a:pt x="121" y="31"/>
                      <a:pt x="120" y="25"/>
                      <a:pt x="115" y="22"/>
                    </a:cubicBezTo>
                    <a:close/>
                  </a:path>
                </a:pathLst>
              </a:custGeom>
              <a:solidFill>
                <a:srgbClr val="0393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î$líḓé">
                <a:extLst>
                  <a:ext uri="{FF2B5EF4-FFF2-40B4-BE49-F238E27FC236}">
                    <a16:creationId xmlns:a16="http://schemas.microsoft.com/office/drawing/2014/main" id="{EE8DD0D4-5EF2-45A0-9869-90E0371AA579}"/>
                  </a:ext>
                </a:extLst>
              </p:cNvPr>
              <p:cNvSpPr/>
              <p:nvPr/>
            </p:nvSpPr>
            <p:spPr bwMode="auto">
              <a:xfrm>
                <a:off x="5086351" y="1522413"/>
                <a:ext cx="173038" cy="254000"/>
              </a:xfrm>
              <a:custGeom>
                <a:avLst/>
                <a:gdLst>
                  <a:gd name="T0" fmla="*/ 109 w 109"/>
                  <a:gd name="T1" fmla="*/ 12 h 160"/>
                  <a:gd name="T2" fmla="*/ 18 w 109"/>
                  <a:gd name="T3" fmla="*/ 160 h 160"/>
                  <a:gd name="T4" fmla="*/ 0 w 109"/>
                  <a:gd name="T5" fmla="*/ 148 h 160"/>
                  <a:gd name="T6" fmla="*/ 90 w 109"/>
                  <a:gd name="T7" fmla="*/ 0 h 160"/>
                  <a:gd name="T8" fmla="*/ 109 w 109"/>
                  <a:gd name="T9" fmla="*/ 1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60">
                    <a:moveTo>
                      <a:pt x="109" y="12"/>
                    </a:moveTo>
                    <a:lnTo>
                      <a:pt x="18" y="160"/>
                    </a:lnTo>
                    <a:lnTo>
                      <a:pt x="0" y="148"/>
                    </a:lnTo>
                    <a:lnTo>
                      <a:pt x="90" y="0"/>
                    </a:lnTo>
                    <a:lnTo>
                      <a:pt x="109" y="12"/>
                    </a:ln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ï$ļïḑé">
                <a:extLst>
                  <a:ext uri="{FF2B5EF4-FFF2-40B4-BE49-F238E27FC236}">
                    <a16:creationId xmlns:a16="http://schemas.microsoft.com/office/drawing/2014/main" id="{C48416AA-61F7-4DE5-BD1B-63BD3ED449C7}"/>
                  </a:ext>
                </a:extLst>
              </p:cNvPr>
              <p:cNvSpPr/>
              <p:nvPr/>
            </p:nvSpPr>
            <p:spPr bwMode="auto">
              <a:xfrm rot="18060000">
                <a:off x="6422530" y="2465924"/>
                <a:ext cx="10259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F1F2F2"/>
                    </a:solidFill>
                    <a:effectLst/>
                  </a:rPr>
                  <a:t>P</a:t>
                </a:r>
                <a:endParaRPr kumimoji="0" lang="zh-CN" altLang="zh-CN" sz="1200" b="0" i="0" u="none" strike="noStrike" cap="none" normalizeH="0" baseline="0">
                  <a:ln>
                    <a:noFill/>
                  </a:ln>
                  <a:solidFill>
                    <a:srgbClr val="F1F2F2"/>
                  </a:solidFill>
                  <a:effectLst/>
                </a:endParaRPr>
              </a:p>
            </p:txBody>
          </p:sp>
          <p:sp>
            <p:nvSpPr>
              <p:cNvPr id="163" name="îśļïḍè">
                <a:extLst>
                  <a:ext uri="{FF2B5EF4-FFF2-40B4-BE49-F238E27FC236}">
                    <a16:creationId xmlns:a16="http://schemas.microsoft.com/office/drawing/2014/main" id="{F63AFFCC-0F6C-4B55-ADF7-34D38EF50340}"/>
                  </a:ext>
                </a:extLst>
              </p:cNvPr>
              <p:cNvSpPr/>
              <p:nvPr/>
            </p:nvSpPr>
            <p:spPr bwMode="auto">
              <a:xfrm rot="18060000">
                <a:off x="6463011" y="2394486"/>
                <a:ext cx="10259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F1F2F2"/>
                    </a:solidFill>
                    <a:effectLst/>
                  </a:rPr>
                  <a:t>A</a:t>
                </a:r>
                <a:endParaRPr kumimoji="0" lang="zh-CN" altLang="zh-CN" sz="1200" b="0" i="0" u="none" strike="noStrike" cap="none" normalizeH="0" baseline="0">
                  <a:ln>
                    <a:noFill/>
                  </a:ln>
                  <a:solidFill>
                    <a:srgbClr val="F1F2F2"/>
                  </a:solidFill>
                  <a:effectLst/>
                </a:endParaRPr>
              </a:p>
            </p:txBody>
          </p:sp>
          <p:sp>
            <p:nvSpPr>
              <p:cNvPr id="164" name="îṧḻiḓê">
                <a:extLst>
                  <a:ext uri="{FF2B5EF4-FFF2-40B4-BE49-F238E27FC236}">
                    <a16:creationId xmlns:a16="http://schemas.microsoft.com/office/drawing/2014/main" id="{690EBA56-5BDB-46AC-B271-362FCB4CD2F9}"/>
                  </a:ext>
                </a:extLst>
              </p:cNvPr>
              <p:cNvSpPr/>
              <p:nvPr/>
            </p:nvSpPr>
            <p:spPr bwMode="auto">
              <a:xfrm rot="18060000">
                <a:off x="6505873" y="2326224"/>
                <a:ext cx="10259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F1F2F2"/>
                    </a:solidFill>
                    <a:effectLst/>
                  </a:rPr>
                  <a:t>Y</a:t>
                </a:r>
                <a:endParaRPr kumimoji="0" lang="zh-CN" altLang="zh-CN" sz="1200" b="0" i="0" u="none" strike="noStrike" cap="none" normalizeH="0" baseline="0" dirty="0">
                  <a:ln>
                    <a:noFill/>
                  </a:ln>
                  <a:solidFill>
                    <a:srgbClr val="F1F2F2"/>
                  </a:solidFill>
                  <a:effectLst/>
                </a:endParaRPr>
              </a:p>
            </p:txBody>
          </p:sp>
          <p:sp>
            <p:nvSpPr>
              <p:cNvPr id="165" name="iş1ïḋe">
                <a:extLst>
                  <a:ext uri="{FF2B5EF4-FFF2-40B4-BE49-F238E27FC236}">
                    <a16:creationId xmlns:a16="http://schemas.microsoft.com/office/drawing/2014/main" id="{BD53D5D6-0E9A-4CA2-9A44-7B7EB6C166AB}"/>
                  </a:ext>
                </a:extLst>
              </p:cNvPr>
              <p:cNvSpPr/>
              <p:nvPr/>
            </p:nvSpPr>
            <p:spPr bwMode="auto">
              <a:xfrm>
                <a:off x="6605588" y="2298700"/>
                <a:ext cx="1585913" cy="738188"/>
              </a:xfrm>
              <a:custGeom>
                <a:avLst/>
                <a:gdLst>
                  <a:gd name="T0" fmla="*/ 251 w 511"/>
                  <a:gd name="T1" fmla="*/ 20 h 238"/>
                  <a:gd name="T2" fmla="*/ 78 w 511"/>
                  <a:gd name="T3" fmla="*/ 8 h 238"/>
                  <a:gd name="T4" fmla="*/ 62 w 511"/>
                  <a:gd name="T5" fmla="*/ 90 h 238"/>
                  <a:gd name="T6" fmla="*/ 300 w 511"/>
                  <a:gd name="T7" fmla="*/ 179 h 238"/>
                  <a:gd name="T8" fmla="*/ 511 w 511"/>
                  <a:gd name="T9" fmla="*/ 180 h 238"/>
                  <a:gd name="T10" fmla="*/ 251 w 511"/>
                  <a:gd name="T11" fmla="*/ 2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1" h="238">
                    <a:moveTo>
                      <a:pt x="251" y="20"/>
                    </a:moveTo>
                    <a:cubicBezTo>
                      <a:pt x="251" y="20"/>
                      <a:pt x="155" y="15"/>
                      <a:pt x="78" y="8"/>
                    </a:cubicBezTo>
                    <a:cubicBezTo>
                      <a:pt x="0" y="0"/>
                      <a:pt x="16" y="88"/>
                      <a:pt x="62" y="90"/>
                    </a:cubicBezTo>
                    <a:cubicBezTo>
                      <a:pt x="108" y="92"/>
                      <a:pt x="198" y="119"/>
                      <a:pt x="300" y="179"/>
                    </a:cubicBezTo>
                    <a:cubicBezTo>
                      <a:pt x="403" y="238"/>
                      <a:pt x="511" y="180"/>
                      <a:pt x="511" y="180"/>
                    </a:cubicBezTo>
                    <a:lnTo>
                      <a:pt x="251" y="20"/>
                    </a:lnTo>
                    <a:close/>
                  </a:path>
                </a:pathLst>
              </a:custGeom>
              <a:solidFill>
                <a:srgbClr val="FFC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îşlîďè">
                <a:extLst>
                  <a:ext uri="{FF2B5EF4-FFF2-40B4-BE49-F238E27FC236}">
                    <a16:creationId xmlns:a16="http://schemas.microsoft.com/office/drawing/2014/main" id="{769F6FBC-8DCA-4EAD-8B98-B8089ED5085F}"/>
                  </a:ext>
                </a:extLst>
              </p:cNvPr>
              <p:cNvSpPr/>
              <p:nvPr/>
            </p:nvSpPr>
            <p:spPr bwMode="auto">
              <a:xfrm>
                <a:off x="3529013" y="5519738"/>
                <a:ext cx="149225" cy="793750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išļiḑe">
                <a:extLst>
                  <a:ext uri="{FF2B5EF4-FFF2-40B4-BE49-F238E27FC236}">
                    <a16:creationId xmlns:a16="http://schemas.microsoft.com/office/drawing/2014/main" id="{682712EB-B036-4D8D-BAB3-E84CB7B41A88}"/>
                  </a:ext>
                </a:extLst>
              </p:cNvPr>
              <p:cNvSpPr/>
              <p:nvPr/>
            </p:nvSpPr>
            <p:spPr bwMode="auto">
              <a:xfrm>
                <a:off x="2992438" y="5435600"/>
                <a:ext cx="539750" cy="965200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ïŝļïḍè">
                <a:extLst>
                  <a:ext uri="{FF2B5EF4-FFF2-40B4-BE49-F238E27FC236}">
                    <a16:creationId xmlns:a16="http://schemas.microsoft.com/office/drawing/2014/main" id="{0875D361-CAE1-4201-802F-20A9C9C2F3E8}"/>
                  </a:ext>
                </a:extLst>
              </p:cNvPr>
              <p:cNvSpPr/>
              <p:nvPr/>
            </p:nvSpPr>
            <p:spPr bwMode="auto">
              <a:xfrm>
                <a:off x="2992438" y="6313488"/>
                <a:ext cx="539750" cy="87313"/>
              </a:xfrm>
              <a:prstGeom prst="rect">
                <a:avLst/>
              </a:prstGeom>
              <a:solidFill>
                <a:srgbClr val="3232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íṧľîḋe">
                <a:extLst>
                  <a:ext uri="{FF2B5EF4-FFF2-40B4-BE49-F238E27FC236}">
                    <a16:creationId xmlns:a16="http://schemas.microsoft.com/office/drawing/2014/main" id="{1BE5C81D-BED5-483D-907E-98D79DBDD2C5}"/>
                  </a:ext>
                </a:extLst>
              </p:cNvPr>
              <p:cNvSpPr/>
              <p:nvPr/>
            </p:nvSpPr>
            <p:spPr bwMode="auto">
              <a:xfrm>
                <a:off x="3571876" y="5581650"/>
                <a:ext cx="65088" cy="61913"/>
              </a:xfrm>
              <a:prstGeom prst="ellipse">
                <a:avLst/>
              </a:prstGeom>
              <a:solidFill>
                <a:srgbClr val="6D6E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íṡľíḋê">
                <a:extLst>
                  <a:ext uri="{FF2B5EF4-FFF2-40B4-BE49-F238E27FC236}">
                    <a16:creationId xmlns:a16="http://schemas.microsoft.com/office/drawing/2014/main" id="{03AE6FE8-FF00-4640-9C55-910CB9E99382}"/>
                  </a:ext>
                </a:extLst>
              </p:cNvPr>
              <p:cNvSpPr/>
              <p:nvPr/>
            </p:nvSpPr>
            <p:spPr bwMode="auto">
              <a:xfrm>
                <a:off x="8418513" y="2230438"/>
                <a:ext cx="293688" cy="806450"/>
              </a:xfrm>
              <a:custGeom>
                <a:avLst/>
                <a:gdLst>
                  <a:gd name="T0" fmla="*/ 93 w 185"/>
                  <a:gd name="T1" fmla="*/ 0 h 508"/>
                  <a:gd name="T2" fmla="*/ 185 w 185"/>
                  <a:gd name="T3" fmla="*/ 17 h 508"/>
                  <a:gd name="T4" fmla="*/ 91 w 185"/>
                  <a:gd name="T5" fmla="*/ 508 h 508"/>
                  <a:gd name="T6" fmla="*/ 0 w 185"/>
                  <a:gd name="T7" fmla="*/ 490 h 508"/>
                  <a:gd name="T8" fmla="*/ 93 w 185"/>
                  <a:gd name="T9" fmla="*/ 0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508">
                    <a:moveTo>
                      <a:pt x="93" y="0"/>
                    </a:moveTo>
                    <a:lnTo>
                      <a:pt x="185" y="17"/>
                    </a:lnTo>
                    <a:lnTo>
                      <a:pt x="91" y="508"/>
                    </a:lnTo>
                    <a:lnTo>
                      <a:pt x="0" y="490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îSḻíḍé">
                <a:extLst>
                  <a:ext uri="{FF2B5EF4-FFF2-40B4-BE49-F238E27FC236}">
                    <a16:creationId xmlns:a16="http://schemas.microsoft.com/office/drawing/2014/main" id="{D07F79C0-4935-429F-8110-C26D847669EC}"/>
                  </a:ext>
                </a:extLst>
              </p:cNvPr>
              <p:cNvSpPr/>
              <p:nvPr/>
            </p:nvSpPr>
            <p:spPr bwMode="auto">
              <a:xfrm>
                <a:off x="8545513" y="2170113"/>
                <a:ext cx="650875" cy="1074738"/>
              </a:xfrm>
              <a:custGeom>
                <a:avLst/>
                <a:gdLst>
                  <a:gd name="T0" fmla="*/ 115 w 410"/>
                  <a:gd name="T1" fmla="*/ 0 h 677"/>
                  <a:gd name="T2" fmla="*/ 410 w 410"/>
                  <a:gd name="T3" fmla="*/ 57 h 677"/>
                  <a:gd name="T4" fmla="*/ 410 w 410"/>
                  <a:gd name="T5" fmla="*/ 677 h 677"/>
                  <a:gd name="T6" fmla="*/ 0 w 410"/>
                  <a:gd name="T7" fmla="*/ 599 h 677"/>
                  <a:gd name="T8" fmla="*/ 115 w 410"/>
                  <a:gd name="T9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677">
                    <a:moveTo>
                      <a:pt x="115" y="0"/>
                    </a:moveTo>
                    <a:lnTo>
                      <a:pt x="410" y="57"/>
                    </a:lnTo>
                    <a:lnTo>
                      <a:pt x="410" y="677"/>
                    </a:lnTo>
                    <a:lnTo>
                      <a:pt x="0" y="599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íSľíḓè">
                <a:extLst>
                  <a:ext uri="{FF2B5EF4-FFF2-40B4-BE49-F238E27FC236}">
                    <a16:creationId xmlns:a16="http://schemas.microsoft.com/office/drawing/2014/main" id="{98B706EE-1DE2-49BE-94F1-38BD28332A26}"/>
                  </a:ext>
                </a:extLst>
              </p:cNvPr>
              <p:cNvSpPr/>
              <p:nvPr/>
            </p:nvSpPr>
            <p:spPr bwMode="auto">
              <a:xfrm>
                <a:off x="8545513" y="3030538"/>
                <a:ext cx="650875" cy="214313"/>
              </a:xfrm>
              <a:custGeom>
                <a:avLst/>
                <a:gdLst>
                  <a:gd name="T0" fmla="*/ 11 w 410"/>
                  <a:gd name="T1" fmla="*/ 0 h 135"/>
                  <a:gd name="T2" fmla="*/ 0 w 410"/>
                  <a:gd name="T3" fmla="*/ 57 h 135"/>
                  <a:gd name="T4" fmla="*/ 410 w 410"/>
                  <a:gd name="T5" fmla="*/ 135 h 135"/>
                  <a:gd name="T6" fmla="*/ 410 w 410"/>
                  <a:gd name="T7" fmla="*/ 76 h 135"/>
                  <a:gd name="T8" fmla="*/ 11 w 410"/>
                  <a:gd name="T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35">
                    <a:moveTo>
                      <a:pt x="11" y="0"/>
                    </a:moveTo>
                    <a:lnTo>
                      <a:pt x="0" y="57"/>
                    </a:lnTo>
                    <a:lnTo>
                      <a:pt x="410" y="135"/>
                    </a:lnTo>
                    <a:lnTo>
                      <a:pt x="410" y="7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232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ïṥlïḍe">
                <a:extLst>
                  <a:ext uri="{FF2B5EF4-FFF2-40B4-BE49-F238E27FC236}">
                    <a16:creationId xmlns:a16="http://schemas.microsoft.com/office/drawing/2014/main" id="{C00A86E7-5F0F-40EA-A435-2D57BA73E169}"/>
                  </a:ext>
                </a:extLst>
              </p:cNvPr>
              <p:cNvSpPr/>
              <p:nvPr/>
            </p:nvSpPr>
            <p:spPr bwMode="auto">
              <a:xfrm>
                <a:off x="8474076" y="2897188"/>
                <a:ext cx="68263" cy="68263"/>
              </a:xfrm>
              <a:custGeom>
                <a:avLst/>
                <a:gdLst>
                  <a:gd name="T0" fmla="*/ 1 w 22"/>
                  <a:gd name="T1" fmla="*/ 9 h 22"/>
                  <a:gd name="T2" fmla="*/ 13 w 22"/>
                  <a:gd name="T3" fmla="*/ 1 h 22"/>
                  <a:gd name="T4" fmla="*/ 21 w 22"/>
                  <a:gd name="T5" fmla="*/ 13 h 22"/>
                  <a:gd name="T6" fmla="*/ 9 w 22"/>
                  <a:gd name="T7" fmla="*/ 21 h 22"/>
                  <a:gd name="T8" fmla="*/ 1 w 22"/>
                  <a:gd name="T9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1" y="9"/>
                    </a:moveTo>
                    <a:cubicBezTo>
                      <a:pt x="2" y="4"/>
                      <a:pt x="7" y="0"/>
                      <a:pt x="13" y="1"/>
                    </a:cubicBezTo>
                    <a:cubicBezTo>
                      <a:pt x="18" y="2"/>
                      <a:pt x="22" y="8"/>
                      <a:pt x="21" y="13"/>
                    </a:cubicBezTo>
                    <a:cubicBezTo>
                      <a:pt x="20" y="18"/>
                      <a:pt x="14" y="22"/>
                      <a:pt x="9" y="21"/>
                    </a:cubicBezTo>
                    <a:cubicBezTo>
                      <a:pt x="4" y="20"/>
                      <a:pt x="0" y="15"/>
                      <a:pt x="1" y="9"/>
                    </a:cubicBezTo>
                    <a:close/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íṩļîḍé">
                <a:extLst>
                  <a:ext uri="{FF2B5EF4-FFF2-40B4-BE49-F238E27FC236}">
                    <a16:creationId xmlns:a16="http://schemas.microsoft.com/office/drawing/2014/main" id="{4CE6A530-AC64-4646-A4E5-A4FABA974CEA}"/>
                  </a:ext>
                </a:extLst>
              </p:cNvPr>
              <p:cNvSpPr/>
              <p:nvPr/>
            </p:nvSpPr>
            <p:spPr bwMode="auto">
              <a:xfrm>
                <a:off x="5287963" y="1490663"/>
                <a:ext cx="1203325" cy="1204913"/>
              </a:xfrm>
              <a:custGeom>
                <a:avLst/>
                <a:gdLst>
                  <a:gd name="T0" fmla="*/ 285 w 388"/>
                  <a:gd name="T1" fmla="*/ 50 h 388"/>
                  <a:gd name="T2" fmla="*/ 338 w 388"/>
                  <a:gd name="T3" fmla="*/ 285 h 388"/>
                  <a:gd name="T4" fmla="*/ 103 w 388"/>
                  <a:gd name="T5" fmla="*/ 338 h 388"/>
                  <a:gd name="T6" fmla="*/ 50 w 388"/>
                  <a:gd name="T7" fmla="*/ 103 h 388"/>
                  <a:gd name="T8" fmla="*/ 285 w 388"/>
                  <a:gd name="T9" fmla="*/ 5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388">
                    <a:moveTo>
                      <a:pt x="285" y="50"/>
                    </a:moveTo>
                    <a:cubicBezTo>
                      <a:pt x="365" y="100"/>
                      <a:pt x="388" y="205"/>
                      <a:pt x="338" y="285"/>
                    </a:cubicBezTo>
                    <a:cubicBezTo>
                      <a:pt x="288" y="364"/>
                      <a:pt x="182" y="388"/>
                      <a:pt x="103" y="338"/>
                    </a:cubicBezTo>
                    <a:cubicBezTo>
                      <a:pt x="24" y="287"/>
                      <a:pt x="0" y="182"/>
                      <a:pt x="50" y="103"/>
                    </a:cubicBezTo>
                    <a:cubicBezTo>
                      <a:pt x="101" y="23"/>
                      <a:pt x="206" y="0"/>
                      <a:pt x="285" y="50"/>
                    </a:cubicBezTo>
                    <a:close/>
                  </a:path>
                </a:pathLst>
              </a:custGeom>
              <a:solidFill>
                <a:srgbClr val="005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îSļiḋé">
                <a:extLst>
                  <a:ext uri="{FF2B5EF4-FFF2-40B4-BE49-F238E27FC236}">
                    <a16:creationId xmlns:a16="http://schemas.microsoft.com/office/drawing/2014/main" id="{BFD967C0-C978-48AB-8F1B-F0A06A84D961}"/>
                  </a:ext>
                </a:extLst>
              </p:cNvPr>
              <p:cNvSpPr/>
              <p:nvPr/>
            </p:nvSpPr>
            <p:spPr bwMode="auto">
              <a:xfrm>
                <a:off x="5167313" y="5640388"/>
                <a:ext cx="347663" cy="255588"/>
              </a:xfrm>
              <a:custGeom>
                <a:avLst/>
                <a:gdLst>
                  <a:gd name="T0" fmla="*/ 24 w 112"/>
                  <a:gd name="T1" fmla="*/ 22 h 82"/>
                  <a:gd name="T2" fmla="*/ 28 w 112"/>
                  <a:gd name="T3" fmla="*/ 80 h 82"/>
                  <a:gd name="T4" fmla="*/ 90 w 112"/>
                  <a:gd name="T5" fmla="*/ 65 h 82"/>
                  <a:gd name="T6" fmla="*/ 24 w 112"/>
                  <a:gd name="T7" fmla="*/ 2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82">
                    <a:moveTo>
                      <a:pt x="24" y="22"/>
                    </a:moveTo>
                    <a:cubicBezTo>
                      <a:pt x="24" y="22"/>
                      <a:pt x="0" y="48"/>
                      <a:pt x="28" y="80"/>
                    </a:cubicBezTo>
                    <a:cubicBezTo>
                      <a:pt x="28" y="80"/>
                      <a:pt x="76" y="82"/>
                      <a:pt x="90" y="65"/>
                    </a:cubicBezTo>
                    <a:cubicBezTo>
                      <a:pt x="104" y="49"/>
                      <a:pt x="112" y="0"/>
                      <a:pt x="24" y="22"/>
                    </a:cubicBezTo>
                    <a:close/>
                  </a:path>
                </a:pathLst>
              </a:custGeom>
              <a:solidFill>
                <a:srgbClr val="F9D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ïŝļïḑé">
                <a:extLst>
                  <a:ext uri="{FF2B5EF4-FFF2-40B4-BE49-F238E27FC236}">
                    <a16:creationId xmlns:a16="http://schemas.microsoft.com/office/drawing/2014/main" id="{960EB714-99BC-483D-B52C-2A37A1DF6163}"/>
                  </a:ext>
                </a:extLst>
              </p:cNvPr>
              <p:cNvSpPr/>
              <p:nvPr/>
            </p:nvSpPr>
            <p:spPr bwMode="auto">
              <a:xfrm>
                <a:off x="6665913" y="2363788"/>
                <a:ext cx="374650" cy="219075"/>
              </a:xfrm>
              <a:custGeom>
                <a:avLst/>
                <a:gdLst>
                  <a:gd name="T0" fmla="*/ 91 w 121"/>
                  <a:gd name="T1" fmla="*/ 71 h 71"/>
                  <a:gd name="T2" fmla="*/ 102 w 121"/>
                  <a:gd name="T3" fmla="*/ 14 h 71"/>
                  <a:gd name="T4" fmla="*/ 38 w 121"/>
                  <a:gd name="T5" fmla="*/ 12 h 71"/>
                  <a:gd name="T6" fmla="*/ 91 w 121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71">
                    <a:moveTo>
                      <a:pt x="91" y="71"/>
                    </a:moveTo>
                    <a:cubicBezTo>
                      <a:pt x="91" y="71"/>
                      <a:pt x="121" y="52"/>
                      <a:pt x="102" y="14"/>
                    </a:cubicBezTo>
                    <a:cubicBezTo>
                      <a:pt x="102" y="14"/>
                      <a:pt x="55" y="0"/>
                      <a:pt x="38" y="12"/>
                    </a:cubicBezTo>
                    <a:cubicBezTo>
                      <a:pt x="21" y="25"/>
                      <a:pt x="0" y="70"/>
                      <a:pt x="91" y="71"/>
                    </a:cubicBezTo>
                    <a:close/>
                  </a:path>
                </a:pathLst>
              </a:custGeom>
              <a:solidFill>
                <a:srgbClr val="F9D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iṥľïḋè">
                <a:extLst>
                  <a:ext uri="{FF2B5EF4-FFF2-40B4-BE49-F238E27FC236}">
                    <a16:creationId xmlns:a16="http://schemas.microsoft.com/office/drawing/2014/main" id="{8362B7A9-4995-4BB5-8632-C45DA89FD004}"/>
                  </a:ext>
                </a:extLst>
              </p:cNvPr>
              <p:cNvSpPr/>
              <p:nvPr/>
            </p:nvSpPr>
            <p:spPr bwMode="auto">
              <a:xfrm>
                <a:off x="5389563" y="1590675"/>
                <a:ext cx="1003300" cy="1001713"/>
              </a:xfrm>
              <a:custGeom>
                <a:avLst/>
                <a:gdLst>
                  <a:gd name="T0" fmla="*/ 237 w 323"/>
                  <a:gd name="T1" fmla="*/ 42 h 323"/>
                  <a:gd name="T2" fmla="*/ 281 w 323"/>
                  <a:gd name="T3" fmla="*/ 238 h 323"/>
                  <a:gd name="T4" fmla="*/ 85 w 323"/>
                  <a:gd name="T5" fmla="*/ 281 h 323"/>
                  <a:gd name="T6" fmla="*/ 41 w 323"/>
                  <a:gd name="T7" fmla="*/ 86 h 323"/>
                  <a:gd name="T8" fmla="*/ 237 w 323"/>
                  <a:gd name="T9" fmla="*/ 4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3" h="323">
                    <a:moveTo>
                      <a:pt x="237" y="42"/>
                    </a:moveTo>
                    <a:cubicBezTo>
                      <a:pt x="303" y="84"/>
                      <a:pt x="323" y="171"/>
                      <a:pt x="281" y="238"/>
                    </a:cubicBezTo>
                    <a:cubicBezTo>
                      <a:pt x="239" y="304"/>
                      <a:pt x="151" y="323"/>
                      <a:pt x="85" y="281"/>
                    </a:cubicBezTo>
                    <a:cubicBezTo>
                      <a:pt x="19" y="239"/>
                      <a:pt x="0" y="152"/>
                      <a:pt x="41" y="86"/>
                    </a:cubicBezTo>
                    <a:cubicBezTo>
                      <a:pt x="83" y="20"/>
                      <a:pt x="171" y="0"/>
                      <a:pt x="237" y="42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ïSḻïḓê">
                <a:extLst>
                  <a:ext uri="{FF2B5EF4-FFF2-40B4-BE49-F238E27FC236}">
                    <a16:creationId xmlns:a16="http://schemas.microsoft.com/office/drawing/2014/main" id="{BB995CC3-AAA3-4FD8-8872-71069790BBCC}"/>
                  </a:ext>
                </a:extLst>
              </p:cNvPr>
              <p:cNvSpPr/>
              <p:nvPr/>
            </p:nvSpPr>
            <p:spPr bwMode="auto">
              <a:xfrm>
                <a:off x="5645151" y="1714500"/>
                <a:ext cx="747713" cy="877888"/>
              </a:xfrm>
              <a:custGeom>
                <a:avLst/>
                <a:gdLst>
                  <a:gd name="T0" fmla="*/ 191 w 241"/>
                  <a:gd name="T1" fmla="*/ 193 h 283"/>
                  <a:gd name="T2" fmla="*/ 0 w 241"/>
                  <a:gd name="T3" fmla="*/ 239 h 283"/>
                  <a:gd name="T4" fmla="*/ 3 w 241"/>
                  <a:gd name="T5" fmla="*/ 241 h 283"/>
                  <a:gd name="T6" fmla="*/ 199 w 241"/>
                  <a:gd name="T7" fmla="*/ 198 h 283"/>
                  <a:gd name="T8" fmla="*/ 155 w 241"/>
                  <a:gd name="T9" fmla="*/ 2 h 283"/>
                  <a:gd name="T10" fmla="*/ 151 w 241"/>
                  <a:gd name="T11" fmla="*/ 0 h 283"/>
                  <a:gd name="T12" fmla="*/ 191 w 241"/>
                  <a:gd name="T13" fmla="*/ 19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83">
                    <a:moveTo>
                      <a:pt x="191" y="193"/>
                    </a:moveTo>
                    <a:cubicBezTo>
                      <a:pt x="150" y="258"/>
                      <a:pt x="65" y="278"/>
                      <a:pt x="0" y="239"/>
                    </a:cubicBezTo>
                    <a:cubicBezTo>
                      <a:pt x="1" y="240"/>
                      <a:pt x="2" y="241"/>
                      <a:pt x="3" y="241"/>
                    </a:cubicBezTo>
                    <a:cubicBezTo>
                      <a:pt x="69" y="283"/>
                      <a:pt x="157" y="264"/>
                      <a:pt x="199" y="198"/>
                    </a:cubicBezTo>
                    <a:cubicBezTo>
                      <a:pt x="241" y="131"/>
                      <a:pt x="221" y="44"/>
                      <a:pt x="155" y="2"/>
                    </a:cubicBezTo>
                    <a:cubicBezTo>
                      <a:pt x="154" y="1"/>
                      <a:pt x="152" y="1"/>
                      <a:pt x="151" y="0"/>
                    </a:cubicBezTo>
                    <a:cubicBezTo>
                      <a:pt x="214" y="43"/>
                      <a:pt x="232" y="128"/>
                      <a:pt x="191" y="19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ïṩḻíḋê">
                <a:extLst>
                  <a:ext uri="{FF2B5EF4-FFF2-40B4-BE49-F238E27FC236}">
                    <a16:creationId xmlns:a16="http://schemas.microsoft.com/office/drawing/2014/main" id="{8186E639-9AAD-49A3-80EE-6639729A88F6}"/>
                  </a:ext>
                </a:extLst>
              </p:cNvPr>
              <p:cNvSpPr/>
              <p:nvPr/>
            </p:nvSpPr>
            <p:spPr bwMode="auto">
              <a:xfrm>
                <a:off x="5483226" y="1685925"/>
                <a:ext cx="812800" cy="811213"/>
              </a:xfrm>
              <a:custGeom>
                <a:avLst/>
                <a:gdLst>
                  <a:gd name="T0" fmla="*/ 192 w 262"/>
                  <a:gd name="T1" fmla="*/ 34 h 261"/>
                  <a:gd name="T2" fmla="*/ 228 w 262"/>
                  <a:gd name="T3" fmla="*/ 192 h 261"/>
                  <a:gd name="T4" fmla="*/ 70 w 262"/>
                  <a:gd name="T5" fmla="*/ 227 h 261"/>
                  <a:gd name="T6" fmla="*/ 34 w 262"/>
                  <a:gd name="T7" fmla="*/ 69 h 261"/>
                  <a:gd name="T8" fmla="*/ 192 w 262"/>
                  <a:gd name="T9" fmla="*/ 34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261">
                    <a:moveTo>
                      <a:pt x="192" y="34"/>
                    </a:moveTo>
                    <a:cubicBezTo>
                      <a:pt x="246" y="68"/>
                      <a:pt x="262" y="139"/>
                      <a:pt x="228" y="192"/>
                    </a:cubicBezTo>
                    <a:cubicBezTo>
                      <a:pt x="194" y="245"/>
                      <a:pt x="123" y="261"/>
                      <a:pt x="70" y="227"/>
                    </a:cubicBezTo>
                    <a:cubicBezTo>
                      <a:pt x="16" y="194"/>
                      <a:pt x="0" y="123"/>
                      <a:pt x="34" y="69"/>
                    </a:cubicBezTo>
                    <a:cubicBezTo>
                      <a:pt x="68" y="16"/>
                      <a:pt x="139" y="0"/>
                      <a:pt x="192" y="34"/>
                    </a:cubicBezTo>
                    <a:close/>
                  </a:path>
                </a:pathLst>
              </a:cu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iṧļíḑè">
                <a:extLst>
                  <a:ext uri="{FF2B5EF4-FFF2-40B4-BE49-F238E27FC236}">
                    <a16:creationId xmlns:a16="http://schemas.microsoft.com/office/drawing/2014/main" id="{66FE6FB4-37FB-4100-8E06-F89E845D5410}"/>
                  </a:ext>
                </a:extLst>
              </p:cNvPr>
              <p:cNvSpPr/>
              <p:nvPr/>
            </p:nvSpPr>
            <p:spPr bwMode="auto">
              <a:xfrm>
                <a:off x="5535613" y="1739900"/>
                <a:ext cx="708025" cy="706438"/>
              </a:xfrm>
              <a:custGeom>
                <a:avLst/>
                <a:gdLst>
                  <a:gd name="T0" fmla="*/ 141 w 228"/>
                  <a:gd name="T1" fmla="*/ 2 h 228"/>
                  <a:gd name="T2" fmla="*/ 127 w 228"/>
                  <a:gd name="T3" fmla="*/ 0 h 228"/>
                  <a:gd name="T4" fmla="*/ 113 w 228"/>
                  <a:gd name="T5" fmla="*/ 78 h 228"/>
                  <a:gd name="T6" fmla="*/ 96 w 228"/>
                  <a:gd name="T7" fmla="*/ 1 h 228"/>
                  <a:gd name="T8" fmla="*/ 82 w 228"/>
                  <a:gd name="T9" fmla="*/ 4 h 228"/>
                  <a:gd name="T10" fmla="*/ 99 w 228"/>
                  <a:gd name="T11" fmla="*/ 81 h 228"/>
                  <a:gd name="T12" fmla="*/ 54 w 228"/>
                  <a:gd name="T13" fmla="*/ 16 h 228"/>
                  <a:gd name="T14" fmla="*/ 43 w 228"/>
                  <a:gd name="T15" fmla="*/ 24 h 228"/>
                  <a:gd name="T16" fmla="*/ 88 w 228"/>
                  <a:gd name="T17" fmla="*/ 89 h 228"/>
                  <a:gd name="T18" fmla="*/ 21 w 228"/>
                  <a:gd name="T19" fmla="*/ 47 h 228"/>
                  <a:gd name="T20" fmla="*/ 17 w 228"/>
                  <a:gd name="T21" fmla="*/ 52 h 228"/>
                  <a:gd name="T22" fmla="*/ 14 w 228"/>
                  <a:gd name="T23" fmla="*/ 59 h 228"/>
                  <a:gd name="T24" fmla="*/ 80 w 228"/>
                  <a:gd name="T25" fmla="*/ 101 h 228"/>
                  <a:gd name="T26" fmla="*/ 3 w 228"/>
                  <a:gd name="T27" fmla="*/ 87 h 228"/>
                  <a:gd name="T28" fmla="*/ 0 w 228"/>
                  <a:gd name="T29" fmla="*/ 101 h 228"/>
                  <a:gd name="T30" fmla="*/ 78 w 228"/>
                  <a:gd name="T31" fmla="*/ 115 h 228"/>
                  <a:gd name="T32" fmla="*/ 1 w 228"/>
                  <a:gd name="T33" fmla="*/ 132 h 228"/>
                  <a:gd name="T34" fmla="*/ 4 w 228"/>
                  <a:gd name="T35" fmla="*/ 146 h 228"/>
                  <a:gd name="T36" fmla="*/ 81 w 228"/>
                  <a:gd name="T37" fmla="*/ 128 h 228"/>
                  <a:gd name="T38" fmla="*/ 17 w 228"/>
                  <a:gd name="T39" fmla="*/ 174 h 228"/>
                  <a:gd name="T40" fmla="*/ 25 w 228"/>
                  <a:gd name="T41" fmla="*/ 185 h 228"/>
                  <a:gd name="T42" fmla="*/ 89 w 228"/>
                  <a:gd name="T43" fmla="*/ 140 h 228"/>
                  <a:gd name="T44" fmla="*/ 47 w 228"/>
                  <a:gd name="T45" fmla="*/ 207 h 228"/>
                  <a:gd name="T46" fmla="*/ 53 w 228"/>
                  <a:gd name="T47" fmla="*/ 210 h 228"/>
                  <a:gd name="T48" fmla="*/ 59 w 228"/>
                  <a:gd name="T49" fmla="*/ 214 h 228"/>
                  <a:gd name="T50" fmla="*/ 101 w 228"/>
                  <a:gd name="T51" fmla="*/ 148 h 228"/>
                  <a:gd name="T52" fmla="*/ 88 w 228"/>
                  <a:gd name="T53" fmla="*/ 225 h 228"/>
                  <a:gd name="T54" fmla="*/ 101 w 228"/>
                  <a:gd name="T55" fmla="*/ 228 h 228"/>
                  <a:gd name="T56" fmla="*/ 115 w 228"/>
                  <a:gd name="T57" fmla="*/ 150 h 228"/>
                  <a:gd name="T58" fmla="*/ 132 w 228"/>
                  <a:gd name="T59" fmla="*/ 227 h 228"/>
                  <a:gd name="T60" fmla="*/ 146 w 228"/>
                  <a:gd name="T61" fmla="*/ 224 h 228"/>
                  <a:gd name="T62" fmla="*/ 129 w 228"/>
                  <a:gd name="T63" fmla="*/ 147 h 228"/>
                  <a:gd name="T64" fmla="*/ 174 w 228"/>
                  <a:gd name="T65" fmla="*/ 211 h 228"/>
                  <a:gd name="T66" fmla="*/ 186 w 228"/>
                  <a:gd name="T67" fmla="*/ 203 h 228"/>
                  <a:gd name="T68" fmla="*/ 140 w 228"/>
                  <a:gd name="T69" fmla="*/ 139 h 228"/>
                  <a:gd name="T70" fmla="*/ 207 w 228"/>
                  <a:gd name="T71" fmla="*/ 181 h 228"/>
                  <a:gd name="T72" fmla="*/ 211 w 228"/>
                  <a:gd name="T73" fmla="*/ 175 h 228"/>
                  <a:gd name="T74" fmla="*/ 214 w 228"/>
                  <a:gd name="T75" fmla="*/ 169 h 228"/>
                  <a:gd name="T76" fmla="*/ 148 w 228"/>
                  <a:gd name="T77" fmla="*/ 127 h 228"/>
                  <a:gd name="T78" fmla="*/ 226 w 228"/>
                  <a:gd name="T79" fmla="*/ 140 h 228"/>
                  <a:gd name="T80" fmla="*/ 228 w 228"/>
                  <a:gd name="T81" fmla="*/ 126 h 228"/>
                  <a:gd name="T82" fmla="*/ 150 w 228"/>
                  <a:gd name="T83" fmla="*/ 113 h 228"/>
                  <a:gd name="T84" fmla="*/ 227 w 228"/>
                  <a:gd name="T85" fmla="*/ 96 h 228"/>
                  <a:gd name="T86" fmla="*/ 224 w 228"/>
                  <a:gd name="T87" fmla="*/ 82 h 228"/>
                  <a:gd name="T88" fmla="*/ 147 w 228"/>
                  <a:gd name="T89" fmla="*/ 99 h 228"/>
                  <a:gd name="T90" fmla="*/ 212 w 228"/>
                  <a:gd name="T91" fmla="*/ 54 h 228"/>
                  <a:gd name="T92" fmla="*/ 204 w 228"/>
                  <a:gd name="T93" fmla="*/ 42 h 228"/>
                  <a:gd name="T94" fmla="*/ 139 w 228"/>
                  <a:gd name="T95" fmla="*/ 88 h 228"/>
                  <a:gd name="T96" fmla="*/ 181 w 228"/>
                  <a:gd name="T97" fmla="*/ 21 h 228"/>
                  <a:gd name="T98" fmla="*/ 175 w 228"/>
                  <a:gd name="T99" fmla="*/ 17 h 228"/>
                  <a:gd name="T100" fmla="*/ 169 w 228"/>
                  <a:gd name="T101" fmla="*/ 13 h 228"/>
                  <a:gd name="T102" fmla="*/ 127 w 228"/>
                  <a:gd name="T103" fmla="*/ 80 h 228"/>
                  <a:gd name="T104" fmla="*/ 141 w 228"/>
                  <a:gd name="T105" fmla="*/ 2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8" h="228">
                    <a:moveTo>
                      <a:pt x="141" y="2"/>
                    </a:moveTo>
                    <a:cubicBezTo>
                      <a:pt x="136" y="1"/>
                      <a:pt x="131" y="0"/>
                      <a:pt x="127" y="0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1" y="1"/>
                      <a:pt x="87" y="2"/>
                      <a:pt x="82" y="4"/>
                    </a:cubicBezTo>
                    <a:cubicBezTo>
                      <a:pt x="99" y="81"/>
                      <a:pt x="99" y="81"/>
                      <a:pt x="99" y="81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0" y="19"/>
                      <a:pt x="46" y="21"/>
                      <a:pt x="43" y="24"/>
                    </a:cubicBezTo>
                    <a:cubicBezTo>
                      <a:pt x="88" y="89"/>
                      <a:pt x="88" y="89"/>
                      <a:pt x="88" y="89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8"/>
                      <a:pt x="19" y="50"/>
                      <a:pt x="17" y="52"/>
                    </a:cubicBezTo>
                    <a:cubicBezTo>
                      <a:pt x="16" y="54"/>
                      <a:pt x="15" y="56"/>
                      <a:pt x="14" y="59"/>
                    </a:cubicBezTo>
                    <a:cubicBezTo>
                      <a:pt x="80" y="101"/>
                      <a:pt x="80" y="101"/>
                      <a:pt x="80" y="101"/>
                    </a:cubicBezTo>
                    <a:cubicBezTo>
                      <a:pt x="3" y="87"/>
                      <a:pt x="3" y="87"/>
                      <a:pt x="3" y="87"/>
                    </a:cubicBezTo>
                    <a:cubicBezTo>
                      <a:pt x="2" y="92"/>
                      <a:pt x="1" y="96"/>
                      <a:pt x="0" y="101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1" y="132"/>
                      <a:pt x="1" y="132"/>
                      <a:pt x="1" y="132"/>
                    </a:cubicBezTo>
                    <a:cubicBezTo>
                      <a:pt x="2" y="137"/>
                      <a:pt x="3" y="141"/>
                      <a:pt x="4" y="146"/>
                    </a:cubicBezTo>
                    <a:cubicBezTo>
                      <a:pt x="81" y="128"/>
                      <a:pt x="81" y="128"/>
                      <a:pt x="81" y="128"/>
                    </a:cubicBezTo>
                    <a:cubicBezTo>
                      <a:pt x="17" y="174"/>
                      <a:pt x="17" y="174"/>
                      <a:pt x="17" y="174"/>
                    </a:cubicBezTo>
                    <a:cubicBezTo>
                      <a:pt x="19" y="178"/>
                      <a:pt x="22" y="182"/>
                      <a:pt x="25" y="185"/>
                    </a:cubicBezTo>
                    <a:cubicBezTo>
                      <a:pt x="89" y="140"/>
                      <a:pt x="89" y="140"/>
                      <a:pt x="89" y="140"/>
                    </a:cubicBezTo>
                    <a:cubicBezTo>
                      <a:pt x="47" y="207"/>
                      <a:pt x="47" y="207"/>
                      <a:pt x="47" y="207"/>
                    </a:cubicBezTo>
                    <a:cubicBezTo>
                      <a:pt x="49" y="208"/>
                      <a:pt x="51" y="209"/>
                      <a:pt x="53" y="210"/>
                    </a:cubicBezTo>
                    <a:cubicBezTo>
                      <a:pt x="55" y="212"/>
                      <a:pt x="57" y="213"/>
                      <a:pt x="59" y="214"/>
                    </a:cubicBezTo>
                    <a:cubicBezTo>
                      <a:pt x="101" y="148"/>
                      <a:pt x="101" y="148"/>
                      <a:pt x="101" y="148"/>
                    </a:cubicBezTo>
                    <a:cubicBezTo>
                      <a:pt x="88" y="225"/>
                      <a:pt x="88" y="225"/>
                      <a:pt x="88" y="225"/>
                    </a:cubicBezTo>
                    <a:cubicBezTo>
                      <a:pt x="92" y="226"/>
                      <a:pt x="97" y="227"/>
                      <a:pt x="101" y="228"/>
                    </a:cubicBezTo>
                    <a:cubicBezTo>
                      <a:pt x="115" y="150"/>
                      <a:pt x="115" y="150"/>
                      <a:pt x="115" y="150"/>
                    </a:cubicBezTo>
                    <a:cubicBezTo>
                      <a:pt x="132" y="227"/>
                      <a:pt x="132" y="227"/>
                      <a:pt x="132" y="227"/>
                    </a:cubicBezTo>
                    <a:cubicBezTo>
                      <a:pt x="137" y="226"/>
                      <a:pt x="141" y="225"/>
                      <a:pt x="146" y="224"/>
                    </a:cubicBezTo>
                    <a:cubicBezTo>
                      <a:pt x="129" y="147"/>
                      <a:pt x="129" y="147"/>
                      <a:pt x="129" y="147"/>
                    </a:cubicBezTo>
                    <a:cubicBezTo>
                      <a:pt x="174" y="211"/>
                      <a:pt x="174" y="211"/>
                      <a:pt x="174" y="211"/>
                    </a:cubicBezTo>
                    <a:cubicBezTo>
                      <a:pt x="178" y="209"/>
                      <a:pt x="182" y="206"/>
                      <a:pt x="186" y="203"/>
                    </a:cubicBezTo>
                    <a:cubicBezTo>
                      <a:pt x="140" y="139"/>
                      <a:pt x="140" y="139"/>
                      <a:pt x="140" y="139"/>
                    </a:cubicBezTo>
                    <a:cubicBezTo>
                      <a:pt x="207" y="181"/>
                      <a:pt x="207" y="181"/>
                      <a:pt x="207" y="181"/>
                    </a:cubicBezTo>
                    <a:cubicBezTo>
                      <a:pt x="208" y="179"/>
                      <a:pt x="210" y="177"/>
                      <a:pt x="211" y="175"/>
                    </a:cubicBezTo>
                    <a:cubicBezTo>
                      <a:pt x="212" y="173"/>
                      <a:pt x="213" y="171"/>
                      <a:pt x="214" y="169"/>
                    </a:cubicBezTo>
                    <a:cubicBezTo>
                      <a:pt x="148" y="127"/>
                      <a:pt x="148" y="127"/>
                      <a:pt x="148" y="127"/>
                    </a:cubicBezTo>
                    <a:cubicBezTo>
                      <a:pt x="226" y="140"/>
                      <a:pt x="226" y="140"/>
                      <a:pt x="226" y="140"/>
                    </a:cubicBezTo>
                    <a:cubicBezTo>
                      <a:pt x="227" y="136"/>
                      <a:pt x="227" y="131"/>
                      <a:pt x="228" y="126"/>
                    </a:cubicBezTo>
                    <a:cubicBezTo>
                      <a:pt x="150" y="113"/>
                      <a:pt x="150" y="113"/>
                      <a:pt x="150" y="113"/>
                    </a:cubicBezTo>
                    <a:cubicBezTo>
                      <a:pt x="227" y="96"/>
                      <a:pt x="227" y="96"/>
                      <a:pt x="227" y="96"/>
                    </a:cubicBezTo>
                    <a:cubicBezTo>
                      <a:pt x="226" y="91"/>
                      <a:pt x="225" y="86"/>
                      <a:pt x="224" y="82"/>
                    </a:cubicBezTo>
                    <a:cubicBezTo>
                      <a:pt x="147" y="99"/>
                      <a:pt x="147" y="99"/>
                      <a:pt x="147" y="99"/>
                    </a:cubicBezTo>
                    <a:cubicBezTo>
                      <a:pt x="212" y="54"/>
                      <a:pt x="212" y="54"/>
                      <a:pt x="212" y="54"/>
                    </a:cubicBezTo>
                    <a:cubicBezTo>
                      <a:pt x="209" y="50"/>
                      <a:pt x="206" y="46"/>
                      <a:pt x="204" y="42"/>
                    </a:cubicBezTo>
                    <a:cubicBezTo>
                      <a:pt x="139" y="88"/>
                      <a:pt x="139" y="88"/>
                      <a:pt x="139" y="88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79" y="20"/>
                      <a:pt x="177" y="18"/>
                      <a:pt x="175" y="17"/>
                    </a:cubicBezTo>
                    <a:cubicBezTo>
                      <a:pt x="173" y="16"/>
                      <a:pt x="171" y="15"/>
                      <a:pt x="169" y="13"/>
                    </a:cubicBezTo>
                    <a:cubicBezTo>
                      <a:pt x="127" y="80"/>
                      <a:pt x="127" y="80"/>
                      <a:pt x="127" y="80"/>
                    </a:cubicBezTo>
                    <a:lnTo>
                      <a:pt x="141" y="2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iṡḷïḍe">
                <a:extLst>
                  <a:ext uri="{FF2B5EF4-FFF2-40B4-BE49-F238E27FC236}">
                    <a16:creationId xmlns:a16="http://schemas.microsoft.com/office/drawing/2014/main" id="{1A929044-C85F-4E69-9711-1D2677C3417A}"/>
                  </a:ext>
                </a:extLst>
              </p:cNvPr>
              <p:cNvSpPr/>
              <p:nvPr/>
            </p:nvSpPr>
            <p:spPr bwMode="auto">
              <a:xfrm>
                <a:off x="5508626" y="1708150"/>
                <a:ext cx="765175" cy="766763"/>
              </a:xfrm>
              <a:custGeom>
                <a:avLst/>
                <a:gdLst>
                  <a:gd name="T0" fmla="*/ 181 w 247"/>
                  <a:gd name="T1" fmla="*/ 32 h 247"/>
                  <a:gd name="T2" fmla="*/ 215 w 247"/>
                  <a:gd name="T3" fmla="*/ 182 h 247"/>
                  <a:gd name="T4" fmla="*/ 65 w 247"/>
                  <a:gd name="T5" fmla="*/ 215 h 247"/>
                  <a:gd name="T6" fmla="*/ 32 w 247"/>
                  <a:gd name="T7" fmla="*/ 66 h 247"/>
                  <a:gd name="T8" fmla="*/ 181 w 247"/>
                  <a:gd name="T9" fmla="*/ 3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247">
                    <a:moveTo>
                      <a:pt x="181" y="32"/>
                    </a:moveTo>
                    <a:cubicBezTo>
                      <a:pt x="232" y="64"/>
                      <a:pt x="247" y="131"/>
                      <a:pt x="215" y="182"/>
                    </a:cubicBezTo>
                    <a:cubicBezTo>
                      <a:pt x="183" y="232"/>
                      <a:pt x="116" y="247"/>
                      <a:pt x="65" y="215"/>
                    </a:cubicBezTo>
                    <a:cubicBezTo>
                      <a:pt x="15" y="183"/>
                      <a:pt x="0" y="116"/>
                      <a:pt x="32" y="66"/>
                    </a:cubicBezTo>
                    <a:cubicBezTo>
                      <a:pt x="64" y="15"/>
                      <a:pt x="131" y="0"/>
                      <a:pt x="181" y="32"/>
                    </a:cubicBezTo>
                    <a:close/>
                  </a:path>
                </a:pathLst>
              </a:cu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ïSḻîḑê">
                <a:extLst>
                  <a:ext uri="{FF2B5EF4-FFF2-40B4-BE49-F238E27FC236}">
                    <a16:creationId xmlns:a16="http://schemas.microsoft.com/office/drawing/2014/main" id="{7AC20965-7996-4729-969A-F4EFA8326E80}"/>
                  </a:ext>
                </a:extLst>
              </p:cNvPr>
              <p:cNvSpPr/>
              <p:nvPr/>
            </p:nvSpPr>
            <p:spPr bwMode="auto">
              <a:xfrm>
                <a:off x="5554663" y="1757363"/>
                <a:ext cx="669925" cy="668338"/>
              </a:xfrm>
              <a:custGeom>
                <a:avLst/>
                <a:gdLst>
                  <a:gd name="T0" fmla="*/ 134 w 216"/>
                  <a:gd name="T1" fmla="*/ 2 h 215"/>
                  <a:gd name="T2" fmla="*/ 120 w 216"/>
                  <a:gd name="T3" fmla="*/ 0 h 215"/>
                  <a:gd name="T4" fmla="*/ 107 w 216"/>
                  <a:gd name="T5" fmla="*/ 72 h 215"/>
                  <a:gd name="T6" fmla="*/ 91 w 216"/>
                  <a:gd name="T7" fmla="*/ 1 h 215"/>
                  <a:gd name="T8" fmla="*/ 78 w 216"/>
                  <a:gd name="T9" fmla="*/ 4 h 215"/>
                  <a:gd name="T10" fmla="*/ 93 w 216"/>
                  <a:gd name="T11" fmla="*/ 75 h 215"/>
                  <a:gd name="T12" fmla="*/ 52 w 216"/>
                  <a:gd name="T13" fmla="*/ 15 h 215"/>
                  <a:gd name="T14" fmla="*/ 40 w 216"/>
                  <a:gd name="T15" fmla="*/ 23 h 215"/>
                  <a:gd name="T16" fmla="*/ 82 w 216"/>
                  <a:gd name="T17" fmla="*/ 83 h 215"/>
                  <a:gd name="T18" fmla="*/ 21 w 216"/>
                  <a:gd name="T19" fmla="*/ 44 h 215"/>
                  <a:gd name="T20" fmla="*/ 17 w 216"/>
                  <a:gd name="T21" fmla="*/ 50 h 215"/>
                  <a:gd name="T22" fmla="*/ 13 w 216"/>
                  <a:gd name="T23" fmla="*/ 56 h 215"/>
                  <a:gd name="T24" fmla="*/ 74 w 216"/>
                  <a:gd name="T25" fmla="*/ 95 h 215"/>
                  <a:gd name="T26" fmla="*/ 3 w 216"/>
                  <a:gd name="T27" fmla="*/ 82 h 215"/>
                  <a:gd name="T28" fmla="*/ 0 w 216"/>
                  <a:gd name="T29" fmla="*/ 96 h 215"/>
                  <a:gd name="T30" fmla="*/ 72 w 216"/>
                  <a:gd name="T31" fmla="*/ 109 h 215"/>
                  <a:gd name="T32" fmla="*/ 1 w 216"/>
                  <a:gd name="T33" fmla="*/ 124 h 215"/>
                  <a:gd name="T34" fmla="*/ 4 w 216"/>
                  <a:gd name="T35" fmla="*/ 138 h 215"/>
                  <a:gd name="T36" fmla="*/ 75 w 216"/>
                  <a:gd name="T37" fmla="*/ 122 h 215"/>
                  <a:gd name="T38" fmla="*/ 16 w 216"/>
                  <a:gd name="T39" fmla="*/ 164 h 215"/>
                  <a:gd name="T40" fmla="*/ 24 w 216"/>
                  <a:gd name="T41" fmla="*/ 176 h 215"/>
                  <a:gd name="T42" fmla="*/ 83 w 216"/>
                  <a:gd name="T43" fmla="*/ 134 h 215"/>
                  <a:gd name="T44" fmla="*/ 44 w 216"/>
                  <a:gd name="T45" fmla="*/ 195 h 215"/>
                  <a:gd name="T46" fmla="*/ 50 w 216"/>
                  <a:gd name="T47" fmla="*/ 199 h 215"/>
                  <a:gd name="T48" fmla="*/ 56 w 216"/>
                  <a:gd name="T49" fmla="*/ 203 h 215"/>
                  <a:gd name="T50" fmla="*/ 95 w 216"/>
                  <a:gd name="T51" fmla="*/ 142 h 215"/>
                  <a:gd name="T52" fmla="*/ 83 w 216"/>
                  <a:gd name="T53" fmla="*/ 213 h 215"/>
                  <a:gd name="T54" fmla="*/ 97 w 216"/>
                  <a:gd name="T55" fmla="*/ 215 h 215"/>
                  <a:gd name="T56" fmla="*/ 109 w 216"/>
                  <a:gd name="T57" fmla="*/ 144 h 215"/>
                  <a:gd name="T58" fmla="*/ 125 w 216"/>
                  <a:gd name="T59" fmla="*/ 215 h 215"/>
                  <a:gd name="T60" fmla="*/ 139 w 216"/>
                  <a:gd name="T61" fmla="*/ 212 h 215"/>
                  <a:gd name="T62" fmla="*/ 123 w 216"/>
                  <a:gd name="T63" fmla="*/ 141 h 215"/>
                  <a:gd name="T64" fmla="*/ 165 w 216"/>
                  <a:gd name="T65" fmla="*/ 200 h 215"/>
                  <a:gd name="T66" fmla="*/ 176 w 216"/>
                  <a:gd name="T67" fmla="*/ 192 h 215"/>
                  <a:gd name="T68" fmla="*/ 134 w 216"/>
                  <a:gd name="T69" fmla="*/ 133 h 215"/>
                  <a:gd name="T70" fmla="*/ 196 w 216"/>
                  <a:gd name="T71" fmla="*/ 172 h 215"/>
                  <a:gd name="T72" fmla="*/ 200 w 216"/>
                  <a:gd name="T73" fmla="*/ 166 h 215"/>
                  <a:gd name="T74" fmla="*/ 203 w 216"/>
                  <a:gd name="T75" fmla="*/ 160 h 215"/>
                  <a:gd name="T76" fmla="*/ 142 w 216"/>
                  <a:gd name="T77" fmla="*/ 121 h 215"/>
                  <a:gd name="T78" fmla="*/ 213 w 216"/>
                  <a:gd name="T79" fmla="*/ 133 h 215"/>
                  <a:gd name="T80" fmla="*/ 216 w 216"/>
                  <a:gd name="T81" fmla="*/ 119 h 215"/>
                  <a:gd name="T82" fmla="*/ 144 w 216"/>
                  <a:gd name="T83" fmla="*/ 107 h 215"/>
                  <a:gd name="T84" fmla="*/ 215 w 216"/>
                  <a:gd name="T85" fmla="*/ 91 h 215"/>
                  <a:gd name="T86" fmla="*/ 212 w 216"/>
                  <a:gd name="T87" fmla="*/ 77 h 215"/>
                  <a:gd name="T88" fmla="*/ 141 w 216"/>
                  <a:gd name="T89" fmla="*/ 93 h 215"/>
                  <a:gd name="T90" fmla="*/ 201 w 216"/>
                  <a:gd name="T91" fmla="*/ 51 h 215"/>
                  <a:gd name="T92" fmla="*/ 192 w 216"/>
                  <a:gd name="T93" fmla="*/ 40 h 215"/>
                  <a:gd name="T94" fmla="*/ 133 w 216"/>
                  <a:gd name="T95" fmla="*/ 82 h 215"/>
                  <a:gd name="T96" fmla="*/ 172 w 216"/>
                  <a:gd name="T97" fmla="*/ 20 h 215"/>
                  <a:gd name="T98" fmla="*/ 166 w 216"/>
                  <a:gd name="T99" fmla="*/ 16 h 215"/>
                  <a:gd name="T100" fmla="*/ 160 w 216"/>
                  <a:gd name="T101" fmla="*/ 13 h 215"/>
                  <a:gd name="T102" fmla="*/ 121 w 216"/>
                  <a:gd name="T103" fmla="*/ 74 h 215"/>
                  <a:gd name="T104" fmla="*/ 134 w 216"/>
                  <a:gd name="T105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6" h="215">
                    <a:moveTo>
                      <a:pt x="134" y="2"/>
                    </a:moveTo>
                    <a:cubicBezTo>
                      <a:pt x="129" y="1"/>
                      <a:pt x="124" y="0"/>
                      <a:pt x="120" y="0"/>
                    </a:cubicBezTo>
                    <a:cubicBezTo>
                      <a:pt x="107" y="72"/>
                      <a:pt x="107" y="72"/>
                      <a:pt x="107" y="72"/>
                    </a:cubicBezTo>
                    <a:cubicBezTo>
                      <a:pt x="91" y="1"/>
                      <a:pt x="91" y="1"/>
                      <a:pt x="91" y="1"/>
                    </a:cubicBezTo>
                    <a:cubicBezTo>
                      <a:pt x="87" y="1"/>
                      <a:pt x="82" y="2"/>
                      <a:pt x="78" y="4"/>
                    </a:cubicBezTo>
                    <a:cubicBezTo>
                      <a:pt x="93" y="75"/>
                      <a:pt x="93" y="75"/>
                      <a:pt x="93" y="75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48" y="18"/>
                      <a:pt x="44" y="20"/>
                      <a:pt x="40" y="23"/>
                    </a:cubicBezTo>
                    <a:cubicBezTo>
                      <a:pt x="82" y="83"/>
                      <a:pt x="82" y="83"/>
                      <a:pt x="82" y="83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19" y="46"/>
                      <a:pt x="18" y="48"/>
                      <a:pt x="17" y="50"/>
                    </a:cubicBezTo>
                    <a:cubicBezTo>
                      <a:pt x="15" y="52"/>
                      <a:pt x="14" y="54"/>
                      <a:pt x="13" y="56"/>
                    </a:cubicBezTo>
                    <a:cubicBezTo>
                      <a:pt x="74" y="95"/>
                      <a:pt x="74" y="95"/>
                      <a:pt x="74" y="95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2" y="87"/>
                      <a:pt x="1" y="92"/>
                      <a:pt x="0" y="96"/>
                    </a:cubicBezTo>
                    <a:cubicBezTo>
                      <a:pt x="72" y="109"/>
                      <a:pt x="72" y="109"/>
                      <a:pt x="72" y="109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2" y="129"/>
                      <a:pt x="3" y="134"/>
                      <a:pt x="4" y="138"/>
                    </a:cubicBezTo>
                    <a:cubicBezTo>
                      <a:pt x="75" y="122"/>
                      <a:pt x="75" y="122"/>
                      <a:pt x="75" y="122"/>
                    </a:cubicBezTo>
                    <a:cubicBezTo>
                      <a:pt x="16" y="164"/>
                      <a:pt x="16" y="164"/>
                      <a:pt x="16" y="164"/>
                    </a:cubicBezTo>
                    <a:cubicBezTo>
                      <a:pt x="18" y="168"/>
                      <a:pt x="21" y="172"/>
                      <a:pt x="24" y="176"/>
                    </a:cubicBezTo>
                    <a:cubicBezTo>
                      <a:pt x="83" y="134"/>
                      <a:pt x="83" y="134"/>
                      <a:pt x="83" y="134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6" y="197"/>
                      <a:pt x="48" y="198"/>
                      <a:pt x="50" y="199"/>
                    </a:cubicBezTo>
                    <a:cubicBezTo>
                      <a:pt x="52" y="201"/>
                      <a:pt x="54" y="202"/>
                      <a:pt x="56" y="203"/>
                    </a:cubicBezTo>
                    <a:cubicBezTo>
                      <a:pt x="95" y="142"/>
                      <a:pt x="95" y="142"/>
                      <a:pt x="95" y="142"/>
                    </a:cubicBezTo>
                    <a:cubicBezTo>
                      <a:pt x="83" y="213"/>
                      <a:pt x="83" y="213"/>
                      <a:pt x="83" y="213"/>
                    </a:cubicBezTo>
                    <a:cubicBezTo>
                      <a:pt x="87" y="214"/>
                      <a:pt x="92" y="215"/>
                      <a:pt x="97" y="215"/>
                    </a:cubicBezTo>
                    <a:cubicBezTo>
                      <a:pt x="109" y="144"/>
                      <a:pt x="109" y="144"/>
                      <a:pt x="109" y="144"/>
                    </a:cubicBezTo>
                    <a:cubicBezTo>
                      <a:pt x="125" y="215"/>
                      <a:pt x="125" y="215"/>
                      <a:pt x="125" y="215"/>
                    </a:cubicBezTo>
                    <a:cubicBezTo>
                      <a:pt x="130" y="214"/>
                      <a:pt x="134" y="213"/>
                      <a:pt x="139" y="212"/>
                    </a:cubicBezTo>
                    <a:cubicBezTo>
                      <a:pt x="123" y="141"/>
                      <a:pt x="123" y="141"/>
                      <a:pt x="123" y="141"/>
                    </a:cubicBezTo>
                    <a:cubicBezTo>
                      <a:pt x="165" y="200"/>
                      <a:pt x="165" y="200"/>
                      <a:pt x="165" y="200"/>
                    </a:cubicBezTo>
                    <a:cubicBezTo>
                      <a:pt x="169" y="198"/>
                      <a:pt x="172" y="195"/>
                      <a:pt x="176" y="192"/>
                    </a:cubicBezTo>
                    <a:cubicBezTo>
                      <a:pt x="134" y="133"/>
                      <a:pt x="134" y="133"/>
                      <a:pt x="134" y="133"/>
                    </a:cubicBezTo>
                    <a:cubicBezTo>
                      <a:pt x="196" y="172"/>
                      <a:pt x="196" y="172"/>
                      <a:pt x="196" y="172"/>
                    </a:cubicBezTo>
                    <a:cubicBezTo>
                      <a:pt x="197" y="170"/>
                      <a:pt x="198" y="168"/>
                      <a:pt x="200" y="166"/>
                    </a:cubicBezTo>
                    <a:cubicBezTo>
                      <a:pt x="201" y="164"/>
                      <a:pt x="202" y="162"/>
                      <a:pt x="203" y="160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213" y="133"/>
                      <a:pt x="213" y="133"/>
                      <a:pt x="213" y="133"/>
                    </a:cubicBezTo>
                    <a:cubicBezTo>
                      <a:pt x="215" y="129"/>
                      <a:pt x="215" y="124"/>
                      <a:pt x="216" y="119"/>
                    </a:cubicBezTo>
                    <a:cubicBezTo>
                      <a:pt x="144" y="107"/>
                      <a:pt x="144" y="107"/>
                      <a:pt x="144" y="107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214" y="86"/>
                      <a:pt x="213" y="82"/>
                      <a:pt x="212" y="77"/>
                    </a:cubicBezTo>
                    <a:cubicBezTo>
                      <a:pt x="141" y="93"/>
                      <a:pt x="141" y="93"/>
                      <a:pt x="141" y="93"/>
                    </a:cubicBezTo>
                    <a:cubicBezTo>
                      <a:pt x="201" y="51"/>
                      <a:pt x="201" y="51"/>
                      <a:pt x="201" y="51"/>
                    </a:cubicBezTo>
                    <a:cubicBezTo>
                      <a:pt x="198" y="47"/>
                      <a:pt x="195" y="43"/>
                      <a:pt x="192" y="40"/>
                    </a:cubicBezTo>
                    <a:cubicBezTo>
                      <a:pt x="133" y="82"/>
                      <a:pt x="133" y="82"/>
                      <a:pt x="133" y="82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70" y="19"/>
                      <a:pt x="168" y="17"/>
                      <a:pt x="166" y="16"/>
                    </a:cubicBezTo>
                    <a:cubicBezTo>
                      <a:pt x="164" y="15"/>
                      <a:pt x="162" y="14"/>
                      <a:pt x="160" y="13"/>
                    </a:cubicBezTo>
                    <a:cubicBezTo>
                      <a:pt x="121" y="74"/>
                      <a:pt x="121" y="74"/>
                      <a:pt x="121" y="74"/>
                    </a:cubicBezTo>
                    <a:lnTo>
                      <a:pt x="134" y="2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îṡ1iḓè">
                <a:extLst>
                  <a:ext uri="{FF2B5EF4-FFF2-40B4-BE49-F238E27FC236}">
                    <a16:creationId xmlns:a16="http://schemas.microsoft.com/office/drawing/2014/main" id="{FFA173B1-8B3A-466E-BB3C-93DC897C55A0}"/>
                  </a:ext>
                </a:extLst>
              </p:cNvPr>
              <p:cNvSpPr/>
              <p:nvPr/>
            </p:nvSpPr>
            <p:spPr bwMode="auto">
              <a:xfrm>
                <a:off x="5635626" y="1879600"/>
                <a:ext cx="477838" cy="446088"/>
              </a:xfrm>
              <a:custGeom>
                <a:avLst/>
                <a:gdLst>
                  <a:gd name="T0" fmla="*/ 89 w 154"/>
                  <a:gd name="T1" fmla="*/ 11 h 144"/>
                  <a:gd name="T2" fmla="*/ 36 w 154"/>
                  <a:gd name="T3" fmla="*/ 23 h 144"/>
                  <a:gd name="T4" fmla="*/ 33 w 154"/>
                  <a:gd name="T5" fmla="*/ 28 h 144"/>
                  <a:gd name="T6" fmla="*/ 24 w 154"/>
                  <a:gd name="T7" fmla="*/ 22 h 144"/>
                  <a:gd name="T8" fmla="*/ 15 w 154"/>
                  <a:gd name="T9" fmla="*/ 25 h 144"/>
                  <a:gd name="T10" fmla="*/ 15 w 154"/>
                  <a:gd name="T11" fmla="*/ 25 h 144"/>
                  <a:gd name="T12" fmla="*/ 17 w 154"/>
                  <a:gd name="T13" fmla="*/ 34 h 144"/>
                  <a:gd name="T14" fmla="*/ 26 w 154"/>
                  <a:gd name="T15" fmla="*/ 40 h 144"/>
                  <a:gd name="T16" fmla="*/ 20 w 154"/>
                  <a:gd name="T17" fmla="*/ 49 h 144"/>
                  <a:gd name="T18" fmla="*/ 11 w 154"/>
                  <a:gd name="T19" fmla="*/ 43 h 144"/>
                  <a:gd name="T20" fmla="*/ 2 w 154"/>
                  <a:gd name="T21" fmla="*/ 46 h 144"/>
                  <a:gd name="T22" fmla="*/ 2 w 154"/>
                  <a:gd name="T23" fmla="*/ 46 h 144"/>
                  <a:gd name="T24" fmla="*/ 4 w 154"/>
                  <a:gd name="T25" fmla="*/ 55 h 144"/>
                  <a:gd name="T26" fmla="*/ 13 w 154"/>
                  <a:gd name="T27" fmla="*/ 61 h 144"/>
                  <a:gd name="T28" fmla="*/ 6 w 154"/>
                  <a:gd name="T29" fmla="*/ 73 h 144"/>
                  <a:gd name="T30" fmla="*/ 6 w 154"/>
                  <a:gd name="T31" fmla="*/ 73 h 144"/>
                  <a:gd name="T32" fmla="*/ 9 w 154"/>
                  <a:gd name="T33" fmla="*/ 85 h 144"/>
                  <a:gd name="T34" fmla="*/ 17 w 154"/>
                  <a:gd name="T35" fmla="*/ 90 h 144"/>
                  <a:gd name="T36" fmla="*/ 30 w 154"/>
                  <a:gd name="T37" fmla="*/ 87 h 144"/>
                  <a:gd name="T38" fmla="*/ 30 w 154"/>
                  <a:gd name="T39" fmla="*/ 87 h 144"/>
                  <a:gd name="T40" fmla="*/ 48 w 154"/>
                  <a:gd name="T41" fmla="*/ 99 h 144"/>
                  <a:gd name="T42" fmla="*/ 71 w 154"/>
                  <a:gd name="T43" fmla="*/ 113 h 144"/>
                  <a:gd name="T44" fmla="*/ 89 w 154"/>
                  <a:gd name="T45" fmla="*/ 124 h 144"/>
                  <a:gd name="T46" fmla="*/ 89 w 154"/>
                  <a:gd name="T47" fmla="*/ 124 h 144"/>
                  <a:gd name="T48" fmla="*/ 92 w 154"/>
                  <a:gd name="T49" fmla="*/ 137 h 144"/>
                  <a:gd name="T50" fmla="*/ 100 w 154"/>
                  <a:gd name="T51" fmla="*/ 142 h 144"/>
                  <a:gd name="T52" fmla="*/ 113 w 154"/>
                  <a:gd name="T53" fmla="*/ 139 h 144"/>
                  <a:gd name="T54" fmla="*/ 113 w 154"/>
                  <a:gd name="T55" fmla="*/ 139 h 144"/>
                  <a:gd name="T56" fmla="*/ 120 w 154"/>
                  <a:gd name="T57" fmla="*/ 127 h 144"/>
                  <a:gd name="T58" fmla="*/ 129 w 154"/>
                  <a:gd name="T59" fmla="*/ 132 h 144"/>
                  <a:gd name="T60" fmla="*/ 139 w 154"/>
                  <a:gd name="T61" fmla="*/ 130 h 144"/>
                  <a:gd name="T62" fmla="*/ 139 w 154"/>
                  <a:gd name="T63" fmla="*/ 130 h 144"/>
                  <a:gd name="T64" fmla="*/ 137 w 154"/>
                  <a:gd name="T65" fmla="*/ 120 h 144"/>
                  <a:gd name="T66" fmla="*/ 127 w 154"/>
                  <a:gd name="T67" fmla="*/ 115 h 144"/>
                  <a:gd name="T68" fmla="*/ 133 w 154"/>
                  <a:gd name="T69" fmla="*/ 106 h 144"/>
                  <a:gd name="T70" fmla="*/ 142 w 154"/>
                  <a:gd name="T71" fmla="*/ 112 h 144"/>
                  <a:gd name="T72" fmla="*/ 152 w 154"/>
                  <a:gd name="T73" fmla="*/ 109 h 144"/>
                  <a:gd name="T74" fmla="*/ 152 w 154"/>
                  <a:gd name="T75" fmla="*/ 109 h 144"/>
                  <a:gd name="T76" fmla="*/ 149 w 154"/>
                  <a:gd name="T77" fmla="*/ 100 h 144"/>
                  <a:gd name="T78" fmla="*/ 140 w 154"/>
                  <a:gd name="T79" fmla="*/ 94 h 144"/>
                  <a:gd name="T80" fmla="*/ 143 w 154"/>
                  <a:gd name="T81" fmla="*/ 90 h 144"/>
                  <a:gd name="T82" fmla="*/ 131 w 154"/>
                  <a:gd name="T83" fmla="*/ 37 h 144"/>
                  <a:gd name="T84" fmla="*/ 131 w 154"/>
                  <a:gd name="T85" fmla="*/ 37 h 144"/>
                  <a:gd name="T86" fmla="*/ 105 w 154"/>
                  <a:gd name="T87" fmla="*/ 32 h 144"/>
                  <a:gd name="T88" fmla="*/ 89 w 154"/>
                  <a:gd name="T89" fmla="*/ 11 h 144"/>
                  <a:gd name="T90" fmla="*/ 119 w 154"/>
                  <a:gd name="T91" fmla="*/ 75 h 144"/>
                  <a:gd name="T92" fmla="*/ 103 w 154"/>
                  <a:gd name="T93" fmla="*/ 100 h 144"/>
                  <a:gd name="T94" fmla="*/ 86 w 154"/>
                  <a:gd name="T95" fmla="*/ 89 h 144"/>
                  <a:gd name="T96" fmla="*/ 102 w 154"/>
                  <a:gd name="T97" fmla="*/ 64 h 144"/>
                  <a:gd name="T98" fmla="*/ 116 w 154"/>
                  <a:gd name="T99" fmla="*/ 61 h 144"/>
                  <a:gd name="T100" fmla="*/ 119 w 154"/>
                  <a:gd name="T101" fmla="*/ 75 h 144"/>
                  <a:gd name="T102" fmla="*/ 77 w 154"/>
                  <a:gd name="T103" fmla="*/ 49 h 144"/>
                  <a:gd name="T104" fmla="*/ 62 w 154"/>
                  <a:gd name="T105" fmla="*/ 74 h 144"/>
                  <a:gd name="T106" fmla="*/ 44 w 154"/>
                  <a:gd name="T107" fmla="*/ 64 h 144"/>
                  <a:gd name="T108" fmla="*/ 60 w 154"/>
                  <a:gd name="T109" fmla="*/ 38 h 144"/>
                  <a:gd name="T110" fmla="*/ 74 w 154"/>
                  <a:gd name="T111" fmla="*/ 35 h 144"/>
                  <a:gd name="T112" fmla="*/ 77 w 154"/>
                  <a:gd name="T113" fmla="*/ 49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4" h="144">
                    <a:moveTo>
                      <a:pt x="89" y="11"/>
                    </a:moveTo>
                    <a:cubicBezTo>
                      <a:pt x="71" y="0"/>
                      <a:pt x="47" y="6"/>
                      <a:pt x="36" y="23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1" y="20"/>
                      <a:pt x="17" y="21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3" y="28"/>
                      <a:pt x="14" y="32"/>
                      <a:pt x="17" y="34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8" y="41"/>
                      <a:pt x="4" y="42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0" y="49"/>
                      <a:pt x="1" y="53"/>
                      <a:pt x="4" y="55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6" y="73"/>
                      <a:pt x="6" y="73"/>
                      <a:pt x="6" y="73"/>
                    </a:cubicBezTo>
                    <a:cubicBezTo>
                      <a:pt x="6" y="73"/>
                      <a:pt x="6" y="73"/>
                      <a:pt x="6" y="73"/>
                    </a:cubicBezTo>
                    <a:cubicBezTo>
                      <a:pt x="3" y="77"/>
                      <a:pt x="4" y="83"/>
                      <a:pt x="9" y="85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21" y="93"/>
                      <a:pt x="27" y="92"/>
                      <a:pt x="30" y="87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48" y="99"/>
                      <a:pt x="48" y="99"/>
                      <a:pt x="48" y="99"/>
                    </a:cubicBezTo>
                    <a:cubicBezTo>
                      <a:pt x="71" y="113"/>
                      <a:pt x="71" y="113"/>
                      <a:pt x="71" y="113"/>
                    </a:cubicBezTo>
                    <a:cubicBezTo>
                      <a:pt x="89" y="124"/>
                      <a:pt x="89" y="124"/>
                      <a:pt x="89" y="124"/>
                    </a:cubicBezTo>
                    <a:cubicBezTo>
                      <a:pt x="89" y="124"/>
                      <a:pt x="89" y="124"/>
                      <a:pt x="89" y="124"/>
                    </a:cubicBezTo>
                    <a:cubicBezTo>
                      <a:pt x="86" y="128"/>
                      <a:pt x="88" y="134"/>
                      <a:pt x="92" y="137"/>
                    </a:cubicBezTo>
                    <a:cubicBezTo>
                      <a:pt x="100" y="142"/>
                      <a:pt x="100" y="142"/>
                      <a:pt x="100" y="142"/>
                    </a:cubicBezTo>
                    <a:cubicBezTo>
                      <a:pt x="104" y="144"/>
                      <a:pt x="110" y="143"/>
                      <a:pt x="113" y="139"/>
                    </a:cubicBezTo>
                    <a:cubicBezTo>
                      <a:pt x="113" y="139"/>
                      <a:pt x="113" y="139"/>
                      <a:pt x="113" y="139"/>
                    </a:cubicBezTo>
                    <a:cubicBezTo>
                      <a:pt x="120" y="127"/>
                      <a:pt x="120" y="127"/>
                      <a:pt x="120" y="127"/>
                    </a:cubicBezTo>
                    <a:cubicBezTo>
                      <a:pt x="129" y="132"/>
                      <a:pt x="129" y="132"/>
                      <a:pt x="129" y="132"/>
                    </a:cubicBezTo>
                    <a:cubicBezTo>
                      <a:pt x="133" y="134"/>
                      <a:pt x="137" y="133"/>
                      <a:pt x="139" y="130"/>
                    </a:cubicBezTo>
                    <a:cubicBezTo>
                      <a:pt x="139" y="130"/>
                      <a:pt x="139" y="130"/>
                      <a:pt x="139" y="130"/>
                    </a:cubicBezTo>
                    <a:cubicBezTo>
                      <a:pt x="141" y="127"/>
                      <a:pt x="140" y="122"/>
                      <a:pt x="137" y="120"/>
                    </a:cubicBezTo>
                    <a:cubicBezTo>
                      <a:pt x="127" y="115"/>
                      <a:pt x="127" y="115"/>
                      <a:pt x="127" y="115"/>
                    </a:cubicBezTo>
                    <a:cubicBezTo>
                      <a:pt x="133" y="106"/>
                      <a:pt x="133" y="106"/>
                      <a:pt x="133" y="106"/>
                    </a:cubicBezTo>
                    <a:cubicBezTo>
                      <a:pt x="142" y="112"/>
                      <a:pt x="142" y="112"/>
                      <a:pt x="142" y="112"/>
                    </a:cubicBezTo>
                    <a:cubicBezTo>
                      <a:pt x="145" y="114"/>
                      <a:pt x="150" y="113"/>
                      <a:pt x="152" y="109"/>
                    </a:cubicBezTo>
                    <a:cubicBezTo>
                      <a:pt x="152" y="109"/>
                      <a:pt x="152" y="109"/>
                      <a:pt x="152" y="109"/>
                    </a:cubicBezTo>
                    <a:cubicBezTo>
                      <a:pt x="154" y="106"/>
                      <a:pt x="153" y="102"/>
                      <a:pt x="149" y="100"/>
                    </a:cubicBezTo>
                    <a:cubicBezTo>
                      <a:pt x="140" y="94"/>
                      <a:pt x="140" y="94"/>
                      <a:pt x="140" y="94"/>
                    </a:cubicBezTo>
                    <a:cubicBezTo>
                      <a:pt x="143" y="90"/>
                      <a:pt x="143" y="90"/>
                      <a:pt x="143" y="90"/>
                    </a:cubicBezTo>
                    <a:cubicBezTo>
                      <a:pt x="154" y="72"/>
                      <a:pt x="149" y="48"/>
                      <a:pt x="131" y="37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23" y="32"/>
                      <a:pt x="113" y="30"/>
                      <a:pt x="105" y="32"/>
                    </a:cubicBezTo>
                    <a:cubicBezTo>
                      <a:pt x="102" y="23"/>
                      <a:pt x="97" y="16"/>
                      <a:pt x="89" y="11"/>
                    </a:cubicBezTo>
                    <a:close/>
                    <a:moveTo>
                      <a:pt x="119" y="75"/>
                    </a:moveTo>
                    <a:cubicBezTo>
                      <a:pt x="103" y="100"/>
                      <a:pt x="103" y="100"/>
                      <a:pt x="103" y="100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5" y="59"/>
                      <a:pt x="111" y="58"/>
                      <a:pt x="116" y="61"/>
                    </a:cubicBezTo>
                    <a:cubicBezTo>
                      <a:pt x="121" y="64"/>
                      <a:pt x="122" y="70"/>
                      <a:pt x="119" y="75"/>
                    </a:cubicBezTo>
                    <a:close/>
                    <a:moveTo>
                      <a:pt x="77" y="49"/>
                    </a:moveTo>
                    <a:cubicBezTo>
                      <a:pt x="62" y="74"/>
                      <a:pt x="62" y="74"/>
                      <a:pt x="62" y="74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63" y="33"/>
                      <a:pt x="69" y="32"/>
                      <a:pt x="74" y="35"/>
                    </a:cubicBezTo>
                    <a:cubicBezTo>
                      <a:pt x="79" y="38"/>
                      <a:pt x="80" y="44"/>
                      <a:pt x="77" y="49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îṧlïdê">
                <a:extLst>
                  <a:ext uri="{FF2B5EF4-FFF2-40B4-BE49-F238E27FC236}">
                    <a16:creationId xmlns:a16="http://schemas.microsoft.com/office/drawing/2014/main" id="{1D016779-EFD5-478A-869E-389622E04ABF}"/>
                  </a:ext>
                </a:extLst>
              </p:cNvPr>
              <p:cNvSpPr/>
              <p:nvPr/>
            </p:nvSpPr>
            <p:spPr bwMode="auto">
              <a:xfrm>
                <a:off x="6051551" y="2000250"/>
                <a:ext cx="82550" cy="244475"/>
              </a:xfrm>
              <a:custGeom>
                <a:avLst/>
                <a:gdLst>
                  <a:gd name="T0" fmla="*/ 23 w 27"/>
                  <a:gd name="T1" fmla="*/ 65 h 79"/>
                  <a:gd name="T2" fmla="*/ 14 w 27"/>
                  <a:gd name="T3" fmla="*/ 59 h 79"/>
                  <a:gd name="T4" fmla="*/ 16 w 27"/>
                  <a:gd name="T5" fmla="*/ 55 h 79"/>
                  <a:gd name="T6" fmla="*/ 4 w 27"/>
                  <a:gd name="T7" fmla="*/ 2 h 79"/>
                  <a:gd name="T8" fmla="*/ 4 w 27"/>
                  <a:gd name="T9" fmla="*/ 2 h 79"/>
                  <a:gd name="T10" fmla="*/ 0 w 27"/>
                  <a:gd name="T11" fmla="*/ 0 h 79"/>
                  <a:gd name="T12" fmla="*/ 9 w 27"/>
                  <a:gd name="T13" fmla="*/ 51 h 79"/>
                  <a:gd name="T14" fmla="*/ 6 w 27"/>
                  <a:gd name="T15" fmla="*/ 55 h 79"/>
                  <a:gd name="T16" fmla="*/ 15 w 27"/>
                  <a:gd name="T17" fmla="*/ 61 h 79"/>
                  <a:gd name="T18" fmla="*/ 18 w 27"/>
                  <a:gd name="T19" fmla="*/ 70 h 79"/>
                  <a:gd name="T20" fmla="*/ 8 w 27"/>
                  <a:gd name="T21" fmla="*/ 73 h 79"/>
                  <a:gd name="T22" fmla="*/ 15 w 27"/>
                  <a:gd name="T23" fmla="*/ 77 h 79"/>
                  <a:gd name="T24" fmla="*/ 25 w 27"/>
                  <a:gd name="T25" fmla="*/ 75 h 79"/>
                  <a:gd name="T26" fmla="*/ 25 w 27"/>
                  <a:gd name="T27" fmla="*/ 75 h 79"/>
                  <a:gd name="T28" fmla="*/ 23 w 27"/>
                  <a:gd name="T29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9">
                    <a:moveTo>
                      <a:pt x="23" y="65"/>
                    </a:moveTo>
                    <a:cubicBezTo>
                      <a:pt x="14" y="59"/>
                      <a:pt x="14" y="59"/>
                      <a:pt x="14" y="59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27" y="37"/>
                      <a:pt x="22" y="1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5" y="12"/>
                      <a:pt x="19" y="34"/>
                      <a:pt x="9" y="51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9" y="63"/>
                      <a:pt x="20" y="67"/>
                      <a:pt x="18" y="70"/>
                    </a:cubicBezTo>
                    <a:cubicBezTo>
                      <a:pt x="16" y="73"/>
                      <a:pt x="12" y="74"/>
                      <a:pt x="8" y="73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9" y="79"/>
                      <a:pt x="23" y="78"/>
                      <a:pt x="25" y="75"/>
                    </a:cubicBezTo>
                    <a:cubicBezTo>
                      <a:pt x="25" y="75"/>
                      <a:pt x="25" y="75"/>
                      <a:pt x="25" y="75"/>
                    </a:cubicBezTo>
                    <a:cubicBezTo>
                      <a:pt x="27" y="71"/>
                      <a:pt x="26" y="67"/>
                      <a:pt x="23" y="65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îṡľîḑé">
                <a:extLst>
                  <a:ext uri="{FF2B5EF4-FFF2-40B4-BE49-F238E27FC236}">
                    <a16:creationId xmlns:a16="http://schemas.microsoft.com/office/drawing/2014/main" id="{37B23E9A-8C77-4F50-B36B-8CD1DDF3FBCF}"/>
                  </a:ext>
                </a:extLst>
              </p:cNvPr>
              <p:cNvSpPr/>
              <p:nvPr/>
            </p:nvSpPr>
            <p:spPr bwMode="auto">
              <a:xfrm>
                <a:off x="5902326" y="2058988"/>
                <a:ext cx="101600" cy="130175"/>
              </a:xfrm>
              <a:custGeom>
                <a:avLst/>
                <a:gdLst>
                  <a:gd name="T0" fmla="*/ 17 w 33"/>
                  <a:gd name="T1" fmla="*/ 42 h 42"/>
                  <a:gd name="T2" fmla="*/ 8 w 33"/>
                  <a:gd name="T3" fmla="*/ 36 h 42"/>
                  <a:gd name="T4" fmla="*/ 23 w 33"/>
                  <a:gd name="T5" fmla="*/ 11 h 42"/>
                  <a:gd name="T6" fmla="*/ 33 w 33"/>
                  <a:gd name="T7" fmla="*/ 6 h 42"/>
                  <a:gd name="T8" fmla="*/ 30 w 33"/>
                  <a:gd name="T9" fmla="*/ 3 h 42"/>
                  <a:gd name="T10" fmla="*/ 16 w 33"/>
                  <a:gd name="T11" fmla="*/ 6 h 42"/>
                  <a:gd name="T12" fmla="*/ 0 w 33"/>
                  <a:gd name="T13" fmla="*/ 31 h 42"/>
                  <a:gd name="T14" fmla="*/ 17 w 33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42">
                    <a:moveTo>
                      <a:pt x="17" y="42"/>
                    </a:moveTo>
                    <a:cubicBezTo>
                      <a:pt x="8" y="36"/>
                      <a:pt x="8" y="36"/>
                      <a:pt x="8" y="36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5" y="7"/>
                      <a:pt x="29" y="5"/>
                      <a:pt x="33" y="6"/>
                    </a:cubicBezTo>
                    <a:cubicBezTo>
                      <a:pt x="32" y="5"/>
                      <a:pt x="31" y="4"/>
                      <a:pt x="30" y="3"/>
                    </a:cubicBezTo>
                    <a:cubicBezTo>
                      <a:pt x="25" y="0"/>
                      <a:pt x="19" y="1"/>
                      <a:pt x="16" y="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7" y="42"/>
                      <a:pt x="17" y="42"/>
                      <a:pt x="17" y="42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ïŝḻiďê">
                <a:extLst>
                  <a:ext uri="{FF2B5EF4-FFF2-40B4-BE49-F238E27FC236}">
                    <a16:creationId xmlns:a16="http://schemas.microsoft.com/office/drawing/2014/main" id="{6EA11650-B453-41DA-9DED-FE7E10034555}"/>
                  </a:ext>
                </a:extLst>
              </p:cNvPr>
              <p:cNvSpPr/>
              <p:nvPr/>
            </p:nvSpPr>
            <p:spPr bwMode="auto">
              <a:xfrm>
                <a:off x="5730876" y="1962150"/>
                <a:ext cx="6350" cy="3175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î$ḷïdé">
                <a:extLst>
                  <a:ext uri="{FF2B5EF4-FFF2-40B4-BE49-F238E27FC236}">
                    <a16:creationId xmlns:a16="http://schemas.microsoft.com/office/drawing/2014/main" id="{5966EF52-30EC-4512-B32A-641BFA17EC4F}"/>
                  </a:ext>
                </a:extLst>
              </p:cNvPr>
              <p:cNvSpPr/>
              <p:nvPr/>
            </p:nvSpPr>
            <p:spPr bwMode="auto">
              <a:xfrm>
                <a:off x="5772151" y="1978025"/>
                <a:ext cx="101600" cy="130175"/>
              </a:xfrm>
              <a:custGeom>
                <a:avLst/>
                <a:gdLst>
                  <a:gd name="T0" fmla="*/ 30 w 33"/>
                  <a:gd name="T1" fmla="*/ 3 h 42"/>
                  <a:gd name="T2" fmla="*/ 16 w 33"/>
                  <a:gd name="T3" fmla="*/ 6 h 42"/>
                  <a:gd name="T4" fmla="*/ 0 w 33"/>
                  <a:gd name="T5" fmla="*/ 32 h 42"/>
                  <a:gd name="T6" fmla="*/ 18 w 33"/>
                  <a:gd name="T7" fmla="*/ 42 h 42"/>
                  <a:gd name="T8" fmla="*/ 18 w 33"/>
                  <a:gd name="T9" fmla="*/ 42 h 42"/>
                  <a:gd name="T10" fmla="*/ 8 w 33"/>
                  <a:gd name="T11" fmla="*/ 36 h 42"/>
                  <a:gd name="T12" fmla="*/ 23 w 33"/>
                  <a:gd name="T13" fmla="*/ 11 h 42"/>
                  <a:gd name="T14" fmla="*/ 33 w 33"/>
                  <a:gd name="T15" fmla="*/ 6 h 42"/>
                  <a:gd name="T16" fmla="*/ 30 w 33"/>
                  <a:gd name="T17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2">
                    <a:moveTo>
                      <a:pt x="30" y="3"/>
                    </a:moveTo>
                    <a:cubicBezTo>
                      <a:pt x="25" y="0"/>
                      <a:pt x="19" y="1"/>
                      <a:pt x="16" y="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5" y="7"/>
                      <a:pt x="29" y="6"/>
                      <a:pt x="33" y="6"/>
                    </a:cubicBezTo>
                    <a:cubicBezTo>
                      <a:pt x="32" y="5"/>
                      <a:pt x="31" y="4"/>
                      <a:pt x="30" y="3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ï$ḻiďê">
                <a:extLst>
                  <a:ext uri="{FF2B5EF4-FFF2-40B4-BE49-F238E27FC236}">
                    <a16:creationId xmlns:a16="http://schemas.microsoft.com/office/drawing/2014/main" id="{AEE9D879-32E5-4D1E-A614-BEEFB1F76022}"/>
                  </a:ext>
                </a:extLst>
              </p:cNvPr>
              <p:cNvSpPr/>
              <p:nvPr/>
            </p:nvSpPr>
            <p:spPr bwMode="auto">
              <a:xfrm>
                <a:off x="5921376" y="1919288"/>
                <a:ext cx="55563" cy="58738"/>
              </a:xfrm>
              <a:custGeom>
                <a:avLst/>
                <a:gdLst>
                  <a:gd name="T0" fmla="*/ 0 w 18"/>
                  <a:gd name="T1" fmla="*/ 0 h 19"/>
                  <a:gd name="T2" fmla="*/ 13 w 18"/>
                  <a:gd name="T3" fmla="*/ 19 h 19"/>
                  <a:gd name="T4" fmla="*/ 18 w 18"/>
                  <a:gd name="T5" fmla="*/ 18 h 19"/>
                  <a:gd name="T6" fmla="*/ 4 w 18"/>
                  <a:gd name="T7" fmla="*/ 2 h 19"/>
                  <a:gd name="T8" fmla="*/ 4 w 18"/>
                  <a:gd name="T9" fmla="*/ 2 h 19"/>
                  <a:gd name="T10" fmla="*/ 0 w 18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cubicBezTo>
                      <a:pt x="6" y="5"/>
                      <a:pt x="11" y="12"/>
                      <a:pt x="13" y="19"/>
                    </a:cubicBezTo>
                    <a:cubicBezTo>
                      <a:pt x="15" y="18"/>
                      <a:pt x="16" y="18"/>
                      <a:pt x="18" y="18"/>
                    </a:cubicBezTo>
                    <a:cubicBezTo>
                      <a:pt x="15" y="12"/>
                      <a:pt x="10" y="6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ïs1iďê">
                <a:extLst>
                  <a:ext uri="{FF2B5EF4-FFF2-40B4-BE49-F238E27FC236}">
                    <a16:creationId xmlns:a16="http://schemas.microsoft.com/office/drawing/2014/main" id="{A3AB2B7F-D83D-4964-91CF-65C4227C51FC}"/>
                  </a:ext>
                </a:extLst>
              </p:cNvPr>
              <p:cNvSpPr/>
              <p:nvPr/>
            </p:nvSpPr>
            <p:spPr bwMode="auto">
              <a:xfrm>
                <a:off x="6029326" y="2208213"/>
                <a:ext cx="65088" cy="101600"/>
              </a:xfrm>
              <a:custGeom>
                <a:avLst/>
                <a:gdLst>
                  <a:gd name="T0" fmla="*/ 17 w 21"/>
                  <a:gd name="T1" fmla="*/ 19 h 33"/>
                  <a:gd name="T2" fmla="*/ 8 w 21"/>
                  <a:gd name="T3" fmla="*/ 13 h 33"/>
                  <a:gd name="T4" fmla="*/ 13 w 21"/>
                  <a:gd name="T5" fmla="*/ 4 h 33"/>
                  <a:gd name="T6" fmla="*/ 6 w 21"/>
                  <a:gd name="T7" fmla="*/ 0 h 33"/>
                  <a:gd name="T8" fmla="*/ 0 w 21"/>
                  <a:gd name="T9" fmla="*/ 9 h 33"/>
                  <a:gd name="T10" fmla="*/ 10 w 21"/>
                  <a:gd name="T11" fmla="*/ 14 h 33"/>
                  <a:gd name="T12" fmla="*/ 12 w 21"/>
                  <a:gd name="T13" fmla="*/ 24 h 33"/>
                  <a:gd name="T14" fmla="*/ 2 w 21"/>
                  <a:gd name="T15" fmla="*/ 26 h 33"/>
                  <a:gd name="T16" fmla="*/ 9 w 21"/>
                  <a:gd name="T17" fmla="*/ 31 h 33"/>
                  <a:gd name="T18" fmla="*/ 19 w 21"/>
                  <a:gd name="T19" fmla="*/ 29 h 33"/>
                  <a:gd name="T20" fmla="*/ 17 w 21"/>
                  <a:gd name="T21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33">
                    <a:moveTo>
                      <a:pt x="17" y="19"/>
                    </a:moveTo>
                    <a:cubicBezTo>
                      <a:pt x="8" y="13"/>
                      <a:pt x="8" y="13"/>
                      <a:pt x="8" y="1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3" y="16"/>
                      <a:pt x="14" y="21"/>
                      <a:pt x="12" y="24"/>
                    </a:cubicBezTo>
                    <a:cubicBezTo>
                      <a:pt x="10" y="27"/>
                      <a:pt x="6" y="28"/>
                      <a:pt x="2" y="26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3" y="33"/>
                      <a:pt x="17" y="32"/>
                      <a:pt x="19" y="29"/>
                    </a:cubicBezTo>
                    <a:cubicBezTo>
                      <a:pt x="21" y="25"/>
                      <a:pt x="20" y="21"/>
                      <a:pt x="17" y="19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i$lïḋê">
                <a:extLst>
                  <a:ext uri="{FF2B5EF4-FFF2-40B4-BE49-F238E27FC236}">
                    <a16:creationId xmlns:a16="http://schemas.microsoft.com/office/drawing/2014/main" id="{3DA193BC-4055-457D-B132-DFFDD2BA3361}"/>
                  </a:ext>
                </a:extLst>
              </p:cNvPr>
              <p:cNvSpPr/>
              <p:nvPr/>
            </p:nvSpPr>
            <p:spPr bwMode="auto">
              <a:xfrm>
                <a:off x="5691188" y="2028825"/>
                <a:ext cx="6350" cy="1588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î$ľiḓê">
                <a:extLst>
                  <a:ext uri="{FF2B5EF4-FFF2-40B4-BE49-F238E27FC236}">
                    <a16:creationId xmlns:a16="http://schemas.microsoft.com/office/drawing/2014/main" id="{4E827894-77D2-46D7-855E-8DBE35469A47}"/>
                  </a:ext>
                </a:extLst>
              </p:cNvPr>
              <p:cNvSpPr/>
              <p:nvPr/>
            </p:nvSpPr>
            <p:spPr bwMode="auto">
              <a:xfrm>
                <a:off x="5945188" y="2273300"/>
                <a:ext cx="84138" cy="68263"/>
              </a:xfrm>
              <a:custGeom>
                <a:avLst/>
                <a:gdLst>
                  <a:gd name="T0" fmla="*/ 20 w 27"/>
                  <a:gd name="T1" fmla="*/ 0 h 22"/>
                  <a:gd name="T2" fmla="*/ 13 w 27"/>
                  <a:gd name="T3" fmla="*/ 12 h 22"/>
                  <a:gd name="T4" fmla="*/ 0 w 27"/>
                  <a:gd name="T5" fmla="*/ 15 h 22"/>
                  <a:gd name="T6" fmla="*/ 7 w 27"/>
                  <a:gd name="T7" fmla="*/ 19 h 22"/>
                  <a:gd name="T8" fmla="*/ 20 w 27"/>
                  <a:gd name="T9" fmla="*/ 16 h 22"/>
                  <a:gd name="T10" fmla="*/ 27 w 27"/>
                  <a:gd name="T11" fmla="*/ 4 h 22"/>
                  <a:gd name="T12" fmla="*/ 20 w 27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2">
                    <a:moveTo>
                      <a:pt x="20" y="0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0" y="16"/>
                      <a:pt x="5" y="17"/>
                      <a:pt x="0" y="15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2" y="22"/>
                      <a:pt x="17" y="20"/>
                      <a:pt x="20" y="16"/>
                    </a:cubicBezTo>
                    <a:cubicBezTo>
                      <a:pt x="27" y="4"/>
                      <a:pt x="27" y="4"/>
                      <a:pt x="27" y="4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ïṣļiḍé">
                <a:extLst>
                  <a:ext uri="{FF2B5EF4-FFF2-40B4-BE49-F238E27FC236}">
                    <a16:creationId xmlns:a16="http://schemas.microsoft.com/office/drawing/2014/main" id="{48341372-9739-4430-B84C-11A5201B19CF}"/>
                  </a:ext>
                </a:extLst>
              </p:cNvPr>
              <p:cNvSpPr/>
              <p:nvPr/>
            </p:nvSpPr>
            <p:spPr bwMode="auto">
              <a:xfrm>
                <a:off x="5688013" y="2149475"/>
                <a:ext cx="61913" cy="30163"/>
              </a:xfrm>
              <a:custGeom>
                <a:avLst/>
                <a:gdLst>
                  <a:gd name="T0" fmla="*/ 13 w 20"/>
                  <a:gd name="T1" fmla="*/ 0 h 10"/>
                  <a:gd name="T2" fmla="*/ 0 w 20"/>
                  <a:gd name="T3" fmla="*/ 3 h 10"/>
                  <a:gd name="T4" fmla="*/ 7 w 20"/>
                  <a:gd name="T5" fmla="*/ 8 h 10"/>
                  <a:gd name="T6" fmla="*/ 20 w 20"/>
                  <a:gd name="T7" fmla="*/ 5 h 10"/>
                  <a:gd name="T8" fmla="*/ 13 w 2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0">
                    <a:moveTo>
                      <a:pt x="13" y="0"/>
                    </a:moveTo>
                    <a:cubicBezTo>
                      <a:pt x="10" y="5"/>
                      <a:pt x="4" y="6"/>
                      <a:pt x="0" y="3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1" y="10"/>
                      <a:pt x="17" y="9"/>
                      <a:pt x="20" y="5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B4E5768A-F222-494B-8517-09D971794B2C}"/>
                </a:ext>
              </a:extLst>
            </p:cNvPr>
            <p:cNvCxnSpPr>
              <a:stCxn id="168" idx="1"/>
            </p:cNvCxnSpPr>
            <p:nvPr/>
          </p:nvCxnSpPr>
          <p:spPr>
            <a:xfrm flipH="1">
              <a:off x="669925" y="6095290"/>
              <a:ext cx="6780247" cy="4833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isliḓê">
              <a:extLst>
                <a:ext uri="{FF2B5EF4-FFF2-40B4-BE49-F238E27FC236}">
                  <a16:creationId xmlns:a16="http://schemas.microsoft.com/office/drawing/2014/main" id="{17CEA82C-1036-4858-B9FD-6C0BEDBD7593}"/>
                </a:ext>
              </a:extLst>
            </p:cNvPr>
            <p:cNvGrpSpPr/>
            <p:nvPr/>
          </p:nvGrpSpPr>
          <p:grpSpPr>
            <a:xfrm>
              <a:off x="671527" y="5164695"/>
              <a:ext cx="1239565" cy="930595"/>
              <a:chOff x="6296435" y="4011842"/>
              <a:chExt cx="1239565" cy="930595"/>
            </a:xfrm>
          </p:grpSpPr>
          <p:sp>
            <p:nvSpPr>
              <p:cNvPr id="38" name="îṣḷîďê">
                <a:extLst>
                  <a:ext uri="{FF2B5EF4-FFF2-40B4-BE49-F238E27FC236}">
                    <a16:creationId xmlns:a16="http://schemas.microsoft.com/office/drawing/2014/main" id="{E4277532-CFBC-4FD8-B548-AC4CB0E48233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9" name="ïṩļîďè">
                <a:extLst>
                  <a:ext uri="{FF2B5EF4-FFF2-40B4-BE49-F238E27FC236}">
                    <a16:creationId xmlns:a16="http://schemas.microsoft.com/office/drawing/2014/main" id="{B5388DAA-10BB-4D62-ACBF-D36B139F753C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grpSp>
          <p:nvGrpSpPr>
            <p:cNvPr id="9" name="íṥļïḍé">
              <a:extLst>
                <a:ext uri="{FF2B5EF4-FFF2-40B4-BE49-F238E27FC236}">
                  <a16:creationId xmlns:a16="http://schemas.microsoft.com/office/drawing/2014/main" id="{8344D639-3155-414B-8B5F-23472C97C754}"/>
                </a:ext>
              </a:extLst>
            </p:cNvPr>
            <p:cNvGrpSpPr/>
            <p:nvPr/>
          </p:nvGrpSpPr>
          <p:grpSpPr>
            <a:xfrm>
              <a:off x="2034943" y="5164695"/>
              <a:ext cx="1239565" cy="930595"/>
              <a:chOff x="6296435" y="4011842"/>
              <a:chExt cx="1239565" cy="930595"/>
            </a:xfrm>
          </p:grpSpPr>
          <p:sp>
            <p:nvSpPr>
              <p:cNvPr id="36" name="îŝḷiďé">
                <a:extLst>
                  <a:ext uri="{FF2B5EF4-FFF2-40B4-BE49-F238E27FC236}">
                    <a16:creationId xmlns:a16="http://schemas.microsoft.com/office/drawing/2014/main" id="{5D3EE423-567C-4AC4-AB64-A89921D631CD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7" name="îŝḻîḍê">
                <a:extLst>
                  <a:ext uri="{FF2B5EF4-FFF2-40B4-BE49-F238E27FC236}">
                    <a16:creationId xmlns:a16="http://schemas.microsoft.com/office/drawing/2014/main" id="{7954D6E3-EB6B-43D4-99EA-F5D252EF9FF0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grpSp>
          <p:nvGrpSpPr>
            <p:cNvPr id="10" name="îṡļïďe">
              <a:extLst>
                <a:ext uri="{FF2B5EF4-FFF2-40B4-BE49-F238E27FC236}">
                  <a16:creationId xmlns:a16="http://schemas.microsoft.com/office/drawing/2014/main" id="{58A563CA-7657-4329-9507-8995838F7EAB}"/>
                </a:ext>
              </a:extLst>
            </p:cNvPr>
            <p:cNvGrpSpPr/>
            <p:nvPr/>
          </p:nvGrpSpPr>
          <p:grpSpPr>
            <a:xfrm>
              <a:off x="3398359" y="5164695"/>
              <a:ext cx="1239565" cy="930595"/>
              <a:chOff x="6296435" y="4011842"/>
              <a:chExt cx="1239565" cy="930595"/>
            </a:xfrm>
          </p:grpSpPr>
          <p:sp>
            <p:nvSpPr>
              <p:cNvPr id="34" name="iṣľïde">
                <a:extLst>
                  <a:ext uri="{FF2B5EF4-FFF2-40B4-BE49-F238E27FC236}">
                    <a16:creationId xmlns:a16="http://schemas.microsoft.com/office/drawing/2014/main" id="{ACDB6C3A-C789-48F8-8422-E4B28003D5B4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5" name="íṥḷíḍè">
                <a:extLst>
                  <a:ext uri="{FF2B5EF4-FFF2-40B4-BE49-F238E27FC236}">
                    <a16:creationId xmlns:a16="http://schemas.microsoft.com/office/drawing/2014/main" id="{A75F7900-7FEA-4CF0-83C8-554905C3DA9B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grpSp>
          <p:nvGrpSpPr>
            <p:cNvPr id="11" name="ïṧḷïḑe">
              <a:extLst>
                <a:ext uri="{FF2B5EF4-FFF2-40B4-BE49-F238E27FC236}">
                  <a16:creationId xmlns:a16="http://schemas.microsoft.com/office/drawing/2014/main" id="{E63E09A8-0EA4-44A6-9189-1B0093533B79}"/>
                </a:ext>
              </a:extLst>
            </p:cNvPr>
            <p:cNvGrpSpPr/>
            <p:nvPr/>
          </p:nvGrpSpPr>
          <p:grpSpPr>
            <a:xfrm>
              <a:off x="4761775" y="5164695"/>
              <a:ext cx="1239565" cy="930595"/>
              <a:chOff x="6296435" y="4011842"/>
              <a:chExt cx="1239565" cy="930595"/>
            </a:xfrm>
          </p:grpSpPr>
          <p:sp>
            <p:nvSpPr>
              <p:cNvPr id="32" name="iṡlíďé">
                <a:extLst>
                  <a:ext uri="{FF2B5EF4-FFF2-40B4-BE49-F238E27FC236}">
                    <a16:creationId xmlns:a16="http://schemas.microsoft.com/office/drawing/2014/main" id="{3044ABC7-2A2C-40D1-BE92-805369C09EA3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3" name="íşliḍe">
                <a:extLst>
                  <a:ext uri="{FF2B5EF4-FFF2-40B4-BE49-F238E27FC236}">
                    <a16:creationId xmlns:a16="http://schemas.microsoft.com/office/drawing/2014/main" id="{2FEEB7CF-C532-47B3-BDD3-0C062171E93D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BC41E744-2786-435D-83D4-744DFB71280F}"/>
                </a:ext>
              </a:extLst>
            </p:cNvPr>
            <p:cNvCxnSpPr/>
            <p:nvPr/>
          </p:nvCxnSpPr>
          <p:spPr>
            <a:xfrm>
              <a:off x="1947306" y="5180289"/>
              <a:ext cx="0" cy="864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B080086F-A048-45D2-A49B-1CF0EAB38608}"/>
                </a:ext>
              </a:extLst>
            </p:cNvPr>
            <p:cNvCxnSpPr/>
            <p:nvPr/>
          </p:nvCxnSpPr>
          <p:spPr>
            <a:xfrm>
              <a:off x="3260059" y="5180289"/>
              <a:ext cx="0" cy="864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05AF25C2-911A-4F02-AC20-B8D23D4614F1}"/>
                </a:ext>
              </a:extLst>
            </p:cNvPr>
            <p:cNvCxnSpPr/>
            <p:nvPr/>
          </p:nvCxnSpPr>
          <p:spPr>
            <a:xfrm>
              <a:off x="4677587" y="5180289"/>
              <a:ext cx="0" cy="864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íṣḻîḋè">
              <a:extLst>
                <a:ext uri="{FF2B5EF4-FFF2-40B4-BE49-F238E27FC236}">
                  <a16:creationId xmlns:a16="http://schemas.microsoft.com/office/drawing/2014/main" id="{8DD25B69-EE3E-40BE-A3E3-9DC8223EC273}"/>
                </a:ext>
              </a:extLst>
            </p:cNvPr>
            <p:cNvGrpSpPr/>
            <p:nvPr/>
          </p:nvGrpSpPr>
          <p:grpSpPr>
            <a:xfrm>
              <a:off x="6125189" y="5164695"/>
              <a:ext cx="1239565" cy="930595"/>
              <a:chOff x="6296435" y="4011842"/>
              <a:chExt cx="1239565" cy="930595"/>
            </a:xfrm>
          </p:grpSpPr>
          <p:sp>
            <p:nvSpPr>
              <p:cNvPr id="30" name="išļïḑé">
                <a:extLst>
                  <a:ext uri="{FF2B5EF4-FFF2-40B4-BE49-F238E27FC236}">
                    <a16:creationId xmlns:a16="http://schemas.microsoft.com/office/drawing/2014/main" id="{3EEF2E84-FC7A-4868-BB13-8BEB1AF77B90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1" name="îSlïḍè">
                <a:extLst>
                  <a:ext uri="{FF2B5EF4-FFF2-40B4-BE49-F238E27FC236}">
                    <a16:creationId xmlns:a16="http://schemas.microsoft.com/office/drawing/2014/main" id="{2CA1C868-698E-40E0-A18B-1D72D11FB250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10C133EA-C662-42B5-AD43-FC105EA850BB}"/>
                </a:ext>
              </a:extLst>
            </p:cNvPr>
            <p:cNvCxnSpPr/>
            <p:nvPr/>
          </p:nvCxnSpPr>
          <p:spPr>
            <a:xfrm>
              <a:off x="6030137" y="5180289"/>
              <a:ext cx="0" cy="864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îslîḓé">
              <a:extLst>
                <a:ext uri="{FF2B5EF4-FFF2-40B4-BE49-F238E27FC236}">
                  <a16:creationId xmlns:a16="http://schemas.microsoft.com/office/drawing/2014/main" id="{19059118-A8BF-452C-A1EB-EAA98042821D}"/>
                </a:ext>
              </a:extLst>
            </p:cNvPr>
            <p:cNvGrpSpPr/>
            <p:nvPr/>
          </p:nvGrpSpPr>
          <p:grpSpPr>
            <a:xfrm>
              <a:off x="687278" y="1225185"/>
              <a:ext cx="6533713" cy="1478146"/>
              <a:chOff x="687278" y="2398652"/>
              <a:chExt cx="3524773" cy="1478146"/>
            </a:xfrm>
          </p:grpSpPr>
          <p:sp>
            <p:nvSpPr>
              <p:cNvPr id="28" name="îSľíḋè">
                <a:extLst>
                  <a:ext uri="{FF2B5EF4-FFF2-40B4-BE49-F238E27FC236}">
                    <a16:creationId xmlns:a16="http://schemas.microsoft.com/office/drawing/2014/main" id="{4AF4E4A0-474E-45C4-A588-6497EC7B29F2}"/>
                  </a:ext>
                </a:extLst>
              </p:cNvPr>
              <p:cNvSpPr/>
              <p:nvPr/>
            </p:nvSpPr>
            <p:spPr>
              <a:xfrm>
                <a:off x="687278" y="2840458"/>
                <a:ext cx="3524773" cy="10363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9" name="îṡlîďé">
                <a:extLst>
                  <a:ext uri="{FF2B5EF4-FFF2-40B4-BE49-F238E27FC236}">
                    <a16:creationId xmlns:a16="http://schemas.microsoft.com/office/drawing/2014/main" id="{BF05A0C6-A27F-4398-9A09-4B1E26FB93DD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98AE2026-F316-4DCA-818A-61F2F52A6603}"/>
                </a:ext>
              </a:extLst>
            </p:cNvPr>
            <p:cNvCxnSpPr/>
            <p:nvPr/>
          </p:nvCxnSpPr>
          <p:spPr>
            <a:xfrm flipH="1">
              <a:off x="669925" y="2686648"/>
              <a:ext cx="6780247" cy="4833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î$lïḑê">
              <a:extLst>
                <a:ext uri="{FF2B5EF4-FFF2-40B4-BE49-F238E27FC236}">
                  <a16:creationId xmlns:a16="http://schemas.microsoft.com/office/drawing/2014/main" id="{502ED820-2A22-4B34-ACFB-619C08BBEF46}"/>
                </a:ext>
              </a:extLst>
            </p:cNvPr>
            <p:cNvGrpSpPr/>
            <p:nvPr/>
          </p:nvGrpSpPr>
          <p:grpSpPr>
            <a:xfrm>
              <a:off x="663364" y="3330484"/>
              <a:ext cx="2271762" cy="1095977"/>
              <a:chOff x="669924" y="1308228"/>
              <a:chExt cx="3086075" cy="1095977"/>
            </a:xfrm>
          </p:grpSpPr>
          <p:sp>
            <p:nvSpPr>
              <p:cNvPr id="26" name="íśḷíḋè">
                <a:extLst>
                  <a:ext uri="{FF2B5EF4-FFF2-40B4-BE49-F238E27FC236}">
                    <a16:creationId xmlns:a16="http://schemas.microsoft.com/office/drawing/2014/main" id="{5EA260C5-0913-4EAC-B989-E55FFF7BBA09}"/>
                  </a:ext>
                </a:extLst>
              </p:cNvPr>
              <p:cNvSpPr txBox="1"/>
              <p:nvPr/>
            </p:nvSpPr>
            <p:spPr bwMode="auto">
              <a:xfrm>
                <a:off x="669924" y="1308228"/>
                <a:ext cx="308607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01.Text here</a:t>
                </a:r>
              </a:p>
            </p:txBody>
          </p:sp>
          <p:sp>
            <p:nvSpPr>
              <p:cNvPr id="27" name="î$1íḓe">
                <a:extLst>
                  <a:ext uri="{FF2B5EF4-FFF2-40B4-BE49-F238E27FC236}">
                    <a16:creationId xmlns:a16="http://schemas.microsoft.com/office/drawing/2014/main" id="{8820F6F5-F19A-4A1A-9E27-B6E3C013F1AF}"/>
                  </a:ext>
                </a:extLst>
              </p:cNvPr>
              <p:cNvSpPr/>
              <p:nvPr/>
            </p:nvSpPr>
            <p:spPr bwMode="auto">
              <a:xfrm>
                <a:off x="669924" y="1750035"/>
                <a:ext cx="3086075" cy="654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20" name="îS1íḍe">
              <a:extLst>
                <a:ext uri="{FF2B5EF4-FFF2-40B4-BE49-F238E27FC236}">
                  <a16:creationId xmlns:a16="http://schemas.microsoft.com/office/drawing/2014/main" id="{305B965F-19F8-4AC1-9420-1B0E6662F10D}"/>
                </a:ext>
              </a:extLst>
            </p:cNvPr>
            <p:cNvGrpSpPr/>
            <p:nvPr/>
          </p:nvGrpSpPr>
          <p:grpSpPr>
            <a:xfrm>
              <a:off x="3354953" y="3330484"/>
              <a:ext cx="2271762" cy="1095977"/>
              <a:chOff x="669924" y="1308228"/>
              <a:chExt cx="3086075" cy="1095977"/>
            </a:xfrm>
          </p:grpSpPr>
          <p:sp>
            <p:nvSpPr>
              <p:cNvPr id="24" name="îṩ1iḓè">
                <a:extLst>
                  <a:ext uri="{FF2B5EF4-FFF2-40B4-BE49-F238E27FC236}">
                    <a16:creationId xmlns:a16="http://schemas.microsoft.com/office/drawing/2014/main" id="{49C86A49-5143-421C-B4AC-493B692D8BDA}"/>
                  </a:ext>
                </a:extLst>
              </p:cNvPr>
              <p:cNvSpPr txBox="1"/>
              <p:nvPr/>
            </p:nvSpPr>
            <p:spPr bwMode="auto">
              <a:xfrm>
                <a:off x="669924" y="1308228"/>
                <a:ext cx="308607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02.Text here</a:t>
                </a:r>
              </a:p>
            </p:txBody>
          </p:sp>
          <p:sp>
            <p:nvSpPr>
              <p:cNvPr id="25" name="iṡḻïḓê">
                <a:extLst>
                  <a:ext uri="{FF2B5EF4-FFF2-40B4-BE49-F238E27FC236}">
                    <a16:creationId xmlns:a16="http://schemas.microsoft.com/office/drawing/2014/main" id="{BDB802C8-49FF-4E35-B21A-E04C6F7848BE}"/>
                  </a:ext>
                </a:extLst>
              </p:cNvPr>
              <p:cNvSpPr/>
              <p:nvPr/>
            </p:nvSpPr>
            <p:spPr bwMode="auto">
              <a:xfrm>
                <a:off x="669924" y="1750035"/>
                <a:ext cx="3086075" cy="654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21" name="ïsľîdè">
              <a:extLst>
                <a:ext uri="{FF2B5EF4-FFF2-40B4-BE49-F238E27FC236}">
                  <a16:creationId xmlns:a16="http://schemas.microsoft.com/office/drawing/2014/main" id="{657CEF0A-F85E-4110-BEA3-A9617F4E2466}"/>
                </a:ext>
              </a:extLst>
            </p:cNvPr>
            <p:cNvGrpSpPr/>
            <p:nvPr/>
          </p:nvGrpSpPr>
          <p:grpSpPr>
            <a:xfrm>
              <a:off x="6046542" y="3330484"/>
              <a:ext cx="2271762" cy="1095977"/>
              <a:chOff x="669924" y="1308228"/>
              <a:chExt cx="3086075" cy="1095977"/>
            </a:xfrm>
          </p:grpSpPr>
          <p:sp>
            <p:nvSpPr>
              <p:cNvPr id="22" name="íSļïḍe">
                <a:extLst>
                  <a:ext uri="{FF2B5EF4-FFF2-40B4-BE49-F238E27FC236}">
                    <a16:creationId xmlns:a16="http://schemas.microsoft.com/office/drawing/2014/main" id="{AACB6F97-0B76-4962-8E72-EE20BF6407C1}"/>
                  </a:ext>
                </a:extLst>
              </p:cNvPr>
              <p:cNvSpPr txBox="1"/>
              <p:nvPr/>
            </p:nvSpPr>
            <p:spPr bwMode="auto">
              <a:xfrm>
                <a:off x="669924" y="1308228"/>
                <a:ext cx="308607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03.Text here</a:t>
                </a:r>
              </a:p>
            </p:txBody>
          </p:sp>
          <p:sp>
            <p:nvSpPr>
              <p:cNvPr id="23" name="ïṣḻiḑè">
                <a:extLst>
                  <a:ext uri="{FF2B5EF4-FFF2-40B4-BE49-F238E27FC236}">
                    <a16:creationId xmlns:a16="http://schemas.microsoft.com/office/drawing/2014/main" id="{FACBC53A-DA70-4561-BDC3-D5E41A3DDA3D}"/>
                  </a:ext>
                </a:extLst>
              </p:cNvPr>
              <p:cNvSpPr/>
              <p:nvPr/>
            </p:nvSpPr>
            <p:spPr bwMode="auto">
              <a:xfrm>
                <a:off x="669924" y="1750035"/>
                <a:ext cx="3086075" cy="654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8061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07FF34-F953-4DF6-90C6-635C1412C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E0494E0-D7F4-42F5-B456-BE9CE5EE6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C3104A-8C02-481F-BF50-839EFB71F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19796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008DF76-DB4A-4E58-946C-715F8D1D5B6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26267" y="1123950"/>
            <a:ext cx="9970709" cy="5019675"/>
            <a:chOff x="1026267" y="1123950"/>
            <a:chExt cx="9970709" cy="5019675"/>
          </a:xfrm>
        </p:grpSpPr>
        <p:grpSp>
          <p:nvGrpSpPr>
            <p:cNvPr id="6" name="îS1ïḍé">
              <a:extLst>
                <a:ext uri="{FF2B5EF4-FFF2-40B4-BE49-F238E27FC236}">
                  <a16:creationId xmlns:a16="http://schemas.microsoft.com/office/drawing/2014/main" id="{90EED8EF-0408-4B0F-A346-E68D9421CF6B}"/>
                </a:ext>
              </a:extLst>
            </p:cNvPr>
            <p:cNvGrpSpPr/>
            <p:nvPr/>
          </p:nvGrpSpPr>
          <p:grpSpPr>
            <a:xfrm>
              <a:off x="1026267" y="1899000"/>
              <a:ext cx="2560976" cy="3479754"/>
              <a:chOff x="1391900" y="2199246"/>
              <a:chExt cx="2560976" cy="3479754"/>
            </a:xfrm>
          </p:grpSpPr>
          <p:grpSp>
            <p:nvGrpSpPr>
              <p:cNvPr id="51" name="îšlïde">
                <a:extLst>
                  <a:ext uri="{FF2B5EF4-FFF2-40B4-BE49-F238E27FC236}">
                    <a16:creationId xmlns:a16="http://schemas.microsoft.com/office/drawing/2014/main" id="{8705C1BC-B4E8-4B65-8C30-C7D25BB46357}"/>
                  </a:ext>
                </a:extLst>
              </p:cNvPr>
              <p:cNvGrpSpPr/>
              <p:nvPr/>
            </p:nvGrpSpPr>
            <p:grpSpPr>
              <a:xfrm>
                <a:off x="1717506" y="2199246"/>
                <a:ext cx="1909763" cy="1909763"/>
                <a:chOff x="1936750" y="2199246"/>
                <a:chExt cx="1909763" cy="1909763"/>
              </a:xfrm>
            </p:grpSpPr>
            <p:grpSp>
              <p:nvGrpSpPr>
                <p:cNvPr id="55" name="íšlidè">
                  <a:extLst>
                    <a:ext uri="{FF2B5EF4-FFF2-40B4-BE49-F238E27FC236}">
                      <a16:creationId xmlns:a16="http://schemas.microsoft.com/office/drawing/2014/main" id="{3660CEBE-9D12-440D-81F2-7FC38C671221}"/>
                    </a:ext>
                  </a:extLst>
                </p:cNvPr>
                <p:cNvGrpSpPr/>
                <p:nvPr/>
              </p:nvGrpSpPr>
              <p:grpSpPr>
                <a:xfrm>
                  <a:off x="2144713" y="2394508"/>
                  <a:ext cx="1511300" cy="1055688"/>
                  <a:chOff x="2144713" y="2394508"/>
                  <a:chExt cx="1511300" cy="1055688"/>
                </a:xfrm>
              </p:grpSpPr>
              <p:sp>
                <p:nvSpPr>
                  <p:cNvPr id="61" name="í$ļiďe">
                    <a:extLst>
                      <a:ext uri="{FF2B5EF4-FFF2-40B4-BE49-F238E27FC236}">
                        <a16:creationId xmlns:a16="http://schemas.microsoft.com/office/drawing/2014/main" id="{3CF25429-1DCE-4643-830A-0F73CC0494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3500" y="2394508"/>
                    <a:ext cx="274638" cy="166688"/>
                  </a:xfrm>
                  <a:custGeom>
                    <a:avLst/>
                    <a:gdLst>
                      <a:gd name="T0" fmla="*/ 27 w 155"/>
                      <a:gd name="T1" fmla="*/ 94 h 94"/>
                      <a:gd name="T2" fmla="*/ 155 w 155"/>
                      <a:gd name="T3" fmla="*/ 66 h 94"/>
                      <a:gd name="T4" fmla="*/ 155 w 155"/>
                      <a:gd name="T5" fmla="*/ 0 h 94"/>
                      <a:gd name="T6" fmla="*/ 0 w 155"/>
                      <a:gd name="T7" fmla="*/ 35 h 94"/>
                      <a:gd name="T8" fmla="*/ 27 w 155"/>
                      <a:gd name="T9" fmla="*/ 94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" h="94">
                        <a:moveTo>
                          <a:pt x="27" y="94"/>
                        </a:moveTo>
                        <a:cubicBezTo>
                          <a:pt x="67" y="77"/>
                          <a:pt x="110" y="68"/>
                          <a:pt x="155" y="66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00" y="2"/>
                          <a:pt x="48" y="14"/>
                          <a:pt x="0" y="35"/>
                        </a:cubicBezTo>
                        <a:lnTo>
                          <a:pt x="27" y="9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2" name="ïṣľidè">
                    <a:extLst>
                      <a:ext uri="{FF2B5EF4-FFF2-40B4-BE49-F238E27FC236}">
                        <a16:creationId xmlns:a16="http://schemas.microsoft.com/office/drawing/2014/main" id="{F7AA32DA-5269-4E15-9C93-EC373A1699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1663" y="2450071"/>
                    <a:ext cx="279400" cy="233363"/>
                  </a:xfrm>
                  <a:custGeom>
                    <a:avLst/>
                    <a:gdLst>
                      <a:gd name="T0" fmla="*/ 0 w 157"/>
                      <a:gd name="T1" fmla="*/ 61 h 132"/>
                      <a:gd name="T2" fmla="*/ 111 w 157"/>
                      <a:gd name="T3" fmla="*/ 132 h 132"/>
                      <a:gd name="T4" fmla="*/ 157 w 157"/>
                      <a:gd name="T5" fmla="*/ 85 h 132"/>
                      <a:gd name="T6" fmla="*/ 23 w 157"/>
                      <a:gd name="T7" fmla="*/ 0 h 132"/>
                      <a:gd name="T8" fmla="*/ 0 w 157"/>
                      <a:gd name="T9" fmla="*/ 61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7" h="132">
                        <a:moveTo>
                          <a:pt x="0" y="61"/>
                        </a:moveTo>
                        <a:cubicBezTo>
                          <a:pt x="41" y="78"/>
                          <a:pt x="79" y="102"/>
                          <a:pt x="111" y="132"/>
                        </a:cubicBezTo>
                        <a:cubicBezTo>
                          <a:pt x="157" y="85"/>
                          <a:pt x="157" y="85"/>
                          <a:pt x="157" y="85"/>
                        </a:cubicBezTo>
                        <a:cubicBezTo>
                          <a:pt x="118" y="49"/>
                          <a:pt x="73" y="20"/>
                          <a:pt x="23" y="0"/>
                        </a:cubicBezTo>
                        <a:lnTo>
                          <a:pt x="0" y="6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3" name="íSļïdé">
                    <a:extLst>
                      <a:ext uri="{FF2B5EF4-FFF2-40B4-BE49-F238E27FC236}">
                        <a16:creationId xmlns:a16="http://schemas.microsoft.com/office/drawing/2014/main" id="{330D5145-97BC-47F3-8CDA-E762C2A40C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2588" y="2394508"/>
                    <a:ext cx="219075" cy="149225"/>
                  </a:xfrm>
                  <a:custGeom>
                    <a:avLst/>
                    <a:gdLst>
                      <a:gd name="T0" fmla="*/ 0 w 123"/>
                      <a:gd name="T1" fmla="*/ 66 h 84"/>
                      <a:gd name="T2" fmla="*/ 100 w 123"/>
                      <a:gd name="T3" fmla="*/ 84 h 84"/>
                      <a:gd name="T4" fmla="*/ 123 w 123"/>
                      <a:gd name="T5" fmla="*/ 22 h 84"/>
                      <a:gd name="T6" fmla="*/ 0 w 123"/>
                      <a:gd name="T7" fmla="*/ 0 h 84"/>
                      <a:gd name="T8" fmla="*/ 0 w 123"/>
                      <a:gd name="T9" fmla="*/ 66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3" h="84">
                        <a:moveTo>
                          <a:pt x="0" y="66"/>
                        </a:moveTo>
                        <a:cubicBezTo>
                          <a:pt x="35" y="67"/>
                          <a:pt x="69" y="73"/>
                          <a:pt x="100" y="84"/>
                        </a:cubicBezTo>
                        <a:cubicBezTo>
                          <a:pt x="123" y="22"/>
                          <a:pt x="123" y="22"/>
                          <a:pt x="123" y="22"/>
                        </a:cubicBezTo>
                        <a:cubicBezTo>
                          <a:pt x="84" y="9"/>
                          <a:pt x="43" y="2"/>
                          <a:pt x="0" y="0"/>
                        </a:cubicBezTo>
                        <a:lnTo>
                          <a:pt x="0" y="66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4" name="ïšlïḍé">
                    <a:extLst>
                      <a:ext uri="{FF2B5EF4-FFF2-40B4-BE49-F238E27FC236}">
                        <a16:creationId xmlns:a16="http://schemas.microsoft.com/office/drawing/2014/main" id="{045869BC-767A-4499-8322-471147E987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68675" y="2632633"/>
                    <a:ext cx="209550" cy="230188"/>
                  </a:xfrm>
                  <a:custGeom>
                    <a:avLst/>
                    <a:gdLst>
                      <a:gd name="T0" fmla="*/ 46 w 118"/>
                      <a:gd name="T1" fmla="*/ 0 h 130"/>
                      <a:gd name="T2" fmla="*/ 0 w 118"/>
                      <a:gd name="T3" fmla="*/ 46 h 130"/>
                      <a:gd name="T4" fmla="*/ 58 w 118"/>
                      <a:gd name="T5" fmla="*/ 130 h 130"/>
                      <a:gd name="T6" fmla="*/ 118 w 118"/>
                      <a:gd name="T7" fmla="*/ 102 h 130"/>
                      <a:gd name="T8" fmla="*/ 46 w 118"/>
                      <a:gd name="T9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8" h="130">
                        <a:moveTo>
                          <a:pt x="46" y="0"/>
                        </a:move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23" y="71"/>
                          <a:pt x="43" y="99"/>
                          <a:pt x="58" y="130"/>
                        </a:cubicBezTo>
                        <a:cubicBezTo>
                          <a:pt x="118" y="102"/>
                          <a:pt x="118" y="102"/>
                          <a:pt x="118" y="102"/>
                        </a:cubicBezTo>
                        <a:cubicBezTo>
                          <a:pt x="99" y="65"/>
                          <a:pt x="75" y="3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5" name="iṧlïďe">
                    <a:extLst>
                      <a:ext uri="{FF2B5EF4-FFF2-40B4-BE49-F238E27FC236}">
                        <a16:creationId xmlns:a16="http://schemas.microsoft.com/office/drawing/2014/main" id="{9B55BF7B-F96E-4996-BB30-588BDA6E39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98688" y="2632633"/>
                    <a:ext cx="233363" cy="279400"/>
                  </a:xfrm>
                  <a:custGeom>
                    <a:avLst/>
                    <a:gdLst>
                      <a:gd name="T0" fmla="*/ 62 w 132"/>
                      <a:gd name="T1" fmla="*/ 157 h 157"/>
                      <a:gd name="T2" fmla="*/ 132 w 132"/>
                      <a:gd name="T3" fmla="*/ 46 h 157"/>
                      <a:gd name="T4" fmla="*/ 86 w 132"/>
                      <a:gd name="T5" fmla="*/ 0 h 157"/>
                      <a:gd name="T6" fmla="*/ 0 w 132"/>
                      <a:gd name="T7" fmla="*/ 134 h 157"/>
                      <a:gd name="T8" fmla="*/ 62 w 132"/>
                      <a:gd name="T9" fmla="*/ 157 h 1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2" h="157">
                        <a:moveTo>
                          <a:pt x="62" y="157"/>
                        </a:moveTo>
                        <a:cubicBezTo>
                          <a:pt x="78" y="115"/>
                          <a:pt x="103" y="78"/>
                          <a:pt x="132" y="46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49" y="38"/>
                          <a:pt x="20" y="84"/>
                          <a:pt x="0" y="134"/>
                        </a:cubicBezTo>
                        <a:lnTo>
                          <a:pt x="62" y="15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6" name="i$ḻïḋé">
                    <a:extLst>
                      <a:ext uri="{FF2B5EF4-FFF2-40B4-BE49-F238E27FC236}">
                        <a16:creationId xmlns:a16="http://schemas.microsoft.com/office/drawing/2014/main" id="{099A7C12-8219-4C5E-837A-A2832F88AD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81250" y="2473883"/>
                    <a:ext cx="230188" cy="209550"/>
                  </a:xfrm>
                  <a:custGeom>
                    <a:avLst/>
                    <a:gdLst>
                      <a:gd name="T0" fmla="*/ 47 w 130"/>
                      <a:gd name="T1" fmla="*/ 118 h 118"/>
                      <a:gd name="T2" fmla="*/ 130 w 130"/>
                      <a:gd name="T3" fmla="*/ 60 h 118"/>
                      <a:gd name="T4" fmla="*/ 103 w 130"/>
                      <a:gd name="T5" fmla="*/ 0 h 118"/>
                      <a:gd name="T6" fmla="*/ 0 w 130"/>
                      <a:gd name="T7" fmla="*/ 71 h 118"/>
                      <a:gd name="T8" fmla="*/ 47 w 130"/>
                      <a:gd name="T9" fmla="*/ 118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0" h="118">
                        <a:moveTo>
                          <a:pt x="47" y="118"/>
                        </a:moveTo>
                        <a:cubicBezTo>
                          <a:pt x="72" y="95"/>
                          <a:pt x="100" y="75"/>
                          <a:pt x="130" y="6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65" y="19"/>
                          <a:pt x="31" y="43"/>
                          <a:pt x="0" y="71"/>
                        </a:cubicBezTo>
                        <a:lnTo>
                          <a:pt x="47" y="11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7" name="iṣľidê">
                    <a:extLst>
                      <a:ext uri="{FF2B5EF4-FFF2-40B4-BE49-F238E27FC236}">
                        <a16:creationId xmlns:a16="http://schemas.microsoft.com/office/drawing/2014/main" id="{5A0BD747-C7C1-4D92-B813-9CF33FA64C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44713" y="2912033"/>
                    <a:ext cx="147638" cy="217488"/>
                  </a:xfrm>
                  <a:custGeom>
                    <a:avLst/>
                    <a:gdLst>
                      <a:gd name="T0" fmla="*/ 66 w 83"/>
                      <a:gd name="T1" fmla="*/ 123 h 123"/>
                      <a:gd name="T2" fmla="*/ 83 w 83"/>
                      <a:gd name="T3" fmla="*/ 23 h 123"/>
                      <a:gd name="T4" fmla="*/ 22 w 83"/>
                      <a:gd name="T5" fmla="*/ 0 h 123"/>
                      <a:gd name="T6" fmla="*/ 0 w 83"/>
                      <a:gd name="T7" fmla="*/ 123 h 123"/>
                      <a:gd name="T8" fmla="*/ 66 w 83"/>
                      <a:gd name="T9" fmla="*/ 123 h 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3">
                        <a:moveTo>
                          <a:pt x="66" y="123"/>
                        </a:moveTo>
                        <a:cubicBezTo>
                          <a:pt x="67" y="88"/>
                          <a:pt x="73" y="54"/>
                          <a:pt x="83" y="23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9" y="39"/>
                          <a:pt x="1" y="80"/>
                          <a:pt x="0" y="123"/>
                        </a:cubicBezTo>
                        <a:lnTo>
                          <a:pt x="66" y="12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8" name="íṡḻïḋè">
                    <a:extLst>
                      <a:ext uri="{FF2B5EF4-FFF2-40B4-BE49-F238E27FC236}">
                        <a16:creationId xmlns:a16="http://schemas.microsoft.com/office/drawing/2014/main" id="{0B6D98ED-502B-47CB-AD63-4ECACED6BF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44713" y="3173971"/>
                    <a:ext cx="166688" cy="276225"/>
                  </a:xfrm>
                  <a:custGeom>
                    <a:avLst/>
                    <a:gdLst>
                      <a:gd name="T0" fmla="*/ 0 w 94"/>
                      <a:gd name="T1" fmla="*/ 0 h 155"/>
                      <a:gd name="T2" fmla="*/ 34 w 94"/>
                      <a:gd name="T3" fmla="*/ 155 h 155"/>
                      <a:gd name="T4" fmla="*/ 94 w 94"/>
                      <a:gd name="T5" fmla="*/ 127 h 155"/>
                      <a:gd name="T6" fmla="*/ 66 w 94"/>
                      <a:gd name="T7" fmla="*/ 0 h 155"/>
                      <a:gd name="T8" fmla="*/ 0 w 94"/>
                      <a:gd name="T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4" h="155">
                        <a:moveTo>
                          <a:pt x="0" y="0"/>
                        </a:moveTo>
                        <a:cubicBezTo>
                          <a:pt x="1" y="55"/>
                          <a:pt x="13" y="107"/>
                          <a:pt x="34" y="155"/>
                        </a:cubicBezTo>
                        <a:cubicBezTo>
                          <a:pt x="94" y="127"/>
                          <a:pt x="94" y="127"/>
                          <a:pt x="94" y="127"/>
                        </a:cubicBezTo>
                        <a:cubicBezTo>
                          <a:pt x="77" y="88"/>
                          <a:pt x="67" y="45"/>
                          <a:pt x="6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9" name="îš1îḑe">
                    <a:extLst>
                      <a:ext uri="{FF2B5EF4-FFF2-40B4-BE49-F238E27FC236}">
                        <a16:creationId xmlns:a16="http://schemas.microsoft.com/office/drawing/2014/main" id="{E96A6432-E3D1-4726-85B4-28D29D3949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0913" y="2853296"/>
                    <a:ext cx="165100" cy="276225"/>
                  </a:xfrm>
                  <a:custGeom>
                    <a:avLst/>
                    <a:gdLst>
                      <a:gd name="T0" fmla="*/ 93 w 93"/>
                      <a:gd name="T1" fmla="*/ 156 h 156"/>
                      <a:gd name="T2" fmla="*/ 59 w 93"/>
                      <a:gd name="T3" fmla="*/ 0 h 156"/>
                      <a:gd name="T4" fmla="*/ 0 w 93"/>
                      <a:gd name="T5" fmla="*/ 28 h 156"/>
                      <a:gd name="T6" fmla="*/ 28 w 93"/>
                      <a:gd name="T7" fmla="*/ 156 h 156"/>
                      <a:gd name="T8" fmla="*/ 93 w 93"/>
                      <a:gd name="T9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3" h="156">
                        <a:moveTo>
                          <a:pt x="93" y="156"/>
                        </a:moveTo>
                        <a:cubicBezTo>
                          <a:pt x="92" y="101"/>
                          <a:pt x="80" y="48"/>
                          <a:pt x="59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6" y="68"/>
                          <a:pt x="26" y="111"/>
                          <a:pt x="28" y="156"/>
                        </a:cubicBezTo>
                        <a:lnTo>
                          <a:pt x="93" y="156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0" name="iṥḷide">
                    <a:extLst>
                      <a:ext uri="{FF2B5EF4-FFF2-40B4-BE49-F238E27FC236}">
                        <a16:creationId xmlns:a16="http://schemas.microsoft.com/office/drawing/2014/main" id="{1FCDE93C-DD16-4ADF-89B3-0C0F804CAB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08375" y="3173971"/>
                    <a:ext cx="147638" cy="217488"/>
                  </a:xfrm>
                  <a:custGeom>
                    <a:avLst/>
                    <a:gdLst>
                      <a:gd name="T0" fmla="*/ 18 w 83"/>
                      <a:gd name="T1" fmla="*/ 0 h 122"/>
                      <a:gd name="T2" fmla="*/ 0 w 83"/>
                      <a:gd name="T3" fmla="*/ 100 h 122"/>
                      <a:gd name="T4" fmla="*/ 62 w 83"/>
                      <a:gd name="T5" fmla="*/ 122 h 122"/>
                      <a:gd name="T6" fmla="*/ 83 w 83"/>
                      <a:gd name="T7" fmla="*/ 0 h 122"/>
                      <a:gd name="T8" fmla="*/ 18 w 83"/>
                      <a:gd name="T9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2">
                        <a:moveTo>
                          <a:pt x="18" y="0"/>
                        </a:moveTo>
                        <a:cubicBezTo>
                          <a:pt x="17" y="34"/>
                          <a:pt x="10" y="68"/>
                          <a:pt x="0" y="100"/>
                        </a:cubicBezTo>
                        <a:cubicBezTo>
                          <a:pt x="62" y="122"/>
                          <a:pt x="62" y="122"/>
                          <a:pt x="62" y="122"/>
                        </a:cubicBezTo>
                        <a:cubicBezTo>
                          <a:pt x="75" y="84"/>
                          <a:pt x="82" y="42"/>
                          <a:pt x="83" y="0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56" name="iṡ1îďé">
                  <a:extLst>
                    <a:ext uri="{FF2B5EF4-FFF2-40B4-BE49-F238E27FC236}">
                      <a16:creationId xmlns:a16="http://schemas.microsoft.com/office/drawing/2014/main" id="{11793308-269A-4D42-BA17-C17CE277ED81}"/>
                    </a:ext>
                  </a:extLst>
                </p:cNvPr>
                <p:cNvGrpSpPr/>
                <p:nvPr/>
              </p:nvGrpSpPr>
              <p:grpSpPr>
                <a:xfrm rot="15697650">
                  <a:off x="2385608" y="2683985"/>
                  <a:ext cx="646113" cy="661988"/>
                  <a:chOff x="2724150" y="2305051"/>
                  <a:chExt cx="646113" cy="661988"/>
                </a:xfrm>
                <a:solidFill>
                  <a:schemeClr val="tx2"/>
                </a:solidFill>
              </p:grpSpPr>
              <p:sp>
                <p:nvSpPr>
                  <p:cNvPr id="59" name="ïşļídê">
                    <a:extLst>
                      <a:ext uri="{FF2B5EF4-FFF2-40B4-BE49-F238E27FC236}">
                        <a16:creationId xmlns:a16="http://schemas.microsoft.com/office/drawing/2014/main" id="{8F21F227-8660-4F4E-8D2A-752E5F695C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150" y="2644776"/>
                    <a:ext cx="325438" cy="322263"/>
                  </a:xfrm>
                  <a:custGeom>
                    <a:avLst/>
                    <a:gdLst>
                      <a:gd name="T0" fmla="*/ 180 w 183"/>
                      <a:gd name="T1" fmla="*/ 76 h 182"/>
                      <a:gd name="T2" fmla="*/ 157 w 183"/>
                      <a:gd name="T3" fmla="*/ 147 h 182"/>
                      <a:gd name="T4" fmla="*/ 35 w 183"/>
                      <a:gd name="T5" fmla="*/ 150 h 182"/>
                      <a:gd name="T6" fmla="*/ 33 w 183"/>
                      <a:gd name="T7" fmla="*/ 28 h 182"/>
                      <a:gd name="T8" fmla="*/ 103 w 183"/>
                      <a:gd name="T9" fmla="*/ 3 h 182"/>
                      <a:gd name="T10" fmla="*/ 61 w 183"/>
                      <a:gd name="T11" fmla="*/ 39 h 182"/>
                      <a:gd name="T12" fmla="*/ 39 w 183"/>
                      <a:gd name="T13" fmla="*/ 92 h 182"/>
                      <a:gd name="T14" fmla="*/ 56 w 183"/>
                      <a:gd name="T15" fmla="*/ 128 h 182"/>
                      <a:gd name="T16" fmla="*/ 94 w 183"/>
                      <a:gd name="T17" fmla="*/ 143 h 182"/>
                      <a:gd name="T18" fmla="*/ 145 w 183"/>
                      <a:gd name="T19" fmla="*/ 120 h 182"/>
                      <a:gd name="T20" fmla="*/ 180 w 183"/>
                      <a:gd name="T21" fmla="*/ 76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3" h="182">
                        <a:moveTo>
                          <a:pt x="180" y="76"/>
                        </a:moveTo>
                        <a:cubicBezTo>
                          <a:pt x="183" y="101"/>
                          <a:pt x="175" y="128"/>
                          <a:pt x="157" y="147"/>
                        </a:cubicBezTo>
                        <a:cubicBezTo>
                          <a:pt x="124" y="181"/>
                          <a:pt x="69" y="182"/>
                          <a:pt x="35" y="150"/>
                        </a:cubicBezTo>
                        <a:cubicBezTo>
                          <a:pt x="1" y="117"/>
                          <a:pt x="0" y="62"/>
                          <a:pt x="33" y="28"/>
                        </a:cubicBezTo>
                        <a:cubicBezTo>
                          <a:pt x="52" y="9"/>
                          <a:pt x="78" y="0"/>
                          <a:pt x="103" y="3"/>
                        </a:cubicBezTo>
                        <a:cubicBezTo>
                          <a:pt x="61" y="39"/>
                          <a:pt x="61" y="39"/>
                          <a:pt x="61" y="39"/>
                        </a:cubicBezTo>
                        <a:cubicBezTo>
                          <a:pt x="42" y="55"/>
                          <a:pt x="37" y="74"/>
                          <a:pt x="39" y="92"/>
                        </a:cubicBezTo>
                        <a:cubicBezTo>
                          <a:pt x="40" y="105"/>
                          <a:pt x="46" y="118"/>
                          <a:pt x="56" y="128"/>
                        </a:cubicBezTo>
                        <a:cubicBezTo>
                          <a:pt x="67" y="138"/>
                          <a:pt x="80" y="143"/>
                          <a:pt x="94" y="143"/>
                        </a:cubicBezTo>
                        <a:cubicBezTo>
                          <a:pt x="111" y="145"/>
                          <a:pt x="130" y="139"/>
                          <a:pt x="145" y="120"/>
                        </a:cubicBezTo>
                        <a:cubicBezTo>
                          <a:pt x="180" y="76"/>
                          <a:pt x="180" y="76"/>
                          <a:pt x="180" y="7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0" name="íṡḷïḓè">
                    <a:extLst>
                      <a:ext uri="{FF2B5EF4-FFF2-40B4-BE49-F238E27FC236}">
                        <a16:creationId xmlns:a16="http://schemas.microsoft.com/office/drawing/2014/main" id="{CB9A154D-6C8D-4A0F-A7AE-F4B53299B5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5425" y="2305051"/>
                    <a:ext cx="604838" cy="620713"/>
                  </a:xfrm>
                  <a:custGeom>
                    <a:avLst/>
                    <a:gdLst>
                      <a:gd name="T0" fmla="*/ 341 w 341"/>
                      <a:gd name="T1" fmla="*/ 11 h 350"/>
                      <a:gd name="T2" fmla="*/ 247 w 341"/>
                      <a:gd name="T3" fmla="*/ 128 h 350"/>
                      <a:gd name="T4" fmla="*/ 109 w 341"/>
                      <a:gd name="T5" fmla="*/ 300 h 350"/>
                      <a:gd name="T6" fmla="*/ 49 w 341"/>
                      <a:gd name="T7" fmla="*/ 242 h 350"/>
                      <a:gd name="T8" fmla="*/ 216 w 341"/>
                      <a:gd name="T9" fmla="*/ 99 h 350"/>
                      <a:gd name="T10" fmla="*/ 330 w 341"/>
                      <a:gd name="T11" fmla="*/ 0 h 350"/>
                      <a:gd name="T12" fmla="*/ 341 w 341"/>
                      <a:gd name="T13" fmla="*/ 11 h 3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1" h="350">
                        <a:moveTo>
                          <a:pt x="341" y="11"/>
                        </a:moveTo>
                        <a:cubicBezTo>
                          <a:pt x="247" y="128"/>
                          <a:pt x="247" y="128"/>
                          <a:pt x="247" y="128"/>
                        </a:cubicBezTo>
                        <a:cubicBezTo>
                          <a:pt x="109" y="300"/>
                          <a:pt x="109" y="300"/>
                          <a:pt x="109" y="300"/>
                        </a:cubicBezTo>
                        <a:cubicBezTo>
                          <a:pt x="70" y="350"/>
                          <a:pt x="0" y="284"/>
                          <a:pt x="49" y="242"/>
                        </a:cubicBezTo>
                        <a:cubicBezTo>
                          <a:pt x="216" y="99"/>
                          <a:pt x="216" y="99"/>
                          <a:pt x="216" y="99"/>
                        </a:cubicBezTo>
                        <a:cubicBezTo>
                          <a:pt x="330" y="0"/>
                          <a:pt x="330" y="0"/>
                          <a:pt x="330" y="0"/>
                        </a:cubicBezTo>
                        <a:cubicBezTo>
                          <a:pt x="341" y="11"/>
                          <a:pt x="341" y="11"/>
                          <a:pt x="34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57" name="íṧḻiḍe">
                  <a:extLst>
                    <a:ext uri="{FF2B5EF4-FFF2-40B4-BE49-F238E27FC236}">
                      <a16:creationId xmlns:a16="http://schemas.microsoft.com/office/drawing/2014/main" id="{1F67DB1C-1306-47CF-9AA0-77A7322AA1C0}"/>
                    </a:ext>
                  </a:extLst>
                </p:cNvPr>
                <p:cNvSpPr/>
                <p:nvPr/>
              </p:nvSpPr>
              <p:spPr bwMode="auto">
                <a:xfrm>
                  <a:off x="1936750" y="2199246"/>
                  <a:ext cx="1909763" cy="1909763"/>
                </a:xfrm>
                <a:custGeom>
                  <a:avLst/>
                  <a:gdLst>
                    <a:gd name="T0" fmla="*/ 538 w 1075"/>
                    <a:gd name="T1" fmla="*/ 0 h 1075"/>
                    <a:gd name="T2" fmla="*/ 0 w 1075"/>
                    <a:gd name="T3" fmla="*/ 538 h 1075"/>
                    <a:gd name="T4" fmla="*/ 538 w 1075"/>
                    <a:gd name="T5" fmla="*/ 1075 h 1075"/>
                    <a:gd name="T6" fmla="*/ 1075 w 1075"/>
                    <a:gd name="T7" fmla="*/ 538 h 1075"/>
                    <a:gd name="T8" fmla="*/ 538 w 1075"/>
                    <a:gd name="T9" fmla="*/ 0 h 1075"/>
                    <a:gd name="T10" fmla="*/ 715 w 1075"/>
                    <a:gd name="T11" fmla="*/ 882 h 1075"/>
                    <a:gd name="T12" fmla="*/ 676 w 1075"/>
                    <a:gd name="T13" fmla="*/ 922 h 1075"/>
                    <a:gd name="T14" fmla="*/ 400 w 1075"/>
                    <a:gd name="T15" fmla="*/ 922 h 1075"/>
                    <a:gd name="T16" fmla="*/ 360 w 1075"/>
                    <a:gd name="T17" fmla="*/ 882 h 1075"/>
                    <a:gd name="T18" fmla="*/ 360 w 1075"/>
                    <a:gd name="T19" fmla="*/ 787 h 1075"/>
                    <a:gd name="T20" fmla="*/ 400 w 1075"/>
                    <a:gd name="T21" fmla="*/ 748 h 1075"/>
                    <a:gd name="T22" fmla="*/ 676 w 1075"/>
                    <a:gd name="T23" fmla="*/ 748 h 1075"/>
                    <a:gd name="T24" fmla="*/ 715 w 1075"/>
                    <a:gd name="T25" fmla="*/ 787 h 1075"/>
                    <a:gd name="T26" fmla="*/ 715 w 1075"/>
                    <a:gd name="T27" fmla="*/ 882 h 1075"/>
                    <a:gd name="T28" fmla="*/ 829 w 1075"/>
                    <a:gd name="T29" fmla="*/ 887 h 1075"/>
                    <a:gd name="T30" fmla="*/ 761 w 1075"/>
                    <a:gd name="T31" fmla="*/ 719 h 1075"/>
                    <a:gd name="T32" fmla="*/ 737 w 1075"/>
                    <a:gd name="T33" fmla="*/ 696 h 1075"/>
                    <a:gd name="T34" fmla="*/ 346 w 1075"/>
                    <a:gd name="T35" fmla="*/ 696 h 1075"/>
                    <a:gd name="T36" fmla="*/ 323 w 1075"/>
                    <a:gd name="T37" fmla="*/ 719 h 1075"/>
                    <a:gd name="T38" fmla="*/ 253 w 1075"/>
                    <a:gd name="T39" fmla="*/ 892 h 1075"/>
                    <a:gd name="T40" fmla="*/ 83 w 1075"/>
                    <a:gd name="T41" fmla="*/ 538 h 1075"/>
                    <a:gd name="T42" fmla="*/ 538 w 1075"/>
                    <a:gd name="T43" fmla="*/ 83 h 1075"/>
                    <a:gd name="T44" fmla="*/ 993 w 1075"/>
                    <a:gd name="T45" fmla="*/ 538 h 1075"/>
                    <a:gd name="T46" fmla="*/ 829 w 1075"/>
                    <a:gd name="T47" fmla="*/ 887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75" h="1075">
                      <a:moveTo>
                        <a:pt x="538" y="0"/>
                      </a:moveTo>
                      <a:cubicBezTo>
                        <a:pt x="241" y="0"/>
                        <a:pt x="0" y="241"/>
                        <a:pt x="0" y="538"/>
                      </a:cubicBezTo>
                      <a:cubicBezTo>
                        <a:pt x="0" y="835"/>
                        <a:pt x="241" y="1075"/>
                        <a:pt x="538" y="1075"/>
                      </a:cubicBezTo>
                      <a:cubicBezTo>
                        <a:pt x="835" y="1075"/>
                        <a:pt x="1075" y="835"/>
                        <a:pt x="1075" y="538"/>
                      </a:cubicBezTo>
                      <a:cubicBezTo>
                        <a:pt x="1075" y="241"/>
                        <a:pt x="835" y="0"/>
                        <a:pt x="538" y="0"/>
                      </a:cubicBezTo>
                      <a:close/>
                      <a:moveTo>
                        <a:pt x="715" y="882"/>
                      </a:moveTo>
                      <a:cubicBezTo>
                        <a:pt x="715" y="904"/>
                        <a:pt x="698" y="922"/>
                        <a:pt x="676" y="922"/>
                      </a:cubicBezTo>
                      <a:cubicBezTo>
                        <a:pt x="400" y="922"/>
                        <a:pt x="400" y="922"/>
                        <a:pt x="400" y="922"/>
                      </a:cubicBezTo>
                      <a:cubicBezTo>
                        <a:pt x="378" y="922"/>
                        <a:pt x="360" y="904"/>
                        <a:pt x="360" y="882"/>
                      </a:cubicBezTo>
                      <a:cubicBezTo>
                        <a:pt x="360" y="787"/>
                        <a:pt x="360" y="787"/>
                        <a:pt x="360" y="787"/>
                      </a:cubicBezTo>
                      <a:cubicBezTo>
                        <a:pt x="360" y="765"/>
                        <a:pt x="378" y="748"/>
                        <a:pt x="400" y="748"/>
                      </a:cubicBezTo>
                      <a:cubicBezTo>
                        <a:pt x="676" y="748"/>
                        <a:pt x="676" y="748"/>
                        <a:pt x="676" y="748"/>
                      </a:cubicBezTo>
                      <a:cubicBezTo>
                        <a:pt x="698" y="748"/>
                        <a:pt x="715" y="765"/>
                        <a:pt x="715" y="787"/>
                      </a:cubicBezTo>
                      <a:lnTo>
                        <a:pt x="715" y="882"/>
                      </a:lnTo>
                      <a:close/>
                      <a:moveTo>
                        <a:pt x="829" y="887"/>
                      </a:moveTo>
                      <a:cubicBezTo>
                        <a:pt x="761" y="719"/>
                        <a:pt x="761" y="719"/>
                        <a:pt x="761" y="719"/>
                      </a:cubicBezTo>
                      <a:cubicBezTo>
                        <a:pt x="756" y="707"/>
                        <a:pt x="750" y="696"/>
                        <a:pt x="737" y="696"/>
                      </a:cubicBezTo>
                      <a:cubicBezTo>
                        <a:pt x="346" y="696"/>
                        <a:pt x="346" y="696"/>
                        <a:pt x="346" y="696"/>
                      </a:cubicBezTo>
                      <a:cubicBezTo>
                        <a:pt x="333" y="696"/>
                        <a:pt x="328" y="707"/>
                        <a:pt x="323" y="719"/>
                      </a:cubicBezTo>
                      <a:cubicBezTo>
                        <a:pt x="253" y="892"/>
                        <a:pt x="253" y="892"/>
                        <a:pt x="253" y="892"/>
                      </a:cubicBezTo>
                      <a:cubicBezTo>
                        <a:pt x="149" y="809"/>
                        <a:pt x="83" y="681"/>
                        <a:pt x="83" y="538"/>
                      </a:cubicBezTo>
                      <a:cubicBezTo>
                        <a:pt x="83" y="287"/>
                        <a:pt x="287" y="83"/>
                        <a:pt x="538" y="83"/>
                      </a:cubicBezTo>
                      <a:cubicBezTo>
                        <a:pt x="789" y="83"/>
                        <a:pt x="993" y="287"/>
                        <a:pt x="993" y="538"/>
                      </a:cubicBezTo>
                      <a:cubicBezTo>
                        <a:pt x="993" y="678"/>
                        <a:pt x="929" y="804"/>
                        <a:pt x="829" y="88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" name="îśļïḋe">
                  <a:extLst>
                    <a:ext uri="{FF2B5EF4-FFF2-40B4-BE49-F238E27FC236}">
                      <a16:creationId xmlns:a16="http://schemas.microsoft.com/office/drawing/2014/main" id="{3B89CD0C-8CD9-4FC4-8CA2-6F0E7962CD89}"/>
                    </a:ext>
                  </a:extLst>
                </p:cNvPr>
                <p:cNvSpPr txBox="1"/>
                <p:nvPr/>
              </p:nvSpPr>
              <p:spPr>
                <a:xfrm>
                  <a:off x="2518097" y="3499875"/>
                  <a:ext cx="767778" cy="34600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normAutofit/>
                </a:bodyPr>
                <a:lstStyle/>
                <a:p>
                  <a:pPr algn="ctr"/>
                  <a:r>
                    <a:rPr lang="id-ID" sz="1200" b="1" dirty="0"/>
                    <a:t>$</a:t>
                  </a:r>
                  <a:r>
                    <a:rPr lang="en-US" sz="1200" b="1" dirty="0"/>
                    <a:t>30</a:t>
                  </a:r>
                  <a:r>
                    <a:rPr lang="id-ID" sz="1200" b="1" dirty="0"/>
                    <a:t>M</a:t>
                  </a:r>
                </a:p>
              </p:txBody>
            </p:sp>
          </p:grpSp>
          <p:grpSp>
            <p:nvGrpSpPr>
              <p:cNvPr id="52" name="i$ļiḑê">
                <a:extLst>
                  <a:ext uri="{FF2B5EF4-FFF2-40B4-BE49-F238E27FC236}">
                    <a16:creationId xmlns:a16="http://schemas.microsoft.com/office/drawing/2014/main" id="{662A3FB1-ADCC-4CE5-B468-46F2FC3B3FEF}"/>
                  </a:ext>
                </a:extLst>
              </p:cNvPr>
              <p:cNvGrpSpPr/>
              <p:nvPr/>
            </p:nvGrpSpPr>
            <p:grpSpPr>
              <a:xfrm>
                <a:off x="1391900" y="4298095"/>
                <a:ext cx="2560976" cy="1380905"/>
                <a:chOff x="1618356" y="4298095"/>
                <a:chExt cx="2108063" cy="1380905"/>
              </a:xfrm>
            </p:grpSpPr>
            <p:sp>
              <p:nvSpPr>
                <p:cNvPr id="53" name="ïṡļïḓé">
                  <a:extLst>
                    <a:ext uri="{FF2B5EF4-FFF2-40B4-BE49-F238E27FC236}">
                      <a16:creationId xmlns:a16="http://schemas.microsoft.com/office/drawing/2014/main" id="{58105581-9EA7-4E62-964B-BF0A10FEF6E7}"/>
                    </a:ext>
                  </a:extLst>
                </p:cNvPr>
                <p:cNvSpPr/>
                <p:nvPr/>
              </p:nvSpPr>
              <p:spPr bwMode="auto">
                <a:xfrm>
                  <a:off x="1618356" y="4710975"/>
                  <a:ext cx="2108063" cy="968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54" name="ïSļíḋe">
                  <a:extLst>
                    <a:ext uri="{FF2B5EF4-FFF2-40B4-BE49-F238E27FC236}">
                      <a16:creationId xmlns:a16="http://schemas.microsoft.com/office/drawing/2014/main" id="{2E27F31B-424E-48F4-8771-73EC0EF0F9F8}"/>
                    </a:ext>
                  </a:extLst>
                </p:cNvPr>
                <p:cNvSpPr txBox="1"/>
                <p:nvPr/>
              </p:nvSpPr>
              <p:spPr bwMode="auto">
                <a:xfrm>
                  <a:off x="1618356" y="4298095"/>
                  <a:ext cx="2108063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3600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Text here</a:t>
                  </a:r>
                </a:p>
              </p:txBody>
            </p:sp>
          </p:grpSp>
        </p:grpSp>
        <p:grpSp>
          <p:nvGrpSpPr>
            <p:cNvPr id="7" name="íŝľiḑe">
              <a:extLst>
                <a:ext uri="{FF2B5EF4-FFF2-40B4-BE49-F238E27FC236}">
                  <a16:creationId xmlns:a16="http://schemas.microsoft.com/office/drawing/2014/main" id="{841DE3C1-76BB-480B-BFE6-B9CD5D017CD4}"/>
                </a:ext>
              </a:extLst>
            </p:cNvPr>
            <p:cNvGrpSpPr/>
            <p:nvPr/>
          </p:nvGrpSpPr>
          <p:grpSpPr>
            <a:xfrm>
              <a:off x="4731133" y="1911760"/>
              <a:ext cx="2560976" cy="3466994"/>
              <a:chOff x="4815512" y="2212006"/>
              <a:chExt cx="2560976" cy="3466994"/>
            </a:xfrm>
          </p:grpSpPr>
          <p:grpSp>
            <p:nvGrpSpPr>
              <p:cNvPr id="31" name="íşḻîdé">
                <a:extLst>
                  <a:ext uri="{FF2B5EF4-FFF2-40B4-BE49-F238E27FC236}">
                    <a16:creationId xmlns:a16="http://schemas.microsoft.com/office/drawing/2014/main" id="{B9790805-9B2D-477A-B8FE-7473F182EF5B}"/>
                  </a:ext>
                </a:extLst>
              </p:cNvPr>
              <p:cNvGrpSpPr/>
              <p:nvPr/>
            </p:nvGrpSpPr>
            <p:grpSpPr>
              <a:xfrm>
                <a:off x="5141119" y="2212006"/>
                <a:ext cx="1909763" cy="1909763"/>
                <a:chOff x="5096281" y="2212006"/>
                <a:chExt cx="1909763" cy="1909763"/>
              </a:xfrm>
            </p:grpSpPr>
            <p:grpSp>
              <p:nvGrpSpPr>
                <p:cNvPr id="35" name="iṧḷiḑé">
                  <a:extLst>
                    <a:ext uri="{FF2B5EF4-FFF2-40B4-BE49-F238E27FC236}">
                      <a16:creationId xmlns:a16="http://schemas.microsoft.com/office/drawing/2014/main" id="{234E027F-FDCA-4BEB-ACB3-C2587E54D58E}"/>
                    </a:ext>
                  </a:extLst>
                </p:cNvPr>
                <p:cNvGrpSpPr/>
                <p:nvPr/>
              </p:nvGrpSpPr>
              <p:grpSpPr>
                <a:xfrm>
                  <a:off x="5304244" y="2407268"/>
                  <a:ext cx="1511300" cy="1055688"/>
                  <a:chOff x="5304244" y="2407268"/>
                  <a:chExt cx="1511300" cy="1055688"/>
                </a:xfrm>
              </p:grpSpPr>
              <p:sp>
                <p:nvSpPr>
                  <p:cNvPr id="41" name="ísliḍê">
                    <a:extLst>
                      <a:ext uri="{FF2B5EF4-FFF2-40B4-BE49-F238E27FC236}">
                        <a16:creationId xmlns:a16="http://schemas.microsoft.com/office/drawing/2014/main" id="{13A1B06B-79C2-4913-8BB9-DA5B96A8C4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63031" y="2407268"/>
                    <a:ext cx="274638" cy="166688"/>
                  </a:xfrm>
                  <a:custGeom>
                    <a:avLst/>
                    <a:gdLst>
                      <a:gd name="T0" fmla="*/ 27 w 155"/>
                      <a:gd name="T1" fmla="*/ 94 h 94"/>
                      <a:gd name="T2" fmla="*/ 155 w 155"/>
                      <a:gd name="T3" fmla="*/ 66 h 94"/>
                      <a:gd name="T4" fmla="*/ 155 w 155"/>
                      <a:gd name="T5" fmla="*/ 0 h 94"/>
                      <a:gd name="T6" fmla="*/ 0 w 155"/>
                      <a:gd name="T7" fmla="*/ 35 h 94"/>
                      <a:gd name="T8" fmla="*/ 27 w 155"/>
                      <a:gd name="T9" fmla="*/ 94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" h="94">
                        <a:moveTo>
                          <a:pt x="27" y="94"/>
                        </a:moveTo>
                        <a:cubicBezTo>
                          <a:pt x="67" y="77"/>
                          <a:pt x="110" y="68"/>
                          <a:pt x="155" y="66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00" y="2"/>
                          <a:pt x="48" y="14"/>
                          <a:pt x="0" y="35"/>
                        </a:cubicBezTo>
                        <a:lnTo>
                          <a:pt x="27" y="9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2" name="îṣ1îḋê">
                    <a:extLst>
                      <a:ext uri="{FF2B5EF4-FFF2-40B4-BE49-F238E27FC236}">
                        <a16:creationId xmlns:a16="http://schemas.microsoft.com/office/drawing/2014/main" id="{331AC658-0B9B-4B8B-A460-128553783D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01194" y="2462831"/>
                    <a:ext cx="279400" cy="233363"/>
                  </a:xfrm>
                  <a:custGeom>
                    <a:avLst/>
                    <a:gdLst>
                      <a:gd name="T0" fmla="*/ 0 w 157"/>
                      <a:gd name="T1" fmla="*/ 61 h 132"/>
                      <a:gd name="T2" fmla="*/ 111 w 157"/>
                      <a:gd name="T3" fmla="*/ 132 h 132"/>
                      <a:gd name="T4" fmla="*/ 157 w 157"/>
                      <a:gd name="T5" fmla="*/ 85 h 132"/>
                      <a:gd name="T6" fmla="*/ 23 w 157"/>
                      <a:gd name="T7" fmla="*/ 0 h 132"/>
                      <a:gd name="T8" fmla="*/ 0 w 157"/>
                      <a:gd name="T9" fmla="*/ 61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7" h="132">
                        <a:moveTo>
                          <a:pt x="0" y="61"/>
                        </a:moveTo>
                        <a:cubicBezTo>
                          <a:pt x="41" y="78"/>
                          <a:pt x="79" y="102"/>
                          <a:pt x="111" y="132"/>
                        </a:cubicBezTo>
                        <a:cubicBezTo>
                          <a:pt x="157" y="85"/>
                          <a:pt x="157" y="85"/>
                          <a:pt x="157" y="85"/>
                        </a:cubicBezTo>
                        <a:cubicBezTo>
                          <a:pt x="118" y="49"/>
                          <a:pt x="73" y="20"/>
                          <a:pt x="23" y="0"/>
                        </a:cubicBezTo>
                        <a:lnTo>
                          <a:pt x="0" y="6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3" name="íş1îḍê">
                    <a:extLst>
                      <a:ext uri="{FF2B5EF4-FFF2-40B4-BE49-F238E27FC236}">
                        <a16:creationId xmlns:a16="http://schemas.microsoft.com/office/drawing/2014/main" id="{02ECA824-BB43-498E-AA94-7AB4216618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82119" y="2407268"/>
                    <a:ext cx="219075" cy="149225"/>
                  </a:xfrm>
                  <a:custGeom>
                    <a:avLst/>
                    <a:gdLst>
                      <a:gd name="T0" fmla="*/ 0 w 123"/>
                      <a:gd name="T1" fmla="*/ 66 h 84"/>
                      <a:gd name="T2" fmla="*/ 100 w 123"/>
                      <a:gd name="T3" fmla="*/ 84 h 84"/>
                      <a:gd name="T4" fmla="*/ 123 w 123"/>
                      <a:gd name="T5" fmla="*/ 22 h 84"/>
                      <a:gd name="T6" fmla="*/ 0 w 123"/>
                      <a:gd name="T7" fmla="*/ 0 h 84"/>
                      <a:gd name="T8" fmla="*/ 0 w 123"/>
                      <a:gd name="T9" fmla="*/ 66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3" h="84">
                        <a:moveTo>
                          <a:pt x="0" y="66"/>
                        </a:moveTo>
                        <a:cubicBezTo>
                          <a:pt x="35" y="67"/>
                          <a:pt x="69" y="73"/>
                          <a:pt x="100" y="84"/>
                        </a:cubicBezTo>
                        <a:cubicBezTo>
                          <a:pt x="123" y="22"/>
                          <a:pt x="123" y="22"/>
                          <a:pt x="123" y="22"/>
                        </a:cubicBezTo>
                        <a:cubicBezTo>
                          <a:pt x="84" y="9"/>
                          <a:pt x="43" y="2"/>
                          <a:pt x="0" y="0"/>
                        </a:cubicBezTo>
                        <a:lnTo>
                          <a:pt x="0" y="66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4" name="íSḷíḍé">
                    <a:extLst>
                      <a:ext uri="{FF2B5EF4-FFF2-40B4-BE49-F238E27FC236}">
                        <a16:creationId xmlns:a16="http://schemas.microsoft.com/office/drawing/2014/main" id="{2CB95926-8851-414E-A8C8-5762B89F03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06" y="2645393"/>
                    <a:ext cx="209550" cy="230188"/>
                  </a:xfrm>
                  <a:custGeom>
                    <a:avLst/>
                    <a:gdLst>
                      <a:gd name="T0" fmla="*/ 46 w 118"/>
                      <a:gd name="T1" fmla="*/ 0 h 130"/>
                      <a:gd name="T2" fmla="*/ 0 w 118"/>
                      <a:gd name="T3" fmla="*/ 46 h 130"/>
                      <a:gd name="T4" fmla="*/ 58 w 118"/>
                      <a:gd name="T5" fmla="*/ 130 h 130"/>
                      <a:gd name="T6" fmla="*/ 118 w 118"/>
                      <a:gd name="T7" fmla="*/ 102 h 130"/>
                      <a:gd name="T8" fmla="*/ 46 w 118"/>
                      <a:gd name="T9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8" h="130">
                        <a:moveTo>
                          <a:pt x="46" y="0"/>
                        </a:move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23" y="71"/>
                          <a:pt x="43" y="99"/>
                          <a:pt x="58" y="130"/>
                        </a:cubicBezTo>
                        <a:cubicBezTo>
                          <a:pt x="118" y="102"/>
                          <a:pt x="118" y="102"/>
                          <a:pt x="118" y="102"/>
                        </a:cubicBezTo>
                        <a:cubicBezTo>
                          <a:pt x="99" y="65"/>
                          <a:pt x="75" y="3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5" name="íṣļidê">
                    <a:extLst>
                      <a:ext uri="{FF2B5EF4-FFF2-40B4-BE49-F238E27FC236}">
                        <a16:creationId xmlns:a16="http://schemas.microsoft.com/office/drawing/2014/main" id="{3765CC36-1FA8-4F31-8F68-C905216C74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58219" y="2645393"/>
                    <a:ext cx="233363" cy="279400"/>
                  </a:xfrm>
                  <a:custGeom>
                    <a:avLst/>
                    <a:gdLst>
                      <a:gd name="T0" fmla="*/ 62 w 132"/>
                      <a:gd name="T1" fmla="*/ 157 h 157"/>
                      <a:gd name="T2" fmla="*/ 132 w 132"/>
                      <a:gd name="T3" fmla="*/ 46 h 157"/>
                      <a:gd name="T4" fmla="*/ 86 w 132"/>
                      <a:gd name="T5" fmla="*/ 0 h 157"/>
                      <a:gd name="T6" fmla="*/ 0 w 132"/>
                      <a:gd name="T7" fmla="*/ 134 h 157"/>
                      <a:gd name="T8" fmla="*/ 62 w 132"/>
                      <a:gd name="T9" fmla="*/ 157 h 1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2" h="157">
                        <a:moveTo>
                          <a:pt x="62" y="157"/>
                        </a:moveTo>
                        <a:cubicBezTo>
                          <a:pt x="78" y="115"/>
                          <a:pt x="103" y="78"/>
                          <a:pt x="132" y="46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49" y="38"/>
                          <a:pt x="20" y="84"/>
                          <a:pt x="0" y="134"/>
                        </a:cubicBezTo>
                        <a:lnTo>
                          <a:pt x="62" y="15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6" name="ïSļïďè">
                    <a:extLst>
                      <a:ext uri="{FF2B5EF4-FFF2-40B4-BE49-F238E27FC236}">
                        <a16:creationId xmlns:a16="http://schemas.microsoft.com/office/drawing/2014/main" id="{DFFE2CC2-072C-4553-B577-8AC2183D10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40781" y="2486643"/>
                    <a:ext cx="230188" cy="209550"/>
                  </a:xfrm>
                  <a:custGeom>
                    <a:avLst/>
                    <a:gdLst>
                      <a:gd name="T0" fmla="*/ 47 w 130"/>
                      <a:gd name="T1" fmla="*/ 118 h 118"/>
                      <a:gd name="T2" fmla="*/ 130 w 130"/>
                      <a:gd name="T3" fmla="*/ 60 h 118"/>
                      <a:gd name="T4" fmla="*/ 103 w 130"/>
                      <a:gd name="T5" fmla="*/ 0 h 118"/>
                      <a:gd name="T6" fmla="*/ 0 w 130"/>
                      <a:gd name="T7" fmla="*/ 71 h 118"/>
                      <a:gd name="T8" fmla="*/ 47 w 130"/>
                      <a:gd name="T9" fmla="*/ 118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0" h="118">
                        <a:moveTo>
                          <a:pt x="47" y="118"/>
                        </a:moveTo>
                        <a:cubicBezTo>
                          <a:pt x="72" y="95"/>
                          <a:pt x="100" y="75"/>
                          <a:pt x="130" y="6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65" y="19"/>
                          <a:pt x="31" y="43"/>
                          <a:pt x="0" y="71"/>
                        </a:cubicBezTo>
                        <a:lnTo>
                          <a:pt x="47" y="11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7" name="ïṥḻïḍé">
                    <a:extLst>
                      <a:ext uri="{FF2B5EF4-FFF2-40B4-BE49-F238E27FC236}">
                        <a16:creationId xmlns:a16="http://schemas.microsoft.com/office/drawing/2014/main" id="{759F5E3F-1948-4D24-8BE0-70334260CB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4244" y="2924793"/>
                    <a:ext cx="147638" cy="217488"/>
                  </a:xfrm>
                  <a:custGeom>
                    <a:avLst/>
                    <a:gdLst>
                      <a:gd name="T0" fmla="*/ 66 w 83"/>
                      <a:gd name="T1" fmla="*/ 123 h 123"/>
                      <a:gd name="T2" fmla="*/ 83 w 83"/>
                      <a:gd name="T3" fmla="*/ 23 h 123"/>
                      <a:gd name="T4" fmla="*/ 22 w 83"/>
                      <a:gd name="T5" fmla="*/ 0 h 123"/>
                      <a:gd name="T6" fmla="*/ 0 w 83"/>
                      <a:gd name="T7" fmla="*/ 123 h 123"/>
                      <a:gd name="T8" fmla="*/ 66 w 83"/>
                      <a:gd name="T9" fmla="*/ 123 h 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3">
                        <a:moveTo>
                          <a:pt x="66" y="123"/>
                        </a:moveTo>
                        <a:cubicBezTo>
                          <a:pt x="67" y="88"/>
                          <a:pt x="73" y="54"/>
                          <a:pt x="83" y="23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9" y="39"/>
                          <a:pt x="1" y="80"/>
                          <a:pt x="0" y="123"/>
                        </a:cubicBezTo>
                        <a:lnTo>
                          <a:pt x="66" y="12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8" name="iṡ1ïḍê">
                    <a:extLst>
                      <a:ext uri="{FF2B5EF4-FFF2-40B4-BE49-F238E27FC236}">
                        <a16:creationId xmlns:a16="http://schemas.microsoft.com/office/drawing/2014/main" id="{B7B818FC-4571-414E-9DEF-930A00E807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4244" y="3186731"/>
                    <a:ext cx="166688" cy="276225"/>
                  </a:xfrm>
                  <a:custGeom>
                    <a:avLst/>
                    <a:gdLst>
                      <a:gd name="T0" fmla="*/ 0 w 94"/>
                      <a:gd name="T1" fmla="*/ 0 h 155"/>
                      <a:gd name="T2" fmla="*/ 34 w 94"/>
                      <a:gd name="T3" fmla="*/ 155 h 155"/>
                      <a:gd name="T4" fmla="*/ 94 w 94"/>
                      <a:gd name="T5" fmla="*/ 127 h 155"/>
                      <a:gd name="T6" fmla="*/ 66 w 94"/>
                      <a:gd name="T7" fmla="*/ 0 h 155"/>
                      <a:gd name="T8" fmla="*/ 0 w 94"/>
                      <a:gd name="T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4" h="155">
                        <a:moveTo>
                          <a:pt x="0" y="0"/>
                        </a:moveTo>
                        <a:cubicBezTo>
                          <a:pt x="1" y="55"/>
                          <a:pt x="13" y="107"/>
                          <a:pt x="34" y="155"/>
                        </a:cubicBezTo>
                        <a:cubicBezTo>
                          <a:pt x="94" y="127"/>
                          <a:pt x="94" y="127"/>
                          <a:pt x="94" y="127"/>
                        </a:cubicBezTo>
                        <a:cubicBezTo>
                          <a:pt x="77" y="88"/>
                          <a:pt x="67" y="45"/>
                          <a:pt x="6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9" name="î$ļïďe">
                    <a:extLst>
                      <a:ext uri="{FF2B5EF4-FFF2-40B4-BE49-F238E27FC236}">
                        <a16:creationId xmlns:a16="http://schemas.microsoft.com/office/drawing/2014/main" id="{6C51AAA8-0407-4824-A95C-50687FA50A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50444" y="2866056"/>
                    <a:ext cx="165100" cy="276225"/>
                  </a:xfrm>
                  <a:custGeom>
                    <a:avLst/>
                    <a:gdLst>
                      <a:gd name="T0" fmla="*/ 93 w 93"/>
                      <a:gd name="T1" fmla="*/ 156 h 156"/>
                      <a:gd name="T2" fmla="*/ 59 w 93"/>
                      <a:gd name="T3" fmla="*/ 0 h 156"/>
                      <a:gd name="T4" fmla="*/ 0 w 93"/>
                      <a:gd name="T5" fmla="*/ 28 h 156"/>
                      <a:gd name="T6" fmla="*/ 28 w 93"/>
                      <a:gd name="T7" fmla="*/ 156 h 156"/>
                      <a:gd name="T8" fmla="*/ 93 w 93"/>
                      <a:gd name="T9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3" h="156">
                        <a:moveTo>
                          <a:pt x="93" y="156"/>
                        </a:moveTo>
                        <a:cubicBezTo>
                          <a:pt x="92" y="101"/>
                          <a:pt x="80" y="48"/>
                          <a:pt x="59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6" y="68"/>
                          <a:pt x="26" y="111"/>
                          <a:pt x="28" y="156"/>
                        </a:cubicBezTo>
                        <a:lnTo>
                          <a:pt x="93" y="156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50" name="íšḷîḓê">
                    <a:extLst>
                      <a:ext uri="{FF2B5EF4-FFF2-40B4-BE49-F238E27FC236}">
                        <a16:creationId xmlns:a16="http://schemas.microsoft.com/office/drawing/2014/main" id="{B94DF624-2047-498A-88A8-BE058F473A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67906" y="3186731"/>
                    <a:ext cx="147638" cy="217488"/>
                  </a:xfrm>
                  <a:custGeom>
                    <a:avLst/>
                    <a:gdLst>
                      <a:gd name="T0" fmla="*/ 18 w 83"/>
                      <a:gd name="T1" fmla="*/ 0 h 122"/>
                      <a:gd name="T2" fmla="*/ 0 w 83"/>
                      <a:gd name="T3" fmla="*/ 100 h 122"/>
                      <a:gd name="T4" fmla="*/ 62 w 83"/>
                      <a:gd name="T5" fmla="*/ 122 h 122"/>
                      <a:gd name="T6" fmla="*/ 83 w 83"/>
                      <a:gd name="T7" fmla="*/ 0 h 122"/>
                      <a:gd name="T8" fmla="*/ 18 w 83"/>
                      <a:gd name="T9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2">
                        <a:moveTo>
                          <a:pt x="18" y="0"/>
                        </a:moveTo>
                        <a:cubicBezTo>
                          <a:pt x="17" y="34"/>
                          <a:pt x="10" y="68"/>
                          <a:pt x="0" y="100"/>
                        </a:cubicBezTo>
                        <a:cubicBezTo>
                          <a:pt x="62" y="122"/>
                          <a:pt x="62" y="122"/>
                          <a:pt x="62" y="122"/>
                        </a:cubicBezTo>
                        <a:cubicBezTo>
                          <a:pt x="75" y="84"/>
                          <a:pt x="82" y="42"/>
                          <a:pt x="83" y="0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36" name="işlîḍé">
                  <a:extLst>
                    <a:ext uri="{FF2B5EF4-FFF2-40B4-BE49-F238E27FC236}">
                      <a16:creationId xmlns:a16="http://schemas.microsoft.com/office/drawing/2014/main" id="{FDDBD1F8-3E21-47EB-AFA3-1BFDFD6A992E}"/>
                    </a:ext>
                  </a:extLst>
                </p:cNvPr>
                <p:cNvGrpSpPr/>
                <p:nvPr/>
              </p:nvGrpSpPr>
              <p:grpSpPr>
                <a:xfrm rot="19645638">
                  <a:off x="5772966" y="2567557"/>
                  <a:ext cx="646113" cy="661988"/>
                  <a:chOff x="2724150" y="2305051"/>
                  <a:chExt cx="646113" cy="661988"/>
                </a:xfrm>
                <a:solidFill>
                  <a:schemeClr val="tx2"/>
                </a:solidFill>
              </p:grpSpPr>
              <p:sp>
                <p:nvSpPr>
                  <p:cNvPr id="39" name="íṡļíḓè">
                    <a:extLst>
                      <a:ext uri="{FF2B5EF4-FFF2-40B4-BE49-F238E27FC236}">
                        <a16:creationId xmlns:a16="http://schemas.microsoft.com/office/drawing/2014/main" id="{A5F4EB0D-B72E-435C-9C7C-D5B6D51A7D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150" y="2644776"/>
                    <a:ext cx="325438" cy="322263"/>
                  </a:xfrm>
                  <a:custGeom>
                    <a:avLst/>
                    <a:gdLst>
                      <a:gd name="T0" fmla="*/ 180 w 183"/>
                      <a:gd name="T1" fmla="*/ 76 h 182"/>
                      <a:gd name="T2" fmla="*/ 157 w 183"/>
                      <a:gd name="T3" fmla="*/ 147 h 182"/>
                      <a:gd name="T4" fmla="*/ 35 w 183"/>
                      <a:gd name="T5" fmla="*/ 150 h 182"/>
                      <a:gd name="T6" fmla="*/ 33 w 183"/>
                      <a:gd name="T7" fmla="*/ 28 h 182"/>
                      <a:gd name="T8" fmla="*/ 103 w 183"/>
                      <a:gd name="T9" fmla="*/ 3 h 182"/>
                      <a:gd name="T10" fmla="*/ 61 w 183"/>
                      <a:gd name="T11" fmla="*/ 39 h 182"/>
                      <a:gd name="T12" fmla="*/ 39 w 183"/>
                      <a:gd name="T13" fmla="*/ 92 h 182"/>
                      <a:gd name="T14" fmla="*/ 56 w 183"/>
                      <a:gd name="T15" fmla="*/ 128 h 182"/>
                      <a:gd name="T16" fmla="*/ 94 w 183"/>
                      <a:gd name="T17" fmla="*/ 143 h 182"/>
                      <a:gd name="T18" fmla="*/ 145 w 183"/>
                      <a:gd name="T19" fmla="*/ 120 h 182"/>
                      <a:gd name="T20" fmla="*/ 180 w 183"/>
                      <a:gd name="T21" fmla="*/ 76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3" h="182">
                        <a:moveTo>
                          <a:pt x="180" y="76"/>
                        </a:moveTo>
                        <a:cubicBezTo>
                          <a:pt x="183" y="101"/>
                          <a:pt x="175" y="128"/>
                          <a:pt x="157" y="147"/>
                        </a:cubicBezTo>
                        <a:cubicBezTo>
                          <a:pt x="124" y="181"/>
                          <a:pt x="69" y="182"/>
                          <a:pt x="35" y="150"/>
                        </a:cubicBezTo>
                        <a:cubicBezTo>
                          <a:pt x="1" y="117"/>
                          <a:pt x="0" y="62"/>
                          <a:pt x="33" y="28"/>
                        </a:cubicBezTo>
                        <a:cubicBezTo>
                          <a:pt x="52" y="9"/>
                          <a:pt x="78" y="0"/>
                          <a:pt x="103" y="3"/>
                        </a:cubicBezTo>
                        <a:cubicBezTo>
                          <a:pt x="61" y="39"/>
                          <a:pt x="61" y="39"/>
                          <a:pt x="61" y="39"/>
                        </a:cubicBezTo>
                        <a:cubicBezTo>
                          <a:pt x="42" y="55"/>
                          <a:pt x="37" y="74"/>
                          <a:pt x="39" y="92"/>
                        </a:cubicBezTo>
                        <a:cubicBezTo>
                          <a:pt x="40" y="105"/>
                          <a:pt x="46" y="118"/>
                          <a:pt x="56" y="128"/>
                        </a:cubicBezTo>
                        <a:cubicBezTo>
                          <a:pt x="67" y="138"/>
                          <a:pt x="80" y="143"/>
                          <a:pt x="94" y="143"/>
                        </a:cubicBezTo>
                        <a:cubicBezTo>
                          <a:pt x="111" y="145"/>
                          <a:pt x="130" y="139"/>
                          <a:pt x="145" y="120"/>
                        </a:cubicBezTo>
                        <a:cubicBezTo>
                          <a:pt x="180" y="76"/>
                          <a:pt x="180" y="76"/>
                          <a:pt x="180" y="7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0" name="íṩ1îďê">
                    <a:extLst>
                      <a:ext uri="{FF2B5EF4-FFF2-40B4-BE49-F238E27FC236}">
                        <a16:creationId xmlns:a16="http://schemas.microsoft.com/office/drawing/2014/main" id="{83302CAD-A65E-4A04-9A7C-EE4574934D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5425" y="2305051"/>
                    <a:ext cx="604838" cy="620713"/>
                  </a:xfrm>
                  <a:custGeom>
                    <a:avLst/>
                    <a:gdLst>
                      <a:gd name="T0" fmla="*/ 341 w 341"/>
                      <a:gd name="T1" fmla="*/ 11 h 350"/>
                      <a:gd name="T2" fmla="*/ 247 w 341"/>
                      <a:gd name="T3" fmla="*/ 128 h 350"/>
                      <a:gd name="T4" fmla="*/ 109 w 341"/>
                      <a:gd name="T5" fmla="*/ 300 h 350"/>
                      <a:gd name="T6" fmla="*/ 49 w 341"/>
                      <a:gd name="T7" fmla="*/ 242 h 350"/>
                      <a:gd name="T8" fmla="*/ 216 w 341"/>
                      <a:gd name="T9" fmla="*/ 99 h 350"/>
                      <a:gd name="T10" fmla="*/ 330 w 341"/>
                      <a:gd name="T11" fmla="*/ 0 h 350"/>
                      <a:gd name="T12" fmla="*/ 341 w 341"/>
                      <a:gd name="T13" fmla="*/ 11 h 3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1" h="350">
                        <a:moveTo>
                          <a:pt x="341" y="11"/>
                        </a:moveTo>
                        <a:cubicBezTo>
                          <a:pt x="247" y="128"/>
                          <a:pt x="247" y="128"/>
                          <a:pt x="247" y="128"/>
                        </a:cubicBezTo>
                        <a:cubicBezTo>
                          <a:pt x="109" y="300"/>
                          <a:pt x="109" y="300"/>
                          <a:pt x="109" y="300"/>
                        </a:cubicBezTo>
                        <a:cubicBezTo>
                          <a:pt x="70" y="350"/>
                          <a:pt x="0" y="284"/>
                          <a:pt x="49" y="242"/>
                        </a:cubicBezTo>
                        <a:cubicBezTo>
                          <a:pt x="216" y="99"/>
                          <a:pt x="216" y="99"/>
                          <a:pt x="216" y="99"/>
                        </a:cubicBezTo>
                        <a:cubicBezTo>
                          <a:pt x="330" y="0"/>
                          <a:pt x="330" y="0"/>
                          <a:pt x="330" y="0"/>
                        </a:cubicBezTo>
                        <a:cubicBezTo>
                          <a:pt x="341" y="11"/>
                          <a:pt x="341" y="11"/>
                          <a:pt x="34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37" name="ïṣļïḍê">
                  <a:extLst>
                    <a:ext uri="{FF2B5EF4-FFF2-40B4-BE49-F238E27FC236}">
                      <a16:creationId xmlns:a16="http://schemas.microsoft.com/office/drawing/2014/main" id="{0C035330-1482-44E0-9F65-EE47F0823643}"/>
                    </a:ext>
                  </a:extLst>
                </p:cNvPr>
                <p:cNvSpPr/>
                <p:nvPr/>
              </p:nvSpPr>
              <p:spPr bwMode="auto">
                <a:xfrm>
                  <a:off x="5096281" y="2212006"/>
                  <a:ext cx="1909763" cy="1909763"/>
                </a:xfrm>
                <a:custGeom>
                  <a:avLst/>
                  <a:gdLst>
                    <a:gd name="T0" fmla="*/ 538 w 1075"/>
                    <a:gd name="T1" fmla="*/ 0 h 1075"/>
                    <a:gd name="T2" fmla="*/ 0 w 1075"/>
                    <a:gd name="T3" fmla="*/ 538 h 1075"/>
                    <a:gd name="T4" fmla="*/ 538 w 1075"/>
                    <a:gd name="T5" fmla="*/ 1075 h 1075"/>
                    <a:gd name="T6" fmla="*/ 1075 w 1075"/>
                    <a:gd name="T7" fmla="*/ 538 h 1075"/>
                    <a:gd name="T8" fmla="*/ 538 w 1075"/>
                    <a:gd name="T9" fmla="*/ 0 h 1075"/>
                    <a:gd name="T10" fmla="*/ 715 w 1075"/>
                    <a:gd name="T11" fmla="*/ 882 h 1075"/>
                    <a:gd name="T12" fmla="*/ 676 w 1075"/>
                    <a:gd name="T13" fmla="*/ 922 h 1075"/>
                    <a:gd name="T14" fmla="*/ 400 w 1075"/>
                    <a:gd name="T15" fmla="*/ 922 h 1075"/>
                    <a:gd name="T16" fmla="*/ 360 w 1075"/>
                    <a:gd name="T17" fmla="*/ 882 h 1075"/>
                    <a:gd name="T18" fmla="*/ 360 w 1075"/>
                    <a:gd name="T19" fmla="*/ 787 h 1075"/>
                    <a:gd name="T20" fmla="*/ 400 w 1075"/>
                    <a:gd name="T21" fmla="*/ 748 h 1075"/>
                    <a:gd name="T22" fmla="*/ 676 w 1075"/>
                    <a:gd name="T23" fmla="*/ 748 h 1075"/>
                    <a:gd name="T24" fmla="*/ 715 w 1075"/>
                    <a:gd name="T25" fmla="*/ 787 h 1075"/>
                    <a:gd name="T26" fmla="*/ 715 w 1075"/>
                    <a:gd name="T27" fmla="*/ 882 h 1075"/>
                    <a:gd name="T28" fmla="*/ 829 w 1075"/>
                    <a:gd name="T29" fmla="*/ 887 h 1075"/>
                    <a:gd name="T30" fmla="*/ 761 w 1075"/>
                    <a:gd name="T31" fmla="*/ 719 h 1075"/>
                    <a:gd name="T32" fmla="*/ 737 w 1075"/>
                    <a:gd name="T33" fmla="*/ 696 h 1075"/>
                    <a:gd name="T34" fmla="*/ 346 w 1075"/>
                    <a:gd name="T35" fmla="*/ 696 h 1075"/>
                    <a:gd name="T36" fmla="*/ 323 w 1075"/>
                    <a:gd name="T37" fmla="*/ 719 h 1075"/>
                    <a:gd name="T38" fmla="*/ 253 w 1075"/>
                    <a:gd name="T39" fmla="*/ 892 h 1075"/>
                    <a:gd name="T40" fmla="*/ 83 w 1075"/>
                    <a:gd name="T41" fmla="*/ 538 h 1075"/>
                    <a:gd name="T42" fmla="*/ 538 w 1075"/>
                    <a:gd name="T43" fmla="*/ 83 h 1075"/>
                    <a:gd name="T44" fmla="*/ 993 w 1075"/>
                    <a:gd name="T45" fmla="*/ 538 h 1075"/>
                    <a:gd name="T46" fmla="*/ 829 w 1075"/>
                    <a:gd name="T47" fmla="*/ 887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75" h="1075">
                      <a:moveTo>
                        <a:pt x="538" y="0"/>
                      </a:moveTo>
                      <a:cubicBezTo>
                        <a:pt x="241" y="0"/>
                        <a:pt x="0" y="241"/>
                        <a:pt x="0" y="538"/>
                      </a:cubicBezTo>
                      <a:cubicBezTo>
                        <a:pt x="0" y="835"/>
                        <a:pt x="241" y="1075"/>
                        <a:pt x="538" y="1075"/>
                      </a:cubicBezTo>
                      <a:cubicBezTo>
                        <a:pt x="835" y="1075"/>
                        <a:pt x="1075" y="835"/>
                        <a:pt x="1075" y="538"/>
                      </a:cubicBezTo>
                      <a:cubicBezTo>
                        <a:pt x="1075" y="241"/>
                        <a:pt x="835" y="0"/>
                        <a:pt x="538" y="0"/>
                      </a:cubicBezTo>
                      <a:close/>
                      <a:moveTo>
                        <a:pt x="715" y="882"/>
                      </a:moveTo>
                      <a:cubicBezTo>
                        <a:pt x="715" y="904"/>
                        <a:pt x="698" y="922"/>
                        <a:pt x="676" y="922"/>
                      </a:cubicBezTo>
                      <a:cubicBezTo>
                        <a:pt x="400" y="922"/>
                        <a:pt x="400" y="922"/>
                        <a:pt x="400" y="922"/>
                      </a:cubicBezTo>
                      <a:cubicBezTo>
                        <a:pt x="378" y="922"/>
                        <a:pt x="360" y="904"/>
                        <a:pt x="360" y="882"/>
                      </a:cubicBezTo>
                      <a:cubicBezTo>
                        <a:pt x="360" y="787"/>
                        <a:pt x="360" y="787"/>
                        <a:pt x="360" y="787"/>
                      </a:cubicBezTo>
                      <a:cubicBezTo>
                        <a:pt x="360" y="765"/>
                        <a:pt x="378" y="748"/>
                        <a:pt x="400" y="748"/>
                      </a:cubicBezTo>
                      <a:cubicBezTo>
                        <a:pt x="676" y="748"/>
                        <a:pt x="676" y="748"/>
                        <a:pt x="676" y="748"/>
                      </a:cubicBezTo>
                      <a:cubicBezTo>
                        <a:pt x="698" y="748"/>
                        <a:pt x="715" y="765"/>
                        <a:pt x="715" y="787"/>
                      </a:cubicBezTo>
                      <a:lnTo>
                        <a:pt x="715" y="882"/>
                      </a:lnTo>
                      <a:close/>
                      <a:moveTo>
                        <a:pt x="829" y="887"/>
                      </a:moveTo>
                      <a:cubicBezTo>
                        <a:pt x="761" y="719"/>
                        <a:pt x="761" y="719"/>
                        <a:pt x="761" y="719"/>
                      </a:cubicBezTo>
                      <a:cubicBezTo>
                        <a:pt x="756" y="707"/>
                        <a:pt x="750" y="696"/>
                        <a:pt x="737" y="696"/>
                      </a:cubicBezTo>
                      <a:cubicBezTo>
                        <a:pt x="346" y="696"/>
                        <a:pt x="346" y="696"/>
                        <a:pt x="346" y="696"/>
                      </a:cubicBezTo>
                      <a:cubicBezTo>
                        <a:pt x="333" y="696"/>
                        <a:pt x="328" y="707"/>
                        <a:pt x="323" y="719"/>
                      </a:cubicBezTo>
                      <a:cubicBezTo>
                        <a:pt x="253" y="892"/>
                        <a:pt x="253" y="892"/>
                        <a:pt x="253" y="892"/>
                      </a:cubicBezTo>
                      <a:cubicBezTo>
                        <a:pt x="149" y="809"/>
                        <a:pt x="83" y="681"/>
                        <a:pt x="83" y="538"/>
                      </a:cubicBezTo>
                      <a:cubicBezTo>
                        <a:pt x="83" y="287"/>
                        <a:pt x="287" y="83"/>
                        <a:pt x="538" y="83"/>
                      </a:cubicBezTo>
                      <a:cubicBezTo>
                        <a:pt x="789" y="83"/>
                        <a:pt x="993" y="287"/>
                        <a:pt x="993" y="538"/>
                      </a:cubicBezTo>
                      <a:cubicBezTo>
                        <a:pt x="993" y="678"/>
                        <a:pt x="929" y="804"/>
                        <a:pt x="829" y="88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" name="îṩlîḑê">
                  <a:extLst>
                    <a:ext uri="{FF2B5EF4-FFF2-40B4-BE49-F238E27FC236}">
                      <a16:creationId xmlns:a16="http://schemas.microsoft.com/office/drawing/2014/main" id="{975836C4-529E-46CB-BB98-3A0702DD7AA3}"/>
                    </a:ext>
                  </a:extLst>
                </p:cNvPr>
                <p:cNvSpPr txBox="1"/>
                <p:nvPr/>
              </p:nvSpPr>
              <p:spPr>
                <a:xfrm>
                  <a:off x="5677627" y="3512635"/>
                  <a:ext cx="767778" cy="34600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normAutofit/>
                </a:bodyPr>
                <a:lstStyle/>
                <a:p>
                  <a:pPr algn="ctr"/>
                  <a:r>
                    <a:rPr lang="id-ID" sz="1200" b="1" dirty="0"/>
                    <a:t>$</a:t>
                  </a:r>
                  <a:r>
                    <a:rPr lang="en-US" sz="1200" b="1" dirty="0"/>
                    <a:t>80</a:t>
                  </a:r>
                  <a:r>
                    <a:rPr lang="id-ID" sz="1200" b="1" dirty="0"/>
                    <a:t>M</a:t>
                  </a:r>
                </a:p>
              </p:txBody>
            </p:sp>
          </p:grpSp>
          <p:grpSp>
            <p:nvGrpSpPr>
              <p:cNvPr id="32" name="ís1îḓe">
                <a:extLst>
                  <a:ext uri="{FF2B5EF4-FFF2-40B4-BE49-F238E27FC236}">
                    <a16:creationId xmlns:a16="http://schemas.microsoft.com/office/drawing/2014/main" id="{559C478C-19D8-4DD6-826C-CAEA6FC9F5AA}"/>
                  </a:ext>
                </a:extLst>
              </p:cNvPr>
              <p:cNvGrpSpPr/>
              <p:nvPr/>
            </p:nvGrpSpPr>
            <p:grpSpPr>
              <a:xfrm>
                <a:off x="4815512" y="4298095"/>
                <a:ext cx="2560976" cy="1380905"/>
                <a:chOff x="1618356" y="4298095"/>
                <a:chExt cx="2108063" cy="1380905"/>
              </a:xfrm>
            </p:grpSpPr>
            <p:sp>
              <p:nvSpPr>
                <p:cNvPr id="33" name="iS1íḑê">
                  <a:extLst>
                    <a:ext uri="{FF2B5EF4-FFF2-40B4-BE49-F238E27FC236}">
                      <a16:creationId xmlns:a16="http://schemas.microsoft.com/office/drawing/2014/main" id="{1BBD8015-853F-443A-A606-95BD64D3B113}"/>
                    </a:ext>
                  </a:extLst>
                </p:cNvPr>
                <p:cNvSpPr/>
                <p:nvPr/>
              </p:nvSpPr>
              <p:spPr bwMode="auto">
                <a:xfrm>
                  <a:off x="1618356" y="4710975"/>
                  <a:ext cx="2108063" cy="968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4" name="î$ḷiḑe">
                  <a:extLst>
                    <a:ext uri="{FF2B5EF4-FFF2-40B4-BE49-F238E27FC236}">
                      <a16:creationId xmlns:a16="http://schemas.microsoft.com/office/drawing/2014/main" id="{5F69B8D8-3E87-4966-95D3-B3011545B0CA}"/>
                    </a:ext>
                  </a:extLst>
                </p:cNvPr>
                <p:cNvSpPr txBox="1"/>
                <p:nvPr/>
              </p:nvSpPr>
              <p:spPr bwMode="auto">
                <a:xfrm>
                  <a:off x="1618356" y="4298095"/>
                  <a:ext cx="2108063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3600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Text here</a:t>
                  </a:r>
                </a:p>
              </p:txBody>
            </p:sp>
          </p:grpSp>
        </p:grpSp>
        <p:grpSp>
          <p:nvGrpSpPr>
            <p:cNvPr id="8" name="iṥlíḑè">
              <a:extLst>
                <a:ext uri="{FF2B5EF4-FFF2-40B4-BE49-F238E27FC236}">
                  <a16:creationId xmlns:a16="http://schemas.microsoft.com/office/drawing/2014/main" id="{306B5860-AD07-4175-B5CB-D1D1522D6666}"/>
                </a:ext>
              </a:extLst>
            </p:cNvPr>
            <p:cNvGrpSpPr/>
            <p:nvPr/>
          </p:nvGrpSpPr>
          <p:grpSpPr>
            <a:xfrm>
              <a:off x="8436000" y="1900305"/>
              <a:ext cx="2560976" cy="3478449"/>
              <a:chOff x="7862857" y="2200551"/>
              <a:chExt cx="2560976" cy="3478449"/>
            </a:xfrm>
          </p:grpSpPr>
          <p:grpSp>
            <p:nvGrpSpPr>
              <p:cNvPr id="11" name="ïśliḑe">
                <a:extLst>
                  <a:ext uri="{FF2B5EF4-FFF2-40B4-BE49-F238E27FC236}">
                    <a16:creationId xmlns:a16="http://schemas.microsoft.com/office/drawing/2014/main" id="{02EBA7E3-5731-4201-A6DA-25C7E34CAF26}"/>
                  </a:ext>
                </a:extLst>
              </p:cNvPr>
              <p:cNvGrpSpPr/>
              <p:nvPr/>
            </p:nvGrpSpPr>
            <p:grpSpPr>
              <a:xfrm>
                <a:off x="8188464" y="2200551"/>
                <a:ext cx="1909763" cy="1909763"/>
                <a:chOff x="8178951" y="2200551"/>
                <a:chExt cx="1909763" cy="1909763"/>
              </a:xfrm>
            </p:grpSpPr>
            <p:grpSp>
              <p:nvGrpSpPr>
                <p:cNvPr id="15" name="íṥľíḑe">
                  <a:extLst>
                    <a:ext uri="{FF2B5EF4-FFF2-40B4-BE49-F238E27FC236}">
                      <a16:creationId xmlns:a16="http://schemas.microsoft.com/office/drawing/2014/main" id="{6F359766-1055-433C-BADB-37658462323C}"/>
                    </a:ext>
                  </a:extLst>
                </p:cNvPr>
                <p:cNvGrpSpPr/>
                <p:nvPr/>
              </p:nvGrpSpPr>
              <p:grpSpPr>
                <a:xfrm>
                  <a:off x="8386914" y="2395813"/>
                  <a:ext cx="1511300" cy="1055688"/>
                  <a:chOff x="8386914" y="2395813"/>
                  <a:chExt cx="1511300" cy="1055688"/>
                </a:xfrm>
              </p:grpSpPr>
              <p:sp>
                <p:nvSpPr>
                  <p:cNvPr id="21" name="iŝļïḍe">
                    <a:extLst>
                      <a:ext uri="{FF2B5EF4-FFF2-40B4-BE49-F238E27FC236}">
                        <a16:creationId xmlns:a16="http://schemas.microsoft.com/office/drawing/2014/main" id="{ADCBC823-DE20-44B5-8E6F-A226E4C6F4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45701" y="2395813"/>
                    <a:ext cx="274638" cy="166688"/>
                  </a:xfrm>
                  <a:custGeom>
                    <a:avLst/>
                    <a:gdLst>
                      <a:gd name="T0" fmla="*/ 27 w 155"/>
                      <a:gd name="T1" fmla="*/ 94 h 94"/>
                      <a:gd name="T2" fmla="*/ 155 w 155"/>
                      <a:gd name="T3" fmla="*/ 66 h 94"/>
                      <a:gd name="T4" fmla="*/ 155 w 155"/>
                      <a:gd name="T5" fmla="*/ 0 h 94"/>
                      <a:gd name="T6" fmla="*/ 0 w 155"/>
                      <a:gd name="T7" fmla="*/ 35 h 94"/>
                      <a:gd name="T8" fmla="*/ 27 w 155"/>
                      <a:gd name="T9" fmla="*/ 94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" h="94">
                        <a:moveTo>
                          <a:pt x="27" y="94"/>
                        </a:moveTo>
                        <a:cubicBezTo>
                          <a:pt x="67" y="77"/>
                          <a:pt x="110" y="68"/>
                          <a:pt x="155" y="66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00" y="2"/>
                          <a:pt x="48" y="14"/>
                          <a:pt x="0" y="35"/>
                        </a:cubicBezTo>
                        <a:lnTo>
                          <a:pt x="27" y="9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2" name="îşlîďè">
                    <a:extLst>
                      <a:ext uri="{FF2B5EF4-FFF2-40B4-BE49-F238E27FC236}">
                        <a16:creationId xmlns:a16="http://schemas.microsoft.com/office/drawing/2014/main" id="{362FCC71-7F56-4D84-AF27-62709B5967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383864" y="2451376"/>
                    <a:ext cx="279400" cy="233363"/>
                  </a:xfrm>
                  <a:custGeom>
                    <a:avLst/>
                    <a:gdLst>
                      <a:gd name="T0" fmla="*/ 0 w 157"/>
                      <a:gd name="T1" fmla="*/ 61 h 132"/>
                      <a:gd name="T2" fmla="*/ 111 w 157"/>
                      <a:gd name="T3" fmla="*/ 132 h 132"/>
                      <a:gd name="T4" fmla="*/ 157 w 157"/>
                      <a:gd name="T5" fmla="*/ 85 h 132"/>
                      <a:gd name="T6" fmla="*/ 23 w 157"/>
                      <a:gd name="T7" fmla="*/ 0 h 132"/>
                      <a:gd name="T8" fmla="*/ 0 w 157"/>
                      <a:gd name="T9" fmla="*/ 61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7" h="132">
                        <a:moveTo>
                          <a:pt x="0" y="61"/>
                        </a:moveTo>
                        <a:cubicBezTo>
                          <a:pt x="41" y="78"/>
                          <a:pt x="79" y="102"/>
                          <a:pt x="111" y="132"/>
                        </a:cubicBezTo>
                        <a:cubicBezTo>
                          <a:pt x="157" y="85"/>
                          <a:pt x="157" y="85"/>
                          <a:pt x="157" y="85"/>
                        </a:cubicBezTo>
                        <a:cubicBezTo>
                          <a:pt x="118" y="49"/>
                          <a:pt x="73" y="20"/>
                          <a:pt x="23" y="0"/>
                        </a:cubicBezTo>
                        <a:lnTo>
                          <a:pt x="0" y="6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3" name="îṡľïdè">
                    <a:extLst>
                      <a:ext uri="{FF2B5EF4-FFF2-40B4-BE49-F238E27FC236}">
                        <a16:creationId xmlns:a16="http://schemas.microsoft.com/office/drawing/2014/main" id="{E9AB93DD-4C32-426C-84D1-490E467F7D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64789" y="2395813"/>
                    <a:ext cx="219075" cy="149225"/>
                  </a:xfrm>
                  <a:custGeom>
                    <a:avLst/>
                    <a:gdLst>
                      <a:gd name="T0" fmla="*/ 0 w 123"/>
                      <a:gd name="T1" fmla="*/ 66 h 84"/>
                      <a:gd name="T2" fmla="*/ 100 w 123"/>
                      <a:gd name="T3" fmla="*/ 84 h 84"/>
                      <a:gd name="T4" fmla="*/ 123 w 123"/>
                      <a:gd name="T5" fmla="*/ 22 h 84"/>
                      <a:gd name="T6" fmla="*/ 0 w 123"/>
                      <a:gd name="T7" fmla="*/ 0 h 84"/>
                      <a:gd name="T8" fmla="*/ 0 w 123"/>
                      <a:gd name="T9" fmla="*/ 66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3" h="84">
                        <a:moveTo>
                          <a:pt x="0" y="66"/>
                        </a:moveTo>
                        <a:cubicBezTo>
                          <a:pt x="35" y="67"/>
                          <a:pt x="69" y="73"/>
                          <a:pt x="100" y="84"/>
                        </a:cubicBezTo>
                        <a:cubicBezTo>
                          <a:pt x="123" y="22"/>
                          <a:pt x="123" y="22"/>
                          <a:pt x="123" y="22"/>
                        </a:cubicBezTo>
                        <a:cubicBezTo>
                          <a:pt x="84" y="9"/>
                          <a:pt x="43" y="2"/>
                          <a:pt x="0" y="0"/>
                        </a:cubicBezTo>
                        <a:lnTo>
                          <a:pt x="0" y="66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4" name="îṥḻîdê">
                    <a:extLst>
                      <a:ext uri="{FF2B5EF4-FFF2-40B4-BE49-F238E27FC236}">
                        <a16:creationId xmlns:a16="http://schemas.microsoft.com/office/drawing/2014/main" id="{AB3013EA-8247-4379-9543-82AC2223AD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610876" y="2633938"/>
                    <a:ext cx="209550" cy="230188"/>
                  </a:xfrm>
                  <a:custGeom>
                    <a:avLst/>
                    <a:gdLst>
                      <a:gd name="T0" fmla="*/ 46 w 118"/>
                      <a:gd name="T1" fmla="*/ 0 h 130"/>
                      <a:gd name="T2" fmla="*/ 0 w 118"/>
                      <a:gd name="T3" fmla="*/ 46 h 130"/>
                      <a:gd name="T4" fmla="*/ 58 w 118"/>
                      <a:gd name="T5" fmla="*/ 130 h 130"/>
                      <a:gd name="T6" fmla="*/ 118 w 118"/>
                      <a:gd name="T7" fmla="*/ 102 h 130"/>
                      <a:gd name="T8" fmla="*/ 46 w 118"/>
                      <a:gd name="T9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8" h="130">
                        <a:moveTo>
                          <a:pt x="46" y="0"/>
                        </a:move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23" y="71"/>
                          <a:pt x="43" y="99"/>
                          <a:pt x="58" y="130"/>
                        </a:cubicBezTo>
                        <a:cubicBezTo>
                          <a:pt x="118" y="102"/>
                          <a:pt x="118" y="102"/>
                          <a:pt x="118" y="102"/>
                        </a:cubicBezTo>
                        <a:cubicBezTo>
                          <a:pt x="99" y="65"/>
                          <a:pt x="75" y="3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5" name="iSḻidê">
                    <a:extLst>
                      <a:ext uri="{FF2B5EF4-FFF2-40B4-BE49-F238E27FC236}">
                        <a16:creationId xmlns:a16="http://schemas.microsoft.com/office/drawing/2014/main" id="{D5905910-14F6-4C24-8938-A8BF7225C4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40889" y="2633938"/>
                    <a:ext cx="233363" cy="279400"/>
                  </a:xfrm>
                  <a:custGeom>
                    <a:avLst/>
                    <a:gdLst>
                      <a:gd name="T0" fmla="*/ 62 w 132"/>
                      <a:gd name="T1" fmla="*/ 157 h 157"/>
                      <a:gd name="T2" fmla="*/ 132 w 132"/>
                      <a:gd name="T3" fmla="*/ 46 h 157"/>
                      <a:gd name="T4" fmla="*/ 86 w 132"/>
                      <a:gd name="T5" fmla="*/ 0 h 157"/>
                      <a:gd name="T6" fmla="*/ 0 w 132"/>
                      <a:gd name="T7" fmla="*/ 134 h 157"/>
                      <a:gd name="T8" fmla="*/ 62 w 132"/>
                      <a:gd name="T9" fmla="*/ 157 h 1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2" h="157">
                        <a:moveTo>
                          <a:pt x="62" y="157"/>
                        </a:moveTo>
                        <a:cubicBezTo>
                          <a:pt x="78" y="115"/>
                          <a:pt x="103" y="78"/>
                          <a:pt x="132" y="46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49" y="38"/>
                          <a:pt x="20" y="84"/>
                          <a:pt x="0" y="134"/>
                        </a:cubicBezTo>
                        <a:lnTo>
                          <a:pt x="62" y="15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6" name="iŝ1îďé">
                    <a:extLst>
                      <a:ext uri="{FF2B5EF4-FFF2-40B4-BE49-F238E27FC236}">
                        <a16:creationId xmlns:a16="http://schemas.microsoft.com/office/drawing/2014/main" id="{DB9147CC-DEBE-45DF-9CAF-D0C896E72A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23451" y="2475188"/>
                    <a:ext cx="230188" cy="209550"/>
                  </a:xfrm>
                  <a:custGeom>
                    <a:avLst/>
                    <a:gdLst>
                      <a:gd name="T0" fmla="*/ 47 w 130"/>
                      <a:gd name="T1" fmla="*/ 118 h 118"/>
                      <a:gd name="T2" fmla="*/ 130 w 130"/>
                      <a:gd name="T3" fmla="*/ 60 h 118"/>
                      <a:gd name="T4" fmla="*/ 103 w 130"/>
                      <a:gd name="T5" fmla="*/ 0 h 118"/>
                      <a:gd name="T6" fmla="*/ 0 w 130"/>
                      <a:gd name="T7" fmla="*/ 71 h 118"/>
                      <a:gd name="T8" fmla="*/ 47 w 130"/>
                      <a:gd name="T9" fmla="*/ 118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0" h="118">
                        <a:moveTo>
                          <a:pt x="47" y="118"/>
                        </a:moveTo>
                        <a:cubicBezTo>
                          <a:pt x="72" y="95"/>
                          <a:pt x="100" y="75"/>
                          <a:pt x="130" y="6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65" y="19"/>
                          <a:pt x="31" y="43"/>
                          <a:pt x="0" y="71"/>
                        </a:cubicBezTo>
                        <a:lnTo>
                          <a:pt x="47" y="11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7" name="íŝ1idé">
                    <a:extLst>
                      <a:ext uri="{FF2B5EF4-FFF2-40B4-BE49-F238E27FC236}">
                        <a16:creationId xmlns:a16="http://schemas.microsoft.com/office/drawing/2014/main" id="{CDC342F1-21DF-4FB3-9EF4-DB4205E449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86914" y="2913338"/>
                    <a:ext cx="147638" cy="217488"/>
                  </a:xfrm>
                  <a:custGeom>
                    <a:avLst/>
                    <a:gdLst>
                      <a:gd name="T0" fmla="*/ 66 w 83"/>
                      <a:gd name="T1" fmla="*/ 123 h 123"/>
                      <a:gd name="T2" fmla="*/ 83 w 83"/>
                      <a:gd name="T3" fmla="*/ 23 h 123"/>
                      <a:gd name="T4" fmla="*/ 22 w 83"/>
                      <a:gd name="T5" fmla="*/ 0 h 123"/>
                      <a:gd name="T6" fmla="*/ 0 w 83"/>
                      <a:gd name="T7" fmla="*/ 123 h 123"/>
                      <a:gd name="T8" fmla="*/ 66 w 83"/>
                      <a:gd name="T9" fmla="*/ 123 h 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3">
                        <a:moveTo>
                          <a:pt x="66" y="123"/>
                        </a:moveTo>
                        <a:cubicBezTo>
                          <a:pt x="67" y="88"/>
                          <a:pt x="73" y="54"/>
                          <a:pt x="83" y="23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9" y="39"/>
                          <a:pt x="1" y="80"/>
                          <a:pt x="0" y="123"/>
                        </a:cubicBezTo>
                        <a:lnTo>
                          <a:pt x="66" y="12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8" name="îṥ1îḓe">
                    <a:extLst>
                      <a:ext uri="{FF2B5EF4-FFF2-40B4-BE49-F238E27FC236}">
                        <a16:creationId xmlns:a16="http://schemas.microsoft.com/office/drawing/2014/main" id="{9555AF88-8690-4DD2-A5B8-0CBECC22EE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86914" y="3175276"/>
                    <a:ext cx="166688" cy="276225"/>
                  </a:xfrm>
                  <a:custGeom>
                    <a:avLst/>
                    <a:gdLst>
                      <a:gd name="T0" fmla="*/ 0 w 94"/>
                      <a:gd name="T1" fmla="*/ 0 h 155"/>
                      <a:gd name="T2" fmla="*/ 34 w 94"/>
                      <a:gd name="T3" fmla="*/ 155 h 155"/>
                      <a:gd name="T4" fmla="*/ 94 w 94"/>
                      <a:gd name="T5" fmla="*/ 127 h 155"/>
                      <a:gd name="T6" fmla="*/ 66 w 94"/>
                      <a:gd name="T7" fmla="*/ 0 h 155"/>
                      <a:gd name="T8" fmla="*/ 0 w 94"/>
                      <a:gd name="T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4" h="155">
                        <a:moveTo>
                          <a:pt x="0" y="0"/>
                        </a:moveTo>
                        <a:cubicBezTo>
                          <a:pt x="1" y="55"/>
                          <a:pt x="13" y="107"/>
                          <a:pt x="34" y="155"/>
                        </a:cubicBezTo>
                        <a:cubicBezTo>
                          <a:pt x="94" y="127"/>
                          <a:pt x="94" y="127"/>
                          <a:pt x="94" y="127"/>
                        </a:cubicBezTo>
                        <a:cubicBezTo>
                          <a:pt x="77" y="88"/>
                          <a:pt x="67" y="45"/>
                          <a:pt x="6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9" name="îṧ1íḑê">
                    <a:extLst>
                      <a:ext uri="{FF2B5EF4-FFF2-40B4-BE49-F238E27FC236}">
                        <a16:creationId xmlns:a16="http://schemas.microsoft.com/office/drawing/2014/main" id="{82457188-4845-4FF6-89FC-22D3E3E850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33114" y="2854601"/>
                    <a:ext cx="165100" cy="276225"/>
                  </a:xfrm>
                  <a:custGeom>
                    <a:avLst/>
                    <a:gdLst>
                      <a:gd name="T0" fmla="*/ 93 w 93"/>
                      <a:gd name="T1" fmla="*/ 156 h 156"/>
                      <a:gd name="T2" fmla="*/ 59 w 93"/>
                      <a:gd name="T3" fmla="*/ 0 h 156"/>
                      <a:gd name="T4" fmla="*/ 0 w 93"/>
                      <a:gd name="T5" fmla="*/ 28 h 156"/>
                      <a:gd name="T6" fmla="*/ 28 w 93"/>
                      <a:gd name="T7" fmla="*/ 156 h 156"/>
                      <a:gd name="T8" fmla="*/ 93 w 93"/>
                      <a:gd name="T9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3" h="156">
                        <a:moveTo>
                          <a:pt x="93" y="156"/>
                        </a:moveTo>
                        <a:cubicBezTo>
                          <a:pt x="92" y="101"/>
                          <a:pt x="80" y="48"/>
                          <a:pt x="59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6" y="68"/>
                          <a:pt x="26" y="111"/>
                          <a:pt x="28" y="156"/>
                        </a:cubicBezTo>
                        <a:lnTo>
                          <a:pt x="93" y="156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30" name="iṡļïḓè">
                    <a:extLst>
                      <a:ext uri="{FF2B5EF4-FFF2-40B4-BE49-F238E27FC236}">
                        <a16:creationId xmlns:a16="http://schemas.microsoft.com/office/drawing/2014/main" id="{E5E7E318-73DE-45C5-91BB-6FA1CD7F17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50576" y="3175276"/>
                    <a:ext cx="147638" cy="217488"/>
                  </a:xfrm>
                  <a:custGeom>
                    <a:avLst/>
                    <a:gdLst>
                      <a:gd name="T0" fmla="*/ 18 w 83"/>
                      <a:gd name="T1" fmla="*/ 0 h 122"/>
                      <a:gd name="T2" fmla="*/ 0 w 83"/>
                      <a:gd name="T3" fmla="*/ 100 h 122"/>
                      <a:gd name="T4" fmla="*/ 62 w 83"/>
                      <a:gd name="T5" fmla="*/ 122 h 122"/>
                      <a:gd name="T6" fmla="*/ 83 w 83"/>
                      <a:gd name="T7" fmla="*/ 0 h 122"/>
                      <a:gd name="T8" fmla="*/ 18 w 83"/>
                      <a:gd name="T9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2">
                        <a:moveTo>
                          <a:pt x="18" y="0"/>
                        </a:moveTo>
                        <a:cubicBezTo>
                          <a:pt x="17" y="34"/>
                          <a:pt x="10" y="68"/>
                          <a:pt x="0" y="100"/>
                        </a:cubicBezTo>
                        <a:cubicBezTo>
                          <a:pt x="62" y="122"/>
                          <a:pt x="62" y="122"/>
                          <a:pt x="62" y="122"/>
                        </a:cubicBezTo>
                        <a:cubicBezTo>
                          <a:pt x="75" y="84"/>
                          <a:pt x="82" y="42"/>
                          <a:pt x="83" y="0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16" name="ïSļïďé">
                  <a:extLst>
                    <a:ext uri="{FF2B5EF4-FFF2-40B4-BE49-F238E27FC236}">
                      <a16:creationId xmlns:a16="http://schemas.microsoft.com/office/drawing/2014/main" id="{2C87BE01-E038-46ED-822E-4CAF2AE68F74}"/>
                    </a:ext>
                  </a:extLst>
                </p:cNvPr>
                <p:cNvGrpSpPr/>
                <p:nvPr/>
              </p:nvGrpSpPr>
              <p:grpSpPr>
                <a:xfrm rot="1469342">
                  <a:off x="9036613" y="2684071"/>
                  <a:ext cx="646113" cy="661988"/>
                  <a:chOff x="2724150" y="2305051"/>
                  <a:chExt cx="646113" cy="661988"/>
                </a:xfrm>
                <a:solidFill>
                  <a:schemeClr val="tx2"/>
                </a:solidFill>
              </p:grpSpPr>
              <p:sp>
                <p:nvSpPr>
                  <p:cNvPr id="19" name="iṣḻîḍe">
                    <a:extLst>
                      <a:ext uri="{FF2B5EF4-FFF2-40B4-BE49-F238E27FC236}">
                        <a16:creationId xmlns:a16="http://schemas.microsoft.com/office/drawing/2014/main" id="{CFF9BB99-ABC0-495F-8FED-38341814CD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150" y="2644776"/>
                    <a:ext cx="325438" cy="322263"/>
                  </a:xfrm>
                  <a:custGeom>
                    <a:avLst/>
                    <a:gdLst>
                      <a:gd name="T0" fmla="*/ 180 w 183"/>
                      <a:gd name="T1" fmla="*/ 76 h 182"/>
                      <a:gd name="T2" fmla="*/ 157 w 183"/>
                      <a:gd name="T3" fmla="*/ 147 h 182"/>
                      <a:gd name="T4" fmla="*/ 35 w 183"/>
                      <a:gd name="T5" fmla="*/ 150 h 182"/>
                      <a:gd name="T6" fmla="*/ 33 w 183"/>
                      <a:gd name="T7" fmla="*/ 28 h 182"/>
                      <a:gd name="T8" fmla="*/ 103 w 183"/>
                      <a:gd name="T9" fmla="*/ 3 h 182"/>
                      <a:gd name="T10" fmla="*/ 61 w 183"/>
                      <a:gd name="T11" fmla="*/ 39 h 182"/>
                      <a:gd name="T12" fmla="*/ 39 w 183"/>
                      <a:gd name="T13" fmla="*/ 92 h 182"/>
                      <a:gd name="T14" fmla="*/ 56 w 183"/>
                      <a:gd name="T15" fmla="*/ 128 h 182"/>
                      <a:gd name="T16" fmla="*/ 94 w 183"/>
                      <a:gd name="T17" fmla="*/ 143 h 182"/>
                      <a:gd name="T18" fmla="*/ 145 w 183"/>
                      <a:gd name="T19" fmla="*/ 120 h 182"/>
                      <a:gd name="T20" fmla="*/ 180 w 183"/>
                      <a:gd name="T21" fmla="*/ 76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3" h="182">
                        <a:moveTo>
                          <a:pt x="180" y="76"/>
                        </a:moveTo>
                        <a:cubicBezTo>
                          <a:pt x="183" y="101"/>
                          <a:pt x="175" y="128"/>
                          <a:pt x="157" y="147"/>
                        </a:cubicBezTo>
                        <a:cubicBezTo>
                          <a:pt x="124" y="181"/>
                          <a:pt x="69" y="182"/>
                          <a:pt x="35" y="150"/>
                        </a:cubicBezTo>
                        <a:cubicBezTo>
                          <a:pt x="1" y="117"/>
                          <a:pt x="0" y="62"/>
                          <a:pt x="33" y="28"/>
                        </a:cubicBezTo>
                        <a:cubicBezTo>
                          <a:pt x="52" y="9"/>
                          <a:pt x="78" y="0"/>
                          <a:pt x="103" y="3"/>
                        </a:cubicBezTo>
                        <a:cubicBezTo>
                          <a:pt x="61" y="39"/>
                          <a:pt x="61" y="39"/>
                          <a:pt x="61" y="39"/>
                        </a:cubicBezTo>
                        <a:cubicBezTo>
                          <a:pt x="42" y="55"/>
                          <a:pt x="37" y="74"/>
                          <a:pt x="39" y="92"/>
                        </a:cubicBezTo>
                        <a:cubicBezTo>
                          <a:pt x="40" y="105"/>
                          <a:pt x="46" y="118"/>
                          <a:pt x="56" y="128"/>
                        </a:cubicBezTo>
                        <a:cubicBezTo>
                          <a:pt x="67" y="138"/>
                          <a:pt x="80" y="143"/>
                          <a:pt x="94" y="143"/>
                        </a:cubicBezTo>
                        <a:cubicBezTo>
                          <a:pt x="111" y="145"/>
                          <a:pt x="130" y="139"/>
                          <a:pt x="145" y="120"/>
                        </a:cubicBezTo>
                        <a:cubicBezTo>
                          <a:pt x="180" y="76"/>
                          <a:pt x="180" y="76"/>
                          <a:pt x="180" y="7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0" name="íşļîḍè">
                    <a:extLst>
                      <a:ext uri="{FF2B5EF4-FFF2-40B4-BE49-F238E27FC236}">
                        <a16:creationId xmlns:a16="http://schemas.microsoft.com/office/drawing/2014/main" id="{43BA6385-337C-44DD-B4C9-53C043E1CD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5425" y="2305051"/>
                    <a:ext cx="604838" cy="620713"/>
                  </a:xfrm>
                  <a:custGeom>
                    <a:avLst/>
                    <a:gdLst>
                      <a:gd name="T0" fmla="*/ 341 w 341"/>
                      <a:gd name="T1" fmla="*/ 11 h 350"/>
                      <a:gd name="T2" fmla="*/ 247 w 341"/>
                      <a:gd name="T3" fmla="*/ 128 h 350"/>
                      <a:gd name="T4" fmla="*/ 109 w 341"/>
                      <a:gd name="T5" fmla="*/ 300 h 350"/>
                      <a:gd name="T6" fmla="*/ 49 w 341"/>
                      <a:gd name="T7" fmla="*/ 242 h 350"/>
                      <a:gd name="T8" fmla="*/ 216 w 341"/>
                      <a:gd name="T9" fmla="*/ 99 h 350"/>
                      <a:gd name="T10" fmla="*/ 330 w 341"/>
                      <a:gd name="T11" fmla="*/ 0 h 350"/>
                      <a:gd name="T12" fmla="*/ 341 w 341"/>
                      <a:gd name="T13" fmla="*/ 11 h 3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1" h="350">
                        <a:moveTo>
                          <a:pt x="341" y="11"/>
                        </a:moveTo>
                        <a:cubicBezTo>
                          <a:pt x="247" y="128"/>
                          <a:pt x="247" y="128"/>
                          <a:pt x="247" y="128"/>
                        </a:cubicBezTo>
                        <a:cubicBezTo>
                          <a:pt x="109" y="300"/>
                          <a:pt x="109" y="300"/>
                          <a:pt x="109" y="300"/>
                        </a:cubicBezTo>
                        <a:cubicBezTo>
                          <a:pt x="70" y="350"/>
                          <a:pt x="0" y="284"/>
                          <a:pt x="49" y="242"/>
                        </a:cubicBezTo>
                        <a:cubicBezTo>
                          <a:pt x="216" y="99"/>
                          <a:pt x="216" y="99"/>
                          <a:pt x="216" y="99"/>
                        </a:cubicBezTo>
                        <a:cubicBezTo>
                          <a:pt x="330" y="0"/>
                          <a:pt x="330" y="0"/>
                          <a:pt x="330" y="0"/>
                        </a:cubicBezTo>
                        <a:cubicBezTo>
                          <a:pt x="341" y="11"/>
                          <a:pt x="341" y="11"/>
                          <a:pt x="34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17" name="íṡļíḋé">
                  <a:extLst>
                    <a:ext uri="{FF2B5EF4-FFF2-40B4-BE49-F238E27FC236}">
                      <a16:creationId xmlns:a16="http://schemas.microsoft.com/office/drawing/2014/main" id="{DDA7FD13-938A-41A1-8231-60B6DEE5A3E8}"/>
                    </a:ext>
                  </a:extLst>
                </p:cNvPr>
                <p:cNvSpPr/>
                <p:nvPr/>
              </p:nvSpPr>
              <p:spPr bwMode="auto">
                <a:xfrm>
                  <a:off x="8178951" y="2200551"/>
                  <a:ext cx="1909763" cy="1909763"/>
                </a:xfrm>
                <a:custGeom>
                  <a:avLst/>
                  <a:gdLst>
                    <a:gd name="T0" fmla="*/ 538 w 1075"/>
                    <a:gd name="T1" fmla="*/ 0 h 1075"/>
                    <a:gd name="T2" fmla="*/ 0 w 1075"/>
                    <a:gd name="T3" fmla="*/ 538 h 1075"/>
                    <a:gd name="T4" fmla="*/ 538 w 1075"/>
                    <a:gd name="T5" fmla="*/ 1075 h 1075"/>
                    <a:gd name="T6" fmla="*/ 1075 w 1075"/>
                    <a:gd name="T7" fmla="*/ 538 h 1075"/>
                    <a:gd name="T8" fmla="*/ 538 w 1075"/>
                    <a:gd name="T9" fmla="*/ 0 h 1075"/>
                    <a:gd name="T10" fmla="*/ 715 w 1075"/>
                    <a:gd name="T11" fmla="*/ 882 h 1075"/>
                    <a:gd name="T12" fmla="*/ 676 w 1075"/>
                    <a:gd name="T13" fmla="*/ 922 h 1075"/>
                    <a:gd name="T14" fmla="*/ 400 w 1075"/>
                    <a:gd name="T15" fmla="*/ 922 h 1075"/>
                    <a:gd name="T16" fmla="*/ 360 w 1075"/>
                    <a:gd name="T17" fmla="*/ 882 h 1075"/>
                    <a:gd name="T18" fmla="*/ 360 w 1075"/>
                    <a:gd name="T19" fmla="*/ 787 h 1075"/>
                    <a:gd name="T20" fmla="*/ 400 w 1075"/>
                    <a:gd name="T21" fmla="*/ 748 h 1075"/>
                    <a:gd name="T22" fmla="*/ 676 w 1075"/>
                    <a:gd name="T23" fmla="*/ 748 h 1075"/>
                    <a:gd name="T24" fmla="*/ 715 w 1075"/>
                    <a:gd name="T25" fmla="*/ 787 h 1075"/>
                    <a:gd name="T26" fmla="*/ 715 w 1075"/>
                    <a:gd name="T27" fmla="*/ 882 h 1075"/>
                    <a:gd name="T28" fmla="*/ 829 w 1075"/>
                    <a:gd name="T29" fmla="*/ 887 h 1075"/>
                    <a:gd name="T30" fmla="*/ 761 w 1075"/>
                    <a:gd name="T31" fmla="*/ 719 h 1075"/>
                    <a:gd name="T32" fmla="*/ 737 w 1075"/>
                    <a:gd name="T33" fmla="*/ 696 h 1075"/>
                    <a:gd name="T34" fmla="*/ 346 w 1075"/>
                    <a:gd name="T35" fmla="*/ 696 h 1075"/>
                    <a:gd name="T36" fmla="*/ 323 w 1075"/>
                    <a:gd name="T37" fmla="*/ 719 h 1075"/>
                    <a:gd name="T38" fmla="*/ 253 w 1075"/>
                    <a:gd name="T39" fmla="*/ 892 h 1075"/>
                    <a:gd name="T40" fmla="*/ 83 w 1075"/>
                    <a:gd name="T41" fmla="*/ 538 h 1075"/>
                    <a:gd name="T42" fmla="*/ 538 w 1075"/>
                    <a:gd name="T43" fmla="*/ 83 h 1075"/>
                    <a:gd name="T44" fmla="*/ 993 w 1075"/>
                    <a:gd name="T45" fmla="*/ 538 h 1075"/>
                    <a:gd name="T46" fmla="*/ 829 w 1075"/>
                    <a:gd name="T47" fmla="*/ 887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75" h="1075">
                      <a:moveTo>
                        <a:pt x="538" y="0"/>
                      </a:moveTo>
                      <a:cubicBezTo>
                        <a:pt x="241" y="0"/>
                        <a:pt x="0" y="241"/>
                        <a:pt x="0" y="538"/>
                      </a:cubicBezTo>
                      <a:cubicBezTo>
                        <a:pt x="0" y="835"/>
                        <a:pt x="241" y="1075"/>
                        <a:pt x="538" y="1075"/>
                      </a:cubicBezTo>
                      <a:cubicBezTo>
                        <a:pt x="835" y="1075"/>
                        <a:pt x="1075" y="835"/>
                        <a:pt x="1075" y="538"/>
                      </a:cubicBezTo>
                      <a:cubicBezTo>
                        <a:pt x="1075" y="241"/>
                        <a:pt x="835" y="0"/>
                        <a:pt x="538" y="0"/>
                      </a:cubicBezTo>
                      <a:close/>
                      <a:moveTo>
                        <a:pt x="715" y="882"/>
                      </a:moveTo>
                      <a:cubicBezTo>
                        <a:pt x="715" y="904"/>
                        <a:pt x="698" y="922"/>
                        <a:pt x="676" y="922"/>
                      </a:cubicBezTo>
                      <a:cubicBezTo>
                        <a:pt x="400" y="922"/>
                        <a:pt x="400" y="922"/>
                        <a:pt x="400" y="922"/>
                      </a:cubicBezTo>
                      <a:cubicBezTo>
                        <a:pt x="378" y="922"/>
                        <a:pt x="360" y="904"/>
                        <a:pt x="360" y="882"/>
                      </a:cubicBezTo>
                      <a:cubicBezTo>
                        <a:pt x="360" y="787"/>
                        <a:pt x="360" y="787"/>
                        <a:pt x="360" y="787"/>
                      </a:cubicBezTo>
                      <a:cubicBezTo>
                        <a:pt x="360" y="765"/>
                        <a:pt x="378" y="748"/>
                        <a:pt x="400" y="748"/>
                      </a:cubicBezTo>
                      <a:cubicBezTo>
                        <a:pt x="676" y="748"/>
                        <a:pt x="676" y="748"/>
                        <a:pt x="676" y="748"/>
                      </a:cubicBezTo>
                      <a:cubicBezTo>
                        <a:pt x="698" y="748"/>
                        <a:pt x="715" y="765"/>
                        <a:pt x="715" y="787"/>
                      </a:cubicBezTo>
                      <a:lnTo>
                        <a:pt x="715" y="882"/>
                      </a:lnTo>
                      <a:close/>
                      <a:moveTo>
                        <a:pt x="829" y="887"/>
                      </a:moveTo>
                      <a:cubicBezTo>
                        <a:pt x="761" y="719"/>
                        <a:pt x="761" y="719"/>
                        <a:pt x="761" y="719"/>
                      </a:cubicBezTo>
                      <a:cubicBezTo>
                        <a:pt x="756" y="707"/>
                        <a:pt x="750" y="696"/>
                        <a:pt x="737" y="696"/>
                      </a:cubicBezTo>
                      <a:cubicBezTo>
                        <a:pt x="346" y="696"/>
                        <a:pt x="346" y="696"/>
                        <a:pt x="346" y="696"/>
                      </a:cubicBezTo>
                      <a:cubicBezTo>
                        <a:pt x="333" y="696"/>
                        <a:pt x="328" y="707"/>
                        <a:pt x="323" y="719"/>
                      </a:cubicBezTo>
                      <a:cubicBezTo>
                        <a:pt x="253" y="892"/>
                        <a:pt x="253" y="892"/>
                        <a:pt x="253" y="892"/>
                      </a:cubicBezTo>
                      <a:cubicBezTo>
                        <a:pt x="149" y="809"/>
                        <a:pt x="83" y="681"/>
                        <a:pt x="83" y="538"/>
                      </a:cubicBezTo>
                      <a:cubicBezTo>
                        <a:pt x="83" y="287"/>
                        <a:pt x="287" y="83"/>
                        <a:pt x="538" y="83"/>
                      </a:cubicBezTo>
                      <a:cubicBezTo>
                        <a:pt x="789" y="83"/>
                        <a:pt x="993" y="287"/>
                        <a:pt x="993" y="538"/>
                      </a:cubicBezTo>
                      <a:cubicBezTo>
                        <a:pt x="993" y="678"/>
                        <a:pt x="929" y="804"/>
                        <a:pt x="829" y="88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8" name="îṩlîḑè">
                  <a:extLst>
                    <a:ext uri="{FF2B5EF4-FFF2-40B4-BE49-F238E27FC236}">
                      <a16:creationId xmlns:a16="http://schemas.microsoft.com/office/drawing/2014/main" id="{FFAA981C-15AB-4939-910F-56BF585195BF}"/>
                    </a:ext>
                  </a:extLst>
                </p:cNvPr>
                <p:cNvSpPr txBox="1"/>
                <p:nvPr/>
              </p:nvSpPr>
              <p:spPr>
                <a:xfrm>
                  <a:off x="8702855" y="3501180"/>
                  <a:ext cx="882664" cy="34600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normAutofit/>
                </a:bodyPr>
                <a:lstStyle/>
                <a:p>
                  <a:pPr algn="ctr"/>
                  <a:r>
                    <a:rPr lang="id-ID" sz="1200" b="1" dirty="0"/>
                    <a:t>$</a:t>
                  </a:r>
                  <a:r>
                    <a:rPr lang="en-US" sz="1200" b="1" dirty="0"/>
                    <a:t>120</a:t>
                  </a:r>
                  <a:r>
                    <a:rPr lang="id-ID" sz="1200" b="1" dirty="0"/>
                    <a:t>M</a:t>
                  </a:r>
                </a:p>
              </p:txBody>
            </p:sp>
          </p:grpSp>
          <p:grpSp>
            <p:nvGrpSpPr>
              <p:cNvPr id="12" name="îṣlîḓè">
                <a:extLst>
                  <a:ext uri="{FF2B5EF4-FFF2-40B4-BE49-F238E27FC236}">
                    <a16:creationId xmlns:a16="http://schemas.microsoft.com/office/drawing/2014/main" id="{30FA608D-6F9F-4256-B797-B0BB6B5E3F50}"/>
                  </a:ext>
                </a:extLst>
              </p:cNvPr>
              <p:cNvGrpSpPr/>
              <p:nvPr/>
            </p:nvGrpSpPr>
            <p:grpSpPr>
              <a:xfrm>
                <a:off x="7862857" y="4298095"/>
                <a:ext cx="2560976" cy="1380905"/>
                <a:chOff x="1618356" y="4298095"/>
                <a:chExt cx="2108063" cy="1380905"/>
              </a:xfrm>
            </p:grpSpPr>
            <p:sp>
              <p:nvSpPr>
                <p:cNvPr id="13" name="îš1iḍè">
                  <a:extLst>
                    <a:ext uri="{FF2B5EF4-FFF2-40B4-BE49-F238E27FC236}">
                      <a16:creationId xmlns:a16="http://schemas.microsoft.com/office/drawing/2014/main" id="{6A0B430C-4D14-4E57-BFD7-72F14213B437}"/>
                    </a:ext>
                  </a:extLst>
                </p:cNvPr>
                <p:cNvSpPr/>
                <p:nvPr/>
              </p:nvSpPr>
              <p:spPr bwMode="auto">
                <a:xfrm>
                  <a:off x="1618356" y="4710975"/>
                  <a:ext cx="2108063" cy="968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4" name="iṩḻîdè">
                  <a:extLst>
                    <a:ext uri="{FF2B5EF4-FFF2-40B4-BE49-F238E27FC236}">
                      <a16:creationId xmlns:a16="http://schemas.microsoft.com/office/drawing/2014/main" id="{4D3BD6F8-9B08-439E-91D1-C394E3EBE8D1}"/>
                    </a:ext>
                  </a:extLst>
                </p:cNvPr>
                <p:cNvSpPr txBox="1"/>
                <p:nvPr/>
              </p:nvSpPr>
              <p:spPr bwMode="auto">
                <a:xfrm>
                  <a:off x="1618356" y="4298095"/>
                  <a:ext cx="2108063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3600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Text here</a:t>
                  </a:r>
                </a:p>
              </p:txBody>
            </p:sp>
          </p:grp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3CB545D4-8404-4C75-81D6-223B0BDC5583}"/>
                </a:ext>
              </a:extLst>
            </p:cNvPr>
            <p:cNvCxnSpPr/>
            <p:nvPr/>
          </p:nvCxnSpPr>
          <p:spPr>
            <a:xfrm>
              <a:off x="4071000" y="1123950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2CFF3351-BEB1-4CEA-8A0B-7F9796C25540}"/>
                </a:ext>
              </a:extLst>
            </p:cNvPr>
            <p:cNvCxnSpPr/>
            <p:nvPr/>
          </p:nvCxnSpPr>
          <p:spPr>
            <a:xfrm>
              <a:off x="7896000" y="1123950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0185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3C31DB-8584-4FF9-B929-8E1799784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F36633F-2791-4EC0-9A81-0F93E1F23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D05C5D-10CC-404B-BE5F-21FEAE16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20644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D6E8E1-34D7-42EA-A9D8-A2397D2FED6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532336"/>
            <a:ext cx="11520488" cy="4499189"/>
            <a:chOff x="0" y="1532336"/>
            <a:chExt cx="11520488" cy="4499189"/>
          </a:xfrm>
        </p:grpSpPr>
        <p:sp>
          <p:nvSpPr>
            <p:cNvPr id="6" name="ïś1íḍé">
              <a:extLst>
                <a:ext uri="{FF2B5EF4-FFF2-40B4-BE49-F238E27FC236}">
                  <a16:creationId xmlns:a16="http://schemas.microsoft.com/office/drawing/2014/main" id="{F334DD46-2176-45F9-95D4-68B711798D9F}"/>
                </a:ext>
              </a:extLst>
            </p:cNvPr>
            <p:cNvSpPr/>
            <p:nvPr/>
          </p:nvSpPr>
          <p:spPr>
            <a:xfrm>
              <a:off x="0" y="1863068"/>
              <a:ext cx="7256485" cy="23051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íṥļïďé">
              <a:extLst>
                <a:ext uri="{FF2B5EF4-FFF2-40B4-BE49-F238E27FC236}">
                  <a16:creationId xmlns:a16="http://schemas.microsoft.com/office/drawing/2014/main" id="{BE617443-A2C5-48F5-A317-C9501C51FAC9}"/>
                </a:ext>
              </a:extLst>
            </p:cNvPr>
            <p:cNvSpPr/>
            <p:nvPr/>
          </p:nvSpPr>
          <p:spPr>
            <a:xfrm rot="16200000">
              <a:off x="6404432" y="3930206"/>
              <a:ext cx="300462" cy="712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7" h="21399" extrusionOk="0">
                  <a:moveTo>
                    <a:pt x="21197" y="21399"/>
                  </a:moveTo>
                  <a:lnTo>
                    <a:pt x="136" y="21399"/>
                  </a:lnTo>
                  <a:cubicBezTo>
                    <a:pt x="136" y="21399"/>
                    <a:pt x="-403" y="7800"/>
                    <a:pt x="666" y="3703"/>
                  </a:cubicBezTo>
                  <a:cubicBezTo>
                    <a:pt x="1062" y="2183"/>
                    <a:pt x="7893" y="577"/>
                    <a:pt x="8951" y="361"/>
                  </a:cubicBezTo>
                  <a:cubicBezTo>
                    <a:pt x="11711" y="-201"/>
                    <a:pt x="21197" y="61"/>
                    <a:pt x="21197" y="61"/>
                  </a:cubicBezTo>
                  <a:cubicBezTo>
                    <a:pt x="21197" y="61"/>
                    <a:pt x="21197" y="21399"/>
                    <a:pt x="21197" y="213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ṥ1íḑê">
              <a:extLst>
                <a:ext uri="{FF2B5EF4-FFF2-40B4-BE49-F238E27FC236}">
                  <a16:creationId xmlns:a16="http://schemas.microsoft.com/office/drawing/2014/main" id="{721A8B9B-091D-438B-8CFC-6938DB504F9E}"/>
                </a:ext>
              </a:extLst>
            </p:cNvPr>
            <p:cNvSpPr/>
            <p:nvPr/>
          </p:nvSpPr>
          <p:spPr>
            <a:xfrm rot="16200000">
              <a:off x="6404428" y="1350316"/>
              <a:ext cx="300471" cy="712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6" h="21399" extrusionOk="0">
                  <a:moveTo>
                    <a:pt x="0" y="21399"/>
                  </a:moveTo>
                  <a:lnTo>
                    <a:pt x="21060" y="21399"/>
                  </a:lnTo>
                  <a:cubicBezTo>
                    <a:pt x="21060" y="21399"/>
                    <a:pt x="21600" y="7800"/>
                    <a:pt x="20531" y="3703"/>
                  </a:cubicBezTo>
                  <a:cubicBezTo>
                    <a:pt x="20137" y="2183"/>
                    <a:pt x="13303" y="577"/>
                    <a:pt x="12246" y="361"/>
                  </a:cubicBezTo>
                  <a:cubicBezTo>
                    <a:pt x="9485" y="-201"/>
                    <a:pt x="0" y="61"/>
                    <a:pt x="0" y="61"/>
                  </a:cubicBezTo>
                  <a:cubicBezTo>
                    <a:pt x="0" y="61"/>
                    <a:pt x="0" y="21399"/>
                    <a:pt x="0" y="213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îşḻidè">
              <a:extLst>
                <a:ext uri="{FF2B5EF4-FFF2-40B4-BE49-F238E27FC236}">
                  <a16:creationId xmlns:a16="http://schemas.microsoft.com/office/drawing/2014/main" id="{CB21D770-969F-4365-AAEF-6F9DCDD9BE0A}"/>
                </a:ext>
              </a:extLst>
            </p:cNvPr>
            <p:cNvSpPr/>
            <p:nvPr/>
          </p:nvSpPr>
          <p:spPr>
            <a:xfrm rot="16200000">
              <a:off x="5713858" y="2040939"/>
              <a:ext cx="2939466" cy="192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1" h="21600" extrusionOk="0">
                  <a:moveTo>
                    <a:pt x="811" y="0"/>
                  </a:moveTo>
                  <a:cubicBezTo>
                    <a:pt x="636" y="151"/>
                    <a:pt x="167" y="604"/>
                    <a:pt x="157" y="1181"/>
                  </a:cubicBezTo>
                  <a:cubicBezTo>
                    <a:pt x="104" y="4280"/>
                    <a:pt x="0" y="11319"/>
                    <a:pt x="0" y="11319"/>
                  </a:cubicBezTo>
                  <a:lnTo>
                    <a:pt x="1" y="11319"/>
                  </a:lnTo>
                  <a:cubicBezTo>
                    <a:pt x="0" y="12451"/>
                    <a:pt x="657" y="14139"/>
                    <a:pt x="2256" y="15337"/>
                  </a:cubicBezTo>
                  <a:lnTo>
                    <a:pt x="5998" y="18237"/>
                  </a:lnTo>
                  <a:lnTo>
                    <a:pt x="5995" y="18244"/>
                  </a:lnTo>
                  <a:lnTo>
                    <a:pt x="10099" y="21566"/>
                  </a:lnTo>
                  <a:cubicBezTo>
                    <a:pt x="10099" y="21567"/>
                    <a:pt x="10099" y="21600"/>
                    <a:pt x="10099" y="21600"/>
                  </a:cubicBezTo>
                  <a:lnTo>
                    <a:pt x="10119" y="21582"/>
                  </a:lnTo>
                  <a:lnTo>
                    <a:pt x="10141" y="21600"/>
                  </a:lnTo>
                  <a:cubicBezTo>
                    <a:pt x="10141" y="21600"/>
                    <a:pt x="10141" y="21567"/>
                    <a:pt x="10141" y="21566"/>
                  </a:cubicBezTo>
                  <a:lnTo>
                    <a:pt x="14244" y="18244"/>
                  </a:lnTo>
                  <a:lnTo>
                    <a:pt x="14242" y="18237"/>
                  </a:lnTo>
                  <a:lnTo>
                    <a:pt x="17984" y="15337"/>
                  </a:lnTo>
                  <a:cubicBezTo>
                    <a:pt x="19583" y="14138"/>
                    <a:pt x="20241" y="12451"/>
                    <a:pt x="20239" y="11319"/>
                  </a:cubicBezTo>
                  <a:lnTo>
                    <a:pt x="20240" y="11319"/>
                  </a:lnTo>
                  <a:cubicBezTo>
                    <a:pt x="20240" y="11319"/>
                    <a:pt x="20136" y="4280"/>
                    <a:pt x="20083" y="1181"/>
                  </a:cubicBezTo>
                  <a:cubicBezTo>
                    <a:pt x="20073" y="605"/>
                    <a:pt x="19604" y="151"/>
                    <a:pt x="19429" y="0"/>
                  </a:cubicBezTo>
                  <a:cubicBezTo>
                    <a:pt x="19771" y="330"/>
                    <a:pt x="20920" y="1833"/>
                    <a:pt x="17465" y="4736"/>
                  </a:cubicBezTo>
                  <a:lnTo>
                    <a:pt x="13405" y="8002"/>
                  </a:lnTo>
                  <a:lnTo>
                    <a:pt x="13405" y="8009"/>
                  </a:lnTo>
                  <a:lnTo>
                    <a:pt x="10118" y="10651"/>
                  </a:lnTo>
                  <a:lnTo>
                    <a:pt x="6834" y="8009"/>
                  </a:lnTo>
                  <a:lnTo>
                    <a:pt x="6835" y="8002"/>
                  </a:lnTo>
                  <a:lnTo>
                    <a:pt x="2775" y="4736"/>
                  </a:lnTo>
                  <a:cubicBezTo>
                    <a:pt x="-680" y="1833"/>
                    <a:pt x="469" y="330"/>
                    <a:pt x="8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iş1îḋé">
              <a:extLst>
                <a:ext uri="{FF2B5EF4-FFF2-40B4-BE49-F238E27FC236}">
                  <a16:creationId xmlns:a16="http://schemas.microsoft.com/office/drawing/2014/main" id="{DDD6739A-08DA-445A-B1D9-48B5E52BE138}"/>
                </a:ext>
              </a:extLst>
            </p:cNvPr>
            <p:cNvSpPr/>
            <p:nvPr/>
          </p:nvSpPr>
          <p:spPr>
            <a:xfrm rot="16200000">
              <a:off x="5322330" y="3930274"/>
              <a:ext cx="300462" cy="712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7" h="21399" extrusionOk="0">
                  <a:moveTo>
                    <a:pt x="21197" y="21399"/>
                  </a:moveTo>
                  <a:lnTo>
                    <a:pt x="136" y="21399"/>
                  </a:lnTo>
                  <a:cubicBezTo>
                    <a:pt x="136" y="21399"/>
                    <a:pt x="-403" y="7801"/>
                    <a:pt x="666" y="3703"/>
                  </a:cubicBezTo>
                  <a:cubicBezTo>
                    <a:pt x="1062" y="2183"/>
                    <a:pt x="7893" y="576"/>
                    <a:pt x="8951" y="361"/>
                  </a:cubicBezTo>
                  <a:cubicBezTo>
                    <a:pt x="11711" y="-201"/>
                    <a:pt x="21197" y="61"/>
                    <a:pt x="21197" y="61"/>
                  </a:cubicBezTo>
                  <a:cubicBezTo>
                    <a:pt x="21197" y="61"/>
                    <a:pt x="21197" y="21399"/>
                    <a:pt x="21197" y="2139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íṣḻiḑè">
              <a:extLst>
                <a:ext uri="{FF2B5EF4-FFF2-40B4-BE49-F238E27FC236}">
                  <a16:creationId xmlns:a16="http://schemas.microsoft.com/office/drawing/2014/main" id="{2E0357CF-695C-4D1B-952E-956467C3BAB7}"/>
                </a:ext>
              </a:extLst>
            </p:cNvPr>
            <p:cNvSpPr/>
            <p:nvPr/>
          </p:nvSpPr>
          <p:spPr>
            <a:xfrm rot="16200000">
              <a:off x="5322325" y="1350385"/>
              <a:ext cx="300471" cy="712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6" h="21399" extrusionOk="0">
                  <a:moveTo>
                    <a:pt x="0" y="21399"/>
                  </a:moveTo>
                  <a:lnTo>
                    <a:pt x="21060" y="21399"/>
                  </a:lnTo>
                  <a:cubicBezTo>
                    <a:pt x="21060" y="21399"/>
                    <a:pt x="21600" y="7801"/>
                    <a:pt x="20531" y="3703"/>
                  </a:cubicBezTo>
                  <a:cubicBezTo>
                    <a:pt x="20137" y="2183"/>
                    <a:pt x="13303" y="576"/>
                    <a:pt x="12246" y="361"/>
                  </a:cubicBezTo>
                  <a:cubicBezTo>
                    <a:pt x="9485" y="-201"/>
                    <a:pt x="0" y="61"/>
                    <a:pt x="0" y="61"/>
                  </a:cubicBezTo>
                  <a:cubicBezTo>
                    <a:pt x="0" y="61"/>
                    <a:pt x="0" y="21399"/>
                    <a:pt x="0" y="2139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îSlíḍè">
              <a:extLst>
                <a:ext uri="{FF2B5EF4-FFF2-40B4-BE49-F238E27FC236}">
                  <a16:creationId xmlns:a16="http://schemas.microsoft.com/office/drawing/2014/main" id="{C9272F25-E980-4BB3-A951-687864BE2F2E}"/>
                </a:ext>
              </a:extLst>
            </p:cNvPr>
            <p:cNvSpPr/>
            <p:nvPr/>
          </p:nvSpPr>
          <p:spPr>
            <a:xfrm rot="16200000">
              <a:off x="4628718" y="2037925"/>
              <a:ext cx="2939466" cy="1928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56" h="21600" extrusionOk="0">
                  <a:moveTo>
                    <a:pt x="852" y="0"/>
                  </a:moveTo>
                  <a:cubicBezTo>
                    <a:pt x="852" y="0"/>
                    <a:pt x="162" y="547"/>
                    <a:pt x="151" y="1247"/>
                  </a:cubicBezTo>
                  <a:cubicBezTo>
                    <a:pt x="99" y="4336"/>
                    <a:pt x="0" y="11352"/>
                    <a:pt x="0" y="11352"/>
                  </a:cubicBezTo>
                  <a:lnTo>
                    <a:pt x="1" y="11352"/>
                  </a:lnTo>
                  <a:cubicBezTo>
                    <a:pt x="0" y="12480"/>
                    <a:pt x="629" y="14161"/>
                    <a:pt x="2157" y="15357"/>
                  </a:cubicBezTo>
                  <a:lnTo>
                    <a:pt x="5736" y="18248"/>
                  </a:lnTo>
                  <a:lnTo>
                    <a:pt x="5733" y="18254"/>
                  </a:lnTo>
                  <a:lnTo>
                    <a:pt x="9657" y="21566"/>
                  </a:lnTo>
                  <a:cubicBezTo>
                    <a:pt x="9657" y="21567"/>
                    <a:pt x="9657" y="21600"/>
                    <a:pt x="9657" y="21600"/>
                  </a:cubicBezTo>
                  <a:lnTo>
                    <a:pt x="9677" y="21582"/>
                  </a:lnTo>
                  <a:lnTo>
                    <a:pt x="9699" y="21600"/>
                  </a:lnTo>
                  <a:cubicBezTo>
                    <a:pt x="9699" y="21600"/>
                    <a:pt x="9699" y="21567"/>
                    <a:pt x="9699" y="21566"/>
                  </a:cubicBezTo>
                  <a:lnTo>
                    <a:pt x="13621" y="18254"/>
                  </a:lnTo>
                  <a:lnTo>
                    <a:pt x="13620" y="18248"/>
                  </a:lnTo>
                  <a:lnTo>
                    <a:pt x="17199" y="15357"/>
                  </a:lnTo>
                  <a:cubicBezTo>
                    <a:pt x="18727" y="14161"/>
                    <a:pt x="19356" y="12480"/>
                    <a:pt x="19355" y="11352"/>
                  </a:cubicBezTo>
                  <a:lnTo>
                    <a:pt x="19356" y="11352"/>
                  </a:lnTo>
                  <a:cubicBezTo>
                    <a:pt x="19356" y="11352"/>
                    <a:pt x="19257" y="4336"/>
                    <a:pt x="19205" y="1247"/>
                  </a:cubicBezTo>
                  <a:cubicBezTo>
                    <a:pt x="19194" y="547"/>
                    <a:pt x="18502" y="0"/>
                    <a:pt x="18502" y="0"/>
                  </a:cubicBezTo>
                  <a:cubicBezTo>
                    <a:pt x="18502" y="0"/>
                    <a:pt x="20478" y="1482"/>
                    <a:pt x="16702" y="4789"/>
                  </a:cubicBezTo>
                  <a:lnTo>
                    <a:pt x="12819" y="8044"/>
                  </a:lnTo>
                  <a:lnTo>
                    <a:pt x="12819" y="8051"/>
                  </a:lnTo>
                  <a:lnTo>
                    <a:pt x="9677" y="10683"/>
                  </a:lnTo>
                  <a:lnTo>
                    <a:pt x="6535" y="8051"/>
                  </a:lnTo>
                  <a:lnTo>
                    <a:pt x="6537" y="8044"/>
                  </a:lnTo>
                  <a:lnTo>
                    <a:pt x="2654" y="4789"/>
                  </a:lnTo>
                  <a:cubicBezTo>
                    <a:pt x="-1122" y="1482"/>
                    <a:pt x="852" y="0"/>
                    <a:pt x="85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3" name="îŝlïdè">
              <a:extLst>
                <a:ext uri="{FF2B5EF4-FFF2-40B4-BE49-F238E27FC236}">
                  <a16:creationId xmlns:a16="http://schemas.microsoft.com/office/drawing/2014/main" id="{7F2B0F49-81D4-44C0-81E4-B531F5B0ECF0}"/>
                </a:ext>
              </a:extLst>
            </p:cNvPr>
            <p:cNvSpPr/>
            <p:nvPr/>
          </p:nvSpPr>
          <p:spPr>
            <a:xfrm rot="16200000">
              <a:off x="4253133" y="3962364"/>
              <a:ext cx="300462" cy="712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7" h="21399" extrusionOk="0">
                  <a:moveTo>
                    <a:pt x="21197" y="21399"/>
                  </a:moveTo>
                  <a:lnTo>
                    <a:pt x="136" y="21399"/>
                  </a:lnTo>
                  <a:cubicBezTo>
                    <a:pt x="136" y="21399"/>
                    <a:pt x="-403" y="7800"/>
                    <a:pt x="666" y="3703"/>
                  </a:cubicBezTo>
                  <a:cubicBezTo>
                    <a:pt x="1062" y="2183"/>
                    <a:pt x="7893" y="577"/>
                    <a:pt x="8951" y="361"/>
                  </a:cubicBezTo>
                  <a:cubicBezTo>
                    <a:pt x="11711" y="-201"/>
                    <a:pt x="21197" y="61"/>
                    <a:pt x="21197" y="61"/>
                  </a:cubicBezTo>
                  <a:cubicBezTo>
                    <a:pt x="21197" y="61"/>
                    <a:pt x="21197" y="21399"/>
                    <a:pt x="21197" y="213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íśļíḓe">
              <a:extLst>
                <a:ext uri="{FF2B5EF4-FFF2-40B4-BE49-F238E27FC236}">
                  <a16:creationId xmlns:a16="http://schemas.microsoft.com/office/drawing/2014/main" id="{91F1BB5F-F8CA-4FA3-A344-ABC0555211D7}"/>
                </a:ext>
              </a:extLst>
            </p:cNvPr>
            <p:cNvSpPr/>
            <p:nvPr/>
          </p:nvSpPr>
          <p:spPr>
            <a:xfrm rot="16200000">
              <a:off x="4253129" y="1356749"/>
              <a:ext cx="300471" cy="712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6" h="21399" extrusionOk="0">
                  <a:moveTo>
                    <a:pt x="0" y="21399"/>
                  </a:moveTo>
                  <a:lnTo>
                    <a:pt x="21060" y="21399"/>
                  </a:lnTo>
                  <a:cubicBezTo>
                    <a:pt x="21060" y="21399"/>
                    <a:pt x="21600" y="7800"/>
                    <a:pt x="20531" y="3703"/>
                  </a:cubicBezTo>
                  <a:cubicBezTo>
                    <a:pt x="20137" y="2183"/>
                    <a:pt x="13303" y="577"/>
                    <a:pt x="12246" y="361"/>
                  </a:cubicBezTo>
                  <a:cubicBezTo>
                    <a:pt x="9485" y="-201"/>
                    <a:pt x="0" y="61"/>
                    <a:pt x="0" y="61"/>
                  </a:cubicBezTo>
                  <a:cubicBezTo>
                    <a:pt x="0" y="61"/>
                    <a:pt x="0" y="21399"/>
                    <a:pt x="0" y="213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iṧlïḋè">
              <a:extLst>
                <a:ext uri="{FF2B5EF4-FFF2-40B4-BE49-F238E27FC236}">
                  <a16:creationId xmlns:a16="http://schemas.microsoft.com/office/drawing/2014/main" id="{BC34045D-25D1-4503-9B91-0E0323D052C3}"/>
                </a:ext>
              </a:extLst>
            </p:cNvPr>
            <p:cNvSpPr/>
            <p:nvPr/>
          </p:nvSpPr>
          <p:spPr>
            <a:xfrm rot="16200000">
              <a:off x="3559457" y="2050788"/>
              <a:ext cx="2939466" cy="1928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56" h="21600" extrusionOk="0">
                  <a:moveTo>
                    <a:pt x="852" y="0"/>
                  </a:moveTo>
                  <a:cubicBezTo>
                    <a:pt x="852" y="0"/>
                    <a:pt x="162" y="545"/>
                    <a:pt x="151" y="1245"/>
                  </a:cubicBezTo>
                  <a:cubicBezTo>
                    <a:pt x="99" y="4334"/>
                    <a:pt x="0" y="11352"/>
                    <a:pt x="0" y="11352"/>
                  </a:cubicBezTo>
                  <a:lnTo>
                    <a:pt x="1" y="11352"/>
                  </a:lnTo>
                  <a:cubicBezTo>
                    <a:pt x="0" y="12480"/>
                    <a:pt x="629" y="14164"/>
                    <a:pt x="2157" y="15359"/>
                  </a:cubicBezTo>
                  <a:lnTo>
                    <a:pt x="5736" y="18248"/>
                  </a:lnTo>
                  <a:lnTo>
                    <a:pt x="5733" y="18254"/>
                  </a:lnTo>
                  <a:lnTo>
                    <a:pt x="9657" y="21566"/>
                  </a:lnTo>
                  <a:cubicBezTo>
                    <a:pt x="9657" y="21567"/>
                    <a:pt x="9657" y="21600"/>
                    <a:pt x="9657" y="21600"/>
                  </a:cubicBezTo>
                  <a:lnTo>
                    <a:pt x="9677" y="21582"/>
                  </a:lnTo>
                  <a:lnTo>
                    <a:pt x="9699" y="21600"/>
                  </a:lnTo>
                  <a:cubicBezTo>
                    <a:pt x="9699" y="21600"/>
                    <a:pt x="9699" y="21567"/>
                    <a:pt x="9699" y="21566"/>
                  </a:cubicBezTo>
                  <a:lnTo>
                    <a:pt x="13621" y="18254"/>
                  </a:lnTo>
                  <a:lnTo>
                    <a:pt x="13620" y="18248"/>
                  </a:lnTo>
                  <a:lnTo>
                    <a:pt x="17199" y="15359"/>
                  </a:lnTo>
                  <a:cubicBezTo>
                    <a:pt x="18727" y="14164"/>
                    <a:pt x="19356" y="12480"/>
                    <a:pt x="19355" y="11352"/>
                  </a:cubicBezTo>
                  <a:lnTo>
                    <a:pt x="19356" y="11352"/>
                  </a:lnTo>
                  <a:cubicBezTo>
                    <a:pt x="19356" y="11352"/>
                    <a:pt x="19257" y="4334"/>
                    <a:pt x="19205" y="1245"/>
                  </a:cubicBezTo>
                  <a:cubicBezTo>
                    <a:pt x="19194" y="545"/>
                    <a:pt x="18502" y="0"/>
                    <a:pt x="18502" y="0"/>
                  </a:cubicBezTo>
                  <a:cubicBezTo>
                    <a:pt x="18502" y="0"/>
                    <a:pt x="20478" y="1482"/>
                    <a:pt x="16702" y="4789"/>
                  </a:cubicBezTo>
                  <a:lnTo>
                    <a:pt x="12819" y="8044"/>
                  </a:lnTo>
                  <a:lnTo>
                    <a:pt x="12819" y="8051"/>
                  </a:lnTo>
                  <a:lnTo>
                    <a:pt x="9677" y="10685"/>
                  </a:lnTo>
                  <a:lnTo>
                    <a:pt x="6535" y="8051"/>
                  </a:lnTo>
                  <a:lnTo>
                    <a:pt x="6537" y="8044"/>
                  </a:lnTo>
                  <a:lnTo>
                    <a:pt x="2654" y="4789"/>
                  </a:lnTo>
                  <a:cubicBezTo>
                    <a:pt x="-1122" y="1482"/>
                    <a:pt x="852" y="0"/>
                    <a:pt x="8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îṣliḍè">
              <a:extLst>
                <a:ext uri="{FF2B5EF4-FFF2-40B4-BE49-F238E27FC236}">
                  <a16:creationId xmlns:a16="http://schemas.microsoft.com/office/drawing/2014/main" id="{41E534C6-2AF0-4996-860D-3231E4DE1C6C}"/>
                </a:ext>
              </a:extLst>
            </p:cNvPr>
            <p:cNvSpPr/>
            <p:nvPr/>
          </p:nvSpPr>
          <p:spPr>
            <a:xfrm>
              <a:off x="5112485" y="2656608"/>
              <a:ext cx="695628" cy="695628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round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îs1îḑé">
              <a:extLst>
                <a:ext uri="{FF2B5EF4-FFF2-40B4-BE49-F238E27FC236}">
                  <a16:creationId xmlns:a16="http://schemas.microsoft.com/office/drawing/2014/main" id="{5208E43F-5114-424B-8945-00E6382C1B7B}"/>
                </a:ext>
              </a:extLst>
            </p:cNvPr>
            <p:cNvSpPr/>
            <p:nvPr/>
          </p:nvSpPr>
          <p:spPr>
            <a:xfrm>
              <a:off x="7261829" y="2656608"/>
              <a:ext cx="695628" cy="695628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round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8" name="íṡļíḑè">
              <a:extLst>
                <a:ext uri="{FF2B5EF4-FFF2-40B4-BE49-F238E27FC236}">
                  <a16:creationId xmlns:a16="http://schemas.microsoft.com/office/drawing/2014/main" id="{58E08262-E286-429B-B0C8-92DE013E1E2A}"/>
                </a:ext>
              </a:extLst>
            </p:cNvPr>
            <p:cNvSpPr/>
            <p:nvPr/>
          </p:nvSpPr>
          <p:spPr bwMode="auto">
            <a:xfrm>
              <a:off x="5261408" y="2813144"/>
              <a:ext cx="397782" cy="382556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ïśḻîḍê">
              <a:extLst>
                <a:ext uri="{FF2B5EF4-FFF2-40B4-BE49-F238E27FC236}">
                  <a16:creationId xmlns:a16="http://schemas.microsoft.com/office/drawing/2014/main" id="{628BDD6D-38BE-4E77-893D-C8546D473F69}"/>
                </a:ext>
              </a:extLst>
            </p:cNvPr>
            <p:cNvSpPr/>
            <p:nvPr/>
          </p:nvSpPr>
          <p:spPr bwMode="auto">
            <a:xfrm>
              <a:off x="7403308" y="2805923"/>
              <a:ext cx="412670" cy="39699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" name="iSḻiḋê">
              <a:extLst>
                <a:ext uri="{FF2B5EF4-FFF2-40B4-BE49-F238E27FC236}">
                  <a16:creationId xmlns:a16="http://schemas.microsoft.com/office/drawing/2014/main" id="{1E9DDC77-B084-4808-8F91-8FF64923D359}"/>
                </a:ext>
              </a:extLst>
            </p:cNvPr>
            <p:cNvGrpSpPr/>
            <p:nvPr/>
          </p:nvGrpSpPr>
          <p:grpSpPr>
            <a:xfrm>
              <a:off x="5563141" y="4033067"/>
              <a:ext cx="695628" cy="695626"/>
              <a:chOff x="6177509" y="2656609"/>
              <a:chExt cx="695628" cy="695626"/>
            </a:xfrm>
          </p:grpSpPr>
          <p:sp>
            <p:nvSpPr>
              <p:cNvPr id="30" name="iSḻïdé">
                <a:extLst>
                  <a:ext uri="{FF2B5EF4-FFF2-40B4-BE49-F238E27FC236}">
                    <a16:creationId xmlns:a16="http://schemas.microsoft.com/office/drawing/2014/main" id="{A5CA655B-4A3B-46FC-8BFB-50C00B221A75}"/>
                  </a:ext>
                </a:extLst>
              </p:cNvPr>
              <p:cNvSpPr/>
              <p:nvPr/>
            </p:nvSpPr>
            <p:spPr>
              <a:xfrm>
                <a:off x="6177509" y="2656609"/>
                <a:ext cx="695628" cy="695626"/>
              </a:xfrm>
              <a:prstGeom prst="ellipse">
                <a:avLst/>
              </a:prstGeom>
              <a:solidFill>
                <a:schemeClr val="accent1"/>
              </a:solidFill>
              <a:ln w="57150" cap="flat">
                <a:solidFill>
                  <a:schemeClr val="bg1"/>
                </a:solidFill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išḷïḓê">
                <a:extLst>
                  <a:ext uri="{FF2B5EF4-FFF2-40B4-BE49-F238E27FC236}">
                    <a16:creationId xmlns:a16="http://schemas.microsoft.com/office/drawing/2014/main" id="{E6A5D0A5-EE3B-4B1F-AFCA-88F4994CBEBB}"/>
                  </a:ext>
                </a:extLst>
              </p:cNvPr>
              <p:cNvSpPr/>
              <p:nvPr/>
            </p:nvSpPr>
            <p:spPr bwMode="auto">
              <a:xfrm>
                <a:off x="6312162" y="2791660"/>
                <a:ext cx="426322" cy="425524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" name="íS1îdé">
              <a:extLst>
                <a:ext uri="{FF2B5EF4-FFF2-40B4-BE49-F238E27FC236}">
                  <a16:creationId xmlns:a16="http://schemas.microsoft.com/office/drawing/2014/main" id="{2DEAA6F9-C6D2-429A-8B1E-661E9C26FBDB}"/>
                </a:ext>
              </a:extLst>
            </p:cNvPr>
            <p:cNvGrpSpPr/>
            <p:nvPr/>
          </p:nvGrpSpPr>
          <p:grpSpPr>
            <a:xfrm>
              <a:off x="673100" y="2444954"/>
              <a:ext cx="3228944" cy="1111889"/>
              <a:chOff x="673100" y="1237334"/>
              <a:chExt cx="3228944" cy="1111889"/>
            </a:xfrm>
          </p:grpSpPr>
          <p:sp>
            <p:nvSpPr>
              <p:cNvPr id="28" name="iṩlïḍê">
                <a:extLst>
                  <a:ext uri="{FF2B5EF4-FFF2-40B4-BE49-F238E27FC236}">
                    <a16:creationId xmlns:a16="http://schemas.microsoft.com/office/drawing/2014/main" id="{61401578-D4D7-40A8-ACB5-B4D234FB626B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íṣļïďè">
                <a:extLst>
                  <a:ext uri="{FF2B5EF4-FFF2-40B4-BE49-F238E27FC236}">
                    <a16:creationId xmlns:a16="http://schemas.microsoft.com/office/drawing/2014/main" id="{0F614162-DCD2-40A0-8DBE-B98B5E281683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2" name="íś1ïḍê">
              <a:extLst>
                <a:ext uri="{FF2B5EF4-FFF2-40B4-BE49-F238E27FC236}">
                  <a16:creationId xmlns:a16="http://schemas.microsoft.com/office/drawing/2014/main" id="{A96AF3A4-867A-4DD6-BCE1-FF6FB580BD2D}"/>
                </a:ext>
              </a:extLst>
            </p:cNvPr>
            <p:cNvGrpSpPr/>
            <p:nvPr/>
          </p:nvGrpSpPr>
          <p:grpSpPr>
            <a:xfrm>
              <a:off x="8291544" y="2444954"/>
              <a:ext cx="3228944" cy="1111889"/>
              <a:chOff x="673100" y="1237334"/>
              <a:chExt cx="3228944" cy="1111889"/>
            </a:xfrm>
          </p:grpSpPr>
          <p:sp>
            <p:nvSpPr>
              <p:cNvPr id="26" name="îṥlïďê">
                <a:extLst>
                  <a:ext uri="{FF2B5EF4-FFF2-40B4-BE49-F238E27FC236}">
                    <a16:creationId xmlns:a16="http://schemas.microsoft.com/office/drawing/2014/main" id="{092775F4-2BA0-44F7-B17F-305E39C50FD5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íšlídè">
                <a:extLst>
                  <a:ext uri="{FF2B5EF4-FFF2-40B4-BE49-F238E27FC236}">
                    <a16:creationId xmlns:a16="http://schemas.microsoft.com/office/drawing/2014/main" id="{860107D5-331A-4EAC-A22C-20C65914E3A1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3" name="îṧľïḑé">
              <a:extLst>
                <a:ext uri="{FF2B5EF4-FFF2-40B4-BE49-F238E27FC236}">
                  <a16:creationId xmlns:a16="http://schemas.microsoft.com/office/drawing/2014/main" id="{175CCEC3-60F3-47FC-B499-785FFE43F3DE}"/>
                </a:ext>
              </a:extLst>
            </p:cNvPr>
            <p:cNvGrpSpPr/>
            <p:nvPr/>
          </p:nvGrpSpPr>
          <p:grpSpPr>
            <a:xfrm>
              <a:off x="4296483" y="4919636"/>
              <a:ext cx="3228944" cy="1111889"/>
              <a:chOff x="673100" y="1237334"/>
              <a:chExt cx="3228944" cy="1111889"/>
            </a:xfrm>
          </p:grpSpPr>
          <p:sp>
            <p:nvSpPr>
              <p:cNvPr id="24" name="íṧ1íḑê">
                <a:extLst>
                  <a:ext uri="{FF2B5EF4-FFF2-40B4-BE49-F238E27FC236}">
                    <a16:creationId xmlns:a16="http://schemas.microsoft.com/office/drawing/2014/main" id="{5E591C8E-0855-4FBE-83B6-812989E09C81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îṥļïḋe">
                <a:extLst>
                  <a:ext uri="{FF2B5EF4-FFF2-40B4-BE49-F238E27FC236}">
                    <a16:creationId xmlns:a16="http://schemas.microsoft.com/office/drawing/2014/main" id="{4D5D7B48-3C95-47E6-A89A-8B5DB33445C6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6682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D778AB-4AF7-4230-8AA6-F2C7DA30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906F0CB-185F-4136-9D85-AAA7966F9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27B2F9A-940F-4627-8587-17C1F7148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2063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6A10475-AB6F-4FAE-8794-7C693159AA6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23950"/>
            <a:ext cx="12192000" cy="4610100"/>
            <a:chOff x="0" y="1123950"/>
            <a:chExt cx="12192000" cy="4610100"/>
          </a:xfrm>
        </p:grpSpPr>
        <p:sp>
          <p:nvSpPr>
            <p:cNvPr id="6" name="î$1iḓe">
              <a:extLst>
                <a:ext uri="{FF2B5EF4-FFF2-40B4-BE49-F238E27FC236}">
                  <a16:creationId xmlns:a16="http://schemas.microsoft.com/office/drawing/2014/main" id="{3E14F7D5-5BEC-4178-9CD2-5FD0CD61F73A}"/>
                </a:ext>
              </a:extLst>
            </p:cNvPr>
            <p:cNvSpPr/>
            <p:nvPr/>
          </p:nvSpPr>
          <p:spPr>
            <a:xfrm>
              <a:off x="0" y="1123950"/>
              <a:ext cx="12192000" cy="2861164"/>
            </a:xfrm>
            <a:prstGeom prst="rect">
              <a:avLst/>
            </a:prstGeom>
            <a:blipFill>
              <a:blip r:embed="rId3"/>
              <a:stretch>
                <a:fillRect t="-92523" b="-9170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íṣlïḓe">
              <a:extLst>
                <a:ext uri="{FF2B5EF4-FFF2-40B4-BE49-F238E27FC236}">
                  <a16:creationId xmlns:a16="http://schemas.microsoft.com/office/drawing/2014/main" id="{9FDDADFC-CFFE-41FF-A732-827F4E3420D4}"/>
                </a:ext>
              </a:extLst>
            </p:cNvPr>
            <p:cNvSpPr/>
            <p:nvPr/>
          </p:nvSpPr>
          <p:spPr>
            <a:xfrm>
              <a:off x="673100" y="1123950"/>
              <a:ext cx="3386842" cy="286116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1">
              <a:normAutofit/>
            </a:bodyPr>
            <a:lstStyle/>
            <a:p>
              <a:pPr algn="ctr" defTabSz="914378">
                <a:lnSpc>
                  <a:spcPct val="120000"/>
                </a:lnSpc>
              </a:pP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8" name="ï$ļîḋè">
              <a:extLst>
                <a:ext uri="{FF2B5EF4-FFF2-40B4-BE49-F238E27FC236}">
                  <a16:creationId xmlns:a16="http://schemas.microsoft.com/office/drawing/2014/main" id="{9F77D2FD-5CC4-47E1-9A2F-7A1F5F8B164C}"/>
                </a:ext>
              </a:extLst>
            </p:cNvPr>
            <p:cNvSpPr/>
            <p:nvPr/>
          </p:nvSpPr>
          <p:spPr bwMode="auto">
            <a:xfrm>
              <a:off x="1994495" y="1666716"/>
              <a:ext cx="744052" cy="762000"/>
            </a:xfrm>
            <a:custGeom>
              <a:avLst/>
              <a:gdLst>
                <a:gd name="T0" fmla="*/ 1547 w 10400"/>
                <a:gd name="T1" fmla="*/ 9330 h 10667"/>
                <a:gd name="T2" fmla="*/ 3077 w 10400"/>
                <a:gd name="T3" fmla="*/ 9013 h 10667"/>
                <a:gd name="T4" fmla="*/ 6114 w 10400"/>
                <a:gd name="T5" fmla="*/ 9700 h 10667"/>
                <a:gd name="T6" fmla="*/ 6806 w 10400"/>
                <a:gd name="T7" fmla="*/ 8539 h 10667"/>
                <a:gd name="T8" fmla="*/ 4079 w 10400"/>
                <a:gd name="T9" fmla="*/ 1127 h 10667"/>
                <a:gd name="T10" fmla="*/ 5193 w 10400"/>
                <a:gd name="T11" fmla="*/ 2254 h 10667"/>
                <a:gd name="T12" fmla="*/ 6352 w 10400"/>
                <a:gd name="T13" fmla="*/ 3340 h 10667"/>
                <a:gd name="T14" fmla="*/ 6296 w 10400"/>
                <a:gd name="T15" fmla="*/ 5841 h 10667"/>
                <a:gd name="T16" fmla="*/ 5318 w 10400"/>
                <a:gd name="T17" fmla="*/ 6578 h 10667"/>
                <a:gd name="T18" fmla="*/ 4851 w 10400"/>
                <a:gd name="T19" fmla="*/ 10126 h 10667"/>
                <a:gd name="T20" fmla="*/ 4154 w 10400"/>
                <a:gd name="T21" fmla="*/ 5500 h 10667"/>
                <a:gd name="T22" fmla="*/ 993 w 10400"/>
                <a:gd name="T23" fmla="*/ 1669 h 10667"/>
                <a:gd name="T24" fmla="*/ 4493 w 10400"/>
                <a:gd name="T25" fmla="*/ 2470 h 10667"/>
                <a:gd name="T26" fmla="*/ 5203 w 10400"/>
                <a:gd name="T27" fmla="*/ 5915 h 10667"/>
                <a:gd name="T28" fmla="*/ 5890 w 10400"/>
                <a:gd name="T29" fmla="*/ 2481 h 10667"/>
                <a:gd name="T30" fmla="*/ 9353 w 10400"/>
                <a:gd name="T31" fmla="*/ 1669 h 10667"/>
                <a:gd name="T32" fmla="*/ 8900 w 10400"/>
                <a:gd name="T33" fmla="*/ 5088 h 10667"/>
                <a:gd name="T34" fmla="*/ 8763 w 10400"/>
                <a:gd name="T35" fmla="*/ 4301 h 10667"/>
                <a:gd name="T36" fmla="*/ 7729 w 10400"/>
                <a:gd name="T37" fmla="*/ 3953 h 10667"/>
                <a:gd name="T38" fmla="*/ 8505 w 10400"/>
                <a:gd name="T39" fmla="*/ 5505 h 10667"/>
                <a:gd name="T40" fmla="*/ 8530 w 10400"/>
                <a:gd name="T41" fmla="*/ 6867 h 10667"/>
                <a:gd name="T42" fmla="*/ 9012 w 10400"/>
                <a:gd name="T43" fmla="*/ 6736 h 10667"/>
                <a:gd name="T44" fmla="*/ 9315 w 10400"/>
                <a:gd name="T45" fmla="*/ 6686 h 10667"/>
                <a:gd name="T46" fmla="*/ 9046 w 10400"/>
                <a:gd name="T47" fmla="*/ 4530 h 10667"/>
                <a:gd name="T48" fmla="*/ 9997 w 10400"/>
                <a:gd name="T49" fmla="*/ 3776 h 10667"/>
                <a:gd name="T50" fmla="*/ 8844 w 10400"/>
                <a:gd name="T51" fmla="*/ 4304 h 10667"/>
                <a:gd name="T52" fmla="*/ 8790 w 10400"/>
                <a:gd name="T53" fmla="*/ 3675 h 10667"/>
                <a:gd name="T54" fmla="*/ 9514 w 10400"/>
                <a:gd name="T55" fmla="*/ 6418 h 10667"/>
                <a:gd name="T56" fmla="*/ 9245 w 10400"/>
                <a:gd name="T57" fmla="*/ 6917 h 10667"/>
                <a:gd name="T58" fmla="*/ 7957 w 10400"/>
                <a:gd name="T59" fmla="*/ 6629 h 10667"/>
                <a:gd name="T60" fmla="*/ 7308 w 10400"/>
                <a:gd name="T61" fmla="*/ 6762 h 10667"/>
                <a:gd name="T62" fmla="*/ 9494 w 10400"/>
                <a:gd name="T63" fmla="*/ 6253 h 10667"/>
                <a:gd name="T64" fmla="*/ 577 w 10400"/>
                <a:gd name="T65" fmla="*/ 3770 h 10667"/>
                <a:gd name="T66" fmla="*/ 1355 w 10400"/>
                <a:gd name="T67" fmla="*/ 4518 h 10667"/>
                <a:gd name="T68" fmla="*/ 1282 w 10400"/>
                <a:gd name="T69" fmla="*/ 5462 h 10667"/>
                <a:gd name="T70" fmla="*/ 1236 w 10400"/>
                <a:gd name="T71" fmla="*/ 6867 h 10667"/>
                <a:gd name="T72" fmla="*/ 1718 w 10400"/>
                <a:gd name="T73" fmla="*/ 6728 h 10667"/>
                <a:gd name="T74" fmla="*/ 2022 w 10400"/>
                <a:gd name="T75" fmla="*/ 6694 h 10667"/>
                <a:gd name="T76" fmla="*/ 1843 w 10400"/>
                <a:gd name="T77" fmla="*/ 4519 h 10667"/>
                <a:gd name="T78" fmla="*/ 2505 w 10400"/>
                <a:gd name="T79" fmla="*/ 3770 h 10667"/>
                <a:gd name="T80" fmla="*/ 1608 w 10400"/>
                <a:gd name="T81" fmla="*/ 5217 h 10667"/>
                <a:gd name="T82" fmla="*/ 1557 w 10400"/>
                <a:gd name="T83" fmla="*/ 4304 h 10667"/>
                <a:gd name="T84" fmla="*/ 1610 w 10400"/>
                <a:gd name="T85" fmla="*/ 3675 h 10667"/>
                <a:gd name="T86" fmla="*/ 1898 w 10400"/>
                <a:gd name="T87" fmla="*/ 3969 h 10667"/>
                <a:gd name="T88" fmla="*/ 1547 w 10400"/>
                <a:gd name="T89" fmla="*/ 7324 h 10667"/>
                <a:gd name="T90" fmla="*/ 2189 w 10400"/>
                <a:gd name="T91" fmla="*/ 6405 h 10667"/>
                <a:gd name="T92" fmla="*/ 1172 w 10400"/>
                <a:gd name="T93" fmla="*/ 6918 h 10667"/>
                <a:gd name="T94" fmla="*/ 669 w 10400"/>
                <a:gd name="T95" fmla="*/ 6629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00" h="10667">
                  <a:moveTo>
                    <a:pt x="8838" y="9330"/>
                  </a:moveTo>
                  <a:cubicBezTo>
                    <a:pt x="8838" y="10067"/>
                    <a:pt x="7206" y="10667"/>
                    <a:pt x="5192" y="10667"/>
                  </a:cubicBezTo>
                  <a:cubicBezTo>
                    <a:pt x="3180" y="10667"/>
                    <a:pt x="1547" y="10067"/>
                    <a:pt x="1547" y="9330"/>
                  </a:cubicBezTo>
                  <a:cubicBezTo>
                    <a:pt x="1547" y="8797"/>
                    <a:pt x="2406" y="8341"/>
                    <a:pt x="3638" y="8128"/>
                  </a:cubicBezTo>
                  <a:lnTo>
                    <a:pt x="3638" y="8495"/>
                  </a:lnTo>
                  <a:cubicBezTo>
                    <a:pt x="3293" y="8632"/>
                    <a:pt x="3077" y="8813"/>
                    <a:pt x="3077" y="9013"/>
                  </a:cubicBezTo>
                  <a:cubicBezTo>
                    <a:pt x="3077" y="9437"/>
                    <a:pt x="4015" y="9781"/>
                    <a:pt x="5171" y="9781"/>
                  </a:cubicBezTo>
                  <a:cubicBezTo>
                    <a:pt x="5497" y="9781"/>
                    <a:pt x="5802" y="9751"/>
                    <a:pt x="6077" y="9703"/>
                  </a:cubicBezTo>
                  <a:cubicBezTo>
                    <a:pt x="6090" y="9702"/>
                    <a:pt x="6102" y="9702"/>
                    <a:pt x="6114" y="9700"/>
                  </a:cubicBezTo>
                  <a:cubicBezTo>
                    <a:pt x="6165" y="9694"/>
                    <a:pt x="6212" y="9682"/>
                    <a:pt x="6259" y="9666"/>
                  </a:cubicBezTo>
                  <a:cubicBezTo>
                    <a:pt x="6859" y="9531"/>
                    <a:pt x="7264" y="9290"/>
                    <a:pt x="7264" y="9013"/>
                  </a:cubicBezTo>
                  <a:cubicBezTo>
                    <a:pt x="7264" y="8834"/>
                    <a:pt x="7090" y="8669"/>
                    <a:pt x="6806" y="8539"/>
                  </a:cubicBezTo>
                  <a:lnTo>
                    <a:pt x="6806" y="8137"/>
                  </a:lnTo>
                  <a:cubicBezTo>
                    <a:pt x="8006" y="8356"/>
                    <a:pt x="8838" y="8805"/>
                    <a:pt x="8838" y="9330"/>
                  </a:cubicBezTo>
                  <a:close/>
                  <a:moveTo>
                    <a:pt x="4079" y="1127"/>
                  </a:moveTo>
                  <a:cubicBezTo>
                    <a:pt x="4079" y="504"/>
                    <a:pt x="4578" y="0"/>
                    <a:pt x="5193" y="0"/>
                  </a:cubicBezTo>
                  <a:cubicBezTo>
                    <a:pt x="5807" y="0"/>
                    <a:pt x="6305" y="504"/>
                    <a:pt x="6305" y="1127"/>
                  </a:cubicBezTo>
                  <a:cubicBezTo>
                    <a:pt x="6305" y="1750"/>
                    <a:pt x="5807" y="2254"/>
                    <a:pt x="5193" y="2254"/>
                  </a:cubicBezTo>
                  <a:cubicBezTo>
                    <a:pt x="4578" y="2254"/>
                    <a:pt x="4079" y="1750"/>
                    <a:pt x="4079" y="1127"/>
                  </a:cubicBezTo>
                  <a:close/>
                  <a:moveTo>
                    <a:pt x="9353" y="1669"/>
                  </a:moveTo>
                  <a:cubicBezTo>
                    <a:pt x="8800" y="2578"/>
                    <a:pt x="7557" y="3340"/>
                    <a:pt x="6352" y="3340"/>
                  </a:cubicBezTo>
                  <a:cubicBezTo>
                    <a:pt x="6274" y="3340"/>
                    <a:pt x="6196" y="3336"/>
                    <a:pt x="6118" y="3330"/>
                  </a:cubicBezTo>
                  <a:cubicBezTo>
                    <a:pt x="6142" y="3615"/>
                    <a:pt x="6252" y="4928"/>
                    <a:pt x="6282" y="5755"/>
                  </a:cubicBezTo>
                  <a:cubicBezTo>
                    <a:pt x="6288" y="5783"/>
                    <a:pt x="6294" y="5811"/>
                    <a:pt x="6296" y="5841"/>
                  </a:cubicBezTo>
                  <a:lnTo>
                    <a:pt x="6568" y="10087"/>
                  </a:lnTo>
                  <a:cubicBezTo>
                    <a:pt x="6586" y="10373"/>
                    <a:pt x="5564" y="10428"/>
                    <a:pt x="5546" y="10154"/>
                  </a:cubicBezTo>
                  <a:lnTo>
                    <a:pt x="5318" y="6578"/>
                  </a:lnTo>
                  <a:cubicBezTo>
                    <a:pt x="5280" y="6574"/>
                    <a:pt x="5244" y="6567"/>
                    <a:pt x="5206" y="6567"/>
                  </a:cubicBezTo>
                  <a:cubicBezTo>
                    <a:pt x="5174" y="6567"/>
                    <a:pt x="5136" y="6577"/>
                    <a:pt x="5099" y="6587"/>
                  </a:cubicBezTo>
                  <a:lnTo>
                    <a:pt x="4851" y="10126"/>
                  </a:lnTo>
                  <a:cubicBezTo>
                    <a:pt x="4832" y="10398"/>
                    <a:pt x="3810" y="10338"/>
                    <a:pt x="3830" y="10052"/>
                  </a:cubicBezTo>
                  <a:lnTo>
                    <a:pt x="4144" y="5559"/>
                  </a:lnTo>
                  <a:cubicBezTo>
                    <a:pt x="4146" y="5538"/>
                    <a:pt x="4150" y="5520"/>
                    <a:pt x="4154" y="5500"/>
                  </a:cubicBezTo>
                  <a:cubicBezTo>
                    <a:pt x="4199" y="4432"/>
                    <a:pt x="4252" y="3400"/>
                    <a:pt x="4257" y="3326"/>
                  </a:cubicBezTo>
                  <a:cubicBezTo>
                    <a:pt x="4169" y="3334"/>
                    <a:pt x="4081" y="3340"/>
                    <a:pt x="3994" y="3340"/>
                  </a:cubicBezTo>
                  <a:cubicBezTo>
                    <a:pt x="2788" y="3340"/>
                    <a:pt x="1546" y="2578"/>
                    <a:pt x="993" y="1669"/>
                  </a:cubicBezTo>
                  <a:cubicBezTo>
                    <a:pt x="879" y="1481"/>
                    <a:pt x="936" y="1235"/>
                    <a:pt x="1122" y="1120"/>
                  </a:cubicBezTo>
                  <a:cubicBezTo>
                    <a:pt x="1308" y="1003"/>
                    <a:pt x="1551" y="1062"/>
                    <a:pt x="1665" y="1250"/>
                  </a:cubicBezTo>
                  <a:cubicBezTo>
                    <a:pt x="2166" y="2073"/>
                    <a:pt x="3484" y="2756"/>
                    <a:pt x="4493" y="2470"/>
                  </a:cubicBezTo>
                  <a:cubicBezTo>
                    <a:pt x="4663" y="2411"/>
                    <a:pt x="4865" y="2374"/>
                    <a:pt x="5089" y="2365"/>
                  </a:cubicBezTo>
                  <a:lnTo>
                    <a:pt x="4729" y="5423"/>
                  </a:lnTo>
                  <a:lnTo>
                    <a:pt x="5203" y="5915"/>
                  </a:lnTo>
                  <a:lnTo>
                    <a:pt x="5617" y="5423"/>
                  </a:lnTo>
                  <a:lnTo>
                    <a:pt x="5330" y="2373"/>
                  </a:lnTo>
                  <a:cubicBezTo>
                    <a:pt x="5531" y="2387"/>
                    <a:pt x="5725" y="2423"/>
                    <a:pt x="5890" y="2481"/>
                  </a:cubicBezTo>
                  <a:cubicBezTo>
                    <a:pt x="6894" y="2741"/>
                    <a:pt x="8187" y="2063"/>
                    <a:pt x="8681" y="1250"/>
                  </a:cubicBezTo>
                  <a:cubicBezTo>
                    <a:pt x="8795" y="1062"/>
                    <a:pt x="9038" y="1003"/>
                    <a:pt x="9224" y="1119"/>
                  </a:cubicBezTo>
                  <a:cubicBezTo>
                    <a:pt x="9410" y="1235"/>
                    <a:pt x="9468" y="1481"/>
                    <a:pt x="9353" y="1669"/>
                  </a:cubicBezTo>
                  <a:close/>
                  <a:moveTo>
                    <a:pt x="8844" y="4304"/>
                  </a:moveTo>
                  <a:cubicBezTo>
                    <a:pt x="8839" y="4303"/>
                    <a:pt x="8833" y="4303"/>
                    <a:pt x="8827" y="4302"/>
                  </a:cubicBezTo>
                  <a:lnTo>
                    <a:pt x="8900" y="5088"/>
                  </a:lnTo>
                  <a:lnTo>
                    <a:pt x="8793" y="5217"/>
                  </a:lnTo>
                  <a:lnTo>
                    <a:pt x="8671" y="5088"/>
                  </a:lnTo>
                  <a:lnTo>
                    <a:pt x="8763" y="4301"/>
                  </a:lnTo>
                  <a:cubicBezTo>
                    <a:pt x="8543" y="4286"/>
                    <a:pt x="8343" y="4195"/>
                    <a:pt x="7895" y="3770"/>
                  </a:cubicBezTo>
                  <a:cubicBezTo>
                    <a:pt x="7846" y="3723"/>
                    <a:pt x="7769" y="3725"/>
                    <a:pt x="7722" y="3776"/>
                  </a:cubicBezTo>
                  <a:cubicBezTo>
                    <a:pt x="7676" y="3826"/>
                    <a:pt x="7679" y="3906"/>
                    <a:pt x="7729" y="3953"/>
                  </a:cubicBezTo>
                  <a:cubicBezTo>
                    <a:pt x="8086" y="4293"/>
                    <a:pt x="8319" y="4456"/>
                    <a:pt x="8558" y="4519"/>
                  </a:cubicBezTo>
                  <a:cubicBezTo>
                    <a:pt x="8558" y="4523"/>
                    <a:pt x="8556" y="4527"/>
                    <a:pt x="8556" y="4530"/>
                  </a:cubicBezTo>
                  <a:lnTo>
                    <a:pt x="8505" y="5505"/>
                  </a:lnTo>
                  <a:lnTo>
                    <a:pt x="8378" y="6694"/>
                  </a:lnTo>
                  <a:cubicBezTo>
                    <a:pt x="8369" y="6780"/>
                    <a:pt x="8430" y="6857"/>
                    <a:pt x="8514" y="6867"/>
                  </a:cubicBezTo>
                  <a:cubicBezTo>
                    <a:pt x="8520" y="6867"/>
                    <a:pt x="8525" y="6867"/>
                    <a:pt x="8530" y="6867"/>
                  </a:cubicBezTo>
                  <a:cubicBezTo>
                    <a:pt x="8608" y="6867"/>
                    <a:pt x="8674" y="6808"/>
                    <a:pt x="8683" y="6728"/>
                  </a:cubicBezTo>
                  <a:lnTo>
                    <a:pt x="8815" y="5498"/>
                  </a:lnTo>
                  <a:lnTo>
                    <a:pt x="9012" y="6736"/>
                  </a:lnTo>
                  <a:cubicBezTo>
                    <a:pt x="9025" y="6813"/>
                    <a:pt x="9090" y="6868"/>
                    <a:pt x="9164" y="6868"/>
                  </a:cubicBezTo>
                  <a:cubicBezTo>
                    <a:pt x="9172" y="6868"/>
                    <a:pt x="9180" y="6867"/>
                    <a:pt x="9188" y="6866"/>
                  </a:cubicBezTo>
                  <a:cubicBezTo>
                    <a:pt x="9272" y="6852"/>
                    <a:pt x="9328" y="6771"/>
                    <a:pt x="9315" y="6686"/>
                  </a:cubicBezTo>
                  <a:lnTo>
                    <a:pt x="9119" y="5462"/>
                  </a:lnTo>
                  <a:cubicBezTo>
                    <a:pt x="9119" y="5461"/>
                    <a:pt x="9120" y="5460"/>
                    <a:pt x="9120" y="5459"/>
                  </a:cubicBezTo>
                  <a:lnTo>
                    <a:pt x="9046" y="4530"/>
                  </a:lnTo>
                  <a:cubicBezTo>
                    <a:pt x="9046" y="4526"/>
                    <a:pt x="9046" y="4522"/>
                    <a:pt x="9045" y="4518"/>
                  </a:cubicBezTo>
                  <a:cubicBezTo>
                    <a:pt x="9279" y="4456"/>
                    <a:pt x="9631" y="4296"/>
                    <a:pt x="9990" y="3953"/>
                  </a:cubicBezTo>
                  <a:cubicBezTo>
                    <a:pt x="10040" y="3906"/>
                    <a:pt x="10043" y="3826"/>
                    <a:pt x="9997" y="3776"/>
                  </a:cubicBezTo>
                  <a:cubicBezTo>
                    <a:pt x="9950" y="3725"/>
                    <a:pt x="9873" y="3723"/>
                    <a:pt x="9823" y="3770"/>
                  </a:cubicBezTo>
                  <a:cubicBezTo>
                    <a:pt x="9407" y="4166"/>
                    <a:pt x="9010" y="4290"/>
                    <a:pt x="8857" y="4300"/>
                  </a:cubicBezTo>
                  <a:cubicBezTo>
                    <a:pt x="8852" y="4300"/>
                    <a:pt x="8849" y="4303"/>
                    <a:pt x="8844" y="4304"/>
                  </a:cubicBezTo>
                  <a:close/>
                  <a:moveTo>
                    <a:pt x="8790" y="4263"/>
                  </a:moveTo>
                  <a:cubicBezTo>
                    <a:pt x="8949" y="4263"/>
                    <a:pt x="9078" y="4131"/>
                    <a:pt x="9078" y="3969"/>
                  </a:cubicBezTo>
                  <a:cubicBezTo>
                    <a:pt x="9078" y="3807"/>
                    <a:pt x="8949" y="3675"/>
                    <a:pt x="8790" y="3675"/>
                  </a:cubicBezTo>
                  <a:cubicBezTo>
                    <a:pt x="8631" y="3675"/>
                    <a:pt x="8503" y="3807"/>
                    <a:pt x="8503" y="3969"/>
                  </a:cubicBezTo>
                  <a:cubicBezTo>
                    <a:pt x="8503" y="4131"/>
                    <a:pt x="8631" y="4263"/>
                    <a:pt x="8790" y="4263"/>
                  </a:cubicBezTo>
                  <a:close/>
                  <a:moveTo>
                    <a:pt x="9514" y="6418"/>
                  </a:moveTo>
                  <a:cubicBezTo>
                    <a:pt x="9649" y="6475"/>
                    <a:pt x="9732" y="6548"/>
                    <a:pt x="9732" y="6629"/>
                  </a:cubicBezTo>
                  <a:cubicBezTo>
                    <a:pt x="9732" y="6745"/>
                    <a:pt x="9561" y="6846"/>
                    <a:pt x="9306" y="6903"/>
                  </a:cubicBezTo>
                  <a:cubicBezTo>
                    <a:pt x="9287" y="6910"/>
                    <a:pt x="9267" y="6915"/>
                    <a:pt x="9245" y="6917"/>
                  </a:cubicBezTo>
                  <a:cubicBezTo>
                    <a:pt x="9240" y="6918"/>
                    <a:pt x="9235" y="6918"/>
                    <a:pt x="9229" y="6918"/>
                  </a:cubicBezTo>
                  <a:cubicBezTo>
                    <a:pt x="9112" y="6939"/>
                    <a:pt x="8983" y="6952"/>
                    <a:pt x="8845" y="6952"/>
                  </a:cubicBezTo>
                  <a:cubicBezTo>
                    <a:pt x="8355" y="6952"/>
                    <a:pt x="7957" y="6807"/>
                    <a:pt x="7957" y="6629"/>
                  </a:cubicBezTo>
                  <a:cubicBezTo>
                    <a:pt x="7957" y="6542"/>
                    <a:pt x="8055" y="6463"/>
                    <a:pt x="8211" y="6405"/>
                  </a:cubicBezTo>
                  <a:lnTo>
                    <a:pt x="8222" y="6252"/>
                  </a:lnTo>
                  <a:cubicBezTo>
                    <a:pt x="7685" y="6340"/>
                    <a:pt x="7308" y="6534"/>
                    <a:pt x="7308" y="6762"/>
                  </a:cubicBezTo>
                  <a:cubicBezTo>
                    <a:pt x="7308" y="7072"/>
                    <a:pt x="8000" y="7324"/>
                    <a:pt x="8854" y="7324"/>
                  </a:cubicBezTo>
                  <a:cubicBezTo>
                    <a:pt x="9708" y="7324"/>
                    <a:pt x="10400" y="7072"/>
                    <a:pt x="10400" y="6762"/>
                  </a:cubicBezTo>
                  <a:cubicBezTo>
                    <a:pt x="10400" y="6535"/>
                    <a:pt x="10027" y="6342"/>
                    <a:pt x="9494" y="6253"/>
                  </a:cubicBezTo>
                  <a:lnTo>
                    <a:pt x="9514" y="6418"/>
                  </a:lnTo>
                  <a:close/>
                  <a:moveTo>
                    <a:pt x="1543" y="4300"/>
                  </a:moveTo>
                  <a:cubicBezTo>
                    <a:pt x="1391" y="4290"/>
                    <a:pt x="994" y="4166"/>
                    <a:pt x="577" y="3770"/>
                  </a:cubicBezTo>
                  <a:cubicBezTo>
                    <a:pt x="528" y="3723"/>
                    <a:pt x="450" y="3725"/>
                    <a:pt x="404" y="3776"/>
                  </a:cubicBezTo>
                  <a:cubicBezTo>
                    <a:pt x="358" y="3826"/>
                    <a:pt x="361" y="3906"/>
                    <a:pt x="411" y="3953"/>
                  </a:cubicBezTo>
                  <a:cubicBezTo>
                    <a:pt x="770" y="4296"/>
                    <a:pt x="1122" y="4456"/>
                    <a:pt x="1355" y="4518"/>
                  </a:cubicBezTo>
                  <a:cubicBezTo>
                    <a:pt x="1355" y="4522"/>
                    <a:pt x="1355" y="4526"/>
                    <a:pt x="1355" y="4530"/>
                  </a:cubicBezTo>
                  <a:lnTo>
                    <a:pt x="1281" y="5459"/>
                  </a:lnTo>
                  <a:cubicBezTo>
                    <a:pt x="1281" y="5460"/>
                    <a:pt x="1282" y="5461"/>
                    <a:pt x="1282" y="5462"/>
                  </a:cubicBezTo>
                  <a:lnTo>
                    <a:pt x="1086" y="6686"/>
                  </a:lnTo>
                  <a:cubicBezTo>
                    <a:pt x="1072" y="6771"/>
                    <a:pt x="1129" y="6852"/>
                    <a:pt x="1212" y="6866"/>
                  </a:cubicBezTo>
                  <a:cubicBezTo>
                    <a:pt x="1221" y="6867"/>
                    <a:pt x="1229" y="6867"/>
                    <a:pt x="1236" y="6867"/>
                  </a:cubicBezTo>
                  <a:cubicBezTo>
                    <a:pt x="1311" y="6867"/>
                    <a:pt x="1376" y="6813"/>
                    <a:pt x="1388" y="6736"/>
                  </a:cubicBezTo>
                  <a:lnTo>
                    <a:pt x="1586" y="5498"/>
                  </a:lnTo>
                  <a:lnTo>
                    <a:pt x="1718" y="6728"/>
                  </a:lnTo>
                  <a:cubicBezTo>
                    <a:pt x="1726" y="6808"/>
                    <a:pt x="1792" y="6867"/>
                    <a:pt x="1870" y="6867"/>
                  </a:cubicBezTo>
                  <a:cubicBezTo>
                    <a:pt x="1875" y="6867"/>
                    <a:pt x="1881" y="6867"/>
                    <a:pt x="1887" y="6867"/>
                  </a:cubicBezTo>
                  <a:cubicBezTo>
                    <a:pt x="1971" y="6857"/>
                    <a:pt x="2032" y="6780"/>
                    <a:pt x="2022" y="6694"/>
                  </a:cubicBezTo>
                  <a:lnTo>
                    <a:pt x="1895" y="5505"/>
                  </a:lnTo>
                  <a:lnTo>
                    <a:pt x="1845" y="4530"/>
                  </a:lnTo>
                  <a:cubicBezTo>
                    <a:pt x="1845" y="4527"/>
                    <a:pt x="1843" y="4523"/>
                    <a:pt x="1843" y="4519"/>
                  </a:cubicBezTo>
                  <a:cubicBezTo>
                    <a:pt x="2082" y="4456"/>
                    <a:pt x="2314" y="4293"/>
                    <a:pt x="2672" y="3953"/>
                  </a:cubicBezTo>
                  <a:cubicBezTo>
                    <a:pt x="2722" y="3906"/>
                    <a:pt x="2725" y="3826"/>
                    <a:pt x="2678" y="3776"/>
                  </a:cubicBezTo>
                  <a:cubicBezTo>
                    <a:pt x="2632" y="3725"/>
                    <a:pt x="2555" y="3722"/>
                    <a:pt x="2505" y="3770"/>
                  </a:cubicBezTo>
                  <a:cubicBezTo>
                    <a:pt x="2058" y="4195"/>
                    <a:pt x="1857" y="4286"/>
                    <a:pt x="1637" y="4301"/>
                  </a:cubicBezTo>
                  <a:lnTo>
                    <a:pt x="1730" y="5088"/>
                  </a:lnTo>
                  <a:lnTo>
                    <a:pt x="1608" y="5217"/>
                  </a:lnTo>
                  <a:lnTo>
                    <a:pt x="1501" y="5088"/>
                  </a:lnTo>
                  <a:lnTo>
                    <a:pt x="1574" y="4302"/>
                  </a:lnTo>
                  <a:cubicBezTo>
                    <a:pt x="1568" y="4303"/>
                    <a:pt x="1562" y="4303"/>
                    <a:pt x="1557" y="4304"/>
                  </a:cubicBezTo>
                  <a:cubicBezTo>
                    <a:pt x="1552" y="4303"/>
                    <a:pt x="1548" y="4300"/>
                    <a:pt x="1543" y="4300"/>
                  </a:cubicBezTo>
                  <a:close/>
                  <a:moveTo>
                    <a:pt x="1898" y="3969"/>
                  </a:moveTo>
                  <a:cubicBezTo>
                    <a:pt x="1898" y="3807"/>
                    <a:pt x="1769" y="3675"/>
                    <a:pt x="1610" y="3675"/>
                  </a:cubicBezTo>
                  <a:cubicBezTo>
                    <a:pt x="1452" y="3675"/>
                    <a:pt x="1323" y="3807"/>
                    <a:pt x="1323" y="3969"/>
                  </a:cubicBezTo>
                  <a:cubicBezTo>
                    <a:pt x="1323" y="4131"/>
                    <a:pt x="1452" y="4263"/>
                    <a:pt x="1610" y="4263"/>
                  </a:cubicBezTo>
                  <a:cubicBezTo>
                    <a:pt x="1769" y="4263"/>
                    <a:pt x="1898" y="4131"/>
                    <a:pt x="1898" y="3969"/>
                  </a:cubicBezTo>
                  <a:close/>
                  <a:moveTo>
                    <a:pt x="906" y="6253"/>
                  </a:moveTo>
                  <a:cubicBezTo>
                    <a:pt x="373" y="6342"/>
                    <a:pt x="0" y="6535"/>
                    <a:pt x="0" y="6762"/>
                  </a:cubicBezTo>
                  <a:cubicBezTo>
                    <a:pt x="0" y="7072"/>
                    <a:pt x="693" y="7324"/>
                    <a:pt x="1547" y="7324"/>
                  </a:cubicBezTo>
                  <a:cubicBezTo>
                    <a:pt x="2401" y="7324"/>
                    <a:pt x="3093" y="7072"/>
                    <a:pt x="3093" y="6762"/>
                  </a:cubicBezTo>
                  <a:cubicBezTo>
                    <a:pt x="3093" y="6534"/>
                    <a:pt x="2716" y="6340"/>
                    <a:pt x="2178" y="6252"/>
                  </a:cubicBezTo>
                  <a:lnTo>
                    <a:pt x="2189" y="6405"/>
                  </a:lnTo>
                  <a:cubicBezTo>
                    <a:pt x="2346" y="6463"/>
                    <a:pt x="2444" y="6542"/>
                    <a:pt x="2444" y="6629"/>
                  </a:cubicBezTo>
                  <a:cubicBezTo>
                    <a:pt x="2444" y="6807"/>
                    <a:pt x="2046" y="6952"/>
                    <a:pt x="1556" y="6952"/>
                  </a:cubicBezTo>
                  <a:cubicBezTo>
                    <a:pt x="1418" y="6952"/>
                    <a:pt x="1289" y="6939"/>
                    <a:pt x="1172" y="6918"/>
                  </a:cubicBezTo>
                  <a:cubicBezTo>
                    <a:pt x="1166" y="6918"/>
                    <a:pt x="1161" y="6918"/>
                    <a:pt x="1155" y="6917"/>
                  </a:cubicBezTo>
                  <a:cubicBezTo>
                    <a:pt x="1134" y="6915"/>
                    <a:pt x="1114" y="6910"/>
                    <a:pt x="1095" y="6903"/>
                  </a:cubicBezTo>
                  <a:cubicBezTo>
                    <a:pt x="840" y="6846"/>
                    <a:pt x="669" y="6745"/>
                    <a:pt x="669" y="6629"/>
                  </a:cubicBezTo>
                  <a:cubicBezTo>
                    <a:pt x="669" y="6548"/>
                    <a:pt x="751" y="6475"/>
                    <a:pt x="887" y="6418"/>
                  </a:cubicBezTo>
                  <a:lnTo>
                    <a:pt x="906" y="625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îSlîḑê">
              <a:extLst>
                <a:ext uri="{FF2B5EF4-FFF2-40B4-BE49-F238E27FC236}">
                  <a16:creationId xmlns:a16="http://schemas.microsoft.com/office/drawing/2014/main" id="{BBE4C97C-69C7-4CA1-B90E-A3920A377A8F}"/>
                </a:ext>
              </a:extLst>
            </p:cNvPr>
            <p:cNvSpPr txBox="1"/>
            <p:nvPr/>
          </p:nvSpPr>
          <p:spPr bwMode="auto">
            <a:xfrm>
              <a:off x="673100" y="2727380"/>
              <a:ext cx="338684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0" name="iSļíḓé">
              <a:extLst>
                <a:ext uri="{FF2B5EF4-FFF2-40B4-BE49-F238E27FC236}">
                  <a16:creationId xmlns:a16="http://schemas.microsoft.com/office/drawing/2014/main" id="{2A890486-62A3-4D05-858A-64F6A4AD0107}"/>
                </a:ext>
              </a:extLst>
            </p:cNvPr>
            <p:cNvSpPr/>
            <p:nvPr/>
          </p:nvSpPr>
          <p:spPr bwMode="auto">
            <a:xfrm>
              <a:off x="673100" y="3169186"/>
              <a:ext cx="3386842" cy="815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1" name="îṧļíḓè">
              <a:extLst>
                <a:ext uri="{FF2B5EF4-FFF2-40B4-BE49-F238E27FC236}">
                  <a16:creationId xmlns:a16="http://schemas.microsoft.com/office/drawing/2014/main" id="{90DD262A-7F0C-4A0B-97C8-209E5B8D89A6}"/>
                </a:ext>
              </a:extLst>
            </p:cNvPr>
            <p:cNvSpPr/>
            <p:nvPr/>
          </p:nvSpPr>
          <p:spPr>
            <a:xfrm>
              <a:off x="4402579" y="1123950"/>
              <a:ext cx="3386842" cy="286116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1">
              <a:normAutofit/>
            </a:bodyPr>
            <a:lstStyle/>
            <a:p>
              <a:pPr algn="ctr" defTabSz="914378">
                <a:lnSpc>
                  <a:spcPct val="120000"/>
                </a:lnSpc>
              </a:pP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2" name="íṥḻïdè">
              <a:extLst>
                <a:ext uri="{FF2B5EF4-FFF2-40B4-BE49-F238E27FC236}">
                  <a16:creationId xmlns:a16="http://schemas.microsoft.com/office/drawing/2014/main" id="{2AEF74F4-85ED-41FE-B05C-0E15ACAAC45C}"/>
                </a:ext>
              </a:extLst>
            </p:cNvPr>
            <p:cNvSpPr/>
            <p:nvPr/>
          </p:nvSpPr>
          <p:spPr bwMode="auto">
            <a:xfrm>
              <a:off x="5715000" y="1681185"/>
              <a:ext cx="762000" cy="733061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" name="îśḷiḑè">
              <a:extLst>
                <a:ext uri="{FF2B5EF4-FFF2-40B4-BE49-F238E27FC236}">
                  <a16:creationId xmlns:a16="http://schemas.microsoft.com/office/drawing/2014/main" id="{32BF7D61-89EF-447A-A2EA-0C8037107EF3}"/>
                </a:ext>
              </a:extLst>
            </p:cNvPr>
            <p:cNvSpPr txBox="1"/>
            <p:nvPr/>
          </p:nvSpPr>
          <p:spPr bwMode="auto">
            <a:xfrm>
              <a:off x="4402579" y="2727380"/>
              <a:ext cx="338684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4" name="í$1ïḍê">
              <a:extLst>
                <a:ext uri="{FF2B5EF4-FFF2-40B4-BE49-F238E27FC236}">
                  <a16:creationId xmlns:a16="http://schemas.microsoft.com/office/drawing/2014/main" id="{A3E9D867-E4FA-446F-9D39-6EC835296D5F}"/>
                </a:ext>
              </a:extLst>
            </p:cNvPr>
            <p:cNvSpPr/>
            <p:nvPr/>
          </p:nvSpPr>
          <p:spPr bwMode="auto">
            <a:xfrm>
              <a:off x="4402579" y="3169186"/>
              <a:ext cx="3386842" cy="815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işļiďé">
              <a:extLst>
                <a:ext uri="{FF2B5EF4-FFF2-40B4-BE49-F238E27FC236}">
                  <a16:creationId xmlns:a16="http://schemas.microsoft.com/office/drawing/2014/main" id="{FB45A1BF-40F1-4AFE-A5F6-B15BBD247676}"/>
                </a:ext>
              </a:extLst>
            </p:cNvPr>
            <p:cNvSpPr/>
            <p:nvPr/>
          </p:nvSpPr>
          <p:spPr>
            <a:xfrm>
              <a:off x="8132059" y="1123950"/>
              <a:ext cx="3386842" cy="286116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1">
              <a:normAutofit/>
            </a:bodyPr>
            <a:lstStyle/>
            <a:p>
              <a:pPr algn="ctr" defTabSz="914378">
                <a:lnSpc>
                  <a:spcPct val="120000"/>
                </a:lnSpc>
              </a:pP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6" name="íSḻîḋê">
              <a:extLst>
                <a:ext uri="{FF2B5EF4-FFF2-40B4-BE49-F238E27FC236}">
                  <a16:creationId xmlns:a16="http://schemas.microsoft.com/office/drawing/2014/main" id="{EBE2BCD8-F812-4E5B-9A7A-B340E4B3FDE0}"/>
                </a:ext>
              </a:extLst>
            </p:cNvPr>
            <p:cNvSpPr/>
            <p:nvPr/>
          </p:nvSpPr>
          <p:spPr bwMode="auto">
            <a:xfrm>
              <a:off x="9444480" y="1680797"/>
              <a:ext cx="762000" cy="733837"/>
            </a:xfrm>
            <a:custGeom>
              <a:avLst/>
              <a:gdLst>
                <a:gd name="connsiteX0" fmla="*/ 216243 w 609050"/>
                <a:gd name="connsiteY0" fmla="*/ 412730 h 586540"/>
                <a:gd name="connsiteX1" fmla="*/ 216243 w 609050"/>
                <a:gd name="connsiteY1" fmla="*/ 456594 h 586540"/>
                <a:gd name="connsiteX2" fmla="*/ 293953 w 609050"/>
                <a:gd name="connsiteY2" fmla="*/ 456594 h 586540"/>
                <a:gd name="connsiteX3" fmla="*/ 293953 w 609050"/>
                <a:gd name="connsiteY3" fmla="*/ 412730 h 586540"/>
                <a:gd name="connsiteX4" fmla="*/ 69884 w 609050"/>
                <a:gd name="connsiteY4" fmla="*/ 412730 h 586540"/>
                <a:gd name="connsiteX5" fmla="*/ 69884 w 609050"/>
                <a:gd name="connsiteY5" fmla="*/ 456594 h 586540"/>
                <a:gd name="connsiteX6" fmla="*/ 147595 w 609050"/>
                <a:gd name="connsiteY6" fmla="*/ 456594 h 586540"/>
                <a:gd name="connsiteX7" fmla="*/ 147595 w 609050"/>
                <a:gd name="connsiteY7" fmla="*/ 412730 h 586540"/>
                <a:gd name="connsiteX8" fmla="*/ 460769 w 609050"/>
                <a:gd name="connsiteY8" fmla="*/ 376268 h 586540"/>
                <a:gd name="connsiteX9" fmla="*/ 460769 w 609050"/>
                <a:gd name="connsiteY9" fmla="*/ 414786 h 586540"/>
                <a:gd name="connsiteX10" fmla="*/ 555916 w 609050"/>
                <a:gd name="connsiteY10" fmla="*/ 414786 h 586540"/>
                <a:gd name="connsiteX11" fmla="*/ 555916 w 609050"/>
                <a:gd name="connsiteY11" fmla="*/ 376268 h 586540"/>
                <a:gd name="connsiteX12" fmla="*/ 216243 w 609050"/>
                <a:gd name="connsiteY12" fmla="*/ 339670 h 586540"/>
                <a:gd name="connsiteX13" fmla="*/ 216243 w 609050"/>
                <a:gd name="connsiteY13" fmla="*/ 383533 h 586540"/>
                <a:gd name="connsiteX14" fmla="*/ 293953 w 609050"/>
                <a:gd name="connsiteY14" fmla="*/ 383533 h 586540"/>
                <a:gd name="connsiteX15" fmla="*/ 293953 w 609050"/>
                <a:gd name="connsiteY15" fmla="*/ 339670 h 586540"/>
                <a:gd name="connsiteX16" fmla="*/ 69884 w 609050"/>
                <a:gd name="connsiteY16" fmla="*/ 339670 h 586540"/>
                <a:gd name="connsiteX17" fmla="*/ 69884 w 609050"/>
                <a:gd name="connsiteY17" fmla="*/ 383533 h 586540"/>
                <a:gd name="connsiteX18" fmla="*/ 147595 w 609050"/>
                <a:gd name="connsiteY18" fmla="*/ 383533 h 586540"/>
                <a:gd name="connsiteX19" fmla="*/ 147595 w 609050"/>
                <a:gd name="connsiteY19" fmla="*/ 339670 h 586540"/>
                <a:gd name="connsiteX20" fmla="*/ 460769 w 609050"/>
                <a:gd name="connsiteY20" fmla="*/ 303071 h 586540"/>
                <a:gd name="connsiteX21" fmla="*/ 460769 w 609050"/>
                <a:gd name="connsiteY21" fmla="*/ 341726 h 586540"/>
                <a:gd name="connsiteX22" fmla="*/ 555916 w 609050"/>
                <a:gd name="connsiteY22" fmla="*/ 341726 h 586540"/>
                <a:gd name="connsiteX23" fmla="*/ 555916 w 609050"/>
                <a:gd name="connsiteY23" fmla="*/ 303071 h 586540"/>
                <a:gd name="connsiteX24" fmla="*/ 216243 w 609050"/>
                <a:gd name="connsiteY24" fmla="*/ 266609 h 586540"/>
                <a:gd name="connsiteX25" fmla="*/ 216243 w 609050"/>
                <a:gd name="connsiteY25" fmla="*/ 310473 h 586540"/>
                <a:gd name="connsiteX26" fmla="*/ 293953 w 609050"/>
                <a:gd name="connsiteY26" fmla="*/ 310473 h 586540"/>
                <a:gd name="connsiteX27" fmla="*/ 293953 w 609050"/>
                <a:gd name="connsiteY27" fmla="*/ 266609 h 586540"/>
                <a:gd name="connsiteX28" fmla="*/ 69884 w 609050"/>
                <a:gd name="connsiteY28" fmla="*/ 266609 h 586540"/>
                <a:gd name="connsiteX29" fmla="*/ 69884 w 609050"/>
                <a:gd name="connsiteY29" fmla="*/ 310473 h 586540"/>
                <a:gd name="connsiteX30" fmla="*/ 147595 w 609050"/>
                <a:gd name="connsiteY30" fmla="*/ 310473 h 586540"/>
                <a:gd name="connsiteX31" fmla="*/ 147595 w 609050"/>
                <a:gd name="connsiteY31" fmla="*/ 266609 h 586540"/>
                <a:gd name="connsiteX32" fmla="*/ 460769 w 609050"/>
                <a:gd name="connsiteY32" fmla="*/ 230010 h 586540"/>
                <a:gd name="connsiteX33" fmla="*/ 460769 w 609050"/>
                <a:gd name="connsiteY33" fmla="*/ 268528 h 586540"/>
                <a:gd name="connsiteX34" fmla="*/ 555916 w 609050"/>
                <a:gd name="connsiteY34" fmla="*/ 268528 h 586540"/>
                <a:gd name="connsiteX35" fmla="*/ 555916 w 609050"/>
                <a:gd name="connsiteY35" fmla="*/ 230010 h 586540"/>
                <a:gd name="connsiteX36" fmla="*/ 216243 w 609050"/>
                <a:gd name="connsiteY36" fmla="*/ 193549 h 586540"/>
                <a:gd name="connsiteX37" fmla="*/ 216243 w 609050"/>
                <a:gd name="connsiteY37" fmla="*/ 237412 h 586540"/>
                <a:gd name="connsiteX38" fmla="*/ 293953 w 609050"/>
                <a:gd name="connsiteY38" fmla="*/ 237412 h 586540"/>
                <a:gd name="connsiteX39" fmla="*/ 293953 w 609050"/>
                <a:gd name="connsiteY39" fmla="*/ 193549 h 586540"/>
                <a:gd name="connsiteX40" fmla="*/ 69884 w 609050"/>
                <a:gd name="connsiteY40" fmla="*/ 193549 h 586540"/>
                <a:gd name="connsiteX41" fmla="*/ 69884 w 609050"/>
                <a:gd name="connsiteY41" fmla="*/ 237412 h 586540"/>
                <a:gd name="connsiteX42" fmla="*/ 147595 w 609050"/>
                <a:gd name="connsiteY42" fmla="*/ 237412 h 586540"/>
                <a:gd name="connsiteX43" fmla="*/ 147595 w 609050"/>
                <a:gd name="connsiteY43" fmla="*/ 193549 h 586540"/>
                <a:gd name="connsiteX44" fmla="*/ 460769 w 609050"/>
                <a:gd name="connsiteY44" fmla="*/ 156950 h 586540"/>
                <a:gd name="connsiteX45" fmla="*/ 460769 w 609050"/>
                <a:gd name="connsiteY45" fmla="*/ 195468 h 586540"/>
                <a:gd name="connsiteX46" fmla="*/ 555916 w 609050"/>
                <a:gd name="connsiteY46" fmla="*/ 195468 h 586540"/>
                <a:gd name="connsiteX47" fmla="*/ 555916 w 609050"/>
                <a:gd name="connsiteY47" fmla="*/ 156950 h 586540"/>
                <a:gd name="connsiteX48" fmla="*/ 192926 w 609050"/>
                <a:gd name="connsiteY48" fmla="*/ 96251 h 586540"/>
                <a:gd name="connsiteX49" fmla="*/ 361366 w 609050"/>
                <a:gd name="connsiteY49" fmla="*/ 96251 h 586540"/>
                <a:gd name="connsiteX50" fmla="*/ 361366 w 609050"/>
                <a:gd name="connsiteY50" fmla="*/ 114880 h 586540"/>
                <a:gd name="connsiteX51" fmla="*/ 192926 w 609050"/>
                <a:gd name="connsiteY51" fmla="*/ 114880 h 586540"/>
                <a:gd name="connsiteX52" fmla="*/ 192926 w 609050"/>
                <a:gd name="connsiteY52" fmla="*/ 49819 h 586540"/>
                <a:gd name="connsiteX53" fmla="*/ 361366 w 609050"/>
                <a:gd name="connsiteY53" fmla="*/ 49819 h 586540"/>
                <a:gd name="connsiteX54" fmla="*/ 361366 w 609050"/>
                <a:gd name="connsiteY54" fmla="*/ 68307 h 586540"/>
                <a:gd name="connsiteX55" fmla="*/ 192926 w 609050"/>
                <a:gd name="connsiteY55" fmla="*/ 68307 h 586540"/>
                <a:gd name="connsiteX56" fmla="*/ 166130 w 609050"/>
                <a:gd name="connsiteY56" fmla="*/ 25222 h 586540"/>
                <a:gd name="connsiteX57" fmla="*/ 166130 w 609050"/>
                <a:gd name="connsiteY57" fmla="*/ 155716 h 586540"/>
                <a:gd name="connsiteX58" fmla="*/ 338987 w 609050"/>
                <a:gd name="connsiteY58" fmla="*/ 155716 h 586540"/>
                <a:gd name="connsiteX59" fmla="*/ 338987 w 609050"/>
                <a:gd name="connsiteY59" fmla="*/ 341040 h 586540"/>
                <a:gd name="connsiteX60" fmla="*/ 338987 w 609050"/>
                <a:gd name="connsiteY60" fmla="*/ 531710 h 586540"/>
                <a:gd name="connsiteX61" fmla="*/ 366721 w 609050"/>
                <a:gd name="connsiteY61" fmla="*/ 531710 h 586540"/>
                <a:gd name="connsiteX62" fmla="*/ 366721 w 609050"/>
                <a:gd name="connsiteY62" fmla="*/ 341040 h 586540"/>
                <a:gd name="connsiteX63" fmla="*/ 366721 w 609050"/>
                <a:gd name="connsiteY63" fmla="*/ 155305 h 586540"/>
                <a:gd name="connsiteX64" fmla="*/ 388002 w 609050"/>
                <a:gd name="connsiteY64" fmla="*/ 143517 h 586540"/>
                <a:gd name="connsiteX65" fmla="*/ 388002 w 609050"/>
                <a:gd name="connsiteY65" fmla="*/ 25222 h 586540"/>
                <a:gd name="connsiteX66" fmla="*/ 140867 w 609050"/>
                <a:gd name="connsiteY66" fmla="*/ 0 h 586540"/>
                <a:gd name="connsiteX67" fmla="*/ 413402 w 609050"/>
                <a:gd name="connsiteY67" fmla="*/ 0 h 586540"/>
                <a:gd name="connsiteX68" fmla="*/ 413402 w 609050"/>
                <a:gd name="connsiteY68" fmla="*/ 129398 h 586540"/>
                <a:gd name="connsiteX69" fmla="*/ 432486 w 609050"/>
                <a:gd name="connsiteY69" fmla="*/ 118843 h 586540"/>
                <a:gd name="connsiteX70" fmla="*/ 584199 w 609050"/>
                <a:gd name="connsiteY70" fmla="*/ 118843 h 586540"/>
                <a:gd name="connsiteX71" fmla="*/ 584199 w 609050"/>
                <a:gd name="connsiteY71" fmla="*/ 531710 h 586540"/>
                <a:gd name="connsiteX72" fmla="*/ 609050 w 609050"/>
                <a:gd name="connsiteY72" fmla="*/ 531710 h 586540"/>
                <a:gd name="connsiteX73" fmla="*/ 609050 w 609050"/>
                <a:gd name="connsiteY73" fmla="*/ 586540 h 586540"/>
                <a:gd name="connsiteX74" fmla="*/ 0 w 609050"/>
                <a:gd name="connsiteY74" fmla="*/ 586540 h 586540"/>
                <a:gd name="connsiteX75" fmla="*/ 0 w 609050"/>
                <a:gd name="connsiteY75" fmla="*/ 531710 h 586540"/>
                <a:gd name="connsiteX76" fmla="*/ 24851 w 609050"/>
                <a:gd name="connsiteY76" fmla="*/ 531710 h 586540"/>
                <a:gd name="connsiteX77" fmla="*/ 24851 w 609050"/>
                <a:gd name="connsiteY77" fmla="*/ 155716 h 586540"/>
                <a:gd name="connsiteX78" fmla="*/ 140867 w 609050"/>
                <a:gd name="connsiteY78" fmla="*/ 155716 h 58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609050" h="586540">
                  <a:moveTo>
                    <a:pt x="216243" y="412730"/>
                  </a:moveTo>
                  <a:lnTo>
                    <a:pt x="216243" y="456594"/>
                  </a:lnTo>
                  <a:lnTo>
                    <a:pt x="293953" y="456594"/>
                  </a:lnTo>
                  <a:lnTo>
                    <a:pt x="293953" y="412730"/>
                  </a:lnTo>
                  <a:close/>
                  <a:moveTo>
                    <a:pt x="69884" y="412730"/>
                  </a:moveTo>
                  <a:lnTo>
                    <a:pt x="69884" y="456594"/>
                  </a:lnTo>
                  <a:lnTo>
                    <a:pt x="147595" y="456594"/>
                  </a:lnTo>
                  <a:lnTo>
                    <a:pt x="147595" y="412730"/>
                  </a:lnTo>
                  <a:close/>
                  <a:moveTo>
                    <a:pt x="460769" y="376268"/>
                  </a:moveTo>
                  <a:lnTo>
                    <a:pt x="460769" y="414786"/>
                  </a:lnTo>
                  <a:lnTo>
                    <a:pt x="555916" y="414786"/>
                  </a:lnTo>
                  <a:lnTo>
                    <a:pt x="555916" y="376268"/>
                  </a:lnTo>
                  <a:close/>
                  <a:moveTo>
                    <a:pt x="216243" y="339670"/>
                  </a:moveTo>
                  <a:lnTo>
                    <a:pt x="216243" y="383533"/>
                  </a:lnTo>
                  <a:lnTo>
                    <a:pt x="293953" y="383533"/>
                  </a:lnTo>
                  <a:lnTo>
                    <a:pt x="293953" y="339670"/>
                  </a:lnTo>
                  <a:close/>
                  <a:moveTo>
                    <a:pt x="69884" y="339670"/>
                  </a:moveTo>
                  <a:lnTo>
                    <a:pt x="69884" y="383533"/>
                  </a:lnTo>
                  <a:lnTo>
                    <a:pt x="147595" y="383533"/>
                  </a:lnTo>
                  <a:lnTo>
                    <a:pt x="147595" y="339670"/>
                  </a:lnTo>
                  <a:close/>
                  <a:moveTo>
                    <a:pt x="460769" y="303071"/>
                  </a:moveTo>
                  <a:lnTo>
                    <a:pt x="460769" y="341726"/>
                  </a:lnTo>
                  <a:lnTo>
                    <a:pt x="555916" y="341726"/>
                  </a:lnTo>
                  <a:lnTo>
                    <a:pt x="555916" y="303071"/>
                  </a:lnTo>
                  <a:close/>
                  <a:moveTo>
                    <a:pt x="216243" y="266609"/>
                  </a:moveTo>
                  <a:lnTo>
                    <a:pt x="216243" y="310473"/>
                  </a:lnTo>
                  <a:lnTo>
                    <a:pt x="293953" y="310473"/>
                  </a:lnTo>
                  <a:lnTo>
                    <a:pt x="293953" y="266609"/>
                  </a:lnTo>
                  <a:close/>
                  <a:moveTo>
                    <a:pt x="69884" y="266609"/>
                  </a:moveTo>
                  <a:lnTo>
                    <a:pt x="69884" y="310473"/>
                  </a:lnTo>
                  <a:lnTo>
                    <a:pt x="147595" y="310473"/>
                  </a:lnTo>
                  <a:lnTo>
                    <a:pt x="147595" y="266609"/>
                  </a:lnTo>
                  <a:close/>
                  <a:moveTo>
                    <a:pt x="460769" y="230010"/>
                  </a:moveTo>
                  <a:lnTo>
                    <a:pt x="460769" y="268528"/>
                  </a:lnTo>
                  <a:lnTo>
                    <a:pt x="555916" y="268528"/>
                  </a:lnTo>
                  <a:lnTo>
                    <a:pt x="555916" y="230010"/>
                  </a:lnTo>
                  <a:close/>
                  <a:moveTo>
                    <a:pt x="216243" y="193549"/>
                  </a:moveTo>
                  <a:lnTo>
                    <a:pt x="216243" y="237412"/>
                  </a:lnTo>
                  <a:lnTo>
                    <a:pt x="293953" y="237412"/>
                  </a:lnTo>
                  <a:lnTo>
                    <a:pt x="293953" y="193549"/>
                  </a:lnTo>
                  <a:close/>
                  <a:moveTo>
                    <a:pt x="69884" y="193549"/>
                  </a:moveTo>
                  <a:lnTo>
                    <a:pt x="69884" y="237412"/>
                  </a:lnTo>
                  <a:lnTo>
                    <a:pt x="147595" y="237412"/>
                  </a:lnTo>
                  <a:lnTo>
                    <a:pt x="147595" y="193549"/>
                  </a:lnTo>
                  <a:close/>
                  <a:moveTo>
                    <a:pt x="460769" y="156950"/>
                  </a:moveTo>
                  <a:lnTo>
                    <a:pt x="460769" y="195468"/>
                  </a:lnTo>
                  <a:lnTo>
                    <a:pt x="555916" y="195468"/>
                  </a:lnTo>
                  <a:lnTo>
                    <a:pt x="555916" y="156950"/>
                  </a:lnTo>
                  <a:close/>
                  <a:moveTo>
                    <a:pt x="192926" y="96251"/>
                  </a:moveTo>
                  <a:lnTo>
                    <a:pt x="361366" y="96251"/>
                  </a:lnTo>
                  <a:lnTo>
                    <a:pt x="361366" y="114880"/>
                  </a:lnTo>
                  <a:lnTo>
                    <a:pt x="192926" y="114880"/>
                  </a:lnTo>
                  <a:close/>
                  <a:moveTo>
                    <a:pt x="192926" y="49819"/>
                  </a:moveTo>
                  <a:lnTo>
                    <a:pt x="361366" y="49819"/>
                  </a:lnTo>
                  <a:lnTo>
                    <a:pt x="361366" y="68307"/>
                  </a:lnTo>
                  <a:lnTo>
                    <a:pt x="192926" y="68307"/>
                  </a:lnTo>
                  <a:close/>
                  <a:moveTo>
                    <a:pt x="166130" y="25222"/>
                  </a:moveTo>
                  <a:lnTo>
                    <a:pt x="166130" y="155716"/>
                  </a:lnTo>
                  <a:lnTo>
                    <a:pt x="338987" y="155716"/>
                  </a:lnTo>
                  <a:lnTo>
                    <a:pt x="338987" y="341040"/>
                  </a:lnTo>
                  <a:lnTo>
                    <a:pt x="338987" y="531710"/>
                  </a:lnTo>
                  <a:lnTo>
                    <a:pt x="366721" y="531710"/>
                  </a:lnTo>
                  <a:lnTo>
                    <a:pt x="366721" y="341040"/>
                  </a:lnTo>
                  <a:lnTo>
                    <a:pt x="366721" y="155305"/>
                  </a:lnTo>
                  <a:lnTo>
                    <a:pt x="388002" y="143517"/>
                  </a:lnTo>
                  <a:lnTo>
                    <a:pt x="388002" y="25222"/>
                  </a:lnTo>
                  <a:close/>
                  <a:moveTo>
                    <a:pt x="140867" y="0"/>
                  </a:moveTo>
                  <a:lnTo>
                    <a:pt x="413402" y="0"/>
                  </a:lnTo>
                  <a:lnTo>
                    <a:pt x="413402" y="129398"/>
                  </a:lnTo>
                  <a:lnTo>
                    <a:pt x="432486" y="118843"/>
                  </a:lnTo>
                  <a:lnTo>
                    <a:pt x="584199" y="118843"/>
                  </a:lnTo>
                  <a:lnTo>
                    <a:pt x="584199" y="531710"/>
                  </a:lnTo>
                  <a:lnTo>
                    <a:pt x="609050" y="531710"/>
                  </a:lnTo>
                  <a:lnTo>
                    <a:pt x="609050" y="586540"/>
                  </a:lnTo>
                  <a:lnTo>
                    <a:pt x="0" y="586540"/>
                  </a:lnTo>
                  <a:lnTo>
                    <a:pt x="0" y="531710"/>
                  </a:lnTo>
                  <a:lnTo>
                    <a:pt x="24851" y="531710"/>
                  </a:lnTo>
                  <a:lnTo>
                    <a:pt x="24851" y="155716"/>
                  </a:lnTo>
                  <a:lnTo>
                    <a:pt x="140867" y="15571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" name="îŝľídé">
              <a:extLst>
                <a:ext uri="{FF2B5EF4-FFF2-40B4-BE49-F238E27FC236}">
                  <a16:creationId xmlns:a16="http://schemas.microsoft.com/office/drawing/2014/main" id="{1BE256F3-730D-4BFA-A882-20ABA655B262}"/>
                </a:ext>
              </a:extLst>
            </p:cNvPr>
            <p:cNvSpPr txBox="1"/>
            <p:nvPr/>
          </p:nvSpPr>
          <p:spPr bwMode="auto">
            <a:xfrm>
              <a:off x="8132059" y="2727380"/>
              <a:ext cx="338684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8" name="îṧḻïdè">
              <a:extLst>
                <a:ext uri="{FF2B5EF4-FFF2-40B4-BE49-F238E27FC236}">
                  <a16:creationId xmlns:a16="http://schemas.microsoft.com/office/drawing/2014/main" id="{794EB403-8AE8-452E-92C6-A161C765974A}"/>
                </a:ext>
              </a:extLst>
            </p:cNvPr>
            <p:cNvSpPr/>
            <p:nvPr/>
          </p:nvSpPr>
          <p:spPr bwMode="auto">
            <a:xfrm>
              <a:off x="8132059" y="3169186"/>
              <a:ext cx="3386842" cy="815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isļidé">
              <a:extLst>
                <a:ext uri="{FF2B5EF4-FFF2-40B4-BE49-F238E27FC236}">
                  <a16:creationId xmlns:a16="http://schemas.microsoft.com/office/drawing/2014/main" id="{17ED4862-1610-4A9C-95F7-B776D004222F}"/>
                </a:ext>
              </a:extLst>
            </p:cNvPr>
            <p:cNvSpPr txBox="1"/>
            <p:nvPr/>
          </p:nvSpPr>
          <p:spPr>
            <a:xfrm>
              <a:off x="673099" y="4463686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20" name="íṧľîdê">
              <a:extLst>
                <a:ext uri="{FF2B5EF4-FFF2-40B4-BE49-F238E27FC236}">
                  <a16:creationId xmlns:a16="http://schemas.microsoft.com/office/drawing/2014/main" id="{94B20813-1374-454F-827A-18ADAC387C39}"/>
                </a:ext>
              </a:extLst>
            </p:cNvPr>
            <p:cNvSpPr txBox="1"/>
            <p:nvPr/>
          </p:nvSpPr>
          <p:spPr>
            <a:xfrm>
              <a:off x="673101" y="5139567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9690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DD5340-026F-4A4A-8A4A-8BB06F1E4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36496ED-C703-4C12-AFF8-AE47E6EED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08CE48B-AD51-4ADE-AB3D-F4B62557B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089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CBC393F-70A6-4882-AFA0-B09403AACBE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925381"/>
            <a:ext cx="10858500" cy="4069019"/>
            <a:chOff x="660400" y="1925381"/>
            <a:chExt cx="10858500" cy="4069019"/>
          </a:xfrm>
        </p:grpSpPr>
        <p:sp>
          <p:nvSpPr>
            <p:cNvPr id="6" name="išļiďé">
              <a:extLst>
                <a:ext uri="{FF2B5EF4-FFF2-40B4-BE49-F238E27FC236}">
                  <a16:creationId xmlns:a16="http://schemas.microsoft.com/office/drawing/2014/main" id="{5D08346D-8A63-4B2B-A05D-FA884BCFA7BF}"/>
                </a:ext>
              </a:extLst>
            </p:cNvPr>
            <p:cNvSpPr/>
            <p:nvPr/>
          </p:nvSpPr>
          <p:spPr>
            <a:xfrm>
              <a:off x="660400" y="1925381"/>
              <a:ext cx="4069019" cy="4069019"/>
            </a:xfrm>
            <a:prstGeom prst="ellipse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iṧḻiḓé">
              <a:extLst>
                <a:ext uri="{FF2B5EF4-FFF2-40B4-BE49-F238E27FC236}">
                  <a16:creationId xmlns:a16="http://schemas.microsoft.com/office/drawing/2014/main" id="{C3AA4264-61C6-4D8F-9D7C-7B9E4432AE0E}"/>
                </a:ext>
              </a:extLst>
            </p:cNvPr>
            <p:cNvSpPr/>
            <p:nvPr/>
          </p:nvSpPr>
          <p:spPr>
            <a:xfrm>
              <a:off x="660400" y="2603552"/>
              <a:ext cx="3390849" cy="3390848"/>
            </a:xfrm>
            <a:prstGeom prst="ellipse">
              <a:avLst/>
            </a:pr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iš1íḍê">
              <a:extLst>
                <a:ext uri="{FF2B5EF4-FFF2-40B4-BE49-F238E27FC236}">
                  <a16:creationId xmlns:a16="http://schemas.microsoft.com/office/drawing/2014/main" id="{87EFE639-7754-4B3F-AFD6-6EE5CDB91890}"/>
                </a:ext>
              </a:extLst>
            </p:cNvPr>
            <p:cNvSpPr/>
            <p:nvPr/>
          </p:nvSpPr>
          <p:spPr>
            <a:xfrm>
              <a:off x="660400" y="3281720"/>
              <a:ext cx="2712680" cy="27126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iṣḻîḑé">
              <a:extLst>
                <a:ext uri="{FF2B5EF4-FFF2-40B4-BE49-F238E27FC236}">
                  <a16:creationId xmlns:a16="http://schemas.microsoft.com/office/drawing/2014/main" id="{F70C92A3-ACD5-42B1-8659-8405F2BC23E4}"/>
                </a:ext>
              </a:extLst>
            </p:cNvPr>
            <p:cNvSpPr/>
            <p:nvPr/>
          </p:nvSpPr>
          <p:spPr>
            <a:xfrm>
              <a:off x="660400" y="3959890"/>
              <a:ext cx="2034510" cy="20345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D829722B-C72B-4A44-8B91-ACE3ECA7418F}"/>
                </a:ext>
              </a:extLst>
            </p:cNvPr>
            <p:cNvCxnSpPr/>
            <p:nvPr/>
          </p:nvCxnSpPr>
          <p:spPr>
            <a:xfrm>
              <a:off x="3233970" y="4571386"/>
              <a:ext cx="2631007" cy="0"/>
            </a:xfrm>
            <a:prstGeom prst="straightConnector1">
              <a:avLst/>
            </a:prstGeom>
            <a:ln w="44450"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51704FCB-453C-4A32-87DD-09855069B383}"/>
                </a:ext>
              </a:extLst>
            </p:cNvPr>
            <p:cNvCxnSpPr/>
            <p:nvPr/>
          </p:nvCxnSpPr>
          <p:spPr>
            <a:xfrm>
              <a:off x="2273444" y="5523528"/>
              <a:ext cx="3591533" cy="0"/>
            </a:xfrm>
            <a:prstGeom prst="straightConnector1">
              <a:avLst/>
            </a:prstGeom>
            <a:ln w="44450">
              <a:solidFill>
                <a:schemeClr val="accent1"/>
              </a:solidFill>
              <a:tail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6E62AF75-2006-4F42-9487-2C19392A849E}"/>
                </a:ext>
              </a:extLst>
            </p:cNvPr>
            <p:cNvCxnSpPr/>
            <p:nvPr/>
          </p:nvCxnSpPr>
          <p:spPr>
            <a:xfrm>
              <a:off x="4110973" y="2667104"/>
              <a:ext cx="1754004" cy="0"/>
            </a:xfrm>
            <a:prstGeom prst="straightConnector1">
              <a:avLst/>
            </a:prstGeom>
            <a:ln w="44450">
              <a:solidFill>
                <a:schemeClr val="bg1">
                  <a:lumMod val="9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4378BC60-5A6F-4F1C-BEC3-5BDF254D68D1}"/>
                </a:ext>
              </a:extLst>
            </p:cNvPr>
            <p:cNvCxnSpPr/>
            <p:nvPr/>
          </p:nvCxnSpPr>
          <p:spPr>
            <a:xfrm>
              <a:off x="3776876" y="3619245"/>
              <a:ext cx="2088101" cy="0"/>
            </a:xfrm>
            <a:prstGeom prst="straightConnector1">
              <a:avLst/>
            </a:prstGeom>
            <a:ln w="44450"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îṧľiḍé">
              <a:extLst>
                <a:ext uri="{FF2B5EF4-FFF2-40B4-BE49-F238E27FC236}">
                  <a16:creationId xmlns:a16="http://schemas.microsoft.com/office/drawing/2014/main" id="{554E03D1-4731-4626-846E-EC9A26119086}"/>
                </a:ext>
              </a:extLst>
            </p:cNvPr>
            <p:cNvGrpSpPr/>
            <p:nvPr/>
          </p:nvGrpSpPr>
          <p:grpSpPr>
            <a:xfrm>
              <a:off x="6028516" y="2362304"/>
              <a:ext cx="5490384" cy="775197"/>
              <a:chOff x="6028516" y="2362304"/>
              <a:chExt cx="5490384" cy="775197"/>
            </a:xfrm>
          </p:grpSpPr>
          <p:sp>
            <p:nvSpPr>
              <p:cNvPr id="31" name="îslíďê">
                <a:extLst>
                  <a:ext uri="{FF2B5EF4-FFF2-40B4-BE49-F238E27FC236}">
                    <a16:creationId xmlns:a16="http://schemas.microsoft.com/office/drawing/2014/main" id="{CD98B62C-6430-4C36-8BF1-090E6641705A}"/>
                  </a:ext>
                </a:extLst>
              </p:cNvPr>
              <p:cNvSpPr/>
              <p:nvPr/>
            </p:nvSpPr>
            <p:spPr bwMode="auto">
              <a:xfrm>
                <a:off x="6028516" y="2749903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2" name="îṥľîḋe">
                <a:extLst>
                  <a:ext uri="{FF2B5EF4-FFF2-40B4-BE49-F238E27FC236}">
                    <a16:creationId xmlns:a16="http://schemas.microsoft.com/office/drawing/2014/main" id="{7FFEF3F4-3175-402D-BF24-C55556DF651F}"/>
                  </a:ext>
                </a:extLst>
              </p:cNvPr>
              <p:cNvSpPr txBox="1"/>
              <p:nvPr/>
            </p:nvSpPr>
            <p:spPr bwMode="auto">
              <a:xfrm>
                <a:off x="6028516" y="2362304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5" name="íš1iďe">
              <a:extLst>
                <a:ext uri="{FF2B5EF4-FFF2-40B4-BE49-F238E27FC236}">
                  <a16:creationId xmlns:a16="http://schemas.microsoft.com/office/drawing/2014/main" id="{EAFFDBD7-C693-4AEF-8FE5-1F0B1F67F53E}"/>
                </a:ext>
              </a:extLst>
            </p:cNvPr>
            <p:cNvGrpSpPr/>
            <p:nvPr/>
          </p:nvGrpSpPr>
          <p:grpSpPr>
            <a:xfrm>
              <a:off x="6028516" y="3314445"/>
              <a:ext cx="5490384" cy="775197"/>
              <a:chOff x="6028516" y="3314445"/>
              <a:chExt cx="5490384" cy="775197"/>
            </a:xfrm>
          </p:grpSpPr>
          <p:sp>
            <p:nvSpPr>
              <p:cNvPr id="29" name="îṣļíḋé">
                <a:extLst>
                  <a:ext uri="{FF2B5EF4-FFF2-40B4-BE49-F238E27FC236}">
                    <a16:creationId xmlns:a16="http://schemas.microsoft.com/office/drawing/2014/main" id="{CE2F78CB-75F0-452D-94D4-88445B9DAD99}"/>
                  </a:ext>
                </a:extLst>
              </p:cNvPr>
              <p:cNvSpPr/>
              <p:nvPr/>
            </p:nvSpPr>
            <p:spPr bwMode="auto">
              <a:xfrm>
                <a:off x="6028516" y="3702044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0" name="îSlîdê">
                <a:extLst>
                  <a:ext uri="{FF2B5EF4-FFF2-40B4-BE49-F238E27FC236}">
                    <a16:creationId xmlns:a16="http://schemas.microsoft.com/office/drawing/2014/main" id="{64D70057-B0E4-40EC-853A-9C1CD13C884C}"/>
                  </a:ext>
                </a:extLst>
              </p:cNvPr>
              <p:cNvSpPr txBox="1"/>
              <p:nvPr/>
            </p:nvSpPr>
            <p:spPr bwMode="auto">
              <a:xfrm>
                <a:off x="6028516" y="3314445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6" name="iŝḷïḓe">
              <a:extLst>
                <a:ext uri="{FF2B5EF4-FFF2-40B4-BE49-F238E27FC236}">
                  <a16:creationId xmlns:a16="http://schemas.microsoft.com/office/drawing/2014/main" id="{1EC9D5FB-77B3-4A39-9567-EEDF26B02303}"/>
                </a:ext>
              </a:extLst>
            </p:cNvPr>
            <p:cNvGrpSpPr/>
            <p:nvPr/>
          </p:nvGrpSpPr>
          <p:grpSpPr>
            <a:xfrm>
              <a:off x="6028516" y="4266586"/>
              <a:ext cx="5490384" cy="775197"/>
              <a:chOff x="6028516" y="4266586"/>
              <a:chExt cx="5490384" cy="775197"/>
            </a:xfrm>
          </p:grpSpPr>
          <p:sp>
            <p:nvSpPr>
              <p:cNvPr id="27" name="ïṧḻídè">
                <a:extLst>
                  <a:ext uri="{FF2B5EF4-FFF2-40B4-BE49-F238E27FC236}">
                    <a16:creationId xmlns:a16="http://schemas.microsoft.com/office/drawing/2014/main" id="{3441DEAC-E2ED-4604-9016-9F842091FFFD}"/>
                  </a:ext>
                </a:extLst>
              </p:cNvPr>
              <p:cNvSpPr/>
              <p:nvPr/>
            </p:nvSpPr>
            <p:spPr bwMode="auto">
              <a:xfrm>
                <a:off x="6028516" y="4654185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iṣliḍê">
                <a:extLst>
                  <a:ext uri="{FF2B5EF4-FFF2-40B4-BE49-F238E27FC236}">
                    <a16:creationId xmlns:a16="http://schemas.microsoft.com/office/drawing/2014/main" id="{D6154550-BBB3-4AD9-B1E5-77DC7AB091AB}"/>
                  </a:ext>
                </a:extLst>
              </p:cNvPr>
              <p:cNvSpPr txBox="1"/>
              <p:nvPr/>
            </p:nvSpPr>
            <p:spPr bwMode="auto">
              <a:xfrm>
                <a:off x="6028516" y="4266586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7" name="ï$ľïḓe">
              <a:extLst>
                <a:ext uri="{FF2B5EF4-FFF2-40B4-BE49-F238E27FC236}">
                  <a16:creationId xmlns:a16="http://schemas.microsoft.com/office/drawing/2014/main" id="{55E92965-D69D-416E-AA67-84DD433A2897}"/>
                </a:ext>
              </a:extLst>
            </p:cNvPr>
            <p:cNvGrpSpPr/>
            <p:nvPr/>
          </p:nvGrpSpPr>
          <p:grpSpPr>
            <a:xfrm>
              <a:off x="6028516" y="5218728"/>
              <a:ext cx="5490384" cy="775197"/>
              <a:chOff x="6028516" y="5218728"/>
              <a:chExt cx="5490384" cy="775197"/>
            </a:xfrm>
          </p:grpSpPr>
          <p:sp>
            <p:nvSpPr>
              <p:cNvPr id="25" name="íšḻïḑe">
                <a:extLst>
                  <a:ext uri="{FF2B5EF4-FFF2-40B4-BE49-F238E27FC236}">
                    <a16:creationId xmlns:a16="http://schemas.microsoft.com/office/drawing/2014/main" id="{BA6405B5-F65E-4454-AE0B-E211EE8FE8FB}"/>
                  </a:ext>
                </a:extLst>
              </p:cNvPr>
              <p:cNvSpPr/>
              <p:nvPr/>
            </p:nvSpPr>
            <p:spPr bwMode="auto">
              <a:xfrm>
                <a:off x="6028516" y="5606327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iṩļïḓê">
                <a:extLst>
                  <a:ext uri="{FF2B5EF4-FFF2-40B4-BE49-F238E27FC236}">
                    <a16:creationId xmlns:a16="http://schemas.microsoft.com/office/drawing/2014/main" id="{CAFE6BBD-2388-4530-89FB-624F80CF3D70}"/>
                  </a:ext>
                </a:extLst>
              </p:cNvPr>
              <p:cNvSpPr txBox="1"/>
              <p:nvPr/>
            </p:nvSpPr>
            <p:spPr bwMode="auto">
              <a:xfrm>
                <a:off x="6028516" y="5218728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1433F4A5-9134-4B68-A778-CA6CFEB3E42C}"/>
                </a:ext>
              </a:extLst>
            </p:cNvPr>
            <p:cNvCxnSpPr/>
            <p:nvPr/>
          </p:nvCxnSpPr>
          <p:spPr>
            <a:xfrm>
              <a:off x="6144695" y="4178114"/>
              <a:ext cx="53217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6B43C92D-D1E9-47E7-B762-1190B53F9FDB}"/>
                </a:ext>
              </a:extLst>
            </p:cNvPr>
            <p:cNvCxnSpPr/>
            <p:nvPr/>
          </p:nvCxnSpPr>
          <p:spPr>
            <a:xfrm>
              <a:off x="6144695" y="5130255"/>
              <a:ext cx="53217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65615A18-8601-4370-B2C1-E03A4484BA39}"/>
                </a:ext>
              </a:extLst>
            </p:cNvPr>
            <p:cNvCxnSpPr/>
            <p:nvPr/>
          </p:nvCxnSpPr>
          <p:spPr>
            <a:xfrm>
              <a:off x="6144695" y="3225973"/>
              <a:ext cx="53217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íšlíďé">
              <a:extLst>
                <a:ext uri="{FF2B5EF4-FFF2-40B4-BE49-F238E27FC236}">
                  <a16:creationId xmlns:a16="http://schemas.microsoft.com/office/drawing/2014/main" id="{3C6288F6-D2DB-4BB7-8A82-DC209B00E515}"/>
                </a:ext>
              </a:extLst>
            </p:cNvPr>
            <p:cNvSpPr/>
            <p:nvPr/>
          </p:nvSpPr>
          <p:spPr bwMode="auto">
            <a:xfrm>
              <a:off x="2944100" y="3059094"/>
              <a:ext cx="404208" cy="401906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í$1iḍe">
              <a:extLst>
                <a:ext uri="{FF2B5EF4-FFF2-40B4-BE49-F238E27FC236}">
                  <a16:creationId xmlns:a16="http://schemas.microsoft.com/office/drawing/2014/main" id="{E120C623-FBCD-4EB6-85DC-3F29F69161C7}"/>
                </a:ext>
              </a:extLst>
            </p:cNvPr>
            <p:cNvSpPr/>
            <p:nvPr/>
          </p:nvSpPr>
          <p:spPr bwMode="auto">
            <a:xfrm>
              <a:off x="1453811" y="4753640"/>
              <a:ext cx="447688" cy="44701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iṡļiḑé">
              <a:extLst>
                <a:ext uri="{FF2B5EF4-FFF2-40B4-BE49-F238E27FC236}">
                  <a16:creationId xmlns:a16="http://schemas.microsoft.com/office/drawing/2014/main" id="{8B1C2F09-3426-461E-B0E5-72BDED6973FD}"/>
                </a:ext>
              </a:extLst>
            </p:cNvPr>
            <p:cNvSpPr/>
            <p:nvPr/>
          </p:nvSpPr>
          <p:spPr>
            <a:xfrm>
              <a:off x="2416604" y="3661930"/>
              <a:ext cx="437838" cy="382208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24" name="ïṣlïďè">
              <a:extLst>
                <a:ext uri="{FF2B5EF4-FFF2-40B4-BE49-F238E27FC236}">
                  <a16:creationId xmlns:a16="http://schemas.microsoft.com/office/drawing/2014/main" id="{3E8BF06B-EE92-4C97-85C4-0A1D62D048FB}"/>
                </a:ext>
              </a:extLst>
            </p:cNvPr>
            <p:cNvSpPr/>
            <p:nvPr/>
          </p:nvSpPr>
          <p:spPr>
            <a:xfrm>
              <a:off x="3487986" y="2467913"/>
              <a:ext cx="441780" cy="398382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886553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6123828" y="2076226"/>
            <a:ext cx="1750770" cy="167050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2322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1E2A27-CA80-4554-B9F5-94A4BAAD5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C6E7186-5293-42F4-AFFD-68D56361B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E14DF81-7064-4E4A-B66F-FFC613186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1862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07303BB-8C27-4881-A496-87656A12CE7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6750" y="1130300"/>
            <a:ext cx="10853738" cy="4344057"/>
            <a:chOff x="666750" y="1130300"/>
            <a:chExt cx="10853738" cy="4344057"/>
          </a:xfrm>
        </p:grpSpPr>
        <p:grpSp>
          <p:nvGrpSpPr>
            <p:cNvPr id="6" name="îŝḷïḋé">
              <a:extLst>
                <a:ext uri="{FF2B5EF4-FFF2-40B4-BE49-F238E27FC236}">
                  <a16:creationId xmlns:a16="http://schemas.microsoft.com/office/drawing/2014/main" id="{3D515CD1-5BD8-48C8-8DFF-F84BEAF3E9BA}"/>
                </a:ext>
              </a:extLst>
            </p:cNvPr>
            <p:cNvGrpSpPr/>
            <p:nvPr/>
          </p:nvGrpSpPr>
          <p:grpSpPr>
            <a:xfrm>
              <a:off x="8069106" y="1253439"/>
              <a:ext cx="3364812" cy="1035817"/>
              <a:chOff x="819463" y="4776540"/>
              <a:chExt cx="3364812" cy="1035817"/>
            </a:xfrm>
          </p:grpSpPr>
          <p:sp>
            <p:nvSpPr>
              <p:cNvPr id="31" name="ïṧḻïḓé">
                <a:extLst>
                  <a:ext uri="{FF2B5EF4-FFF2-40B4-BE49-F238E27FC236}">
                    <a16:creationId xmlns:a16="http://schemas.microsoft.com/office/drawing/2014/main" id="{861FAC29-D0C7-4DB0-8DB9-6409DCB999F6}"/>
                  </a:ext>
                </a:extLst>
              </p:cNvPr>
              <p:cNvSpPr/>
              <p:nvPr/>
            </p:nvSpPr>
            <p:spPr bwMode="auto">
              <a:xfrm>
                <a:off x="819463" y="4776540"/>
                <a:ext cx="964142" cy="1009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/>
              </a:bodyPr>
              <a:lstStyle/>
              <a:p>
                <a:pPr algn="l"/>
                <a:r>
                  <a:rPr lang="en-US" altLang="zh-CN" sz="60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60</a:t>
                </a:r>
                <a:endParaRPr lang="en-US" sz="60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2" name="îṧḷïḍé">
                <a:extLst>
                  <a:ext uri="{FF2B5EF4-FFF2-40B4-BE49-F238E27FC236}">
                    <a16:creationId xmlns:a16="http://schemas.microsoft.com/office/drawing/2014/main" id="{A52E42BF-5318-4E75-B9EC-421ACA246C71}"/>
                  </a:ext>
                </a:extLst>
              </p:cNvPr>
              <p:cNvSpPr/>
              <p:nvPr/>
            </p:nvSpPr>
            <p:spPr bwMode="auto">
              <a:xfrm>
                <a:off x="1606466" y="4955928"/>
                <a:ext cx="365125" cy="492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l"/>
                <a:r>
                  <a:rPr lang="en-US" sz="3200" dirty="0">
                    <a:solidFill>
                      <a:schemeClr val="accent1"/>
                    </a:solidFill>
                  </a:rPr>
                  <a:t>%</a:t>
                </a:r>
              </a:p>
            </p:txBody>
          </p:sp>
          <p:sp>
            <p:nvSpPr>
              <p:cNvPr id="33" name="iṩľïḓe">
                <a:extLst>
                  <a:ext uri="{FF2B5EF4-FFF2-40B4-BE49-F238E27FC236}">
                    <a16:creationId xmlns:a16="http://schemas.microsoft.com/office/drawing/2014/main" id="{B0D175AF-870D-4E07-9682-74F5B120BA44}"/>
                  </a:ext>
                </a:extLst>
              </p:cNvPr>
              <p:cNvSpPr/>
              <p:nvPr/>
            </p:nvSpPr>
            <p:spPr bwMode="auto">
              <a:xfrm>
                <a:off x="2096043" y="5254958"/>
                <a:ext cx="2088232" cy="557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  <p:sp>
            <p:nvSpPr>
              <p:cNvPr id="34" name="ís1iḍè">
                <a:extLst>
                  <a:ext uri="{FF2B5EF4-FFF2-40B4-BE49-F238E27FC236}">
                    <a16:creationId xmlns:a16="http://schemas.microsoft.com/office/drawing/2014/main" id="{8C22FF1E-E4F3-4DFE-A642-94101C2D8413}"/>
                  </a:ext>
                </a:extLst>
              </p:cNvPr>
              <p:cNvSpPr txBox="1"/>
              <p:nvPr/>
            </p:nvSpPr>
            <p:spPr bwMode="auto">
              <a:xfrm>
                <a:off x="2096043" y="4903819"/>
                <a:ext cx="2088232" cy="351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:a16="http://schemas.microsoft.com/office/drawing/2014/main" id="{33E2E5D9-162B-4CA3-A686-0C2AAB699108}"/>
                  </a:ext>
                </a:extLst>
              </p:cNvPr>
              <p:cNvCxnSpPr/>
              <p:nvPr/>
            </p:nvCxnSpPr>
            <p:spPr>
              <a:xfrm>
                <a:off x="2096043" y="4955928"/>
                <a:ext cx="0" cy="777328"/>
              </a:xfrm>
              <a:prstGeom prst="line">
                <a:avLst/>
              </a:prstGeom>
              <a:ln w="3175" cap="rnd">
                <a:solidFill>
                  <a:schemeClr val="tx1">
                    <a:lumMod val="20000"/>
                    <a:lumOff val="8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7B00862C-4CFA-4B62-93A8-262017FB0E7C}"/>
                </a:ext>
              </a:extLst>
            </p:cNvPr>
            <p:cNvCxnSpPr>
              <a:cxnSpLocks/>
            </p:cNvCxnSpPr>
            <p:nvPr/>
          </p:nvCxnSpPr>
          <p:spPr>
            <a:xfrm>
              <a:off x="666750" y="2413682"/>
              <a:ext cx="10853738" cy="0"/>
            </a:xfrm>
            <a:prstGeom prst="line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íṧḷiḋe">
              <a:extLst>
                <a:ext uri="{FF2B5EF4-FFF2-40B4-BE49-F238E27FC236}">
                  <a16:creationId xmlns:a16="http://schemas.microsoft.com/office/drawing/2014/main" id="{84F86E75-9D2A-4C38-89FF-C39DC17F112A}"/>
                </a:ext>
              </a:extLst>
            </p:cNvPr>
            <p:cNvSpPr/>
            <p:nvPr/>
          </p:nvSpPr>
          <p:spPr>
            <a:xfrm>
              <a:off x="707577" y="3095508"/>
              <a:ext cx="1906020" cy="1906018"/>
            </a:xfrm>
            <a:prstGeom prst="ellipse">
              <a:avLst/>
            </a:prstGeom>
            <a:blipFill>
              <a:blip r:embed="rId3"/>
              <a:stretch>
                <a:fillRect l="-16778" r="-16555"/>
              </a:stretch>
            </a:blip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9" name="islíḍè">
              <a:extLst>
                <a:ext uri="{FF2B5EF4-FFF2-40B4-BE49-F238E27FC236}">
                  <a16:creationId xmlns:a16="http://schemas.microsoft.com/office/drawing/2014/main" id="{B9D5ACBE-FA40-4CB3-B819-A9A659A0A90F}"/>
                </a:ext>
              </a:extLst>
            </p:cNvPr>
            <p:cNvSpPr/>
            <p:nvPr/>
          </p:nvSpPr>
          <p:spPr bwMode="auto">
            <a:xfrm>
              <a:off x="3590510" y="4893183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10" name="ïšļïḋe">
              <a:extLst>
                <a:ext uri="{FF2B5EF4-FFF2-40B4-BE49-F238E27FC236}">
                  <a16:creationId xmlns:a16="http://schemas.microsoft.com/office/drawing/2014/main" id="{B1EA5FB2-B124-4F5F-B6B0-2983A5FA6635}"/>
                </a:ext>
              </a:extLst>
            </p:cNvPr>
            <p:cNvSpPr txBox="1"/>
            <p:nvPr/>
          </p:nvSpPr>
          <p:spPr bwMode="auto">
            <a:xfrm>
              <a:off x="3590510" y="4480303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sp>
          <p:nvSpPr>
            <p:cNvPr id="11" name="îsḷïḑé">
              <a:extLst>
                <a:ext uri="{FF2B5EF4-FFF2-40B4-BE49-F238E27FC236}">
                  <a16:creationId xmlns:a16="http://schemas.microsoft.com/office/drawing/2014/main" id="{8D152E6A-8065-437F-A776-0E8F72A7243D}"/>
                </a:ext>
              </a:extLst>
            </p:cNvPr>
            <p:cNvSpPr txBox="1"/>
            <p:nvPr/>
          </p:nvSpPr>
          <p:spPr>
            <a:xfrm>
              <a:off x="4859867" y="3560738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  <p:sp>
          <p:nvSpPr>
            <p:cNvPr id="12" name="íşḻiḋè">
              <a:extLst>
                <a:ext uri="{FF2B5EF4-FFF2-40B4-BE49-F238E27FC236}">
                  <a16:creationId xmlns:a16="http://schemas.microsoft.com/office/drawing/2014/main" id="{818BC74C-AB90-4C79-B903-BB4DC0093ED4}"/>
                </a:ext>
              </a:extLst>
            </p:cNvPr>
            <p:cNvSpPr/>
            <p:nvPr/>
          </p:nvSpPr>
          <p:spPr bwMode="auto">
            <a:xfrm>
              <a:off x="6501467" y="4916958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13" name="íṧľîḑe">
              <a:extLst>
                <a:ext uri="{FF2B5EF4-FFF2-40B4-BE49-F238E27FC236}">
                  <a16:creationId xmlns:a16="http://schemas.microsoft.com/office/drawing/2014/main" id="{7A70E2B4-3A18-4314-BB95-F12A7CBC1A50}"/>
                </a:ext>
              </a:extLst>
            </p:cNvPr>
            <p:cNvSpPr txBox="1"/>
            <p:nvPr/>
          </p:nvSpPr>
          <p:spPr bwMode="auto">
            <a:xfrm>
              <a:off x="6501467" y="4504078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sp>
          <p:nvSpPr>
            <p:cNvPr id="14" name="ïṡļîďè">
              <a:extLst>
                <a:ext uri="{FF2B5EF4-FFF2-40B4-BE49-F238E27FC236}">
                  <a16:creationId xmlns:a16="http://schemas.microsoft.com/office/drawing/2014/main" id="{36F0A1DF-797A-4A45-8C64-E817E4E5CDC3}"/>
                </a:ext>
              </a:extLst>
            </p:cNvPr>
            <p:cNvSpPr/>
            <p:nvPr/>
          </p:nvSpPr>
          <p:spPr bwMode="auto">
            <a:xfrm>
              <a:off x="9412425" y="4914862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15" name="íş1iďê">
              <a:extLst>
                <a:ext uri="{FF2B5EF4-FFF2-40B4-BE49-F238E27FC236}">
                  <a16:creationId xmlns:a16="http://schemas.microsoft.com/office/drawing/2014/main" id="{44971C68-B2B6-4790-9EB0-1563DF03F75F}"/>
                </a:ext>
              </a:extLst>
            </p:cNvPr>
            <p:cNvSpPr txBox="1"/>
            <p:nvPr/>
          </p:nvSpPr>
          <p:spPr bwMode="auto">
            <a:xfrm>
              <a:off x="9412425" y="4501982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grpSp>
          <p:nvGrpSpPr>
            <p:cNvPr id="16" name="ï$lîḓé">
              <a:extLst>
                <a:ext uri="{FF2B5EF4-FFF2-40B4-BE49-F238E27FC236}">
                  <a16:creationId xmlns:a16="http://schemas.microsoft.com/office/drawing/2014/main" id="{868A957D-04B2-443A-B589-3E01FDFD767E}"/>
                </a:ext>
              </a:extLst>
            </p:cNvPr>
            <p:cNvGrpSpPr/>
            <p:nvPr/>
          </p:nvGrpSpPr>
          <p:grpSpPr>
            <a:xfrm>
              <a:off x="3590510" y="3779274"/>
              <a:ext cx="537820" cy="537824"/>
              <a:chOff x="5371847" y="2312243"/>
              <a:chExt cx="656438" cy="656442"/>
            </a:xfrm>
          </p:grpSpPr>
          <p:sp>
            <p:nvSpPr>
              <p:cNvPr id="29" name="íṣḻïḑe">
                <a:extLst>
                  <a:ext uri="{FF2B5EF4-FFF2-40B4-BE49-F238E27FC236}">
                    <a16:creationId xmlns:a16="http://schemas.microsoft.com/office/drawing/2014/main" id="{7B5DCAEA-7CF1-48C3-8F56-0DE1935044B9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30" name="îṥliḓè">
                <a:extLst>
                  <a:ext uri="{FF2B5EF4-FFF2-40B4-BE49-F238E27FC236}">
                    <a16:creationId xmlns:a16="http://schemas.microsoft.com/office/drawing/2014/main" id="{816686B2-252D-40BB-9794-C7667ABD3039}"/>
                  </a:ext>
                </a:extLst>
              </p:cNvPr>
              <p:cNvSpPr/>
              <p:nvPr/>
            </p:nvSpPr>
            <p:spPr bwMode="auto">
              <a:xfrm>
                <a:off x="5532706" y="2519691"/>
                <a:ext cx="334720" cy="241545"/>
              </a:xfrm>
              <a:custGeom>
                <a:avLst/>
                <a:gdLst>
                  <a:gd name="connsiteX0" fmla="*/ 91000 w 605879"/>
                  <a:gd name="connsiteY0" fmla="*/ 173662 h 437224"/>
                  <a:gd name="connsiteX1" fmla="*/ 331193 w 605879"/>
                  <a:gd name="connsiteY1" fmla="*/ 173662 h 437224"/>
                  <a:gd name="connsiteX2" fmla="*/ 342454 w 605879"/>
                  <a:gd name="connsiteY2" fmla="*/ 184882 h 437224"/>
                  <a:gd name="connsiteX3" fmla="*/ 331193 w 605879"/>
                  <a:gd name="connsiteY3" fmla="*/ 196102 h 437224"/>
                  <a:gd name="connsiteX4" fmla="*/ 91000 w 605879"/>
                  <a:gd name="connsiteY4" fmla="*/ 196102 h 437224"/>
                  <a:gd name="connsiteX5" fmla="*/ 79739 w 605879"/>
                  <a:gd name="connsiteY5" fmla="*/ 184882 h 437224"/>
                  <a:gd name="connsiteX6" fmla="*/ 91000 w 605879"/>
                  <a:gd name="connsiteY6" fmla="*/ 173662 h 437224"/>
                  <a:gd name="connsiteX7" fmla="*/ 421630 w 605879"/>
                  <a:gd name="connsiteY7" fmla="*/ 131441 h 437224"/>
                  <a:gd name="connsiteX8" fmla="*/ 423552 w 605879"/>
                  <a:gd name="connsiteY8" fmla="*/ 152274 h 437224"/>
                  <a:gd name="connsiteX9" fmla="*/ 275961 w 605879"/>
                  <a:gd name="connsiteY9" fmla="*/ 300986 h 437224"/>
                  <a:gd name="connsiteX10" fmla="*/ 408175 w 605879"/>
                  <a:gd name="connsiteY10" fmla="*/ 358277 h 437224"/>
                  <a:gd name="connsiteX11" fmla="*/ 418060 w 605879"/>
                  <a:gd name="connsiteY11" fmla="*/ 365267 h 437224"/>
                  <a:gd name="connsiteX12" fmla="*/ 488218 w 605879"/>
                  <a:gd name="connsiteY12" fmla="*/ 410360 h 437224"/>
                  <a:gd name="connsiteX13" fmla="*/ 474214 w 605879"/>
                  <a:gd name="connsiteY13" fmla="*/ 363348 h 437224"/>
                  <a:gd name="connsiteX14" fmla="*/ 482039 w 605879"/>
                  <a:gd name="connsiteY14" fmla="*/ 349916 h 437224"/>
                  <a:gd name="connsiteX15" fmla="*/ 583363 w 605879"/>
                  <a:gd name="connsiteY15" fmla="*/ 244928 h 437224"/>
                  <a:gd name="connsiteX16" fmla="*/ 421630 w 605879"/>
                  <a:gd name="connsiteY16" fmla="*/ 131441 h 437224"/>
                  <a:gd name="connsiteX17" fmla="*/ 75898 w 605879"/>
                  <a:gd name="connsiteY17" fmla="*/ 120173 h 437224"/>
                  <a:gd name="connsiteX18" fmla="*/ 340509 w 605879"/>
                  <a:gd name="connsiteY18" fmla="*/ 120173 h 437224"/>
                  <a:gd name="connsiteX19" fmla="*/ 351769 w 605879"/>
                  <a:gd name="connsiteY19" fmla="*/ 131428 h 437224"/>
                  <a:gd name="connsiteX20" fmla="*/ 340509 w 605879"/>
                  <a:gd name="connsiteY20" fmla="*/ 142683 h 437224"/>
                  <a:gd name="connsiteX21" fmla="*/ 75898 w 605879"/>
                  <a:gd name="connsiteY21" fmla="*/ 142683 h 437224"/>
                  <a:gd name="connsiteX22" fmla="*/ 64638 w 605879"/>
                  <a:gd name="connsiteY22" fmla="*/ 131428 h 437224"/>
                  <a:gd name="connsiteX23" fmla="*/ 75898 w 605879"/>
                  <a:gd name="connsiteY23" fmla="*/ 120173 h 437224"/>
                  <a:gd name="connsiteX24" fmla="*/ 210609 w 605879"/>
                  <a:gd name="connsiteY24" fmla="*/ 22478 h 437224"/>
                  <a:gd name="connsiteX25" fmla="*/ 22516 w 605879"/>
                  <a:gd name="connsiteY25" fmla="*/ 153508 h 437224"/>
                  <a:gd name="connsiteX26" fmla="*/ 139216 w 605879"/>
                  <a:gd name="connsiteY26" fmla="*/ 274807 h 437224"/>
                  <a:gd name="connsiteX27" fmla="*/ 147042 w 605879"/>
                  <a:gd name="connsiteY27" fmla="*/ 288102 h 437224"/>
                  <a:gd name="connsiteX28" fmla="*/ 130017 w 605879"/>
                  <a:gd name="connsiteY28" fmla="*/ 344297 h 437224"/>
                  <a:gd name="connsiteX29" fmla="*/ 214041 w 605879"/>
                  <a:gd name="connsiteY29" fmla="*/ 291254 h 437224"/>
                  <a:gd name="connsiteX30" fmla="*/ 223927 w 605879"/>
                  <a:gd name="connsiteY30" fmla="*/ 284264 h 437224"/>
                  <a:gd name="connsiteX31" fmla="*/ 398839 w 605879"/>
                  <a:gd name="connsiteY31" fmla="*/ 152960 h 437224"/>
                  <a:gd name="connsiteX32" fmla="*/ 369596 w 605879"/>
                  <a:gd name="connsiteY32" fmla="*/ 80592 h 437224"/>
                  <a:gd name="connsiteX33" fmla="*/ 210609 w 605879"/>
                  <a:gd name="connsiteY33" fmla="*/ 22478 h 437224"/>
                  <a:gd name="connsiteX34" fmla="*/ 210609 w 605879"/>
                  <a:gd name="connsiteY34" fmla="*/ 0 h 437224"/>
                  <a:gd name="connsiteX35" fmla="*/ 385796 w 605879"/>
                  <a:gd name="connsiteY35" fmla="*/ 64967 h 437224"/>
                  <a:gd name="connsiteX36" fmla="*/ 414079 w 605879"/>
                  <a:gd name="connsiteY36" fmla="*/ 109100 h 437224"/>
                  <a:gd name="connsiteX37" fmla="*/ 419845 w 605879"/>
                  <a:gd name="connsiteY37" fmla="*/ 108963 h 437224"/>
                  <a:gd name="connsiteX38" fmla="*/ 605879 w 605879"/>
                  <a:gd name="connsiteY38" fmla="*/ 244928 h 437224"/>
                  <a:gd name="connsiteX39" fmla="*/ 498515 w 605879"/>
                  <a:gd name="connsiteY39" fmla="*/ 368420 h 437224"/>
                  <a:gd name="connsiteX40" fmla="*/ 516088 w 605879"/>
                  <a:gd name="connsiteY40" fmla="*/ 414609 h 437224"/>
                  <a:gd name="connsiteX41" fmla="*/ 522953 w 605879"/>
                  <a:gd name="connsiteY41" fmla="*/ 428178 h 437224"/>
                  <a:gd name="connsiteX42" fmla="*/ 510185 w 605879"/>
                  <a:gd name="connsiteY42" fmla="*/ 437224 h 437224"/>
                  <a:gd name="connsiteX43" fmla="*/ 400487 w 605879"/>
                  <a:gd name="connsiteY43" fmla="*/ 380344 h 437224"/>
                  <a:gd name="connsiteX44" fmla="*/ 250836 w 605879"/>
                  <a:gd name="connsiteY44" fmla="*/ 304275 h 437224"/>
                  <a:gd name="connsiteX45" fmla="*/ 231752 w 605879"/>
                  <a:gd name="connsiteY45" fmla="*/ 306331 h 437224"/>
                  <a:gd name="connsiteX46" fmla="*/ 107639 w 605879"/>
                  <a:gd name="connsiteY46" fmla="*/ 371161 h 437224"/>
                  <a:gd name="connsiteX47" fmla="*/ 94596 w 605879"/>
                  <a:gd name="connsiteY47" fmla="*/ 361978 h 437224"/>
                  <a:gd name="connsiteX48" fmla="*/ 102009 w 605879"/>
                  <a:gd name="connsiteY48" fmla="*/ 348135 h 437224"/>
                  <a:gd name="connsiteX49" fmla="*/ 122741 w 605879"/>
                  <a:gd name="connsiteY49" fmla="*/ 293173 h 437224"/>
                  <a:gd name="connsiteX50" fmla="*/ 0 w 605879"/>
                  <a:gd name="connsiteY50" fmla="*/ 153508 h 437224"/>
                  <a:gd name="connsiteX51" fmla="*/ 210609 w 605879"/>
                  <a:gd name="connsiteY51" fmla="*/ 0 h 43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5879" h="437224">
                    <a:moveTo>
                      <a:pt x="91000" y="173662"/>
                    </a:moveTo>
                    <a:lnTo>
                      <a:pt x="331193" y="173662"/>
                    </a:lnTo>
                    <a:cubicBezTo>
                      <a:pt x="337373" y="173662"/>
                      <a:pt x="342454" y="178725"/>
                      <a:pt x="342454" y="184882"/>
                    </a:cubicBezTo>
                    <a:cubicBezTo>
                      <a:pt x="342454" y="191040"/>
                      <a:pt x="337373" y="196102"/>
                      <a:pt x="331193" y="196102"/>
                    </a:cubicBezTo>
                    <a:lnTo>
                      <a:pt x="91000" y="196102"/>
                    </a:lnTo>
                    <a:cubicBezTo>
                      <a:pt x="84683" y="196102"/>
                      <a:pt x="79739" y="191040"/>
                      <a:pt x="79739" y="184882"/>
                    </a:cubicBezTo>
                    <a:cubicBezTo>
                      <a:pt x="79739" y="178725"/>
                      <a:pt x="84683" y="173662"/>
                      <a:pt x="91000" y="173662"/>
                    </a:cubicBezTo>
                    <a:close/>
                    <a:moveTo>
                      <a:pt x="421630" y="131441"/>
                    </a:moveTo>
                    <a:cubicBezTo>
                      <a:pt x="423003" y="138294"/>
                      <a:pt x="423552" y="145284"/>
                      <a:pt x="423552" y="152274"/>
                    </a:cubicBezTo>
                    <a:cubicBezTo>
                      <a:pt x="423552" y="220668"/>
                      <a:pt x="362456" y="281249"/>
                      <a:pt x="275961" y="300986"/>
                    </a:cubicBezTo>
                    <a:cubicBezTo>
                      <a:pt x="302047" y="334017"/>
                      <a:pt x="350924" y="355536"/>
                      <a:pt x="408175" y="358277"/>
                    </a:cubicBezTo>
                    <a:cubicBezTo>
                      <a:pt x="412569" y="358551"/>
                      <a:pt x="416413" y="361293"/>
                      <a:pt x="418060" y="365267"/>
                    </a:cubicBezTo>
                    <a:cubicBezTo>
                      <a:pt x="427259" y="388019"/>
                      <a:pt x="463505" y="403370"/>
                      <a:pt x="488218" y="410360"/>
                    </a:cubicBezTo>
                    <a:cubicBezTo>
                      <a:pt x="483962" y="399944"/>
                      <a:pt x="479156" y="385004"/>
                      <a:pt x="474214" y="363348"/>
                    </a:cubicBezTo>
                    <a:cubicBezTo>
                      <a:pt x="472841" y="357455"/>
                      <a:pt x="476273" y="351698"/>
                      <a:pt x="482039" y="349916"/>
                    </a:cubicBezTo>
                    <a:cubicBezTo>
                      <a:pt x="543685" y="332236"/>
                      <a:pt x="583500" y="290980"/>
                      <a:pt x="583363" y="244928"/>
                    </a:cubicBezTo>
                    <a:cubicBezTo>
                      <a:pt x="583363" y="182839"/>
                      <a:pt x="511009" y="132126"/>
                      <a:pt x="421630" y="131441"/>
                    </a:cubicBezTo>
                    <a:close/>
                    <a:moveTo>
                      <a:pt x="75898" y="120173"/>
                    </a:moveTo>
                    <a:lnTo>
                      <a:pt x="340509" y="120173"/>
                    </a:lnTo>
                    <a:cubicBezTo>
                      <a:pt x="346826" y="120173"/>
                      <a:pt x="351769" y="125114"/>
                      <a:pt x="351769" y="131428"/>
                    </a:cubicBezTo>
                    <a:cubicBezTo>
                      <a:pt x="351769" y="137604"/>
                      <a:pt x="346826" y="142683"/>
                      <a:pt x="340509" y="142683"/>
                    </a:cubicBezTo>
                    <a:lnTo>
                      <a:pt x="75898" y="142683"/>
                    </a:lnTo>
                    <a:cubicBezTo>
                      <a:pt x="69719" y="142683"/>
                      <a:pt x="64638" y="137604"/>
                      <a:pt x="64638" y="131428"/>
                    </a:cubicBezTo>
                    <a:cubicBezTo>
                      <a:pt x="64638" y="125114"/>
                      <a:pt x="69719" y="120173"/>
                      <a:pt x="75898" y="120173"/>
                    </a:cubicBezTo>
                    <a:close/>
                    <a:moveTo>
                      <a:pt x="210609" y="22478"/>
                    </a:moveTo>
                    <a:cubicBezTo>
                      <a:pt x="106952" y="22478"/>
                      <a:pt x="22516" y="81277"/>
                      <a:pt x="22516" y="153508"/>
                    </a:cubicBezTo>
                    <a:cubicBezTo>
                      <a:pt x="22516" y="206688"/>
                      <a:pt x="68372" y="254385"/>
                      <a:pt x="139216" y="274807"/>
                    </a:cubicBezTo>
                    <a:cubicBezTo>
                      <a:pt x="144983" y="276452"/>
                      <a:pt x="148415" y="282208"/>
                      <a:pt x="147042" y="288102"/>
                    </a:cubicBezTo>
                    <a:cubicBezTo>
                      <a:pt x="140864" y="314966"/>
                      <a:pt x="135097" y="332647"/>
                      <a:pt x="130017" y="344297"/>
                    </a:cubicBezTo>
                    <a:cubicBezTo>
                      <a:pt x="158437" y="336622"/>
                      <a:pt x="203058" y="318667"/>
                      <a:pt x="214041" y="291254"/>
                    </a:cubicBezTo>
                    <a:cubicBezTo>
                      <a:pt x="215689" y="287280"/>
                      <a:pt x="219533" y="284538"/>
                      <a:pt x="223927" y="284264"/>
                    </a:cubicBezTo>
                    <a:cubicBezTo>
                      <a:pt x="320170" y="279604"/>
                      <a:pt x="395407" y="223135"/>
                      <a:pt x="398839" y="152960"/>
                    </a:cubicBezTo>
                    <a:cubicBezTo>
                      <a:pt x="400075" y="126918"/>
                      <a:pt x="389915" y="101836"/>
                      <a:pt x="369596" y="80592"/>
                    </a:cubicBezTo>
                    <a:cubicBezTo>
                      <a:pt x="334860" y="44133"/>
                      <a:pt x="275412" y="22478"/>
                      <a:pt x="210609" y="22478"/>
                    </a:cubicBezTo>
                    <a:close/>
                    <a:moveTo>
                      <a:pt x="210609" y="0"/>
                    </a:moveTo>
                    <a:cubicBezTo>
                      <a:pt x="281453" y="0"/>
                      <a:pt x="346942" y="24260"/>
                      <a:pt x="385796" y="64967"/>
                    </a:cubicBezTo>
                    <a:cubicBezTo>
                      <a:pt x="398702" y="78536"/>
                      <a:pt x="408175" y="93338"/>
                      <a:pt x="414079" y="109100"/>
                    </a:cubicBezTo>
                    <a:cubicBezTo>
                      <a:pt x="416001" y="108963"/>
                      <a:pt x="417923" y="108963"/>
                      <a:pt x="419845" y="108963"/>
                    </a:cubicBezTo>
                    <a:cubicBezTo>
                      <a:pt x="522404" y="108963"/>
                      <a:pt x="606016" y="169955"/>
                      <a:pt x="605879" y="244928"/>
                    </a:cubicBezTo>
                    <a:cubicBezTo>
                      <a:pt x="605879" y="298519"/>
                      <a:pt x="564141" y="346079"/>
                      <a:pt x="498515" y="368420"/>
                    </a:cubicBezTo>
                    <a:cubicBezTo>
                      <a:pt x="506066" y="398025"/>
                      <a:pt x="512931" y="412279"/>
                      <a:pt x="516088" y="414609"/>
                    </a:cubicBezTo>
                    <a:cubicBezTo>
                      <a:pt x="524601" y="418858"/>
                      <a:pt x="523228" y="426671"/>
                      <a:pt x="522953" y="428178"/>
                    </a:cubicBezTo>
                    <a:cubicBezTo>
                      <a:pt x="522541" y="429686"/>
                      <a:pt x="520207" y="437224"/>
                      <a:pt x="510185" y="437224"/>
                    </a:cubicBezTo>
                    <a:cubicBezTo>
                      <a:pt x="497828" y="437224"/>
                      <a:pt x="423689" y="421325"/>
                      <a:pt x="400487" y="380344"/>
                    </a:cubicBezTo>
                    <a:cubicBezTo>
                      <a:pt x="333899" y="375410"/>
                      <a:pt x="277746" y="346764"/>
                      <a:pt x="250836" y="304275"/>
                    </a:cubicBezTo>
                    <a:cubicBezTo>
                      <a:pt x="244521" y="305098"/>
                      <a:pt x="238205" y="305783"/>
                      <a:pt x="231752" y="306331"/>
                    </a:cubicBezTo>
                    <a:cubicBezTo>
                      <a:pt x="206216" y="353069"/>
                      <a:pt x="121643" y="371161"/>
                      <a:pt x="107639" y="371161"/>
                    </a:cubicBezTo>
                    <a:cubicBezTo>
                      <a:pt x="97616" y="371161"/>
                      <a:pt x="95145" y="364171"/>
                      <a:pt x="94596" y="361978"/>
                    </a:cubicBezTo>
                    <a:cubicBezTo>
                      <a:pt x="94184" y="360470"/>
                      <a:pt x="92948" y="352658"/>
                      <a:pt x="102009" y="348135"/>
                    </a:cubicBezTo>
                    <a:cubicBezTo>
                      <a:pt x="105030" y="345942"/>
                      <a:pt x="113130" y="331550"/>
                      <a:pt x="122741" y="293173"/>
                    </a:cubicBezTo>
                    <a:cubicBezTo>
                      <a:pt x="47778" y="268228"/>
                      <a:pt x="0" y="214226"/>
                      <a:pt x="0" y="153508"/>
                    </a:cubicBezTo>
                    <a:cubicBezTo>
                      <a:pt x="0" y="68804"/>
                      <a:pt x="94458" y="0"/>
                      <a:pt x="2106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17" name="i$liḋè">
              <a:extLst>
                <a:ext uri="{FF2B5EF4-FFF2-40B4-BE49-F238E27FC236}">
                  <a16:creationId xmlns:a16="http://schemas.microsoft.com/office/drawing/2014/main" id="{9F576518-8E69-42F7-89A9-F0CA13857A38}"/>
                </a:ext>
              </a:extLst>
            </p:cNvPr>
            <p:cNvGrpSpPr/>
            <p:nvPr/>
          </p:nvGrpSpPr>
          <p:grpSpPr>
            <a:xfrm>
              <a:off x="6505805" y="3779274"/>
              <a:ext cx="537820" cy="537824"/>
              <a:chOff x="5371847" y="2312243"/>
              <a:chExt cx="656438" cy="656442"/>
            </a:xfrm>
          </p:grpSpPr>
          <p:sp>
            <p:nvSpPr>
              <p:cNvPr id="27" name="işḻïďé">
                <a:extLst>
                  <a:ext uri="{FF2B5EF4-FFF2-40B4-BE49-F238E27FC236}">
                    <a16:creationId xmlns:a16="http://schemas.microsoft.com/office/drawing/2014/main" id="{68EC1D37-7BEC-42CB-B16A-B9A90F839193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8" name="ïṩlîďê">
                <a:extLst>
                  <a:ext uri="{FF2B5EF4-FFF2-40B4-BE49-F238E27FC236}">
                    <a16:creationId xmlns:a16="http://schemas.microsoft.com/office/drawing/2014/main" id="{85E2A122-5EF4-4FD2-81F2-6DB8D3D0680D}"/>
                  </a:ext>
                </a:extLst>
              </p:cNvPr>
              <p:cNvSpPr/>
              <p:nvPr/>
            </p:nvSpPr>
            <p:spPr bwMode="auto">
              <a:xfrm>
                <a:off x="5532706" y="2473323"/>
                <a:ext cx="334720" cy="334280"/>
              </a:xfrm>
              <a:custGeom>
                <a:avLst/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18" name="íṣḷíďè">
              <a:extLst>
                <a:ext uri="{FF2B5EF4-FFF2-40B4-BE49-F238E27FC236}">
                  <a16:creationId xmlns:a16="http://schemas.microsoft.com/office/drawing/2014/main" id="{9C3E88F5-7ED0-4D9A-9AA1-34CF74B51EE8}"/>
                </a:ext>
              </a:extLst>
            </p:cNvPr>
            <p:cNvGrpSpPr/>
            <p:nvPr/>
          </p:nvGrpSpPr>
          <p:grpSpPr>
            <a:xfrm>
              <a:off x="9439505" y="3779274"/>
              <a:ext cx="537820" cy="537824"/>
              <a:chOff x="5371847" y="2312243"/>
              <a:chExt cx="656438" cy="656442"/>
            </a:xfrm>
          </p:grpSpPr>
          <p:sp>
            <p:nvSpPr>
              <p:cNvPr id="25" name="îšlíḋé">
                <a:extLst>
                  <a:ext uri="{FF2B5EF4-FFF2-40B4-BE49-F238E27FC236}">
                    <a16:creationId xmlns:a16="http://schemas.microsoft.com/office/drawing/2014/main" id="{90F2FDE5-7AC3-4ADE-9B15-0278BAEF8AD6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6" name="ís1ïḓé">
                <a:extLst>
                  <a:ext uri="{FF2B5EF4-FFF2-40B4-BE49-F238E27FC236}">
                    <a16:creationId xmlns:a16="http://schemas.microsoft.com/office/drawing/2014/main" id="{7B1D4C3F-F9D1-42D9-8530-B88E5590BE68}"/>
                  </a:ext>
                </a:extLst>
              </p:cNvPr>
              <p:cNvSpPr/>
              <p:nvPr/>
            </p:nvSpPr>
            <p:spPr bwMode="auto">
              <a:xfrm>
                <a:off x="5535314" y="2473103"/>
                <a:ext cx="329503" cy="334720"/>
              </a:xfrm>
              <a:custGeom>
                <a:avLst/>
                <a:gdLst>
                  <a:gd name="connsiteX0" fmla="*/ 149604 w 577154"/>
                  <a:gd name="connsiteY0" fmla="*/ 536234 h 586292"/>
                  <a:gd name="connsiteX1" fmla="*/ 214914 w 577154"/>
                  <a:gd name="connsiteY1" fmla="*/ 562021 h 586292"/>
                  <a:gd name="connsiteX2" fmla="*/ 211877 w 577154"/>
                  <a:gd name="connsiteY2" fmla="*/ 559746 h 586292"/>
                  <a:gd name="connsiteX3" fmla="*/ 202004 w 577154"/>
                  <a:gd name="connsiteY3" fmla="*/ 554437 h 586292"/>
                  <a:gd name="connsiteX4" fmla="*/ 196688 w 577154"/>
                  <a:gd name="connsiteY4" fmla="*/ 551403 h 586292"/>
                  <a:gd name="connsiteX5" fmla="*/ 184537 w 577154"/>
                  <a:gd name="connsiteY5" fmla="*/ 543818 h 586292"/>
                  <a:gd name="connsiteX6" fmla="*/ 177702 w 577154"/>
                  <a:gd name="connsiteY6" fmla="*/ 538509 h 586292"/>
                  <a:gd name="connsiteX7" fmla="*/ 173905 w 577154"/>
                  <a:gd name="connsiteY7" fmla="*/ 536234 h 586292"/>
                  <a:gd name="connsiteX8" fmla="*/ 299943 w 577154"/>
                  <a:gd name="connsiteY8" fmla="*/ 499816 h 586292"/>
                  <a:gd name="connsiteX9" fmla="*/ 318939 w 577154"/>
                  <a:gd name="connsiteY9" fmla="*/ 500576 h 586292"/>
                  <a:gd name="connsiteX10" fmla="*/ 329576 w 577154"/>
                  <a:gd name="connsiteY10" fmla="*/ 511222 h 586292"/>
                  <a:gd name="connsiteX11" fmla="*/ 319698 w 577154"/>
                  <a:gd name="connsiteY11" fmla="*/ 521108 h 586292"/>
                  <a:gd name="connsiteX12" fmla="*/ 318939 w 577154"/>
                  <a:gd name="connsiteY12" fmla="*/ 521108 h 586292"/>
                  <a:gd name="connsiteX13" fmla="*/ 297663 w 577154"/>
                  <a:gd name="connsiteY13" fmla="*/ 519587 h 586292"/>
                  <a:gd name="connsiteX14" fmla="*/ 288545 w 577154"/>
                  <a:gd name="connsiteY14" fmla="*/ 508941 h 586292"/>
                  <a:gd name="connsiteX15" fmla="*/ 299943 w 577154"/>
                  <a:gd name="connsiteY15" fmla="*/ 499816 h 586292"/>
                  <a:gd name="connsiteX16" fmla="*/ 88851 w 577154"/>
                  <a:gd name="connsiteY16" fmla="*/ 485417 h 586292"/>
                  <a:gd name="connsiteX17" fmla="*/ 119987 w 577154"/>
                  <a:gd name="connsiteY17" fmla="*/ 515755 h 586292"/>
                  <a:gd name="connsiteX18" fmla="*/ 150364 w 577154"/>
                  <a:gd name="connsiteY18" fmla="*/ 515755 h 586292"/>
                  <a:gd name="connsiteX19" fmla="*/ 148085 w 577154"/>
                  <a:gd name="connsiteY19" fmla="*/ 513480 h 586292"/>
                  <a:gd name="connsiteX20" fmla="*/ 142010 w 577154"/>
                  <a:gd name="connsiteY20" fmla="*/ 507412 h 586292"/>
                  <a:gd name="connsiteX21" fmla="*/ 136694 w 577154"/>
                  <a:gd name="connsiteY21" fmla="*/ 501344 h 586292"/>
                  <a:gd name="connsiteX22" fmla="*/ 127581 w 577154"/>
                  <a:gd name="connsiteY22" fmla="*/ 489967 h 586292"/>
                  <a:gd name="connsiteX23" fmla="*/ 123784 w 577154"/>
                  <a:gd name="connsiteY23" fmla="*/ 485417 h 586292"/>
                  <a:gd name="connsiteX24" fmla="*/ 399912 w 577154"/>
                  <a:gd name="connsiteY24" fmla="*/ 482256 h 586292"/>
                  <a:gd name="connsiteX25" fmla="*/ 405611 w 577154"/>
                  <a:gd name="connsiteY25" fmla="*/ 486996 h 586292"/>
                  <a:gd name="connsiteX26" fmla="*/ 401812 w 577154"/>
                  <a:gd name="connsiteY26" fmla="*/ 500648 h 586292"/>
                  <a:gd name="connsiteX27" fmla="*/ 382056 w 577154"/>
                  <a:gd name="connsiteY27" fmla="*/ 509750 h 586292"/>
                  <a:gd name="connsiteX28" fmla="*/ 378257 w 577154"/>
                  <a:gd name="connsiteY28" fmla="*/ 510508 h 586292"/>
                  <a:gd name="connsiteX29" fmla="*/ 369139 w 577154"/>
                  <a:gd name="connsiteY29" fmla="*/ 503682 h 586292"/>
                  <a:gd name="connsiteX30" fmla="*/ 375217 w 577154"/>
                  <a:gd name="connsiteY30" fmla="*/ 490789 h 586292"/>
                  <a:gd name="connsiteX31" fmla="*/ 391934 w 577154"/>
                  <a:gd name="connsiteY31" fmla="*/ 483204 h 586292"/>
                  <a:gd name="connsiteX32" fmla="*/ 399912 w 577154"/>
                  <a:gd name="connsiteY32" fmla="*/ 482256 h 586292"/>
                  <a:gd name="connsiteX33" fmla="*/ 229351 w 577154"/>
                  <a:gd name="connsiteY33" fmla="*/ 474063 h 586292"/>
                  <a:gd name="connsiteX34" fmla="*/ 246091 w 577154"/>
                  <a:gd name="connsiteY34" fmla="*/ 483157 h 586292"/>
                  <a:gd name="connsiteX35" fmla="*/ 250656 w 577154"/>
                  <a:gd name="connsiteY35" fmla="*/ 496797 h 586292"/>
                  <a:gd name="connsiteX36" fmla="*/ 241525 w 577154"/>
                  <a:gd name="connsiteY36" fmla="*/ 502101 h 586292"/>
                  <a:gd name="connsiteX37" fmla="*/ 236960 w 577154"/>
                  <a:gd name="connsiteY37" fmla="*/ 501343 h 586292"/>
                  <a:gd name="connsiteX38" fmla="*/ 218698 w 577154"/>
                  <a:gd name="connsiteY38" fmla="*/ 490735 h 586292"/>
                  <a:gd name="connsiteX39" fmla="*/ 215654 w 577154"/>
                  <a:gd name="connsiteY39" fmla="*/ 477094 h 586292"/>
                  <a:gd name="connsiteX40" fmla="*/ 229351 w 577154"/>
                  <a:gd name="connsiteY40" fmla="*/ 474063 h 586292"/>
                  <a:gd name="connsiteX41" fmla="*/ 464745 w 577154"/>
                  <a:gd name="connsiteY41" fmla="*/ 433889 h 586292"/>
                  <a:gd name="connsiteX42" fmla="*/ 466262 w 577154"/>
                  <a:gd name="connsiteY42" fmla="*/ 447550 h 586292"/>
                  <a:gd name="connsiteX43" fmla="*/ 451842 w 577154"/>
                  <a:gd name="connsiteY43" fmla="*/ 463488 h 586292"/>
                  <a:gd name="connsiteX44" fmla="*/ 445012 w 577154"/>
                  <a:gd name="connsiteY44" fmla="*/ 466524 h 586292"/>
                  <a:gd name="connsiteX45" fmla="*/ 438181 w 577154"/>
                  <a:gd name="connsiteY45" fmla="*/ 463488 h 586292"/>
                  <a:gd name="connsiteX46" fmla="*/ 438181 w 577154"/>
                  <a:gd name="connsiteY46" fmla="*/ 449068 h 586292"/>
                  <a:gd name="connsiteX47" fmla="*/ 450324 w 577154"/>
                  <a:gd name="connsiteY47" fmla="*/ 435407 h 586292"/>
                  <a:gd name="connsiteX48" fmla="*/ 464745 w 577154"/>
                  <a:gd name="connsiteY48" fmla="*/ 433889 h 586292"/>
                  <a:gd name="connsiteX49" fmla="*/ 49362 w 577154"/>
                  <a:gd name="connsiteY49" fmla="*/ 424740 h 586292"/>
                  <a:gd name="connsiteX50" fmla="*/ 73663 w 577154"/>
                  <a:gd name="connsiteY50" fmla="*/ 464938 h 586292"/>
                  <a:gd name="connsiteX51" fmla="*/ 109355 w 577154"/>
                  <a:gd name="connsiteY51" fmla="*/ 464938 h 586292"/>
                  <a:gd name="connsiteX52" fmla="*/ 104039 w 577154"/>
                  <a:gd name="connsiteY52" fmla="*/ 456595 h 586292"/>
                  <a:gd name="connsiteX53" fmla="*/ 101761 w 577154"/>
                  <a:gd name="connsiteY53" fmla="*/ 452044 h 586292"/>
                  <a:gd name="connsiteX54" fmla="*/ 94926 w 577154"/>
                  <a:gd name="connsiteY54" fmla="*/ 439909 h 586292"/>
                  <a:gd name="connsiteX55" fmla="*/ 92648 w 577154"/>
                  <a:gd name="connsiteY55" fmla="*/ 435358 h 586292"/>
                  <a:gd name="connsiteX56" fmla="*/ 88092 w 577154"/>
                  <a:gd name="connsiteY56" fmla="*/ 424740 h 586292"/>
                  <a:gd name="connsiteX57" fmla="*/ 161771 w 577154"/>
                  <a:gd name="connsiteY57" fmla="*/ 417898 h 586292"/>
                  <a:gd name="connsiteX58" fmla="*/ 176164 w 577154"/>
                  <a:gd name="connsiteY58" fmla="*/ 420173 h 586292"/>
                  <a:gd name="connsiteX59" fmla="*/ 187527 w 577154"/>
                  <a:gd name="connsiteY59" fmla="*/ 435341 h 586292"/>
                  <a:gd name="connsiteX60" fmla="*/ 186012 w 577154"/>
                  <a:gd name="connsiteY60" fmla="*/ 449750 h 586292"/>
                  <a:gd name="connsiteX61" fmla="*/ 179194 w 577154"/>
                  <a:gd name="connsiteY61" fmla="*/ 452025 h 586292"/>
                  <a:gd name="connsiteX62" fmla="*/ 171619 w 577154"/>
                  <a:gd name="connsiteY62" fmla="*/ 448233 h 586292"/>
                  <a:gd name="connsiteX63" fmla="*/ 159498 w 577154"/>
                  <a:gd name="connsiteY63" fmla="*/ 431549 h 586292"/>
                  <a:gd name="connsiteX64" fmla="*/ 161771 w 577154"/>
                  <a:gd name="connsiteY64" fmla="*/ 417898 h 586292"/>
                  <a:gd name="connsiteX65" fmla="*/ 31136 w 577154"/>
                  <a:gd name="connsiteY65" fmla="*/ 373923 h 586292"/>
                  <a:gd name="connsiteX66" fmla="*/ 41008 w 577154"/>
                  <a:gd name="connsiteY66" fmla="*/ 404261 h 586292"/>
                  <a:gd name="connsiteX67" fmla="*/ 79738 w 577154"/>
                  <a:gd name="connsiteY67" fmla="*/ 404261 h 586292"/>
                  <a:gd name="connsiteX68" fmla="*/ 78979 w 577154"/>
                  <a:gd name="connsiteY68" fmla="*/ 401227 h 586292"/>
                  <a:gd name="connsiteX69" fmla="*/ 77460 w 577154"/>
                  <a:gd name="connsiteY69" fmla="*/ 397435 h 586292"/>
                  <a:gd name="connsiteX70" fmla="*/ 72144 w 577154"/>
                  <a:gd name="connsiteY70" fmla="*/ 379232 h 586292"/>
                  <a:gd name="connsiteX71" fmla="*/ 71385 w 577154"/>
                  <a:gd name="connsiteY71" fmla="*/ 377715 h 586292"/>
                  <a:gd name="connsiteX72" fmla="*/ 70625 w 577154"/>
                  <a:gd name="connsiteY72" fmla="*/ 373923 h 586292"/>
                  <a:gd name="connsiteX73" fmla="*/ 499728 w 577154"/>
                  <a:gd name="connsiteY73" fmla="*/ 361797 h 586292"/>
                  <a:gd name="connsiteX74" fmla="*/ 506554 w 577154"/>
                  <a:gd name="connsiteY74" fmla="*/ 374694 h 586292"/>
                  <a:gd name="connsiteX75" fmla="*/ 498970 w 577154"/>
                  <a:gd name="connsiteY75" fmla="*/ 394418 h 586292"/>
                  <a:gd name="connsiteX76" fmla="*/ 489868 w 577154"/>
                  <a:gd name="connsiteY76" fmla="*/ 400487 h 586292"/>
                  <a:gd name="connsiteX77" fmla="*/ 485318 w 577154"/>
                  <a:gd name="connsiteY77" fmla="*/ 399729 h 586292"/>
                  <a:gd name="connsiteX78" fmla="*/ 480009 w 577154"/>
                  <a:gd name="connsiteY78" fmla="*/ 386073 h 586292"/>
                  <a:gd name="connsiteX79" fmla="*/ 486835 w 577154"/>
                  <a:gd name="connsiteY79" fmla="*/ 367866 h 586292"/>
                  <a:gd name="connsiteX80" fmla="*/ 499728 w 577154"/>
                  <a:gd name="connsiteY80" fmla="*/ 361797 h 586292"/>
                  <a:gd name="connsiteX81" fmla="*/ 132907 w 577154"/>
                  <a:gd name="connsiteY81" fmla="*/ 343643 h 586292"/>
                  <a:gd name="connsiteX82" fmla="*/ 145066 w 577154"/>
                  <a:gd name="connsiteY82" fmla="*/ 350471 h 586292"/>
                  <a:gd name="connsiteX83" fmla="*/ 150385 w 577154"/>
                  <a:gd name="connsiteY83" fmla="*/ 368678 h 586292"/>
                  <a:gd name="connsiteX84" fmla="*/ 144306 w 577154"/>
                  <a:gd name="connsiteY84" fmla="*/ 381575 h 586292"/>
                  <a:gd name="connsiteX85" fmla="*/ 141266 w 577154"/>
                  <a:gd name="connsiteY85" fmla="*/ 382333 h 586292"/>
                  <a:gd name="connsiteX86" fmla="*/ 131388 w 577154"/>
                  <a:gd name="connsiteY86" fmla="*/ 375506 h 586292"/>
                  <a:gd name="connsiteX87" fmla="*/ 125309 w 577154"/>
                  <a:gd name="connsiteY87" fmla="*/ 355781 h 586292"/>
                  <a:gd name="connsiteX88" fmla="*/ 132907 w 577154"/>
                  <a:gd name="connsiteY88" fmla="*/ 343643 h 586292"/>
                  <a:gd name="connsiteX89" fmla="*/ 21263 w 577154"/>
                  <a:gd name="connsiteY89" fmla="*/ 323864 h 586292"/>
                  <a:gd name="connsiteX90" fmla="*/ 25820 w 577154"/>
                  <a:gd name="connsiteY90" fmla="*/ 354203 h 586292"/>
                  <a:gd name="connsiteX91" fmla="*/ 66069 w 577154"/>
                  <a:gd name="connsiteY91" fmla="*/ 354203 h 586292"/>
                  <a:gd name="connsiteX92" fmla="*/ 63031 w 577154"/>
                  <a:gd name="connsiteY92" fmla="*/ 337516 h 586292"/>
                  <a:gd name="connsiteX93" fmla="*/ 63031 w 577154"/>
                  <a:gd name="connsiteY93" fmla="*/ 335999 h 586292"/>
                  <a:gd name="connsiteX94" fmla="*/ 61512 w 577154"/>
                  <a:gd name="connsiteY94" fmla="*/ 323864 h 586292"/>
                  <a:gd name="connsiteX95" fmla="*/ 509625 w 577154"/>
                  <a:gd name="connsiteY95" fmla="*/ 282911 h 586292"/>
                  <a:gd name="connsiteX96" fmla="*/ 519524 w 577154"/>
                  <a:gd name="connsiteY96" fmla="*/ 292773 h 586292"/>
                  <a:gd name="connsiteX97" fmla="*/ 519524 w 577154"/>
                  <a:gd name="connsiteY97" fmla="*/ 293532 h 586292"/>
                  <a:gd name="connsiteX98" fmla="*/ 518763 w 577154"/>
                  <a:gd name="connsiteY98" fmla="*/ 313256 h 586292"/>
                  <a:gd name="connsiteX99" fmla="*/ 508863 w 577154"/>
                  <a:gd name="connsiteY99" fmla="*/ 323118 h 586292"/>
                  <a:gd name="connsiteX100" fmla="*/ 508102 w 577154"/>
                  <a:gd name="connsiteY100" fmla="*/ 322360 h 586292"/>
                  <a:gd name="connsiteX101" fmla="*/ 498964 w 577154"/>
                  <a:gd name="connsiteY101" fmla="*/ 311739 h 586292"/>
                  <a:gd name="connsiteX102" fmla="*/ 498964 w 577154"/>
                  <a:gd name="connsiteY102" fmla="*/ 293532 h 586292"/>
                  <a:gd name="connsiteX103" fmla="*/ 509625 w 577154"/>
                  <a:gd name="connsiteY103" fmla="*/ 282911 h 586292"/>
                  <a:gd name="connsiteX104" fmla="*/ 20504 w 577154"/>
                  <a:gd name="connsiteY104" fmla="*/ 273047 h 586292"/>
                  <a:gd name="connsiteX105" fmla="*/ 19744 w 577154"/>
                  <a:gd name="connsiteY105" fmla="*/ 293525 h 586292"/>
                  <a:gd name="connsiteX106" fmla="*/ 20504 w 577154"/>
                  <a:gd name="connsiteY106" fmla="*/ 303385 h 586292"/>
                  <a:gd name="connsiteX107" fmla="*/ 60753 w 577154"/>
                  <a:gd name="connsiteY107" fmla="*/ 303385 h 586292"/>
                  <a:gd name="connsiteX108" fmla="*/ 60753 w 577154"/>
                  <a:gd name="connsiteY108" fmla="*/ 293525 h 586292"/>
                  <a:gd name="connsiteX109" fmla="*/ 61512 w 577154"/>
                  <a:gd name="connsiteY109" fmla="*/ 273805 h 586292"/>
                  <a:gd name="connsiteX110" fmla="*/ 61512 w 577154"/>
                  <a:gd name="connsiteY110" fmla="*/ 273047 h 586292"/>
                  <a:gd name="connsiteX111" fmla="*/ 129811 w 577154"/>
                  <a:gd name="connsiteY111" fmla="*/ 263173 h 586292"/>
                  <a:gd name="connsiteX112" fmla="*/ 138897 w 577154"/>
                  <a:gd name="connsiteY112" fmla="*/ 274553 h 586292"/>
                  <a:gd name="connsiteX113" fmla="*/ 138140 w 577154"/>
                  <a:gd name="connsiteY113" fmla="*/ 292760 h 586292"/>
                  <a:gd name="connsiteX114" fmla="*/ 138140 w 577154"/>
                  <a:gd name="connsiteY114" fmla="*/ 293518 h 586292"/>
                  <a:gd name="connsiteX115" fmla="*/ 128297 w 577154"/>
                  <a:gd name="connsiteY115" fmla="*/ 303380 h 586292"/>
                  <a:gd name="connsiteX116" fmla="*/ 117697 w 577154"/>
                  <a:gd name="connsiteY116" fmla="*/ 294277 h 586292"/>
                  <a:gd name="connsiteX117" fmla="*/ 117697 w 577154"/>
                  <a:gd name="connsiteY117" fmla="*/ 293518 h 586292"/>
                  <a:gd name="connsiteX118" fmla="*/ 118454 w 577154"/>
                  <a:gd name="connsiteY118" fmla="*/ 273035 h 586292"/>
                  <a:gd name="connsiteX119" fmla="*/ 129811 w 577154"/>
                  <a:gd name="connsiteY119" fmla="*/ 263173 h 586292"/>
                  <a:gd name="connsiteX120" fmla="*/ 28098 w 577154"/>
                  <a:gd name="connsiteY120" fmla="*/ 222230 h 586292"/>
                  <a:gd name="connsiteX121" fmla="*/ 22782 w 577154"/>
                  <a:gd name="connsiteY121" fmla="*/ 252568 h 586292"/>
                  <a:gd name="connsiteX122" fmla="*/ 63031 w 577154"/>
                  <a:gd name="connsiteY122" fmla="*/ 252568 h 586292"/>
                  <a:gd name="connsiteX123" fmla="*/ 63031 w 577154"/>
                  <a:gd name="connsiteY123" fmla="*/ 250293 h 586292"/>
                  <a:gd name="connsiteX124" fmla="*/ 63031 w 577154"/>
                  <a:gd name="connsiteY124" fmla="*/ 249535 h 586292"/>
                  <a:gd name="connsiteX125" fmla="*/ 66828 w 577154"/>
                  <a:gd name="connsiteY125" fmla="*/ 229815 h 586292"/>
                  <a:gd name="connsiteX126" fmla="*/ 67588 w 577154"/>
                  <a:gd name="connsiteY126" fmla="*/ 226022 h 586292"/>
                  <a:gd name="connsiteX127" fmla="*/ 68347 w 577154"/>
                  <a:gd name="connsiteY127" fmla="*/ 222230 h 586292"/>
                  <a:gd name="connsiteX128" fmla="*/ 492894 w 577154"/>
                  <a:gd name="connsiteY128" fmla="*/ 204013 h 586292"/>
                  <a:gd name="connsiteX129" fmla="*/ 505825 w 577154"/>
                  <a:gd name="connsiteY129" fmla="*/ 210836 h 586292"/>
                  <a:gd name="connsiteX130" fmla="*/ 511911 w 577154"/>
                  <a:gd name="connsiteY130" fmla="*/ 230547 h 586292"/>
                  <a:gd name="connsiteX131" fmla="*/ 504304 w 577154"/>
                  <a:gd name="connsiteY131" fmla="*/ 242677 h 586292"/>
                  <a:gd name="connsiteX132" fmla="*/ 502022 w 577154"/>
                  <a:gd name="connsiteY132" fmla="*/ 243435 h 586292"/>
                  <a:gd name="connsiteX133" fmla="*/ 492133 w 577154"/>
                  <a:gd name="connsiteY133" fmla="*/ 235854 h 586292"/>
                  <a:gd name="connsiteX134" fmla="*/ 486809 w 577154"/>
                  <a:gd name="connsiteY134" fmla="*/ 216901 h 586292"/>
                  <a:gd name="connsiteX135" fmla="*/ 492894 w 577154"/>
                  <a:gd name="connsiteY135" fmla="*/ 204013 h 586292"/>
                  <a:gd name="connsiteX136" fmla="*/ 151873 w 577154"/>
                  <a:gd name="connsiteY136" fmla="*/ 186619 h 586292"/>
                  <a:gd name="connsiteX137" fmla="*/ 157203 w 577154"/>
                  <a:gd name="connsiteY137" fmla="*/ 200274 h 586292"/>
                  <a:gd name="connsiteX138" fmla="*/ 150350 w 577154"/>
                  <a:gd name="connsiteY138" fmla="*/ 217723 h 586292"/>
                  <a:gd name="connsiteX139" fmla="*/ 140450 w 577154"/>
                  <a:gd name="connsiteY139" fmla="*/ 224550 h 586292"/>
                  <a:gd name="connsiteX140" fmla="*/ 137404 w 577154"/>
                  <a:gd name="connsiteY140" fmla="*/ 224550 h 586292"/>
                  <a:gd name="connsiteX141" fmla="*/ 131312 w 577154"/>
                  <a:gd name="connsiteY141" fmla="*/ 211654 h 586292"/>
                  <a:gd name="connsiteX142" fmla="*/ 138927 w 577154"/>
                  <a:gd name="connsiteY142" fmla="*/ 191929 h 586292"/>
                  <a:gd name="connsiteX143" fmla="*/ 151873 w 577154"/>
                  <a:gd name="connsiteY143" fmla="*/ 186619 h 586292"/>
                  <a:gd name="connsiteX144" fmla="*/ 218736 w 577154"/>
                  <a:gd name="connsiteY144" fmla="*/ 186536 h 586292"/>
                  <a:gd name="connsiteX145" fmla="*/ 281780 w 577154"/>
                  <a:gd name="connsiteY145" fmla="*/ 186536 h 586292"/>
                  <a:gd name="connsiteX146" fmla="*/ 292414 w 577154"/>
                  <a:gd name="connsiteY146" fmla="*/ 196401 h 586292"/>
                  <a:gd name="connsiteX147" fmla="*/ 281780 w 577154"/>
                  <a:gd name="connsiteY147" fmla="*/ 207024 h 586292"/>
                  <a:gd name="connsiteX148" fmla="*/ 264310 w 577154"/>
                  <a:gd name="connsiteY148" fmla="*/ 207024 h 586292"/>
                  <a:gd name="connsiteX149" fmla="*/ 322037 w 577154"/>
                  <a:gd name="connsiteY149" fmla="*/ 294288 h 586292"/>
                  <a:gd name="connsiteX150" fmla="*/ 379004 w 577154"/>
                  <a:gd name="connsiteY150" fmla="*/ 207024 h 586292"/>
                  <a:gd name="connsiteX151" fmla="*/ 361534 w 577154"/>
                  <a:gd name="connsiteY151" fmla="*/ 207024 h 586292"/>
                  <a:gd name="connsiteX152" fmla="*/ 351659 w 577154"/>
                  <a:gd name="connsiteY152" fmla="*/ 196401 h 586292"/>
                  <a:gd name="connsiteX153" fmla="*/ 361534 w 577154"/>
                  <a:gd name="connsiteY153" fmla="*/ 186536 h 586292"/>
                  <a:gd name="connsiteX154" fmla="*/ 425337 w 577154"/>
                  <a:gd name="connsiteY154" fmla="*/ 186536 h 586292"/>
                  <a:gd name="connsiteX155" fmla="*/ 435211 w 577154"/>
                  <a:gd name="connsiteY155" fmla="*/ 196401 h 586292"/>
                  <a:gd name="connsiteX156" fmla="*/ 425337 w 577154"/>
                  <a:gd name="connsiteY156" fmla="*/ 207024 h 586292"/>
                  <a:gd name="connsiteX157" fmla="*/ 405588 w 577154"/>
                  <a:gd name="connsiteY157" fmla="*/ 207024 h 586292"/>
                  <a:gd name="connsiteX158" fmla="*/ 401031 w 577154"/>
                  <a:gd name="connsiteY158" fmla="*/ 209301 h 586292"/>
                  <a:gd name="connsiteX159" fmla="*/ 337987 w 577154"/>
                  <a:gd name="connsiteY159" fmla="*/ 307947 h 586292"/>
                  <a:gd name="connsiteX160" fmla="*/ 373687 w 577154"/>
                  <a:gd name="connsiteY160" fmla="*/ 307947 h 586292"/>
                  <a:gd name="connsiteX161" fmla="*/ 384321 w 577154"/>
                  <a:gd name="connsiteY161" fmla="*/ 317812 h 586292"/>
                  <a:gd name="connsiteX162" fmla="*/ 373687 w 577154"/>
                  <a:gd name="connsiteY162" fmla="*/ 328435 h 586292"/>
                  <a:gd name="connsiteX163" fmla="*/ 331911 w 577154"/>
                  <a:gd name="connsiteY163" fmla="*/ 328435 h 586292"/>
                  <a:gd name="connsiteX164" fmla="*/ 331911 w 577154"/>
                  <a:gd name="connsiteY164" fmla="*/ 338300 h 586292"/>
                  <a:gd name="connsiteX165" fmla="*/ 373687 w 577154"/>
                  <a:gd name="connsiteY165" fmla="*/ 338300 h 586292"/>
                  <a:gd name="connsiteX166" fmla="*/ 384321 w 577154"/>
                  <a:gd name="connsiteY166" fmla="*/ 348164 h 586292"/>
                  <a:gd name="connsiteX167" fmla="*/ 373687 w 577154"/>
                  <a:gd name="connsiteY167" fmla="*/ 358788 h 586292"/>
                  <a:gd name="connsiteX168" fmla="*/ 331911 w 577154"/>
                  <a:gd name="connsiteY168" fmla="*/ 358788 h 586292"/>
                  <a:gd name="connsiteX169" fmla="*/ 331911 w 577154"/>
                  <a:gd name="connsiteY169" fmla="*/ 399005 h 586292"/>
                  <a:gd name="connsiteX170" fmla="*/ 355457 w 577154"/>
                  <a:gd name="connsiteY170" fmla="*/ 399005 h 586292"/>
                  <a:gd name="connsiteX171" fmla="*/ 365332 w 577154"/>
                  <a:gd name="connsiteY171" fmla="*/ 408870 h 586292"/>
                  <a:gd name="connsiteX172" fmla="*/ 355457 w 577154"/>
                  <a:gd name="connsiteY172" fmla="*/ 419493 h 586292"/>
                  <a:gd name="connsiteX173" fmla="*/ 288616 w 577154"/>
                  <a:gd name="connsiteY173" fmla="*/ 419493 h 586292"/>
                  <a:gd name="connsiteX174" fmla="*/ 278742 w 577154"/>
                  <a:gd name="connsiteY174" fmla="*/ 408870 h 586292"/>
                  <a:gd name="connsiteX175" fmla="*/ 288616 w 577154"/>
                  <a:gd name="connsiteY175" fmla="*/ 399005 h 586292"/>
                  <a:gd name="connsiteX176" fmla="*/ 312162 w 577154"/>
                  <a:gd name="connsiteY176" fmla="*/ 399005 h 586292"/>
                  <a:gd name="connsiteX177" fmla="*/ 312162 w 577154"/>
                  <a:gd name="connsiteY177" fmla="*/ 358788 h 586292"/>
                  <a:gd name="connsiteX178" fmla="*/ 270386 w 577154"/>
                  <a:gd name="connsiteY178" fmla="*/ 358788 h 586292"/>
                  <a:gd name="connsiteX179" fmla="*/ 259752 w 577154"/>
                  <a:gd name="connsiteY179" fmla="*/ 348164 h 586292"/>
                  <a:gd name="connsiteX180" fmla="*/ 270386 w 577154"/>
                  <a:gd name="connsiteY180" fmla="*/ 338300 h 586292"/>
                  <a:gd name="connsiteX181" fmla="*/ 312162 w 577154"/>
                  <a:gd name="connsiteY181" fmla="*/ 338300 h 586292"/>
                  <a:gd name="connsiteX182" fmla="*/ 312162 w 577154"/>
                  <a:gd name="connsiteY182" fmla="*/ 328435 h 586292"/>
                  <a:gd name="connsiteX183" fmla="*/ 270386 w 577154"/>
                  <a:gd name="connsiteY183" fmla="*/ 328435 h 586292"/>
                  <a:gd name="connsiteX184" fmla="*/ 259752 w 577154"/>
                  <a:gd name="connsiteY184" fmla="*/ 317812 h 586292"/>
                  <a:gd name="connsiteX185" fmla="*/ 270386 w 577154"/>
                  <a:gd name="connsiteY185" fmla="*/ 307947 h 586292"/>
                  <a:gd name="connsiteX186" fmla="*/ 305326 w 577154"/>
                  <a:gd name="connsiteY186" fmla="*/ 307947 h 586292"/>
                  <a:gd name="connsiteX187" fmla="*/ 242283 w 577154"/>
                  <a:gd name="connsiteY187" fmla="*/ 209301 h 586292"/>
                  <a:gd name="connsiteX188" fmla="*/ 238485 w 577154"/>
                  <a:gd name="connsiteY188" fmla="*/ 207024 h 586292"/>
                  <a:gd name="connsiteX189" fmla="*/ 218736 w 577154"/>
                  <a:gd name="connsiteY189" fmla="*/ 207024 h 586292"/>
                  <a:gd name="connsiteX190" fmla="*/ 208102 w 577154"/>
                  <a:gd name="connsiteY190" fmla="*/ 196401 h 586292"/>
                  <a:gd name="connsiteX191" fmla="*/ 218736 w 577154"/>
                  <a:gd name="connsiteY191" fmla="*/ 186536 h 586292"/>
                  <a:gd name="connsiteX192" fmla="*/ 44805 w 577154"/>
                  <a:gd name="connsiteY192" fmla="*/ 172171 h 586292"/>
                  <a:gd name="connsiteX193" fmla="*/ 33414 w 577154"/>
                  <a:gd name="connsiteY193" fmla="*/ 202510 h 586292"/>
                  <a:gd name="connsiteX194" fmla="*/ 73663 w 577154"/>
                  <a:gd name="connsiteY194" fmla="*/ 202510 h 586292"/>
                  <a:gd name="connsiteX195" fmla="*/ 77460 w 577154"/>
                  <a:gd name="connsiteY195" fmla="*/ 188858 h 586292"/>
                  <a:gd name="connsiteX196" fmla="*/ 78979 w 577154"/>
                  <a:gd name="connsiteY196" fmla="*/ 185065 h 586292"/>
                  <a:gd name="connsiteX197" fmla="*/ 83535 w 577154"/>
                  <a:gd name="connsiteY197" fmla="*/ 172171 h 586292"/>
                  <a:gd name="connsiteX198" fmla="*/ 451103 w 577154"/>
                  <a:gd name="connsiteY198" fmla="*/ 136487 h 586292"/>
                  <a:gd name="connsiteX199" fmla="*/ 465547 w 577154"/>
                  <a:gd name="connsiteY199" fmla="*/ 138009 h 586292"/>
                  <a:gd name="connsiteX200" fmla="*/ 477709 w 577154"/>
                  <a:gd name="connsiteY200" fmla="*/ 154748 h 586292"/>
                  <a:gd name="connsiteX201" fmla="*/ 475429 w 577154"/>
                  <a:gd name="connsiteY201" fmla="*/ 168444 h 586292"/>
                  <a:gd name="connsiteX202" fmla="*/ 469347 w 577154"/>
                  <a:gd name="connsiteY202" fmla="*/ 169966 h 586292"/>
                  <a:gd name="connsiteX203" fmla="*/ 460986 w 577154"/>
                  <a:gd name="connsiteY203" fmla="*/ 166161 h 586292"/>
                  <a:gd name="connsiteX204" fmla="*/ 449583 w 577154"/>
                  <a:gd name="connsiteY204" fmla="*/ 150183 h 586292"/>
                  <a:gd name="connsiteX205" fmla="*/ 451103 w 577154"/>
                  <a:gd name="connsiteY205" fmla="*/ 136487 h 586292"/>
                  <a:gd name="connsiteX206" fmla="*/ 185242 w 577154"/>
                  <a:gd name="connsiteY206" fmla="*/ 122835 h 586292"/>
                  <a:gd name="connsiteX207" fmla="*/ 199674 w 577154"/>
                  <a:gd name="connsiteY207" fmla="*/ 122835 h 586292"/>
                  <a:gd name="connsiteX208" fmla="*/ 199674 w 577154"/>
                  <a:gd name="connsiteY208" fmla="*/ 137266 h 586292"/>
                  <a:gd name="connsiteX209" fmla="*/ 186762 w 577154"/>
                  <a:gd name="connsiteY209" fmla="*/ 150938 h 586292"/>
                  <a:gd name="connsiteX210" fmla="*/ 179166 w 577154"/>
                  <a:gd name="connsiteY210" fmla="*/ 154736 h 586292"/>
                  <a:gd name="connsiteX211" fmla="*/ 173090 w 577154"/>
                  <a:gd name="connsiteY211" fmla="*/ 152457 h 586292"/>
                  <a:gd name="connsiteX212" fmla="*/ 171571 w 577154"/>
                  <a:gd name="connsiteY212" fmla="*/ 138026 h 586292"/>
                  <a:gd name="connsiteX213" fmla="*/ 185242 w 577154"/>
                  <a:gd name="connsiteY213" fmla="*/ 122835 h 586292"/>
                  <a:gd name="connsiteX214" fmla="*/ 81257 w 577154"/>
                  <a:gd name="connsiteY214" fmla="*/ 111494 h 586292"/>
                  <a:gd name="connsiteX215" fmla="*/ 54677 w 577154"/>
                  <a:gd name="connsiteY215" fmla="*/ 151692 h 586292"/>
                  <a:gd name="connsiteX216" fmla="*/ 92648 w 577154"/>
                  <a:gd name="connsiteY216" fmla="*/ 151692 h 586292"/>
                  <a:gd name="connsiteX217" fmla="*/ 92648 w 577154"/>
                  <a:gd name="connsiteY217" fmla="*/ 150934 h 586292"/>
                  <a:gd name="connsiteX218" fmla="*/ 94926 w 577154"/>
                  <a:gd name="connsiteY218" fmla="*/ 146383 h 586292"/>
                  <a:gd name="connsiteX219" fmla="*/ 101761 w 577154"/>
                  <a:gd name="connsiteY219" fmla="*/ 135006 h 586292"/>
                  <a:gd name="connsiteX220" fmla="*/ 104039 w 577154"/>
                  <a:gd name="connsiteY220" fmla="*/ 130455 h 586292"/>
                  <a:gd name="connsiteX221" fmla="*/ 113152 w 577154"/>
                  <a:gd name="connsiteY221" fmla="*/ 116803 h 586292"/>
                  <a:gd name="connsiteX222" fmla="*/ 116190 w 577154"/>
                  <a:gd name="connsiteY222" fmla="*/ 111494 h 586292"/>
                  <a:gd name="connsiteX223" fmla="*/ 400213 w 577154"/>
                  <a:gd name="connsiteY223" fmla="*/ 85002 h 586292"/>
                  <a:gd name="connsiteX224" fmla="*/ 418420 w 577154"/>
                  <a:gd name="connsiteY224" fmla="*/ 95611 h 586292"/>
                  <a:gd name="connsiteX225" fmla="*/ 421455 w 577154"/>
                  <a:gd name="connsiteY225" fmla="*/ 109251 h 586292"/>
                  <a:gd name="connsiteX226" fmla="*/ 413110 w 577154"/>
                  <a:gd name="connsiteY226" fmla="*/ 113798 h 586292"/>
                  <a:gd name="connsiteX227" fmla="*/ 407800 w 577154"/>
                  <a:gd name="connsiteY227" fmla="*/ 112282 h 586292"/>
                  <a:gd name="connsiteX228" fmla="*/ 391110 w 577154"/>
                  <a:gd name="connsiteY228" fmla="*/ 103189 h 586292"/>
                  <a:gd name="connsiteX229" fmla="*/ 386558 w 577154"/>
                  <a:gd name="connsiteY229" fmla="*/ 89549 h 586292"/>
                  <a:gd name="connsiteX230" fmla="*/ 400213 w 577154"/>
                  <a:gd name="connsiteY230" fmla="*/ 85002 h 586292"/>
                  <a:gd name="connsiteX231" fmla="*/ 255897 w 577154"/>
                  <a:gd name="connsiteY231" fmla="*/ 76571 h 586292"/>
                  <a:gd name="connsiteX232" fmla="*/ 268814 w 577154"/>
                  <a:gd name="connsiteY232" fmla="*/ 82644 h 586292"/>
                  <a:gd name="connsiteX233" fmla="*/ 262735 w 577154"/>
                  <a:gd name="connsiteY233" fmla="*/ 95550 h 586292"/>
                  <a:gd name="connsiteX234" fmla="*/ 245259 w 577154"/>
                  <a:gd name="connsiteY234" fmla="*/ 103141 h 586292"/>
                  <a:gd name="connsiteX235" fmla="*/ 240700 w 577154"/>
                  <a:gd name="connsiteY235" fmla="*/ 104660 h 586292"/>
                  <a:gd name="connsiteX236" fmla="*/ 231582 w 577154"/>
                  <a:gd name="connsiteY236" fmla="*/ 99346 h 586292"/>
                  <a:gd name="connsiteX237" fmla="*/ 236141 w 577154"/>
                  <a:gd name="connsiteY237" fmla="*/ 85681 h 586292"/>
                  <a:gd name="connsiteX238" fmla="*/ 255897 w 577154"/>
                  <a:gd name="connsiteY238" fmla="*/ 76571 h 586292"/>
                  <a:gd name="connsiteX239" fmla="*/ 318232 w 577154"/>
                  <a:gd name="connsiteY239" fmla="*/ 65184 h 586292"/>
                  <a:gd name="connsiteX240" fmla="*/ 318990 w 577154"/>
                  <a:gd name="connsiteY240" fmla="*/ 65184 h 586292"/>
                  <a:gd name="connsiteX241" fmla="*/ 339459 w 577154"/>
                  <a:gd name="connsiteY241" fmla="*/ 66705 h 586292"/>
                  <a:gd name="connsiteX242" fmla="*/ 348556 w 577154"/>
                  <a:gd name="connsiteY242" fmla="*/ 78111 h 586292"/>
                  <a:gd name="connsiteX243" fmla="*/ 337943 w 577154"/>
                  <a:gd name="connsiteY243" fmla="*/ 87237 h 586292"/>
                  <a:gd name="connsiteX244" fmla="*/ 337184 w 577154"/>
                  <a:gd name="connsiteY244" fmla="*/ 86476 h 586292"/>
                  <a:gd name="connsiteX245" fmla="*/ 318990 w 577154"/>
                  <a:gd name="connsiteY245" fmla="*/ 85716 h 586292"/>
                  <a:gd name="connsiteX246" fmla="*/ 308376 w 577154"/>
                  <a:gd name="connsiteY246" fmla="*/ 75830 h 586292"/>
                  <a:gd name="connsiteX247" fmla="*/ 318232 w 577154"/>
                  <a:gd name="connsiteY247" fmla="*/ 65184 h 586292"/>
                  <a:gd name="connsiteX248" fmla="*/ 133656 w 577154"/>
                  <a:gd name="connsiteY248" fmla="*/ 60677 h 586292"/>
                  <a:gd name="connsiteX249" fmla="*/ 98723 w 577154"/>
                  <a:gd name="connsiteY249" fmla="*/ 91015 h 586292"/>
                  <a:gd name="connsiteX250" fmla="*/ 132138 w 577154"/>
                  <a:gd name="connsiteY250" fmla="*/ 91015 h 586292"/>
                  <a:gd name="connsiteX251" fmla="*/ 136694 w 577154"/>
                  <a:gd name="connsiteY251" fmla="*/ 85706 h 586292"/>
                  <a:gd name="connsiteX252" fmla="*/ 142010 w 577154"/>
                  <a:gd name="connsiteY252" fmla="*/ 79638 h 586292"/>
                  <a:gd name="connsiteX253" fmla="*/ 148085 w 577154"/>
                  <a:gd name="connsiteY253" fmla="*/ 73571 h 586292"/>
                  <a:gd name="connsiteX254" fmla="*/ 154161 w 577154"/>
                  <a:gd name="connsiteY254" fmla="*/ 67503 h 586292"/>
                  <a:gd name="connsiteX255" fmla="*/ 161755 w 577154"/>
                  <a:gd name="connsiteY255" fmla="*/ 60677 h 586292"/>
                  <a:gd name="connsiteX256" fmla="*/ 214914 w 577154"/>
                  <a:gd name="connsiteY256" fmla="*/ 25029 h 586292"/>
                  <a:gd name="connsiteX257" fmla="*/ 168589 w 577154"/>
                  <a:gd name="connsiteY257" fmla="*/ 40198 h 586292"/>
                  <a:gd name="connsiteX258" fmla="*/ 188334 w 577154"/>
                  <a:gd name="connsiteY258" fmla="*/ 40198 h 586292"/>
                  <a:gd name="connsiteX259" fmla="*/ 196688 w 577154"/>
                  <a:gd name="connsiteY259" fmla="*/ 34889 h 586292"/>
                  <a:gd name="connsiteX260" fmla="*/ 202004 w 577154"/>
                  <a:gd name="connsiteY260" fmla="*/ 31855 h 586292"/>
                  <a:gd name="connsiteX261" fmla="*/ 211877 w 577154"/>
                  <a:gd name="connsiteY261" fmla="*/ 26546 h 586292"/>
                  <a:gd name="connsiteX262" fmla="*/ 214914 w 577154"/>
                  <a:gd name="connsiteY262" fmla="*/ 25029 h 586292"/>
                  <a:gd name="connsiteX263" fmla="*/ 318954 w 577154"/>
                  <a:gd name="connsiteY263" fmla="*/ 20478 h 586292"/>
                  <a:gd name="connsiteX264" fmla="*/ 294653 w 577154"/>
                  <a:gd name="connsiteY264" fmla="*/ 21237 h 586292"/>
                  <a:gd name="connsiteX265" fmla="*/ 290855 w 577154"/>
                  <a:gd name="connsiteY265" fmla="*/ 21995 h 586292"/>
                  <a:gd name="connsiteX266" fmla="*/ 289337 w 577154"/>
                  <a:gd name="connsiteY266" fmla="*/ 22754 h 586292"/>
                  <a:gd name="connsiteX267" fmla="*/ 278705 w 577154"/>
                  <a:gd name="connsiteY267" fmla="*/ 24271 h 586292"/>
                  <a:gd name="connsiteX268" fmla="*/ 277945 w 577154"/>
                  <a:gd name="connsiteY268" fmla="*/ 24271 h 586292"/>
                  <a:gd name="connsiteX269" fmla="*/ 268073 w 577154"/>
                  <a:gd name="connsiteY269" fmla="*/ 26546 h 586292"/>
                  <a:gd name="connsiteX270" fmla="*/ 266554 w 577154"/>
                  <a:gd name="connsiteY270" fmla="*/ 26546 h 586292"/>
                  <a:gd name="connsiteX271" fmla="*/ 257441 w 577154"/>
                  <a:gd name="connsiteY271" fmla="*/ 29580 h 586292"/>
                  <a:gd name="connsiteX272" fmla="*/ 254404 w 577154"/>
                  <a:gd name="connsiteY272" fmla="*/ 30338 h 586292"/>
                  <a:gd name="connsiteX273" fmla="*/ 246810 w 577154"/>
                  <a:gd name="connsiteY273" fmla="*/ 32614 h 586292"/>
                  <a:gd name="connsiteX274" fmla="*/ 240734 w 577154"/>
                  <a:gd name="connsiteY274" fmla="*/ 35648 h 586292"/>
                  <a:gd name="connsiteX275" fmla="*/ 236937 w 577154"/>
                  <a:gd name="connsiteY275" fmla="*/ 37164 h 586292"/>
                  <a:gd name="connsiteX276" fmla="*/ 109355 w 577154"/>
                  <a:gd name="connsiteY276" fmla="*/ 163069 h 586292"/>
                  <a:gd name="connsiteX277" fmla="*/ 109355 w 577154"/>
                  <a:gd name="connsiteY277" fmla="*/ 164586 h 586292"/>
                  <a:gd name="connsiteX278" fmla="*/ 104799 w 577154"/>
                  <a:gd name="connsiteY278" fmla="*/ 174446 h 586292"/>
                  <a:gd name="connsiteX279" fmla="*/ 103280 w 577154"/>
                  <a:gd name="connsiteY279" fmla="*/ 178239 h 586292"/>
                  <a:gd name="connsiteX280" fmla="*/ 100242 w 577154"/>
                  <a:gd name="connsiteY280" fmla="*/ 185823 h 586292"/>
                  <a:gd name="connsiteX281" fmla="*/ 97964 w 577154"/>
                  <a:gd name="connsiteY281" fmla="*/ 190374 h 586292"/>
                  <a:gd name="connsiteX282" fmla="*/ 95686 w 577154"/>
                  <a:gd name="connsiteY282" fmla="*/ 197201 h 586292"/>
                  <a:gd name="connsiteX283" fmla="*/ 94167 w 577154"/>
                  <a:gd name="connsiteY283" fmla="*/ 203268 h 586292"/>
                  <a:gd name="connsiteX284" fmla="*/ 92648 w 577154"/>
                  <a:gd name="connsiteY284" fmla="*/ 209336 h 586292"/>
                  <a:gd name="connsiteX285" fmla="*/ 90370 w 577154"/>
                  <a:gd name="connsiteY285" fmla="*/ 215404 h 586292"/>
                  <a:gd name="connsiteX286" fmla="*/ 88851 w 577154"/>
                  <a:gd name="connsiteY286" fmla="*/ 221471 h 586292"/>
                  <a:gd name="connsiteX287" fmla="*/ 87332 w 577154"/>
                  <a:gd name="connsiteY287" fmla="*/ 227539 h 586292"/>
                  <a:gd name="connsiteX288" fmla="*/ 86573 w 577154"/>
                  <a:gd name="connsiteY288" fmla="*/ 234365 h 586292"/>
                  <a:gd name="connsiteX289" fmla="*/ 85054 w 577154"/>
                  <a:gd name="connsiteY289" fmla="*/ 240433 h 586292"/>
                  <a:gd name="connsiteX290" fmla="*/ 84295 w 577154"/>
                  <a:gd name="connsiteY290" fmla="*/ 247259 h 586292"/>
                  <a:gd name="connsiteX291" fmla="*/ 83535 w 577154"/>
                  <a:gd name="connsiteY291" fmla="*/ 253327 h 586292"/>
                  <a:gd name="connsiteX292" fmla="*/ 82776 w 577154"/>
                  <a:gd name="connsiteY292" fmla="*/ 260912 h 586292"/>
                  <a:gd name="connsiteX293" fmla="*/ 82016 w 577154"/>
                  <a:gd name="connsiteY293" fmla="*/ 266221 h 586292"/>
                  <a:gd name="connsiteX294" fmla="*/ 81257 w 577154"/>
                  <a:gd name="connsiteY294" fmla="*/ 275322 h 586292"/>
                  <a:gd name="connsiteX295" fmla="*/ 81257 w 577154"/>
                  <a:gd name="connsiteY295" fmla="*/ 279873 h 586292"/>
                  <a:gd name="connsiteX296" fmla="*/ 80498 w 577154"/>
                  <a:gd name="connsiteY296" fmla="*/ 293525 h 586292"/>
                  <a:gd name="connsiteX297" fmla="*/ 81257 w 577154"/>
                  <a:gd name="connsiteY297" fmla="*/ 306419 h 586292"/>
                  <a:gd name="connsiteX298" fmla="*/ 81257 w 577154"/>
                  <a:gd name="connsiteY298" fmla="*/ 311729 h 586292"/>
                  <a:gd name="connsiteX299" fmla="*/ 82016 w 577154"/>
                  <a:gd name="connsiteY299" fmla="*/ 320072 h 586292"/>
                  <a:gd name="connsiteX300" fmla="*/ 82776 w 577154"/>
                  <a:gd name="connsiteY300" fmla="*/ 325381 h 586292"/>
                  <a:gd name="connsiteX301" fmla="*/ 83535 w 577154"/>
                  <a:gd name="connsiteY301" fmla="*/ 332966 h 586292"/>
                  <a:gd name="connsiteX302" fmla="*/ 84295 w 577154"/>
                  <a:gd name="connsiteY302" fmla="*/ 339033 h 586292"/>
                  <a:gd name="connsiteX303" fmla="*/ 85054 w 577154"/>
                  <a:gd name="connsiteY303" fmla="*/ 345859 h 586292"/>
                  <a:gd name="connsiteX304" fmla="*/ 86573 w 577154"/>
                  <a:gd name="connsiteY304" fmla="*/ 351927 h 586292"/>
                  <a:gd name="connsiteX305" fmla="*/ 87332 w 577154"/>
                  <a:gd name="connsiteY305" fmla="*/ 358753 h 586292"/>
                  <a:gd name="connsiteX306" fmla="*/ 88851 w 577154"/>
                  <a:gd name="connsiteY306" fmla="*/ 364821 h 586292"/>
                  <a:gd name="connsiteX307" fmla="*/ 90370 w 577154"/>
                  <a:gd name="connsiteY307" fmla="*/ 370889 h 586292"/>
                  <a:gd name="connsiteX308" fmla="*/ 91889 w 577154"/>
                  <a:gd name="connsiteY308" fmla="*/ 376956 h 586292"/>
                  <a:gd name="connsiteX309" fmla="*/ 94167 w 577154"/>
                  <a:gd name="connsiteY309" fmla="*/ 383783 h 586292"/>
                  <a:gd name="connsiteX310" fmla="*/ 95686 w 577154"/>
                  <a:gd name="connsiteY310" fmla="*/ 389092 h 586292"/>
                  <a:gd name="connsiteX311" fmla="*/ 97964 w 577154"/>
                  <a:gd name="connsiteY311" fmla="*/ 395918 h 586292"/>
                  <a:gd name="connsiteX312" fmla="*/ 100242 w 577154"/>
                  <a:gd name="connsiteY312" fmla="*/ 401227 h 586292"/>
                  <a:gd name="connsiteX313" fmla="*/ 103280 w 577154"/>
                  <a:gd name="connsiteY313" fmla="*/ 408812 h 586292"/>
                  <a:gd name="connsiteX314" fmla="*/ 104799 w 577154"/>
                  <a:gd name="connsiteY314" fmla="*/ 412604 h 586292"/>
                  <a:gd name="connsiteX315" fmla="*/ 108596 w 577154"/>
                  <a:gd name="connsiteY315" fmla="*/ 422464 h 586292"/>
                  <a:gd name="connsiteX316" fmla="*/ 109355 w 577154"/>
                  <a:gd name="connsiteY316" fmla="*/ 423223 h 586292"/>
                  <a:gd name="connsiteX317" fmla="*/ 236937 w 577154"/>
                  <a:gd name="connsiteY317" fmla="*/ 549886 h 586292"/>
                  <a:gd name="connsiteX318" fmla="*/ 240734 w 577154"/>
                  <a:gd name="connsiteY318" fmla="*/ 551403 h 586292"/>
                  <a:gd name="connsiteX319" fmla="*/ 246810 w 577154"/>
                  <a:gd name="connsiteY319" fmla="*/ 553678 h 586292"/>
                  <a:gd name="connsiteX320" fmla="*/ 254404 w 577154"/>
                  <a:gd name="connsiteY320" fmla="*/ 555954 h 586292"/>
                  <a:gd name="connsiteX321" fmla="*/ 257441 w 577154"/>
                  <a:gd name="connsiteY321" fmla="*/ 557471 h 586292"/>
                  <a:gd name="connsiteX322" fmla="*/ 266554 w 577154"/>
                  <a:gd name="connsiteY322" fmla="*/ 559746 h 586292"/>
                  <a:gd name="connsiteX323" fmla="*/ 268073 w 577154"/>
                  <a:gd name="connsiteY323" fmla="*/ 559746 h 586292"/>
                  <a:gd name="connsiteX324" fmla="*/ 277945 w 577154"/>
                  <a:gd name="connsiteY324" fmla="*/ 562021 h 586292"/>
                  <a:gd name="connsiteX325" fmla="*/ 278705 w 577154"/>
                  <a:gd name="connsiteY325" fmla="*/ 562780 h 586292"/>
                  <a:gd name="connsiteX326" fmla="*/ 289337 w 577154"/>
                  <a:gd name="connsiteY326" fmla="*/ 564297 h 586292"/>
                  <a:gd name="connsiteX327" fmla="*/ 290855 w 577154"/>
                  <a:gd name="connsiteY327" fmla="*/ 564297 h 586292"/>
                  <a:gd name="connsiteX328" fmla="*/ 294653 w 577154"/>
                  <a:gd name="connsiteY328" fmla="*/ 565055 h 586292"/>
                  <a:gd name="connsiteX329" fmla="*/ 318954 w 577154"/>
                  <a:gd name="connsiteY329" fmla="*/ 566572 h 586292"/>
                  <a:gd name="connsiteX330" fmla="*/ 556650 w 577154"/>
                  <a:gd name="connsiteY330" fmla="*/ 293525 h 586292"/>
                  <a:gd name="connsiteX331" fmla="*/ 318954 w 577154"/>
                  <a:gd name="connsiteY331" fmla="*/ 20478 h 586292"/>
                  <a:gd name="connsiteX332" fmla="*/ 258201 w 577154"/>
                  <a:gd name="connsiteY332" fmla="*/ 0 h 586292"/>
                  <a:gd name="connsiteX333" fmla="*/ 287818 w 577154"/>
                  <a:gd name="connsiteY333" fmla="*/ 2275 h 586292"/>
                  <a:gd name="connsiteX334" fmla="*/ 318954 w 577154"/>
                  <a:gd name="connsiteY334" fmla="*/ 0 h 586292"/>
                  <a:gd name="connsiteX335" fmla="*/ 577154 w 577154"/>
                  <a:gd name="connsiteY335" fmla="*/ 293525 h 586292"/>
                  <a:gd name="connsiteX336" fmla="*/ 318954 w 577154"/>
                  <a:gd name="connsiteY336" fmla="*/ 586292 h 586292"/>
                  <a:gd name="connsiteX337" fmla="*/ 287818 w 577154"/>
                  <a:gd name="connsiteY337" fmla="*/ 584775 h 586292"/>
                  <a:gd name="connsiteX338" fmla="*/ 258201 w 577154"/>
                  <a:gd name="connsiteY338" fmla="*/ 586292 h 586292"/>
                  <a:gd name="connsiteX339" fmla="*/ 110874 w 577154"/>
                  <a:gd name="connsiteY339" fmla="*/ 533958 h 586292"/>
                  <a:gd name="connsiteX340" fmla="*/ 108596 w 577154"/>
                  <a:gd name="connsiteY340" fmla="*/ 532441 h 586292"/>
                  <a:gd name="connsiteX341" fmla="*/ 60753 w 577154"/>
                  <a:gd name="connsiteY341" fmla="*/ 482383 h 586292"/>
                  <a:gd name="connsiteX342" fmla="*/ 59993 w 577154"/>
                  <a:gd name="connsiteY342" fmla="*/ 480866 h 586292"/>
                  <a:gd name="connsiteX343" fmla="*/ 25060 w 577154"/>
                  <a:gd name="connsiteY343" fmla="*/ 419430 h 586292"/>
                  <a:gd name="connsiteX344" fmla="*/ 24301 w 577154"/>
                  <a:gd name="connsiteY344" fmla="*/ 417913 h 586292"/>
                  <a:gd name="connsiteX345" fmla="*/ 0 w 577154"/>
                  <a:gd name="connsiteY345" fmla="*/ 293525 h 586292"/>
                  <a:gd name="connsiteX346" fmla="*/ 9872 w 577154"/>
                  <a:gd name="connsiteY346" fmla="*/ 211611 h 586292"/>
                  <a:gd name="connsiteX347" fmla="*/ 10632 w 577154"/>
                  <a:gd name="connsiteY347" fmla="*/ 207819 h 586292"/>
                  <a:gd name="connsiteX348" fmla="*/ 28857 w 577154"/>
                  <a:gd name="connsiteY348" fmla="*/ 158519 h 586292"/>
                  <a:gd name="connsiteX349" fmla="*/ 29617 w 577154"/>
                  <a:gd name="connsiteY349" fmla="*/ 157002 h 586292"/>
                  <a:gd name="connsiteX350" fmla="*/ 67588 w 577154"/>
                  <a:gd name="connsiteY350" fmla="*/ 94808 h 586292"/>
                  <a:gd name="connsiteX351" fmla="*/ 69106 w 577154"/>
                  <a:gd name="connsiteY351" fmla="*/ 94049 h 586292"/>
                  <a:gd name="connsiteX352" fmla="*/ 123025 w 577154"/>
                  <a:gd name="connsiteY352" fmla="*/ 43232 h 586292"/>
                  <a:gd name="connsiteX353" fmla="*/ 258201 w 577154"/>
                  <a:gd name="connsiteY353" fmla="*/ 0 h 586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</a:cxnLst>
                <a:rect l="l" t="t" r="r" b="b"/>
                <a:pathLst>
                  <a:path w="577154" h="586292">
                    <a:moveTo>
                      <a:pt x="149604" y="536234"/>
                    </a:moveTo>
                    <a:cubicBezTo>
                      <a:pt x="170108" y="548369"/>
                      <a:pt x="191372" y="556712"/>
                      <a:pt x="214914" y="562021"/>
                    </a:cubicBezTo>
                    <a:cubicBezTo>
                      <a:pt x="214155" y="561263"/>
                      <a:pt x="212636" y="560504"/>
                      <a:pt x="211877" y="559746"/>
                    </a:cubicBezTo>
                    <a:cubicBezTo>
                      <a:pt x="208079" y="558229"/>
                      <a:pt x="205041" y="556712"/>
                      <a:pt x="202004" y="554437"/>
                    </a:cubicBezTo>
                    <a:cubicBezTo>
                      <a:pt x="199725" y="553678"/>
                      <a:pt x="198207" y="552920"/>
                      <a:pt x="196688" y="551403"/>
                    </a:cubicBezTo>
                    <a:cubicBezTo>
                      <a:pt x="192131" y="549128"/>
                      <a:pt x="188334" y="546094"/>
                      <a:pt x="184537" y="543818"/>
                    </a:cubicBezTo>
                    <a:cubicBezTo>
                      <a:pt x="182259" y="542301"/>
                      <a:pt x="179981" y="540784"/>
                      <a:pt x="177702" y="538509"/>
                    </a:cubicBezTo>
                    <a:cubicBezTo>
                      <a:pt x="176184" y="537751"/>
                      <a:pt x="175424" y="536992"/>
                      <a:pt x="173905" y="536234"/>
                    </a:cubicBezTo>
                    <a:close/>
                    <a:moveTo>
                      <a:pt x="299943" y="499816"/>
                    </a:moveTo>
                    <a:cubicBezTo>
                      <a:pt x="306021" y="500576"/>
                      <a:pt x="312100" y="500576"/>
                      <a:pt x="318939" y="500576"/>
                    </a:cubicBezTo>
                    <a:cubicBezTo>
                      <a:pt x="324257" y="500576"/>
                      <a:pt x="329576" y="505139"/>
                      <a:pt x="329576" y="511222"/>
                    </a:cubicBezTo>
                    <a:cubicBezTo>
                      <a:pt x="329576" y="516546"/>
                      <a:pt x="325017" y="521108"/>
                      <a:pt x="319698" y="521108"/>
                    </a:cubicBezTo>
                    <a:lnTo>
                      <a:pt x="318939" y="521108"/>
                    </a:lnTo>
                    <a:cubicBezTo>
                      <a:pt x="311340" y="521108"/>
                      <a:pt x="304502" y="520348"/>
                      <a:pt x="297663" y="519587"/>
                    </a:cubicBezTo>
                    <a:cubicBezTo>
                      <a:pt x="291584" y="518827"/>
                      <a:pt x="287785" y="514264"/>
                      <a:pt x="288545" y="508941"/>
                    </a:cubicBezTo>
                    <a:cubicBezTo>
                      <a:pt x="289305" y="502857"/>
                      <a:pt x="293864" y="499055"/>
                      <a:pt x="299943" y="499816"/>
                    </a:cubicBezTo>
                    <a:close/>
                    <a:moveTo>
                      <a:pt x="88851" y="485417"/>
                    </a:moveTo>
                    <a:cubicBezTo>
                      <a:pt x="98723" y="496794"/>
                      <a:pt x="109355" y="506654"/>
                      <a:pt x="119987" y="515755"/>
                    </a:cubicBezTo>
                    <a:lnTo>
                      <a:pt x="150364" y="515755"/>
                    </a:lnTo>
                    <a:cubicBezTo>
                      <a:pt x="149604" y="514997"/>
                      <a:pt x="148845" y="514238"/>
                      <a:pt x="148085" y="513480"/>
                    </a:cubicBezTo>
                    <a:cubicBezTo>
                      <a:pt x="146566" y="511204"/>
                      <a:pt x="144288" y="508929"/>
                      <a:pt x="142010" y="507412"/>
                    </a:cubicBezTo>
                    <a:cubicBezTo>
                      <a:pt x="140491" y="505137"/>
                      <a:pt x="138213" y="502861"/>
                      <a:pt x="136694" y="501344"/>
                    </a:cubicBezTo>
                    <a:cubicBezTo>
                      <a:pt x="133656" y="497552"/>
                      <a:pt x="130619" y="493760"/>
                      <a:pt x="127581" y="489967"/>
                    </a:cubicBezTo>
                    <a:cubicBezTo>
                      <a:pt x="126062" y="488450"/>
                      <a:pt x="125303" y="486934"/>
                      <a:pt x="123784" y="485417"/>
                    </a:cubicBezTo>
                    <a:close/>
                    <a:moveTo>
                      <a:pt x="399912" y="482256"/>
                    </a:moveTo>
                    <a:cubicBezTo>
                      <a:pt x="402382" y="483014"/>
                      <a:pt x="404471" y="484721"/>
                      <a:pt x="405611" y="486996"/>
                    </a:cubicBezTo>
                    <a:cubicBezTo>
                      <a:pt x="408650" y="492305"/>
                      <a:pt x="406371" y="498373"/>
                      <a:pt x="401812" y="500648"/>
                    </a:cubicBezTo>
                    <a:cubicBezTo>
                      <a:pt x="394973" y="504441"/>
                      <a:pt x="388895" y="506716"/>
                      <a:pt x="382056" y="509750"/>
                    </a:cubicBezTo>
                    <a:cubicBezTo>
                      <a:pt x="380536" y="509750"/>
                      <a:pt x="379776" y="510508"/>
                      <a:pt x="378257" y="510508"/>
                    </a:cubicBezTo>
                    <a:cubicBezTo>
                      <a:pt x="374458" y="510508"/>
                      <a:pt x="370658" y="507474"/>
                      <a:pt x="369139" y="503682"/>
                    </a:cubicBezTo>
                    <a:cubicBezTo>
                      <a:pt x="366859" y="498373"/>
                      <a:pt x="369899" y="492305"/>
                      <a:pt x="375217" y="490789"/>
                    </a:cubicBezTo>
                    <a:cubicBezTo>
                      <a:pt x="380536" y="488513"/>
                      <a:pt x="386615" y="486238"/>
                      <a:pt x="391934" y="483204"/>
                    </a:cubicBezTo>
                    <a:cubicBezTo>
                      <a:pt x="394593" y="481687"/>
                      <a:pt x="397443" y="481498"/>
                      <a:pt x="399912" y="482256"/>
                    </a:cubicBezTo>
                    <a:close/>
                    <a:moveTo>
                      <a:pt x="229351" y="474063"/>
                    </a:moveTo>
                    <a:cubicBezTo>
                      <a:pt x="234677" y="477094"/>
                      <a:pt x="240764" y="480126"/>
                      <a:pt x="246091" y="483157"/>
                    </a:cubicBezTo>
                    <a:cubicBezTo>
                      <a:pt x="250656" y="486188"/>
                      <a:pt x="252939" y="492250"/>
                      <a:pt x="250656" y="496797"/>
                    </a:cubicBezTo>
                    <a:cubicBezTo>
                      <a:pt x="248374" y="500586"/>
                      <a:pt x="245330" y="502101"/>
                      <a:pt x="241525" y="502101"/>
                    </a:cubicBezTo>
                    <a:cubicBezTo>
                      <a:pt x="240004" y="502101"/>
                      <a:pt x="238482" y="502101"/>
                      <a:pt x="236960" y="501343"/>
                    </a:cubicBezTo>
                    <a:cubicBezTo>
                      <a:pt x="230872" y="498312"/>
                      <a:pt x="224024" y="494523"/>
                      <a:pt x="218698" y="490735"/>
                    </a:cubicBezTo>
                    <a:cubicBezTo>
                      <a:pt x="214132" y="487703"/>
                      <a:pt x="212610" y="481641"/>
                      <a:pt x="215654" y="477094"/>
                    </a:cubicBezTo>
                    <a:cubicBezTo>
                      <a:pt x="218698" y="471790"/>
                      <a:pt x="224785" y="471032"/>
                      <a:pt x="229351" y="474063"/>
                    </a:cubicBezTo>
                    <a:close/>
                    <a:moveTo>
                      <a:pt x="464745" y="433889"/>
                    </a:moveTo>
                    <a:cubicBezTo>
                      <a:pt x="469298" y="436925"/>
                      <a:pt x="470057" y="443755"/>
                      <a:pt x="466262" y="447550"/>
                    </a:cubicBezTo>
                    <a:cubicBezTo>
                      <a:pt x="461709" y="453622"/>
                      <a:pt x="457155" y="458935"/>
                      <a:pt x="451842" y="463488"/>
                    </a:cubicBezTo>
                    <a:cubicBezTo>
                      <a:pt x="450324" y="465765"/>
                      <a:pt x="447288" y="466524"/>
                      <a:pt x="445012" y="466524"/>
                    </a:cubicBezTo>
                    <a:cubicBezTo>
                      <a:pt x="442735" y="466524"/>
                      <a:pt x="439699" y="465765"/>
                      <a:pt x="438181" y="463488"/>
                    </a:cubicBezTo>
                    <a:cubicBezTo>
                      <a:pt x="433627" y="459694"/>
                      <a:pt x="433627" y="453622"/>
                      <a:pt x="438181" y="449068"/>
                    </a:cubicBezTo>
                    <a:cubicBezTo>
                      <a:pt x="441976" y="444514"/>
                      <a:pt x="446530" y="439961"/>
                      <a:pt x="450324" y="435407"/>
                    </a:cubicBezTo>
                    <a:cubicBezTo>
                      <a:pt x="454119" y="430853"/>
                      <a:pt x="460191" y="430094"/>
                      <a:pt x="464745" y="433889"/>
                    </a:cubicBezTo>
                    <a:close/>
                    <a:moveTo>
                      <a:pt x="49362" y="424740"/>
                    </a:moveTo>
                    <a:cubicBezTo>
                      <a:pt x="56196" y="439150"/>
                      <a:pt x="64550" y="452803"/>
                      <a:pt x="73663" y="464938"/>
                    </a:cubicBezTo>
                    <a:lnTo>
                      <a:pt x="109355" y="464938"/>
                    </a:lnTo>
                    <a:cubicBezTo>
                      <a:pt x="107836" y="461904"/>
                      <a:pt x="106318" y="459629"/>
                      <a:pt x="104039" y="456595"/>
                    </a:cubicBezTo>
                    <a:cubicBezTo>
                      <a:pt x="103280" y="455078"/>
                      <a:pt x="102521" y="453561"/>
                      <a:pt x="101761" y="452044"/>
                    </a:cubicBezTo>
                    <a:cubicBezTo>
                      <a:pt x="99483" y="448252"/>
                      <a:pt x="97205" y="443701"/>
                      <a:pt x="94926" y="439909"/>
                    </a:cubicBezTo>
                    <a:cubicBezTo>
                      <a:pt x="94167" y="438392"/>
                      <a:pt x="93408" y="436875"/>
                      <a:pt x="92648" y="435358"/>
                    </a:cubicBezTo>
                    <a:cubicBezTo>
                      <a:pt x="91129" y="431566"/>
                      <a:pt x="89611" y="428532"/>
                      <a:pt x="88092" y="424740"/>
                    </a:cubicBezTo>
                    <a:close/>
                    <a:moveTo>
                      <a:pt x="161771" y="417898"/>
                    </a:moveTo>
                    <a:cubicBezTo>
                      <a:pt x="166316" y="414864"/>
                      <a:pt x="173134" y="415623"/>
                      <a:pt x="176164" y="420173"/>
                    </a:cubicBezTo>
                    <a:cubicBezTo>
                      <a:pt x="179194" y="425482"/>
                      <a:pt x="183739" y="430790"/>
                      <a:pt x="187527" y="435341"/>
                    </a:cubicBezTo>
                    <a:cubicBezTo>
                      <a:pt x="190557" y="439891"/>
                      <a:pt x="190557" y="446717"/>
                      <a:pt x="186012" y="449750"/>
                    </a:cubicBezTo>
                    <a:cubicBezTo>
                      <a:pt x="183739" y="451267"/>
                      <a:pt x="181466" y="452025"/>
                      <a:pt x="179194" y="452025"/>
                    </a:cubicBezTo>
                    <a:cubicBezTo>
                      <a:pt x="176921" y="452025"/>
                      <a:pt x="173891" y="451267"/>
                      <a:pt x="171619" y="448233"/>
                    </a:cubicBezTo>
                    <a:cubicBezTo>
                      <a:pt x="167074" y="442925"/>
                      <a:pt x="163286" y="437616"/>
                      <a:pt x="159498" y="431549"/>
                    </a:cubicBezTo>
                    <a:cubicBezTo>
                      <a:pt x="155711" y="426998"/>
                      <a:pt x="157226" y="420931"/>
                      <a:pt x="161771" y="417898"/>
                    </a:cubicBezTo>
                    <a:close/>
                    <a:moveTo>
                      <a:pt x="31136" y="373923"/>
                    </a:moveTo>
                    <a:cubicBezTo>
                      <a:pt x="33414" y="384541"/>
                      <a:pt x="37211" y="394401"/>
                      <a:pt x="41008" y="404261"/>
                    </a:cubicBezTo>
                    <a:lnTo>
                      <a:pt x="79738" y="404261"/>
                    </a:lnTo>
                    <a:cubicBezTo>
                      <a:pt x="79738" y="403503"/>
                      <a:pt x="78979" y="401986"/>
                      <a:pt x="78979" y="401227"/>
                    </a:cubicBezTo>
                    <a:cubicBezTo>
                      <a:pt x="78219" y="399710"/>
                      <a:pt x="77460" y="398952"/>
                      <a:pt x="77460" y="397435"/>
                    </a:cubicBezTo>
                    <a:cubicBezTo>
                      <a:pt x="75182" y="391367"/>
                      <a:pt x="73663" y="385300"/>
                      <a:pt x="72144" y="379232"/>
                    </a:cubicBezTo>
                    <a:cubicBezTo>
                      <a:pt x="71385" y="378473"/>
                      <a:pt x="71385" y="378473"/>
                      <a:pt x="71385" y="377715"/>
                    </a:cubicBezTo>
                    <a:cubicBezTo>
                      <a:pt x="71385" y="376956"/>
                      <a:pt x="70625" y="375439"/>
                      <a:pt x="70625" y="373923"/>
                    </a:cubicBezTo>
                    <a:close/>
                    <a:moveTo>
                      <a:pt x="499728" y="361797"/>
                    </a:moveTo>
                    <a:cubicBezTo>
                      <a:pt x="505037" y="363315"/>
                      <a:pt x="508071" y="369384"/>
                      <a:pt x="506554" y="374694"/>
                    </a:cubicBezTo>
                    <a:cubicBezTo>
                      <a:pt x="504279" y="381522"/>
                      <a:pt x="501245" y="387591"/>
                      <a:pt x="498970" y="394418"/>
                    </a:cubicBezTo>
                    <a:cubicBezTo>
                      <a:pt x="497453" y="398211"/>
                      <a:pt x="493661" y="400487"/>
                      <a:pt x="489868" y="400487"/>
                    </a:cubicBezTo>
                    <a:cubicBezTo>
                      <a:pt x="488352" y="400487"/>
                      <a:pt x="486835" y="399729"/>
                      <a:pt x="485318" y="399729"/>
                    </a:cubicBezTo>
                    <a:cubicBezTo>
                      <a:pt x="480767" y="397453"/>
                      <a:pt x="477733" y="391384"/>
                      <a:pt x="480009" y="386073"/>
                    </a:cubicBezTo>
                    <a:cubicBezTo>
                      <a:pt x="483042" y="380004"/>
                      <a:pt x="485318" y="373935"/>
                      <a:pt x="486835" y="367866"/>
                    </a:cubicBezTo>
                    <a:cubicBezTo>
                      <a:pt x="489110" y="362556"/>
                      <a:pt x="494419" y="360280"/>
                      <a:pt x="499728" y="361797"/>
                    </a:cubicBezTo>
                    <a:close/>
                    <a:moveTo>
                      <a:pt x="132907" y="343643"/>
                    </a:moveTo>
                    <a:cubicBezTo>
                      <a:pt x="138227" y="342126"/>
                      <a:pt x="143546" y="345161"/>
                      <a:pt x="145066" y="350471"/>
                    </a:cubicBezTo>
                    <a:cubicBezTo>
                      <a:pt x="146586" y="356540"/>
                      <a:pt x="148865" y="363368"/>
                      <a:pt x="150385" y="368678"/>
                    </a:cubicBezTo>
                    <a:cubicBezTo>
                      <a:pt x="152665" y="373988"/>
                      <a:pt x="149625" y="380057"/>
                      <a:pt x="144306" y="381575"/>
                    </a:cubicBezTo>
                    <a:cubicBezTo>
                      <a:pt x="142786" y="382333"/>
                      <a:pt x="142026" y="382333"/>
                      <a:pt x="141266" y="382333"/>
                    </a:cubicBezTo>
                    <a:cubicBezTo>
                      <a:pt x="136707" y="382333"/>
                      <a:pt x="132907" y="380057"/>
                      <a:pt x="131388" y="375506"/>
                    </a:cubicBezTo>
                    <a:cubicBezTo>
                      <a:pt x="129108" y="368678"/>
                      <a:pt x="126828" y="362609"/>
                      <a:pt x="125309" y="355781"/>
                    </a:cubicBezTo>
                    <a:cubicBezTo>
                      <a:pt x="123789" y="350471"/>
                      <a:pt x="127588" y="344402"/>
                      <a:pt x="132907" y="343643"/>
                    </a:cubicBezTo>
                    <a:close/>
                    <a:moveTo>
                      <a:pt x="21263" y="323864"/>
                    </a:moveTo>
                    <a:cubicBezTo>
                      <a:pt x="22782" y="333724"/>
                      <a:pt x="24301" y="344342"/>
                      <a:pt x="25820" y="354203"/>
                    </a:cubicBezTo>
                    <a:lnTo>
                      <a:pt x="66069" y="354203"/>
                    </a:lnTo>
                    <a:cubicBezTo>
                      <a:pt x="65309" y="348135"/>
                      <a:pt x="63790" y="342826"/>
                      <a:pt x="63031" y="337516"/>
                    </a:cubicBezTo>
                    <a:cubicBezTo>
                      <a:pt x="63031" y="336758"/>
                      <a:pt x="63031" y="336758"/>
                      <a:pt x="63031" y="335999"/>
                    </a:cubicBezTo>
                    <a:cubicBezTo>
                      <a:pt x="63031" y="332207"/>
                      <a:pt x="62272" y="327656"/>
                      <a:pt x="61512" y="323864"/>
                    </a:cubicBezTo>
                    <a:close/>
                    <a:moveTo>
                      <a:pt x="509625" y="282911"/>
                    </a:moveTo>
                    <a:cubicBezTo>
                      <a:pt x="514955" y="282911"/>
                      <a:pt x="519524" y="286704"/>
                      <a:pt x="519524" y="292773"/>
                    </a:cubicBezTo>
                    <a:lnTo>
                      <a:pt x="519524" y="293532"/>
                    </a:lnTo>
                    <a:cubicBezTo>
                      <a:pt x="519524" y="300360"/>
                      <a:pt x="519524" y="307187"/>
                      <a:pt x="518763" y="313256"/>
                    </a:cubicBezTo>
                    <a:cubicBezTo>
                      <a:pt x="518763" y="318567"/>
                      <a:pt x="514194" y="323118"/>
                      <a:pt x="508863" y="323118"/>
                    </a:cubicBezTo>
                    <a:cubicBezTo>
                      <a:pt x="508102" y="323118"/>
                      <a:pt x="508102" y="323118"/>
                      <a:pt x="508102" y="322360"/>
                    </a:cubicBezTo>
                    <a:cubicBezTo>
                      <a:pt x="502010" y="322360"/>
                      <a:pt x="498202" y="317808"/>
                      <a:pt x="498964" y="311739"/>
                    </a:cubicBezTo>
                    <a:cubicBezTo>
                      <a:pt x="498964" y="305670"/>
                      <a:pt x="498964" y="299601"/>
                      <a:pt x="498964" y="293532"/>
                    </a:cubicBezTo>
                    <a:cubicBezTo>
                      <a:pt x="498964" y="287463"/>
                      <a:pt x="503533" y="282911"/>
                      <a:pt x="509625" y="282911"/>
                    </a:cubicBezTo>
                    <a:close/>
                    <a:moveTo>
                      <a:pt x="20504" y="273047"/>
                    </a:moveTo>
                    <a:cubicBezTo>
                      <a:pt x="20504" y="279873"/>
                      <a:pt x="19744" y="286699"/>
                      <a:pt x="19744" y="293525"/>
                    </a:cubicBezTo>
                    <a:cubicBezTo>
                      <a:pt x="19744" y="296559"/>
                      <a:pt x="20504" y="300352"/>
                      <a:pt x="20504" y="303385"/>
                    </a:cubicBezTo>
                    <a:lnTo>
                      <a:pt x="60753" y="303385"/>
                    </a:lnTo>
                    <a:cubicBezTo>
                      <a:pt x="60753" y="300352"/>
                      <a:pt x="60753" y="296559"/>
                      <a:pt x="60753" y="293525"/>
                    </a:cubicBezTo>
                    <a:cubicBezTo>
                      <a:pt x="60753" y="286699"/>
                      <a:pt x="60753" y="279873"/>
                      <a:pt x="61512" y="273805"/>
                    </a:cubicBezTo>
                    <a:cubicBezTo>
                      <a:pt x="61512" y="273047"/>
                      <a:pt x="61512" y="273047"/>
                      <a:pt x="61512" y="273047"/>
                    </a:cubicBezTo>
                    <a:close/>
                    <a:moveTo>
                      <a:pt x="129811" y="263173"/>
                    </a:moveTo>
                    <a:cubicBezTo>
                      <a:pt x="135111" y="263932"/>
                      <a:pt x="138897" y="268484"/>
                      <a:pt x="138897" y="274553"/>
                    </a:cubicBezTo>
                    <a:cubicBezTo>
                      <a:pt x="138140" y="280622"/>
                      <a:pt x="138140" y="286691"/>
                      <a:pt x="138140" y="292760"/>
                    </a:cubicBezTo>
                    <a:lnTo>
                      <a:pt x="138140" y="293518"/>
                    </a:lnTo>
                    <a:cubicBezTo>
                      <a:pt x="138140" y="298829"/>
                      <a:pt x="133597" y="303380"/>
                      <a:pt x="128297" y="303380"/>
                    </a:cubicBezTo>
                    <a:cubicBezTo>
                      <a:pt x="122997" y="303380"/>
                      <a:pt x="118454" y="299587"/>
                      <a:pt x="117697" y="294277"/>
                    </a:cubicBezTo>
                    <a:lnTo>
                      <a:pt x="117697" y="293518"/>
                    </a:lnTo>
                    <a:cubicBezTo>
                      <a:pt x="117697" y="286691"/>
                      <a:pt x="118454" y="279863"/>
                      <a:pt x="118454" y="273035"/>
                    </a:cubicBezTo>
                    <a:cubicBezTo>
                      <a:pt x="119211" y="266966"/>
                      <a:pt x="123754" y="263173"/>
                      <a:pt x="129811" y="263173"/>
                    </a:cubicBezTo>
                    <a:close/>
                    <a:moveTo>
                      <a:pt x="28098" y="222230"/>
                    </a:moveTo>
                    <a:cubicBezTo>
                      <a:pt x="25820" y="232090"/>
                      <a:pt x="24301" y="242708"/>
                      <a:pt x="22782" y="252568"/>
                    </a:cubicBezTo>
                    <a:lnTo>
                      <a:pt x="63031" y="252568"/>
                    </a:lnTo>
                    <a:cubicBezTo>
                      <a:pt x="63031" y="251810"/>
                      <a:pt x="63031" y="251052"/>
                      <a:pt x="63031" y="250293"/>
                    </a:cubicBezTo>
                    <a:cubicBezTo>
                      <a:pt x="63031" y="250293"/>
                      <a:pt x="63031" y="249535"/>
                      <a:pt x="63031" y="249535"/>
                    </a:cubicBezTo>
                    <a:cubicBezTo>
                      <a:pt x="64550" y="242708"/>
                      <a:pt x="65309" y="236641"/>
                      <a:pt x="66828" y="229815"/>
                    </a:cubicBezTo>
                    <a:cubicBezTo>
                      <a:pt x="66828" y="229056"/>
                      <a:pt x="66828" y="227539"/>
                      <a:pt x="67588" y="226022"/>
                    </a:cubicBezTo>
                    <a:cubicBezTo>
                      <a:pt x="67588" y="225264"/>
                      <a:pt x="67588" y="223747"/>
                      <a:pt x="68347" y="222230"/>
                    </a:cubicBezTo>
                    <a:close/>
                    <a:moveTo>
                      <a:pt x="492894" y="204013"/>
                    </a:moveTo>
                    <a:cubicBezTo>
                      <a:pt x="498219" y="202497"/>
                      <a:pt x="504304" y="205530"/>
                      <a:pt x="505825" y="210836"/>
                    </a:cubicBezTo>
                    <a:cubicBezTo>
                      <a:pt x="508108" y="216901"/>
                      <a:pt x="510390" y="223724"/>
                      <a:pt x="511911" y="230547"/>
                    </a:cubicBezTo>
                    <a:cubicBezTo>
                      <a:pt x="513432" y="235854"/>
                      <a:pt x="509629" y="241161"/>
                      <a:pt x="504304" y="242677"/>
                    </a:cubicBezTo>
                    <a:cubicBezTo>
                      <a:pt x="503543" y="243435"/>
                      <a:pt x="502783" y="243435"/>
                      <a:pt x="502022" y="243435"/>
                    </a:cubicBezTo>
                    <a:cubicBezTo>
                      <a:pt x="497458" y="243435"/>
                      <a:pt x="493655" y="240403"/>
                      <a:pt x="492133" y="235854"/>
                    </a:cubicBezTo>
                    <a:cubicBezTo>
                      <a:pt x="490612" y="229031"/>
                      <a:pt x="489091" y="222966"/>
                      <a:pt x="486809" y="216901"/>
                    </a:cubicBezTo>
                    <a:cubicBezTo>
                      <a:pt x="485287" y="211595"/>
                      <a:pt x="487569" y="206288"/>
                      <a:pt x="492894" y="204013"/>
                    </a:cubicBezTo>
                    <a:close/>
                    <a:moveTo>
                      <a:pt x="151873" y="186619"/>
                    </a:moveTo>
                    <a:cubicBezTo>
                      <a:pt x="157203" y="188895"/>
                      <a:pt x="159488" y="194964"/>
                      <a:pt x="157203" y="200274"/>
                    </a:cubicBezTo>
                    <a:cubicBezTo>
                      <a:pt x="154919" y="205585"/>
                      <a:pt x="152634" y="211654"/>
                      <a:pt x="150350" y="217723"/>
                    </a:cubicBezTo>
                    <a:cubicBezTo>
                      <a:pt x="148827" y="222274"/>
                      <a:pt x="145019" y="224550"/>
                      <a:pt x="140450" y="224550"/>
                    </a:cubicBezTo>
                    <a:cubicBezTo>
                      <a:pt x="139689" y="224550"/>
                      <a:pt x="138927" y="224550"/>
                      <a:pt x="137404" y="224550"/>
                    </a:cubicBezTo>
                    <a:cubicBezTo>
                      <a:pt x="132074" y="222274"/>
                      <a:pt x="129028" y="216964"/>
                      <a:pt x="131312" y="211654"/>
                    </a:cubicBezTo>
                    <a:cubicBezTo>
                      <a:pt x="133597" y="204826"/>
                      <a:pt x="135881" y="197998"/>
                      <a:pt x="138927" y="191929"/>
                    </a:cubicBezTo>
                    <a:cubicBezTo>
                      <a:pt x="141212" y="186619"/>
                      <a:pt x="147304" y="184343"/>
                      <a:pt x="151873" y="186619"/>
                    </a:cubicBezTo>
                    <a:close/>
                    <a:moveTo>
                      <a:pt x="218736" y="186536"/>
                    </a:moveTo>
                    <a:lnTo>
                      <a:pt x="281780" y="186536"/>
                    </a:lnTo>
                    <a:cubicBezTo>
                      <a:pt x="288616" y="186536"/>
                      <a:pt x="292414" y="190330"/>
                      <a:pt x="292414" y="196401"/>
                    </a:cubicBezTo>
                    <a:cubicBezTo>
                      <a:pt x="292414" y="202471"/>
                      <a:pt x="288616" y="207024"/>
                      <a:pt x="281780" y="207024"/>
                    </a:cubicBezTo>
                    <a:lnTo>
                      <a:pt x="264310" y="207024"/>
                    </a:lnTo>
                    <a:lnTo>
                      <a:pt x="322037" y="294288"/>
                    </a:lnTo>
                    <a:lnTo>
                      <a:pt x="379004" y="207024"/>
                    </a:lnTo>
                    <a:lnTo>
                      <a:pt x="361534" y="207024"/>
                    </a:lnTo>
                    <a:cubicBezTo>
                      <a:pt x="355457" y="207024"/>
                      <a:pt x="351659" y="202471"/>
                      <a:pt x="351659" y="196401"/>
                    </a:cubicBezTo>
                    <a:cubicBezTo>
                      <a:pt x="351659" y="190330"/>
                      <a:pt x="355457" y="186536"/>
                      <a:pt x="361534" y="186536"/>
                    </a:cubicBezTo>
                    <a:lnTo>
                      <a:pt x="425337" y="186536"/>
                    </a:lnTo>
                    <a:cubicBezTo>
                      <a:pt x="431413" y="186536"/>
                      <a:pt x="435211" y="190330"/>
                      <a:pt x="435211" y="196401"/>
                    </a:cubicBezTo>
                    <a:cubicBezTo>
                      <a:pt x="435211" y="202471"/>
                      <a:pt x="431413" y="207024"/>
                      <a:pt x="425337" y="207024"/>
                    </a:cubicBezTo>
                    <a:lnTo>
                      <a:pt x="405588" y="207024"/>
                    </a:lnTo>
                    <a:cubicBezTo>
                      <a:pt x="404069" y="207024"/>
                      <a:pt x="402550" y="207024"/>
                      <a:pt x="401031" y="209301"/>
                    </a:cubicBezTo>
                    <a:lnTo>
                      <a:pt x="337987" y="307947"/>
                    </a:lnTo>
                    <a:lnTo>
                      <a:pt x="373687" y="307947"/>
                    </a:lnTo>
                    <a:cubicBezTo>
                      <a:pt x="380523" y="307947"/>
                      <a:pt x="384321" y="311741"/>
                      <a:pt x="384321" y="317812"/>
                    </a:cubicBezTo>
                    <a:cubicBezTo>
                      <a:pt x="384321" y="324641"/>
                      <a:pt x="380523" y="328435"/>
                      <a:pt x="373687" y="328435"/>
                    </a:cubicBezTo>
                    <a:lnTo>
                      <a:pt x="331911" y="328435"/>
                    </a:lnTo>
                    <a:lnTo>
                      <a:pt x="331911" y="338300"/>
                    </a:lnTo>
                    <a:lnTo>
                      <a:pt x="373687" y="338300"/>
                    </a:lnTo>
                    <a:cubicBezTo>
                      <a:pt x="380523" y="338300"/>
                      <a:pt x="384321" y="342094"/>
                      <a:pt x="384321" y="348164"/>
                    </a:cubicBezTo>
                    <a:cubicBezTo>
                      <a:pt x="384321" y="354994"/>
                      <a:pt x="380523" y="358788"/>
                      <a:pt x="373687" y="358788"/>
                    </a:cubicBezTo>
                    <a:lnTo>
                      <a:pt x="331911" y="358788"/>
                    </a:lnTo>
                    <a:lnTo>
                      <a:pt x="331911" y="399005"/>
                    </a:lnTo>
                    <a:lnTo>
                      <a:pt x="355457" y="399005"/>
                    </a:lnTo>
                    <a:cubicBezTo>
                      <a:pt x="361534" y="399005"/>
                      <a:pt x="365332" y="402799"/>
                      <a:pt x="365332" y="408870"/>
                    </a:cubicBezTo>
                    <a:cubicBezTo>
                      <a:pt x="365332" y="415699"/>
                      <a:pt x="361534" y="419493"/>
                      <a:pt x="355457" y="419493"/>
                    </a:cubicBezTo>
                    <a:lnTo>
                      <a:pt x="288616" y="419493"/>
                    </a:lnTo>
                    <a:cubicBezTo>
                      <a:pt x="282539" y="419493"/>
                      <a:pt x="278742" y="415699"/>
                      <a:pt x="278742" y="408870"/>
                    </a:cubicBezTo>
                    <a:cubicBezTo>
                      <a:pt x="278742" y="402799"/>
                      <a:pt x="282539" y="399005"/>
                      <a:pt x="288616" y="399005"/>
                    </a:cubicBezTo>
                    <a:lnTo>
                      <a:pt x="312162" y="399005"/>
                    </a:lnTo>
                    <a:lnTo>
                      <a:pt x="312162" y="358788"/>
                    </a:lnTo>
                    <a:lnTo>
                      <a:pt x="270386" y="358788"/>
                    </a:lnTo>
                    <a:cubicBezTo>
                      <a:pt x="264310" y="358788"/>
                      <a:pt x="259752" y="354994"/>
                      <a:pt x="259752" y="348164"/>
                    </a:cubicBezTo>
                    <a:cubicBezTo>
                      <a:pt x="259752" y="342094"/>
                      <a:pt x="264310" y="338300"/>
                      <a:pt x="270386" y="338300"/>
                    </a:cubicBezTo>
                    <a:lnTo>
                      <a:pt x="312162" y="338300"/>
                    </a:lnTo>
                    <a:lnTo>
                      <a:pt x="312162" y="328435"/>
                    </a:lnTo>
                    <a:lnTo>
                      <a:pt x="270386" y="328435"/>
                    </a:lnTo>
                    <a:cubicBezTo>
                      <a:pt x="264310" y="328435"/>
                      <a:pt x="259752" y="324641"/>
                      <a:pt x="259752" y="317812"/>
                    </a:cubicBezTo>
                    <a:cubicBezTo>
                      <a:pt x="259752" y="311741"/>
                      <a:pt x="264310" y="307947"/>
                      <a:pt x="270386" y="307947"/>
                    </a:cubicBezTo>
                    <a:lnTo>
                      <a:pt x="305326" y="307947"/>
                    </a:lnTo>
                    <a:lnTo>
                      <a:pt x="242283" y="209301"/>
                    </a:lnTo>
                    <a:cubicBezTo>
                      <a:pt x="241523" y="207024"/>
                      <a:pt x="240004" y="207024"/>
                      <a:pt x="238485" y="207024"/>
                    </a:cubicBezTo>
                    <a:lnTo>
                      <a:pt x="218736" y="207024"/>
                    </a:lnTo>
                    <a:cubicBezTo>
                      <a:pt x="211900" y="207024"/>
                      <a:pt x="208102" y="202471"/>
                      <a:pt x="208102" y="196401"/>
                    </a:cubicBezTo>
                    <a:cubicBezTo>
                      <a:pt x="208102" y="190330"/>
                      <a:pt x="211900" y="186536"/>
                      <a:pt x="218736" y="186536"/>
                    </a:cubicBezTo>
                    <a:close/>
                    <a:moveTo>
                      <a:pt x="44805" y="172171"/>
                    </a:moveTo>
                    <a:cubicBezTo>
                      <a:pt x="41008" y="182031"/>
                      <a:pt x="37211" y="191891"/>
                      <a:pt x="33414" y="202510"/>
                    </a:cubicBezTo>
                    <a:lnTo>
                      <a:pt x="73663" y="202510"/>
                    </a:lnTo>
                    <a:cubicBezTo>
                      <a:pt x="74422" y="197959"/>
                      <a:pt x="75941" y="193408"/>
                      <a:pt x="77460" y="188858"/>
                    </a:cubicBezTo>
                    <a:cubicBezTo>
                      <a:pt x="77460" y="188099"/>
                      <a:pt x="78219" y="186582"/>
                      <a:pt x="78979" y="185065"/>
                    </a:cubicBezTo>
                    <a:cubicBezTo>
                      <a:pt x="80498" y="180514"/>
                      <a:pt x="82016" y="175963"/>
                      <a:pt x="83535" y="172171"/>
                    </a:cubicBezTo>
                    <a:close/>
                    <a:moveTo>
                      <a:pt x="451103" y="136487"/>
                    </a:moveTo>
                    <a:cubicBezTo>
                      <a:pt x="455664" y="132683"/>
                      <a:pt x="461746" y="133444"/>
                      <a:pt x="465547" y="138009"/>
                    </a:cubicBezTo>
                    <a:cubicBezTo>
                      <a:pt x="470108" y="143335"/>
                      <a:pt x="473909" y="148661"/>
                      <a:pt x="477709" y="154748"/>
                    </a:cubicBezTo>
                    <a:cubicBezTo>
                      <a:pt x="481510" y="159313"/>
                      <a:pt x="479990" y="165400"/>
                      <a:pt x="475429" y="168444"/>
                    </a:cubicBezTo>
                    <a:cubicBezTo>
                      <a:pt x="473909" y="169966"/>
                      <a:pt x="471628" y="169966"/>
                      <a:pt x="469347" y="169966"/>
                    </a:cubicBezTo>
                    <a:cubicBezTo>
                      <a:pt x="466307" y="169966"/>
                      <a:pt x="463266" y="168444"/>
                      <a:pt x="460986" y="166161"/>
                    </a:cubicBezTo>
                    <a:cubicBezTo>
                      <a:pt x="457945" y="160835"/>
                      <a:pt x="454144" y="155509"/>
                      <a:pt x="449583" y="150183"/>
                    </a:cubicBezTo>
                    <a:cubicBezTo>
                      <a:pt x="446542" y="146379"/>
                      <a:pt x="446542" y="139531"/>
                      <a:pt x="451103" y="136487"/>
                    </a:cubicBezTo>
                    <a:close/>
                    <a:moveTo>
                      <a:pt x="185242" y="122835"/>
                    </a:moveTo>
                    <a:cubicBezTo>
                      <a:pt x="189040" y="119037"/>
                      <a:pt x="195876" y="119037"/>
                      <a:pt x="199674" y="122835"/>
                    </a:cubicBezTo>
                    <a:cubicBezTo>
                      <a:pt x="203472" y="126632"/>
                      <a:pt x="203472" y="132709"/>
                      <a:pt x="199674" y="137266"/>
                    </a:cubicBezTo>
                    <a:cubicBezTo>
                      <a:pt x="195117" y="141823"/>
                      <a:pt x="191319" y="146381"/>
                      <a:pt x="186762" y="150938"/>
                    </a:cubicBezTo>
                    <a:cubicBezTo>
                      <a:pt x="185242" y="153976"/>
                      <a:pt x="182204" y="154736"/>
                      <a:pt x="179166" y="154736"/>
                    </a:cubicBezTo>
                    <a:cubicBezTo>
                      <a:pt x="176887" y="154736"/>
                      <a:pt x="174609" y="153976"/>
                      <a:pt x="173090" y="152457"/>
                    </a:cubicBezTo>
                    <a:cubicBezTo>
                      <a:pt x="168532" y="149419"/>
                      <a:pt x="167773" y="142583"/>
                      <a:pt x="171571" y="138026"/>
                    </a:cubicBezTo>
                    <a:cubicBezTo>
                      <a:pt x="176128" y="132709"/>
                      <a:pt x="180685" y="127392"/>
                      <a:pt x="185242" y="122835"/>
                    </a:cubicBezTo>
                    <a:close/>
                    <a:moveTo>
                      <a:pt x="81257" y="111494"/>
                    </a:moveTo>
                    <a:cubicBezTo>
                      <a:pt x="71385" y="123629"/>
                      <a:pt x="62272" y="137282"/>
                      <a:pt x="54677" y="151692"/>
                    </a:cubicBezTo>
                    <a:lnTo>
                      <a:pt x="92648" y="151692"/>
                    </a:lnTo>
                    <a:lnTo>
                      <a:pt x="92648" y="150934"/>
                    </a:lnTo>
                    <a:cubicBezTo>
                      <a:pt x="93408" y="149417"/>
                      <a:pt x="94167" y="147900"/>
                      <a:pt x="94926" y="146383"/>
                    </a:cubicBezTo>
                    <a:cubicBezTo>
                      <a:pt x="97205" y="142591"/>
                      <a:pt x="99483" y="138799"/>
                      <a:pt x="101761" y="135006"/>
                    </a:cubicBezTo>
                    <a:cubicBezTo>
                      <a:pt x="102521" y="133489"/>
                      <a:pt x="103280" y="131972"/>
                      <a:pt x="104039" y="130455"/>
                    </a:cubicBezTo>
                    <a:cubicBezTo>
                      <a:pt x="107077" y="125905"/>
                      <a:pt x="110115" y="121354"/>
                      <a:pt x="113152" y="116803"/>
                    </a:cubicBezTo>
                    <a:cubicBezTo>
                      <a:pt x="113912" y="114528"/>
                      <a:pt x="115431" y="113011"/>
                      <a:pt x="116190" y="111494"/>
                    </a:cubicBezTo>
                    <a:close/>
                    <a:moveTo>
                      <a:pt x="400213" y="85002"/>
                    </a:moveTo>
                    <a:cubicBezTo>
                      <a:pt x="406282" y="88033"/>
                      <a:pt x="412351" y="91822"/>
                      <a:pt x="418420" y="95611"/>
                    </a:cubicBezTo>
                    <a:cubicBezTo>
                      <a:pt x="422972" y="98642"/>
                      <a:pt x="424489" y="104704"/>
                      <a:pt x="421455" y="109251"/>
                    </a:cubicBezTo>
                    <a:cubicBezTo>
                      <a:pt x="419179" y="112282"/>
                      <a:pt x="416144" y="113798"/>
                      <a:pt x="413110" y="113798"/>
                    </a:cubicBezTo>
                    <a:cubicBezTo>
                      <a:pt x="410834" y="113798"/>
                      <a:pt x="409317" y="113798"/>
                      <a:pt x="407800" y="112282"/>
                    </a:cubicBezTo>
                    <a:cubicBezTo>
                      <a:pt x="402489" y="109251"/>
                      <a:pt x="396420" y="106220"/>
                      <a:pt x="391110" y="103189"/>
                    </a:cubicBezTo>
                    <a:cubicBezTo>
                      <a:pt x="385799" y="100915"/>
                      <a:pt x="384282" y="94853"/>
                      <a:pt x="386558" y="89549"/>
                    </a:cubicBezTo>
                    <a:cubicBezTo>
                      <a:pt x="388834" y="84244"/>
                      <a:pt x="394903" y="82729"/>
                      <a:pt x="400213" y="85002"/>
                    </a:cubicBezTo>
                    <a:close/>
                    <a:moveTo>
                      <a:pt x="255897" y="76571"/>
                    </a:moveTo>
                    <a:cubicBezTo>
                      <a:pt x="261215" y="75053"/>
                      <a:pt x="266534" y="77330"/>
                      <a:pt x="268814" y="82644"/>
                    </a:cubicBezTo>
                    <a:cubicBezTo>
                      <a:pt x="271093" y="87958"/>
                      <a:pt x="268054" y="94032"/>
                      <a:pt x="262735" y="95550"/>
                    </a:cubicBezTo>
                    <a:cubicBezTo>
                      <a:pt x="257416" y="97827"/>
                      <a:pt x="251338" y="100864"/>
                      <a:pt x="245259" y="103141"/>
                    </a:cubicBezTo>
                    <a:cubicBezTo>
                      <a:pt x="243739" y="103901"/>
                      <a:pt x="242219" y="104660"/>
                      <a:pt x="240700" y="104660"/>
                    </a:cubicBezTo>
                    <a:cubicBezTo>
                      <a:pt x="237660" y="104660"/>
                      <a:pt x="233861" y="102382"/>
                      <a:pt x="231582" y="99346"/>
                    </a:cubicBezTo>
                    <a:cubicBezTo>
                      <a:pt x="229302" y="94032"/>
                      <a:pt x="231582" y="87958"/>
                      <a:pt x="236141" y="85681"/>
                    </a:cubicBezTo>
                    <a:cubicBezTo>
                      <a:pt x="242979" y="81885"/>
                      <a:pt x="249058" y="79608"/>
                      <a:pt x="255897" y="76571"/>
                    </a:cubicBezTo>
                    <a:close/>
                    <a:moveTo>
                      <a:pt x="318232" y="65184"/>
                    </a:moveTo>
                    <a:lnTo>
                      <a:pt x="318990" y="65184"/>
                    </a:lnTo>
                    <a:cubicBezTo>
                      <a:pt x="325813" y="65184"/>
                      <a:pt x="332636" y="65944"/>
                      <a:pt x="339459" y="66705"/>
                    </a:cubicBezTo>
                    <a:cubicBezTo>
                      <a:pt x="344766" y="67465"/>
                      <a:pt x="349314" y="72028"/>
                      <a:pt x="348556" y="78111"/>
                    </a:cubicBezTo>
                    <a:cubicBezTo>
                      <a:pt x="347798" y="83435"/>
                      <a:pt x="343249" y="87237"/>
                      <a:pt x="337943" y="87237"/>
                    </a:cubicBezTo>
                    <a:cubicBezTo>
                      <a:pt x="337943" y="87237"/>
                      <a:pt x="337184" y="86476"/>
                      <a:pt x="337184" y="86476"/>
                    </a:cubicBezTo>
                    <a:cubicBezTo>
                      <a:pt x="331120" y="85716"/>
                      <a:pt x="325055" y="85716"/>
                      <a:pt x="318990" y="85716"/>
                    </a:cubicBezTo>
                    <a:cubicBezTo>
                      <a:pt x="312925" y="85716"/>
                      <a:pt x="308376" y="81153"/>
                      <a:pt x="308376" y="75830"/>
                    </a:cubicBezTo>
                    <a:cubicBezTo>
                      <a:pt x="308376" y="69746"/>
                      <a:pt x="312925" y="65184"/>
                      <a:pt x="318232" y="65184"/>
                    </a:cubicBezTo>
                    <a:close/>
                    <a:moveTo>
                      <a:pt x="133656" y="60677"/>
                    </a:moveTo>
                    <a:cubicBezTo>
                      <a:pt x="121506" y="69778"/>
                      <a:pt x="109355" y="79638"/>
                      <a:pt x="98723" y="91015"/>
                    </a:cubicBezTo>
                    <a:lnTo>
                      <a:pt x="132138" y="91015"/>
                    </a:lnTo>
                    <a:cubicBezTo>
                      <a:pt x="133656" y="89498"/>
                      <a:pt x="135175" y="87223"/>
                      <a:pt x="136694" y="85706"/>
                    </a:cubicBezTo>
                    <a:cubicBezTo>
                      <a:pt x="138213" y="83431"/>
                      <a:pt x="140491" y="81155"/>
                      <a:pt x="142010" y="79638"/>
                    </a:cubicBezTo>
                    <a:cubicBezTo>
                      <a:pt x="144288" y="77363"/>
                      <a:pt x="146566" y="75088"/>
                      <a:pt x="148085" y="73571"/>
                    </a:cubicBezTo>
                    <a:cubicBezTo>
                      <a:pt x="150364" y="71295"/>
                      <a:pt x="151882" y="69020"/>
                      <a:pt x="154161" y="67503"/>
                    </a:cubicBezTo>
                    <a:cubicBezTo>
                      <a:pt x="156439" y="65228"/>
                      <a:pt x="159477" y="62952"/>
                      <a:pt x="161755" y="60677"/>
                    </a:cubicBezTo>
                    <a:close/>
                    <a:moveTo>
                      <a:pt x="214914" y="25029"/>
                    </a:moveTo>
                    <a:cubicBezTo>
                      <a:pt x="198966" y="28063"/>
                      <a:pt x="183018" y="33372"/>
                      <a:pt x="168589" y="40198"/>
                    </a:cubicBezTo>
                    <a:lnTo>
                      <a:pt x="188334" y="40198"/>
                    </a:lnTo>
                    <a:cubicBezTo>
                      <a:pt x="190612" y="38681"/>
                      <a:pt x="193650" y="37164"/>
                      <a:pt x="196688" y="34889"/>
                    </a:cubicBezTo>
                    <a:cubicBezTo>
                      <a:pt x="198207" y="34131"/>
                      <a:pt x="199725" y="32614"/>
                      <a:pt x="202004" y="31855"/>
                    </a:cubicBezTo>
                    <a:cubicBezTo>
                      <a:pt x="205041" y="30338"/>
                      <a:pt x="208079" y="28063"/>
                      <a:pt x="211877" y="26546"/>
                    </a:cubicBezTo>
                    <a:cubicBezTo>
                      <a:pt x="212636" y="25787"/>
                      <a:pt x="214155" y="25029"/>
                      <a:pt x="214914" y="25029"/>
                    </a:cubicBezTo>
                    <a:close/>
                    <a:moveTo>
                      <a:pt x="318954" y="20478"/>
                    </a:moveTo>
                    <a:cubicBezTo>
                      <a:pt x="310600" y="20478"/>
                      <a:pt x="303006" y="20478"/>
                      <a:pt x="294653" y="21237"/>
                    </a:cubicBezTo>
                    <a:lnTo>
                      <a:pt x="290855" y="21995"/>
                    </a:lnTo>
                    <a:cubicBezTo>
                      <a:pt x="290096" y="21995"/>
                      <a:pt x="290096" y="21995"/>
                      <a:pt x="289337" y="22754"/>
                    </a:cubicBezTo>
                    <a:cubicBezTo>
                      <a:pt x="285540" y="22754"/>
                      <a:pt x="282502" y="23512"/>
                      <a:pt x="278705" y="24271"/>
                    </a:cubicBezTo>
                    <a:cubicBezTo>
                      <a:pt x="278705" y="24271"/>
                      <a:pt x="278705" y="24271"/>
                      <a:pt x="277945" y="24271"/>
                    </a:cubicBezTo>
                    <a:cubicBezTo>
                      <a:pt x="274908" y="25029"/>
                      <a:pt x="271111" y="25787"/>
                      <a:pt x="268073" y="26546"/>
                    </a:cubicBezTo>
                    <a:cubicBezTo>
                      <a:pt x="267314" y="26546"/>
                      <a:pt x="267314" y="26546"/>
                      <a:pt x="266554" y="26546"/>
                    </a:cubicBezTo>
                    <a:cubicBezTo>
                      <a:pt x="263517" y="27304"/>
                      <a:pt x="260479" y="28821"/>
                      <a:pt x="257441" y="29580"/>
                    </a:cubicBezTo>
                    <a:cubicBezTo>
                      <a:pt x="256682" y="29580"/>
                      <a:pt x="255922" y="30338"/>
                      <a:pt x="254404" y="30338"/>
                    </a:cubicBezTo>
                    <a:cubicBezTo>
                      <a:pt x="252125" y="31097"/>
                      <a:pt x="249847" y="31855"/>
                      <a:pt x="246810" y="32614"/>
                    </a:cubicBezTo>
                    <a:cubicBezTo>
                      <a:pt x="245291" y="33372"/>
                      <a:pt x="243012" y="34131"/>
                      <a:pt x="240734" y="35648"/>
                    </a:cubicBezTo>
                    <a:cubicBezTo>
                      <a:pt x="239215" y="35648"/>
                      <a:pt x="238456" y="36406"/>
                      <a:pt x="236937" y="37164"/>
                    </a:cubicBezTo>
                    <a:cubicBezTo>
                      <a:pt x="182259" y="59918"/>
                      <a:pt x="136694" y="105426"/>
                      <a:pt x="109355" y="163069"/>
                    </a:cubicBezTo>
                    <a:cubicBezTo>
                      <a:pt x="109355" y="163828"/>
                      <a:pt x="109355" y="163828"/>
                      <a:pt x="109355" y="164586"/>
                    </a:cubicBezTo>
                    <a:cubicBezTo>
                      <a:pt x="107836" y="167620"/>
                      <a:pt x="106318" y="170654"/>
                      <a:pt x="104799" y="174446"/>
                    </a:cubicBezTo>
                    <a:cubicBezTo>
                      <a:pt x="104039" y="175205"/>
                      <a:pt x="103280" y="176722"/>
                      <a:pt x="103280" y="178239"/>
                    </a:cubicBezTo>
                    <a:cubicBezTo>
                      <a:pt x="101761" y="180514"/>
                      <a:pt x="101002" y="182789"/>
                      <a:pt x="100242" y="185823"/>
                    </a:cubicBezTo>
                    <a:cubicBezTo>
                      <a:pt x="99483" y="187341"/>
                      <a:pt x="98723" y="188858"/>
                      <a:pt x="97964" y="190374"/>
                    </a:cubicBezTo>
                    <a:cubicBezTo>
                      <a:pt x="97205" y="192650"/>
                      <a:pt x="96445" y="194925"/>
                      <a:pt x="95686" y="197201"/>
                    </a:cubicBezTo>
                    <a:cubicBezTo>
                      <a:pt x="95686" y="199476"/>
                      <a:pt x="94926" y="200993"/>
                      <a:pt x="94167" y="203268"/>
                    </a:cubicBezTo>
                    <a:cubicBezTo>
                      <a:pt x="93408" y="204785"/>
                      <a:pt x="92648" y="207061"/>
                      <a:pt x="92648" y="209336"/>
                    </a:cubicBezTo>
                    <a:cubicBezTo>
                      <a:pt x="91889" y="211611"/>
                      <a:pt x="91129" y="213128"/>
                      <a:pt x="90370" y="215404"/>
                    </a:cubicBezTo>
                    <a:cubicBezTo>
                      <a:pt x="90370" y="217679"/>
                      <a:pt x="89611" y="219955"/>
                      <a:pt x="88851" y="221471"/>
                    </a:cubicBezTo>
                    <a:cubicBezTo>
                      <a:pt x="88851" y="223747"/>
                      <a:pt x="88092" y="226022"/>
                      <a:pt x="87332" y="227539"/>
                    </a:cubicBezTo>
                    <a:cubicBezTo>
                      <a:pt x="87332" y="229815"/>
                      <a:pt x="86573" y="232090"/>
                      <a:pt x="86573" y="234365"/>
                    </a:cubicBezTo>
                    <a:cubicBezTo>
                      <a:pt x="85813" y="236641"/>
                      <a:pt x="85813" y="238158"/>
                      <a:pt x="85054" y="240433"/>
                    </a:cubicBezTo>
                    <a:cubicBezTo>
                      <a:pt x="85054" y="242708"/>
                      <a:pt x="84295" y="244984"/>
                      <a:pt x="84295" y="247259"/>
                    </a:cubicBezTo>
                    <a:cubicBezTo>
                      <a:pt x="83535" y="249535"/>
                      <a:pt x="83535" y="251810"/>
                      <a:pt x="83535" y="253327"/>
                    </a:cubicBezTo>
                    <a:cubicBezTo>
                      <a:pt x="82776" y="255602"/>
                      <a:pt x="82776" y="258636"/>
                      <a:pt x="82776" y="260912"/>
                    </a:cubicBezTo>
                    <a:cubicBezTo>
                      <a:pt x="82016" y="262428"/>
                      <a:pt x="82016" y="264704"/>
                      <a:pt x="82016" y="266221"/>
                    </a:cubicBezTo>
                    <a:cubicBezTo>
                      <a:pt x="82016" y="269255"/>
                      <a:pt x="81257" y="272288"/>
                      <a:pt x="81257" y="275322"/>
                    </a:cubicBezTo>
                    <a:cubicBezTo>
                      <a:pt x="81257" y="276839"/>
                      <a:pt x="81257" y="278356"/>
                      <a:pt x="81257" y="279873"/>
                    </a:cubicBezTo>
                    <a:cubicBezTo>
                      <a:pt x="80498" y="284424"/>
                      <a:pt x="80498" y="288975"/>
                      <a:pt x="80498" y="293525"/>
                    </a:cubicBezTo>
                    <a:cubicBezTo>
                      <a:pt x="80498" y="298076"/>
                      <a:pt x="80498" y="302627"/>
                      <a:pt x="81257" y="306419"/>
                    </a:cubicBezTo>
                    <a:cubicBezTo>
                      <a:pt x="81257" y="308695"/>
                      <a:pt x="81257" y="310212"/>
                      <a:pt x="81257" y="311729"/>
                    </a:cubicBezTo>
                    <a:cubicBezTo>
                      <a:pt x="81257" y="314004"/>
                      <a:pt x="81257" y="317038"/>
                      <a:pt x="82016" y="320072"/>
                    </a:cubicBezTo>
                    <a:cubicBezTo>
                      <a:pt x="82016" y="321589"/>
                      <a:pt x="82016" y="323864"/>
                      <a:pt x="82776" y="325381"/>
                    </a:cubicBezTo>
                    <a:cubicBezTo>
                      <a:pt x="82776" y="328415"/>
                      <a:pt x="82776" y="330690"/>
                      <a:pt x="83535" y="332966"/>
                    </a:cubicBezTo>
                    <a:cubicBezTo>
                      <a:pt x="83535" y="335241"/>
                      <a:pt x="83535" y="336758"/>
                      <a:pt x="84295" y="339033"/>
                    </a:cubicBezTo>
                    <a:cubicBezTo>
                      <a:pt x="84295" y="341309"/>
                      <a:pt x="85054" y="343584"/>
                      <a:pt x="85054" y="345859"/>
                    </a:cubicBezTo>
                    <a:cubicBezTo>
                      <a:pt x="85813" y="348135"/>
                      <a:pt x="85813" y="350410"/>
                      <a:pt x="86573" y="351927"/>
                    </a:cubicBezTo>
                    <a:cubicBezTo>
                      <a:pt x="86573" y="354203"/>
                      <a:pt x="87332" y="356478"/>
                      <a:pt x="87332" y="358753"/>
                    </a:cubicBezTo>
                    <a:cubicBezTo>
                      <a:pt x="88092" y="361029"/>
                      <a:pt x="88851" y="362546"/>
                      <a:pt x="88851" y="364821"/>
                    </a:cubicBezTo>
                    <a:cubicBezTo>
                      <a:pt x="89611" y="367096"/>
                      <a:pt x="90370" y="369372"/>
                      <a:pt x="90370" y="370889"/>
                    </a:cubicBezTo>
                    <a:cubicBezTo>
                      <a:pt x="91129" y="373164"/>
                      <a:pt x="91889" y="375439"/>
                      <a:pt x="91889" y="376956"/>
                    </a:cubicBezTo>
                    <a:cubicBezTo>
                      <a:pt x="92648" y="379232"/>
                      <a:pt x="93408" y="381507"/>
                      <a:pt x="94167" y="383783"/>
                    </a:cubicBezTo>
                    <a:cubicBezTo>
                      <a:pt x="94926" y="385300"/>
                      <a:pt x="95686" y="387575"/>
                      <a:pt x="95686" y="389092"/>
                    </a:cubicBezTo>
                    <a:cubicBezTo>
                      <a:pt x="96445" y="391367"/>
                      <a:pt x="97205" y="393643"/>
                      <a:pt x="97964" y="395918"/>
                    </a:cubicBezTo>
                    <a:cubicBezTo>
                      <a:pt x="98723" y="397435"/>
                      <a:pt x="99483" y="398952"/>
                      <a:pt x="100242" y="401227"/>
                    </a:cubicBezTo>
                    <a:cubicBezTo>
                      <a:pt x="101002" y="403503"/>
                      <a:pt x="101761" y="405778"/>
                      <a:pt x="103280" y="408812"/>
                    </a:cubicBezTo>
                    <a:cubicBezTo>
                      <a:pt x="103280" y="409570"/>
                      <a:pt x="104039" y="411087"/>
                      <a:pt x="104799" y="412604"/>
                    </a:cubicBezTo>
                    <a:cubicBezTo>
                      <a:pt x="106318" y="415638"/>
                      <a:pt x="107077" y="418672"/>
                      <a:pt x="108596" y="422464"/>
                    </a:cubicBezTo>
                    <a:cubicBezTo>
                      <a:pt x="109355" y="422464"/>
                      <a:pt x="109355" y="423223"/>
                      <a:pt x="109355" y="423223"/>
                    </a:cubicBezTo>
                    <a:cubicBezTo>
                      <a:pt x="136694" y="481624"/>
                      <a:pt x="182259" y="526374"/>
                      <a:pt x="236937" y="549886"/>
                    </a:cubicBezTo>
                    <a:cubicBezTo>
                      <a:pt x="237697" y="549886"/>
                      <a:pt x="239215" y="550644"/>
                      <a:pt x="240734" y="551403"/>
                    </a:cubicBezTo>
                    <a:cubicBezTo>
                      <a:pt x="243012" y="552161"/>
                      <a:pt x="245291" y="552920"/>
                      <a:pt x="246810" y="553678"/>
                    </a:cubicBezTo>
                    <a:cubicBezTo>
                      <a:pt x="249847" y="554437"/>
                      <a:pt x="252125" y="555195"/>
                      <a:pt x="254404" y="555954"/>
                    </a:cubicBezTo>
                    <a:cubicBezTo>
                      <a:pt x="255922" y="556712"/>
                      <a:pt x="256682" y="556712"/>
                      <a:pt x="257441" y="557471"/>
                    </a:cubicBezTo>
                    <a:cubicBezTo>
                      <a:pt x="260479" y="558229"/>
                      <a:pt x="263517" y="558988"/>
                      <a:pt x="266554" y="559746"/>
                    </a:cubicBezTo>
                    <a:cubicBezTo>
                      <a:pt x="267314" y="559746"/>
                      <a:pt x="267314" y="559746"/>
                      <a:pt x="268073" y="559746"/>
                    </a:cubicBezTo>
                    <a:cubicBezTo>
                      <a:pt x="271111" y="560504"/>
                      <a:pt x="274908" y="561263"/>
                      <a:pt x="277945" y="562021"/>
                    </a:cubicBezTo>
                    <a:cubicBezTo>
                      <a:pt x="278705" y="562021"/>
                      <a:pt x="278705" y="562021"/>
                      <a:pt x="278705" y="562780"/>
                    </a:cubicBezTo>
                    <a:cubicBezTo>
                      <a:pt x="282502" y="562780"/>
                      <a:pt x="285540" y="563538"/>
                      <a:pt x="289337" y="564297"/>
                    </a:cubicBezTo>
                    <a:cubicBezTo>
                      <a:pt x="290096" y="564297"/>
                      <a:pt x="290096" y="564297"/>
                      <a:pt x="290855" y="564297"/>
                    </a:cubicBezTo>
                    <a:lnTo>
                      <a:pt x="294653" y="565055"/>
                    </a:lnTo>
                    <a:cubicBezTo>
                      <a:pt x="303006" y="565814"/>
                      <a:pt x="310600" y="566572"/>
                      <a:pt x="318954" y="566572"/>
                    </a:cubicBezTo>
                    <a:cubicBezTo>
                      <a:pt x="449573" y="566572"/>
                      <a:pt x="556650" y="443701"/>
                      <a:pt x="556650" y="293525"/>
                    </a:cubicBezTo>
                    <a:cubicBezTo>
                      <a:pt x="556650" y="142591"/>
                      <a:pt x="449573" y="20478"/>
                      <a:pt x="318954" y="20478"/>
                    </a:cubicBezTo>
                    <a:close/>
                    <a:moveTo>
                      <a:pt x="258201" y="0"/>
                    </a:moveTo>
                    <a:cubicBezTo>
                      <a:pt x="268073" y="0"/>
                      <a:pt x="277945" y="758"/>
                      <a:pt x="287818" y="2275"/>
                    </a:cubicBezTo>
                    <a:cubicBezTo>
                      <a:pt x="298450" y="758"/>
                      <a:pt x="308322" y="0"/>
                      <a:pt x="318954" y="0"/>
                    </a:cubicBezTo>
                    <a:cubicBezTo>
                      <a:pt x="460964" y="0"/>
                      <a:pt x="577154" y="131214"/>
                      <a:pt x="577154" y="293525"/>
                    </a:cubicBezTo>
                    <a:cubicBezTo>
                      <a:pt x="577154" y="455078"/>
                      <a:pt x="460964" y="586292"/>
                      <a:pt x="318954" y="586292"/>
                    </a:cubicBezTo>
                    <a:cubicBezTo>
                      <a:pt x="308322" y="586292"/>
                      <a:pt x="298450" y="585534"/>
                      <a:pt x="287818" y="584775"/>
                    </a:cubicBezTo>
                    <a:cubicBezTo>
                      <a:pt x="277945" y="585534"/>
                      <a:pt x="268073" y="586292"/>
                      <a:pt x="258201" y="586292"/>
                    </a:cubicBezTo>
                    <a:cubicBezTo>
                      <a:pt x="203522" y="586292"/>
                      <a:pt x="152642" y="567331"/>
                      <a:pt x="110874" y="533958"/>
                    </a:cubicBezTo>
                    <a:cubicBezTo>
                      <a:pt x="110115" y="533200"/>
                      <a:pt x="109355" y="533200"/>
                      <a:pt x="108596" y="532441"/>
                    </a:cubicBezTo>
                    <a:cubicBezTo>
                      <a:pt x="91129" y="518031"/>
                      <a:pt x="75182" y="501344"/>
                      <a:pt x="60753" y="482383"/>
                    </a:cubicBezTo>
                    <a:cubicBezTo>
                      <a:pt x="60753" y="482383"/>
                      <a:pt x="59993" y="481624"/>
                      <a:pt x="59993" y="480866"/>
                    </a:cubicBezTo>
                    <a:cubicBezTo>
                      <a:pt x="46324" y="461904"/>
                      <a:pt x="34173" y="441426"/>
                      <a:pt x="25060" y="419430"/>
                    </a:cubicBezTo>
                    <a:cubicBezTo>
                      <a:pt x="24301" y="418672"/>
                      <a:pt x="24301" y="417913"/>
                      <a:pt x="24301" y="417913"/>
                    </a:cubicBezTo>
                    <a:cubicBezTo>
                      <a:pt x="8353" y="379990"/>
                      <a:pt x="0" y="337516"/>
                      <a:pt x="0" y="293525"/>
                    </a:cubicBezTo>
                    <a:cubicBezTo>
                      <a:pt x="0" y="264704"/>
                      <a:pt x="3037" y="237399"/>
                      <a:pt x="9872" y="211611"/>
                    </a:cubicBezTo>
                    <a:cubicBezTo>
                      <a:pt x="9872" y="210095"/>
                      <a:pt x="10632" y="209336"/>
                      <a:pt x="10632" y="207819"/>
                    </a:cubicBezTo>
                    <a:cubicBezTo>
                      <a:pt x="15188" y="191133"/>
                      <a:pt x="21263" y="174446"/>
                      <a:pt x="28857" y="158519"/>
                    </a:cubicBezTo>
                    <a:cubicBezTo>
                      <a:pt x="28857" y="157760"/>
                      <a:pt x="28857" y="157760"/>
                      <a:pt x="29617" y="157002"/>
                    </a:cubicBezTo>
                    <a:cubicBezTo>
                      <a:pt x="39489" y="134248"/>
                      <a:pt x="52399" y="113769"/>
                      <a:pt x="67588" y="94808"/>
                    </a:cubicBezTo>
                    <a:cubicBezTo>
                      <a:pt x="68347" y="94808"/>
                      <a:pt x="68347" y="94049"/>
                      <a:pt x="69106" y="94049"/>
                    </a:cubicBezTo>
                    <a:cubicBezTo>
                      <a:pt x="85054" y="74329"/>
                      <a:pt x="103280" y="57643"/>
                      <a:pt x="123025" y="43232"/>
                    </a:cubicBezTo>
                    <a:cubicBezTo>
                      <a:pt x="162514" y="15927"/>
                      <a:pt x="208839" y="0"/>
                      <a:pt x="25820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231E1F88-D488-420B-ACC9-3646E40858D1}"/>
                </a:ext>
              </a:extLst>
            </p:cNvPr>
            <p:cNvCxnSpPr>
              <a:stCxn id="29" idx="6"/>
              <a:endCxn id="27" idx="2"/>
            </p:cNvCxnSpPr>
            <p:nvPr/>
          </p:nvCxnSpPr>
          <p:spPr>
            <a:xfrm>
              <a:off x="4128330" y="4048186"/>
              <a:ext cx="2377475" cy="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0BC8248B-B3F0-4617-8B50-637C4FE5EC56}"/>
                </a:ext>
              </a:extLst>
            </p:cNvPr>
            <p:cNvCxnSpPr>
              <a:stCxn id="27" idx="6"/>
              <a:endCxn id="25" idx="2"/>
            </p:cNvCxnSpPr>
            <p:nvPr/>
          </p:nvCxnSpPr>
          <p:spPr>
            <a:xfrm>
              <a:off x="7043625" y="4048186"/>
              <a:ext cx="2395880" cy="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îṩliḓe">
              <a:extLst>
                <a:ext uri="{FF2B5EF4-FFF2-40B4-BE49-F238E27FC236}">
                  <a16:creationId xmlns:a16="http://schemas.microsoft.com/office/drawing/2014/main" id="{65571228-DB9B-4D98-9479-D17F46B1CD8C}"/>
                </a:ext>
              </a:extLst>
            </p:cNvPr>
            <p:cNvSpPr txBox="1"/>
            <p:nvPr/>
          </p:nvSpPr>
          <p:spPr>
            <a:xfrm>
              <a:off x="8152330" y="3560738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  <p:sp>
          <p:nvSpPr>
            <p:cNvPr id="22" name="ïṣļíḍê">
              <a:extLst>
                <a:ext uri="{FF2B5EF4-FFF2-40B4-BE49-F238E27FC236}">
                  <a16:creationId xmlns:a16="http://schemas.microsoft.com/office/drawing/2014/main" id="{664045E3-C4CB-4647-897E-BC1D4D05ECFA}"/>
                </a:ext>
              </a:extLst>
            </p:cNvPr>
            <p:cNvSpPr txBox="1"/>
            <p:nvPr/>
          </p:nvSpPr>
          <p:spPr>
            <a:xfrm>
              <a:off x="673102" y="1130300"/>
              <a:ext cx="5232398" cy="4558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1600" b="1" dirty="0"/>
                <a:t>Unified fonts make reading more fluent.</a:t>
              </a:r>
            </a:p>
          </p:txBody>
        </p:sp>
        <p:sp>
          <p:nvSpPr>
            <p:cNvPr id="23" name="íŝ1íḍè">
              <a:extLst>
                <a:ext uri="{FF2B5EF4-FFF2-40B4-BE49-F238E27FC236}">
                  <a16:creationId xmlns:a16="http://schemas.microsoft.com/office/drawing/2014/main" id="{4A771542-4497-4AD9-BA7A-949A26C89D00}"/>
                </a:ext>
              </a:extLst>
            </p:cNvPr>
            <p:cNvSpPr txBox="1"/>
            <p:nvPr/>
          </p:nvSpPr>
          <p:spPr>
            <a:xfrm>
              <a:off x="673100" y="1586192"/>
              <a:ext cx="5232399" cy="6575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0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000" dirty="0"/>
                <a:t>Adjust the spacing to adapt to Chinese typesetting, use the reference line in PPT.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7576B337-DC14-41D5-9B58-CBB776F434F8}"/>
                </a:ext>
              </a:extLst>
            </p:cNvPr>
            <p:cNvCxnSpPr>
              <a:stCxn id="8" idx="6"/>
              <a:endCxn id="29" idx="2"/>
            </p:cNvCxnSpPr>
            <p:nvPr/>
          </p:nvCxnSpPr>
          <p:spPr>
            <a:xfrm flipV="1">
              <a:off x="2613597" y="4048186"/>
              <a:ext cx="976913" cy="331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8921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1A79BC-F375-4825-8EE5-81BB89321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0ECEE5E-6B37-42E3-BB1A-75EEEE541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AC611B-B4E3-4499-A0DA-987362B18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0432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4C9871E-457F-475C-885C-AD568032082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587" y="1908555"/>
            <a:ext cx="12193588" cy="4235070"/>
            <a:chOff x="-1587" y="1908555"/>
            <a:chExt cx="12193588" cy="4235070"/>
          </a:xfrm>
        </p:grpSpPr>
        <p:sp>
          <p:nvSpPr>
            <p:cNvPr id="6" name="iş1ïḓè">
              <a:extLst>
                <a:ext uri="{FF2B5EF4-FFF2-40B4-BE49-F238E27FC236}">
                  <a16:creationId xmlns:a16="http://schemas.microsoft.com/office/drawing/2014/main" id="{4B4D1D34-AED0-4D38-8AE6-DBAA678B7BC4}"/>
                </a:ext>
              </a:extLst>
            </p:cNvPr>
            <p:cNvSpPr/>
            <p:nvPr/>
          </p:nvSpPr>
          <p:spPr bwMode="auto">
            <a:xfrm>
              <a:off x="-1587" y="3709283"/>
              <a:ext cx="12193588" cy="24343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grpSp>
          <p:nvGrpSpPr>
            <p:cNvPr id="7" name="ís1îḓê">
              <a:extLst>
                <a:ext uri="{FF2B5EF4-FFF2-40B4-BE49-F238E27FC236}">
                  <a16:creationId xmlns:a16="http://schemas.microsoft.com/office/drawing/2014/main" id="{408B6B45-6A0A-45E5-B0AD-277E3BD0296C}"/>
                </a:ext>
              </a:extLst>
            </p:cNvPr>
            <p:cNvGrpSpPr/>
            <p:nvPr/>
          </p:nvGrpSpPr>
          <p:grpSpPr>
            <a:xfrm>
              <a:off x="3956674" y="1908555"/>
              <a:ext cx="4278654" cy="3459988"/>
              <a:chOff x="3956674" y="1908555"/>
              <a:chExt cx="4278654" cy="3459988"/>
            </a:xfrm>
          </p:grpSpPr>
          <p:sp>
            <p:nvSpPr>
              <p:cNvPr id="16" name="ïṣlîḋê">
                <a:extLst>
                  <a:ext uri="{FF2B5EF4-FFF2-40B4-BE49-F238E27FC236}">
                    <a16:creationId xmlns:a16="http://schemas.microsoft.com/office/drawing/2014/main" id="{E644B365-FEB1-4EC6-9249-2E42A5269818}"/>
                  </a:ext>
                </a:extLst>
              </p:cNvPr>
              <p:cNvSpPr/>
              <p:nvPr/>
            </p:nvSpPr>
            <p:spPr bwMode="auto">
              <a:xfrm rot="16200000">
                <a:off x="3048843" y="2816387"/>
                <a:ext cx="3459987" cy="1644326"/>
              </a:xfrm>
              <a:custGeom>
                <a:avLst/>
                <a:gdLst>
                  <a:gd name="connsiteX0" fmla="*/ 1141754 w 4807214"/>
                  <a:gd name="connsiteY0" fmla="*/ 0 h 2284583"/>
                  <a:gd name="connsiteX1" fmla="*/ 1482657 w 4807214"/>
                  <a:gd name="connsiteY1" fmla="*/ 142363 h 2284583"/>
                  <a:gd name="connsiteX2" fmla="*/ 1837912 w 4807214"/>
                  <a:gd name="connsiteY2" fmla="*/ 498418 h 2284583"/>
                  <a:gd name="connsiteX3" fmla="*/ 1884770 w 4807214"/>
                  <a:gd name="connsiteY3" fmla="*/ 545381 h 2284583"/>
                  <a:gd name="connsiteX4" fmla="*/ 1887979 w 4807214"/>
                  <a:gd name="connsiteY4" fmla="*/ 548595 h 2284583"/>
                  <a:gd name="connsiteX5" fmla="*/ 2202332 w 4807214"/>
                  <a:gd name="connsiteY5" fmla="*/ 863423 h 2284583"/>
                  <a:gd name="connsiteX6" fmla="*/ 2603030 w 4807214"/>
                  <a:gd name="connsiteY6" fmla="*/ 863423 h 2284583"/>
                  <a:gd name="connsiteX7" fmla="*/ 3068706 w 4807214"/>
                  <a:gd name="connsiteY7" fmla="*/ 397045 h 2284583"/>
                  <a:gd name="connsiteX8" fmla="*/ 3071483 w 4807214"/>
                  <a:gd name="connsiteY8" fmla="*/ 397045 h 2284583"/>
                  <a:gd name="connsiteX9" fmla="*/ 3079823 w 4807214"/>
                  <a:gd name="connsiteY9" fmla="*/ 388773 h 2284583"/>
                  <a:gd name="connsiteX10" fmla="*/ 3328250 w 4807214"/>
                  <a:gd name="connsiteY10" fmla="*/ 142363 h 2284583"/>
                  <a:gd name="connsiteX11" fmla="*/ 4010224 w 4807214"/>
                  <a:gd name="connsiteY11" fmla="*/ 142363 h 2284583"/>
                  <a:gd name="connsiteX12" fmla="*/ 4665136 w 4807214"/>
                  <a:gd name="connsiteY12" fmla="*/ 798587 h 2284583"/>
                  <a:gd name="connsiteX13" fmla="*/ 4665136 w 4807214"/>
                  <a:gd name="connsiteY13" fmla="*/ 1481929 h 2284583"/>
                  <a:gd name="connsiteX14" fmla="*/ 4010224 w 4807214"/>
                  <a:gd name="connsiteY14" fmla="*/ 2143576 h 2284583"/>
                  <a:gd name="connsiteX15" fmla="*/ 3701712 w 4807214"/>
                  <a:gd name="connsiteY15" fmla="*/ 2284583 h 2284583"/>
                  <a:gd name="connsiteX16" fmla="*/ 3701712 w 4807214"/>
                  <a:gd name="connsiteY16" fmla="*/ 2089343 h 2284583"/>
                  <a:gd name="connsiteX17" fmla="*/ 3869499 w 4807214"/>
                  <a:gd name="connsiteY17" fmla="*/ 2007993 h 2284583"/>
                  <a:gd name="connsiteX18" fmla="*/ 4529824 w 4807214"/>
                  <a:gd name="connsiteY18" fmla="*/ 1346345 h 2284583"/>
                  <a:gd name="connsiteX19" fmla="*/ 4529824 w 4807214"/>
                  <a:gd name="connsiteY19" fmla="*/ 939594 h 2284583"/>
                  <a:gd name="connsiteX20" fmla="*/ 3869499 w 4807214"/>
                  <a:gd name="connsiteY20" fmla="*/ 277946 h 2284583"/>
                  <a:gd name="connsiteX21" fmla="*/ 3463562 w 4807214"/>
                  <a:gd name="connsiteY21" fmla="*/ 277946 h 2284583"/>
                  <a:gd name="connsiteX22" fmla="*/ 3073862 w 4807214"/>
                  <a:gd name="connsiteY22" fmla="*/ 673851 h 2284583"/>
                  <a:gd name="connsiteX23" fmla="*/ 3069465 w 4807214"/>
                  <a:gd name="connsiteY23" fmla="*/ 673851 h 2284583"/>
                  <a:gd name="connsiteX24" fmla="*/ 3068473 w 4807214"/>
                  <a:gd name="connsiteY24" fmla="*/ 673851 h 2284583"/>
                  <a:gd name="connsiteX25" fmla="*/ 3022475 w 4807214"/>
                  <a:gd name="connsiteY25" fmla="*/ 719918 h 2284583"/>
                  <a:gd name="connsiteX26" fmla="*/ 2743816 w 4807214"/>
                  <a:gd name="connsiteY26" fmla="*/ 998997 h 2284583"/>
                  <a:gd name="connsiteX27" fmla="*/ 2402681 w 4807214"/>
                  <a:gd name="connsiteY27" fmla="*/ 1139995 h 2284583"/>
                  <a:gd name="connsiteX28" fmla="*/ 2061547 w 4807214"/>
                  <a:gd name="connsiteY28" fmla="*/ 998997 h 2284583"/>
                  <a:gd name="connsiteX29" fmla="*/ 1460500 w 4807214"/>
                  <a:gd name="connsiteY29" fmla="*/ 397045 h 2284583"/>
                  <a:gd name="connsiteX30" fmla="*/ 1464581 w 4807214"/>
                  <a:gd name="connsiteY30" fmla="*/ 397045 h 2284583"/>
                  <a:gd name="connsiteX31" fmla="*/ 1415958 w 4807214"/>
                  <a:gd name="connsiteY31" fmla="*/ 347636 h 2284583"/>
                  <a:gd name="connsiteX32" fmla="*/ 1347378 w 4807214"/>
                  <a:gd name="connsiteY32" fmla="*/ 277946 h 2284583"/>
                  <a:gd name="connsiteX33" fmla="*/ 941541 w 4807214"/>
                  <a:gd name="connsiteY33" fmla="*/ 277946 h 2284583"/>
                  <a:gd name="connsiteX34" fmla="*/ 281380 w 4807214"/>
                  <a:gd name="connsiteY34" fmla="*/ 939594 h 2284583"/>
                  <a:gd name="connsiteX35" fmla="*/ 200213 w 4807214"/>
                  <a:gd name="connsiteY35" fmla="*/ 1140258 h 2284583"/>
                  <a:gd name="connsiteX36" fmla="*/ 281380 w 4807214"/>
                  <a:gd name="connsiteY36" fmla="*/ 1346345 h 2284583"/>
                  <a:gd name="connsiteX37" fmla="*/ 941541 w 4807214"/>
                  <a:gd name="connsiteY37" fmla="*/ 2007993 h 2284583"/>
                  <a:gd name="connsiteX38" fmla="*/ 1141754 w 4807214"/>
                  <a:gd name="connsiteY38" fmla="*/ 2089343 h 2284583"/>
                  <a:gd name="connsiteX39" fmla="*/ 1141754 w 4807214"/>
                  <a:gd name="connsiteY39" fmla="*/ 2284583 h 2284583"/>
                  <a:gd name="connsiteX40" fmla="*/ 800851 w 4807214"/>
                  <a:gd name="connsiteY40" fmla="*/ 2143576 h 2284583"/>
                  <a:gd name="connsiteX41" fmla="*/ 140690 w 4807214"/>
                  <a:gd name="connsiteY41" fmla="*/ 1481929 h 2284583"/>
                  <a:gd name="connsiteX42" fmla="*/ 0 w 4807214"/>
                  <a:gd name="connsiteY42" fmla="*/ 1140258 h 2284583"/>
                  <a:gd name="connsiteX43" fmla="*/ 140690 w 4807214"/>
                  <a:gd name="connsiteY43" fmla="*/ 798587 h 2284583"/>
                  <a:gd name="connsiteX44" fmla="*/ 800851 w 4807214"/>
                  <a:gd name="connsiteY44" fmla="*/ 142363 h 2284583"/>
                  <a:gd name="connsiteX45" fmla="*/ 1141754 w 4807214"/>
                  <a:gd name="connsiteY45" fmla="*/ 0 h 2284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807214" h="2284583">
                    <a:moveTo>
                      <a:pt x="1141754" y="0"/>
                    </a:moveTo>
                    <a:cubicBezTo>
                      <a:pt x="1264857" y="0"/>
                      <a:pt x="1387961" y="47454"/>
                      <a:pt x="1482657" y="142363"/>
                    </a:cubicBezTo>
                    <a:cubicBezTo>
                      <a:pt x="1482657" y="142363"/>
                      <a:pt x="1482657" y="142363"/>
                      <a:pt x="1837912" y="498418"/>
                    </a:cubicBezTo>
                    <a:lnTo>
                      <a:pt x="1884770" y="545381"/>
                    </a:lnTo>
                    <a:lnTo>
                      <a:pt x="1887979" y="548595"/>
                    </a:lnTo>
                    <a:cubicBezTo>
                      <a:pt x="1956761" y="617481"/>
                      <a:pt x="2056809" y="717680"/>
                      <a:pt x="2202332" y="863423"/>
                    </a:cubicBezTo>
                    <a:cubicBezTo>
                      <a:pt x="2310629" y="971882"/>
                      <a:pt x="2494733" y="971882"/>
                      <a:pt x="2603030" y="863423"/>
                    </a:cubicBezTo>
                    <a:lnTo>
                      <a:pt x="3068706" y="397045"/>
                    </a:lnTo>
                    <a:lnTo>
                      <a:pt x="3071483" y="397045"/>
                    </a:lnTo>
                    <a:lnTo>
                      <a:pt x="3079823" y="388773"/>
                    </a:lnTo>
                    <a:cubicBezTo>
                      <a:pt x="3146149" y="322986"/>
                      <a:pt x="3227780" y="242017"/>
                      <a:pt x="3328250" y="142363"/>
                    </a:cubicBezTo>
                    <a:cubicBezTo>
                      <a:pt x="3512275" y="-47454"/>
                      <a:pt x="3820787" y="-47454"/>
                      <a:pt x="4010224" y="142363"/>
                    </a:cubicBezTo>
                    <a:cubicBezTo>
                      <a:pt x="4010224" y="142363"/>
                      <a:pt x="4010224" y="142363"/>
                      <a:pt x="4665136" y="798587"/>
                    </a:cubicBezTo>
                    <a:cubicBezTo>
                      <a:pt x="4854574" y="988404"/>
                      <a:pt x="4854574" y="1297535"/>
                      <a:pt x="4665136" y="1481929"/>
                    </a:cubicBezTo>
                    <a:cubicBezTo>
                      <a:pt x="4665136" y="1481929"/>
                      <a:pt x="4665136" y="1481929"/>
                      <a:pt x="4010224" y="2143576"/>
                    </a:cubicBezTo>
                    <a:cubicBezTo>
                      <a:pt x="3923624" y="2230350"/>
                      <a:pt x="3809962" y="2279160"/>
                      <a:pt x="3701712" y="2284583"/>
                    </a:cubicBezTo>
                    <a:cubicBezTo>
                      <a:pt x="3701712" y="2284583"/>
                      <a:pt x="3701712" y="2284583"/>
                      <a:pt x="3701712" y="2089343"/>
                    </a:cubicBezTo>
                    <a:cubicBezTo>
                      <a:pt x="3761249" y="2078496"/>
                      <a:pt x="3820787" y="2051379"/>
                      <a:pt x="3869499" y="2007993"/>
                    </a:cubicBezTo>
                    <a:cubicBezTo>
                      <a:pt x="3869499" y="2007993"/>
                      <a:pt x="3869499" y="2007993"/>
                      <a:pt x="4529824" y="1346345"/>
                    </a:cubicBezTo>
                    <a:cubicBezTo>
                      <a:pt x="4638074" y="1232455"/>
                      <a:pt x="4638074" y="1053485"/>
                      <a:pt x="4529824" y="939594"/>
                    </a:cubicBezTo>
                    <a:cubicBezTo>
                      <a:pt x="4529824" y="939594"/>
                      <a:pt x="4529824" y="939594"/>
                      <a:pt x="3869499" y="277946"/>
                    </a:cubicBezTo>
                    <a:cubicBezTo>
                      <a:pt x="3755837" y="169480"/>
                      <a:pt x="3577225" y="169480"/>
                      <a:pt x="3463562" y="277946"/>
                    </a:cubicBezTo>
                    <a:cubicBezTo>
                      <a:pt x="3463562" y="277946"/>
                      <a:pt x="3463562" y="277946"/>
                      <a:pt x="3073862" y="673851"/>
                    </a:cubicBezTo>
                    <a:cubicBezTo>
                      <a:pt x="3073862" y="673851"/>
                      <a:pt x="3073862" y="673851"/>
                      <a:pt x="3069465" y="673851"/>
                    </a:cubicBezTo>
                    <a:lnTo>
                      <a:pt x="3068473" y="673851"/>
                    </a:lnTo>
                    <a:lnTo>
                      <a:pt x="3022475" y="719918"/>
                    </a:lnTo>
                    <a:cubicBezTo>
                      <a:pt x="2948078" y="794428"/>
                      <a:pt x="2856512" y="886131"/>
                      <a:pt x="2743816" y="998997"/>
                    </a:cubicBezTo>
                    <a:cubicBezTo>
                      <a:pt x="2651764" y="1096611"/>
                      <a:pt x="2527222" y="1139995"/>
                      <a:pt x="2402681" y="1139995"/>
                    </a:cubicBezTo>
                    <a:cubicBezTo>
                      <a:pt x="2278140" y="1139995"/>
                      <a:pt x="2153599" y="1096611"/>
                      <a:pt x="2061547" y="998997"/>
                    </a:cubicBezTo>
                    <a:cubicBezTo>
                      <a:pt x="2061547" y="998997"/>
                      <a:pt x="2061547" y="998997"/>
                      <a:pt x="1460500" y="397045"/>
                    </a:cubicBezTo>
                    <a:lnTo>
                      <a:pt x="1464581" y="397045"/>
                    </a:lnTo>
                    <a:lnTo>
                      <a:pt x="1415958" y="347636"/>
                    </a:lnTo>
                    <a:cubicBezTo>
                      <a:pt x="1394556" y="325888"/>
                      <a:pt x="1371728" y="302690"/>
                      <a:pt x="1347378" y="277946"/>
                    </a:cubicBezTo>
                    <a:cubicBezTo>
                      <a:pt x="1233743" y="169480"/>
                      <a:pt x="1049764" y="169480"/>
                      <a:pt x="941541" y="277946"/>
                    </a:cubicBezTo>
                    <a:cubicBezTo>
                      <a:pt x="941541" y="277946"/>
                      <a:pt x="941541" y="277946"/>
                      <a:pt x="281380" y="939594"/>
                    </a:cubicBezTo>
                    <a:cubicBezTo>
                      <a:pt x="227268" y="993828"/>
                      <a:pt x="200213" y="1064331"/>
                      <a:pt x="200213" y="1140258"/>
                    </a:cubicBezTo>
                    <a:cubicBezTo>
                      <a:pt x="200213" y="1221608"/>
                      <a:pt x="227268" y="1292112"/>
                      <a:pt x="281380" y="1346345"/>
                    </a:cubicBezTo>
                    <a:cubicBezTo>
                      <a:pt x="281380" y="1346345"/>
                      <a:pt x="281380" y="1346345"/>
                      <a:pt x="941541" y="2007993"/>
                    </a:cubicBezTo>
                    <a:cubicBezTo>
                      <a:pt x="995652" y="2062226"/>
                      <a:pt x="1071409" y="2089343"/>
                      <a:pt x="1141754" y="2089343"/>
                    </a:cubicBezTo>
                    <a:cubicBezTo>
                      <a:pt x="1141754" y="2089343"/>
                      <a:pt x="1141754" y="2089343"/>
                      <a:pt x="1141754" y="2284583"/>
                    </a:cubicBezTo>
                    <a:cubicBezTo>
                      <a:pt x="1017297" y="2284583"/>
                      <a:pt x="898252" y="2241196"/>
                      <a:pt x="800851" y="2143576"/>
                    </a:cubicBezTo>
                    <a:cubicBezTo>
                      <a:pt x="800851" y="2143576"/>
                      <a:pt x="800851" y="2143576"/>
                      <a:pt x="140690" y="1481929"/>
                    </a:cubicBezTo>
                    <a:cubicBezTo>
                      <a:pt x="54111" y="1395155"/>
                      <a:pt x="0" y="1270418"/>
                      <a:pt x="0" y="1140258"/>
                    </a:cubicBezTo>
                    <a:cubicBezTo>
                      <a:pt x="0" y="1015521"/>
                      <a:pt x="54111" y="890784"/>
                      <a:pt x="140690" y="798587"/>
                    </a:cubicBezTo>
                    <a:cubicBezTo>
                      <a:pt x="140690" y="798587"/>
                      <a:pt x="140690" y="798587"/>
                      <a:pt x="800851" y="142363"/>
                    </a:cubicBezTo>
                    <a:cubicBezTo>
                      <a:pt x="895546" y="47454"/>
                      <a:pt x="1018650" y="0"/>
                      <a:pt x="114175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/>
              </a:p>
            </p:txBody>
          </p:sp>
          <p:sp>
            <p:nvSpPr>
              <p:cNvPr id="17" name="ïṡľiḋé">
                <a:extLst>
                  <a:ext uri="{FF2B5EF4-FFF2-40B4-BE49-F238E27FC236}">
                    <a16:creationId xmlns:a16="http://schemas.microsoft.com/office/drawing/2014/main" id="{0F9551A6-BEE8-4369-83B6-F2E95CAA9922}"/>
                  </a:ext>
                </a:extLst>
              </p:cNvPr>
              <p:cNvSpPr/>
              <p:nvPr/>
            </p:nvSpPr>
            <p:spPr bwMode="auto">
              <a:xfrm rot="16200000" flipV="1">
                <a:off x="5683171" y="2816386"/>
                <a:ext cx="3459987" cy="1644326"/>
              </a:xfrm>
              <a:custGeom>
                <a:avLst/>
                <a:gdLst>
                  <a:gd name="connsiteX0" fmla="*/ 1141754 w 4807214"/>
                  <a:gd name="connsiteY0" fmla="*/ 0 h 2284583"/>
                  <a:gd name="connsiteX1" fmla="*/ 1482657 w 4807214"/>
                  <a:gd name="connsiteY1" fmla="*/ 142363 h 2284583"/>
                  <a:gd name="connsiteX2" fmla="*/ 1837912 w 4807214"/>
                  <a:gd name="connsiteY2" fmla="*/ 498418 h 2284583"/>
                  <a:gd name="connsiteX3" fmla="*/ 1884770 w 4807214"/>
                  <a:gd name="connsiteY3" fmla="*/ 545381 h 2284583"/>
                  <a:gd name="connsiteX4" fmla="*/ 1887979 w 4807214"/>
                  <a:gd name="connsiteY4" fmla="*/ 548595 h 2284583"/>
                  <a:gd name="connsiteX5" fmla="*/ 2202332 w 4807214"/>
                  <a:gd name="connsiteY5" fmla="*/ 863423 h 2284583"/>
                  <a:gd name="connsiteX6" fmla="*/ 2603030 w 4807214"/>
                  <a:gd name="connsiteY6" fmla="*/ 863423 h 2284583"/>
                  <a:gd name="connsiteX7" fmla="*/ 3068706 w 4807214"/>
                  <a:gd name="connsiteY7" fmla="*/ 397045 h 2284583"/>
                  <a:gd name="connsiteX8" fmla="*/ 3071483 w 4807214"/>
                  <a:gd name="connsiteY8" fmla="*/ 397045 h 2284583"/>
                  <a:gd name="connsiteX9" fmla="*/ 3079823 w 4807214"/>
                  <a:gd name="connsiteY9" fmla="*/ 388773 h 2284583"/>
                  <a:gd name="connsiteX10" fmla="*/ 3328250 w 4807214"/>
                  <a:gd name="connsiteY10" fmla="*/ 142363 h 2284583"/>
                  <a:gd name="connsiteX11" fmla="*/ 4010224 w 4807214"/>
                  <a:gd name="connsiteY11" fmla="*/ 142363 h 2284583"/>
                  <a:gd name="connsiteX12" fmla="*/ 4665136 w 4807214"/>
                  <a:gd name="connsiteY12" fmla="*/ 798587 h 2284583"/>
                  <a:gd name="connsiteX13" fmla="*/ 4665136 w 4807214"/>
                  <a:gd name="connsiteY13" fmla="*/ 1481929 h 2284583"/>
                  <a:gd name="connsiteX14" fmla="*/ 4010224 w 4807214"/>
                  <a:gd name="connsiteY14" fmla="*/ 2143576 h 2284583"/>
                  <a:gd name="connsiteX15" fmla="*/ 3701712 w 4807214"/>
                  <a:gd name="connsiteY15" fmla="*/ 2284583 h 2284583"/>
                  <a:gd name="connsiteX16" fmla="*/ 3701712 w 4807214"/>
                  <a:gd name="connsiteY16" fmla="*/ 2089343 h 2284583"/>
                  <a:gd name="connsiteX17" fmla="*/ 3869499 w 4807214"/>
                  <a:gd name="connsiteY17" fmla="*/ 2007993 h 2284583"/>
                  <a:gd name="connsiteX18" fmla="*/ 4529824 w 4807214"/>
                  <a:gd name="connsiteY18" fmla="*/ 1346345 h 2284583"/>
                  <a:gd name="connsiteX19" fmla="*/ 4529824 w 4807214"/>
                  <a:gd name="connsiteY19" fmla="*/ 939594 h 2284583"/>
                  <a:gd name="connsiteX20" fmla="*/ 3869499 w 4807214"/>
                  <a:gd name="connsiteY20" fmla="*/ 277946 h 2284583"/>
                  <a:gd name="connsiteX21" fmla="*/ 3463562 w 4807214"/>
                  <a:gd name="connsiteY21" fmla="*/ 277946 h 2284583"/>
                  <a:gd name="connsiteX22" fmla="*/ 3073862 w 4807214"/>
                  <a:gd name="connsiteY22" fmla="*/ 673851 h 2284583"/>
                  <a:gd name="connsiteX23" fmla="*/ 3069465 w 4807214"/>
                  <a:gd name="connsiteY23" fmla="*/ 673851 h 2284583"/>
                  <a:gd name="connsiteX24" fmla="*/ 3068473 w 4807214"/>
                  <a:gd name="connsiteY24" fmla="*/ 673851 h 2284583"/>
                  <a:gd name="connsiteX25" fmla="*/ 3022475 w 4807214"/>
                  <a:gd name="connsiteY25" fmla="*/ 719918 h 2284583"/>
                  <a:gd name="connsiteX26" fmla="*/ 2743816 w 4807214"/>
                  <a:gd name="connsiteY26" fmla="*/ 998997 h 2284583"/>
                  <a:gd name="connsiteX27" fmla="*/ 2402681 w 4807214"/>
                  <a:gd name="connsiteY27" fmla="*/ 1139995 h 2284583"/>
                  <a:gd name="connsiteX28" fmla="*/ 2061547 w 4807214"/>
                  <a:gd name="connsiteY28" fmla="*/ 998997 h 2284583"/>
                  <a:gd name="connsiteX29" fmla="*/ 1460500 w 4807214"/>
                  <a:gd name="connsiteY29" fmla="*/ 397045 h 2284583"/>
                  <a:gd name="connsiteX30" fmla="*/ 1464581 w 4807214"/>
                  <a:gd name="connsiteY30" fmla="*/ 397045 h 2284583"/>
                  <a:gd name="connsiteX31" fmla="*/ 1415958 w 4807214"/>
                  <a:gd name="connsiteY31" fmla="*/ 347636 h 2284583"/>
                  <a:gd name="connsiteX32" fmla="*/ 1347378 w 4807214"/>
                  <a:gd name="connsiteY32" fmla="*/ 277946 h 2284583"/>
                  <a:gd name="connsiteX33" fmla="*/ 941541 w 4807214"/>
                  <a:gd name="connsiteY33" fmla="*/ 277946 h 2284583"/>
                  <a:gd name="connsiteX34" fmla="*/ 281380 w 4807214"/>
                  <a:gd name="connsiteY34" fmla="*/ 939594 h 2284583"/>
                  <a:gd name="connsiteX35" fmla="*/ 200213 w 4807214"/>
                  <a:gd name="connsiteY35" fmla="*/ 1140258 h 2284583"/>
                  <a:gd name="connsiteX36" fmla="*/ 281380 w 4807214"/>
                  <a:gd name="connsiteY36" fmla="*/ 1346345 h 2284583"/>
                  <a:gd name="connsiteX37" fmla="*/ 941541 w 4807214"/>
                  <a:gd name="connsiteY37" fmla="*/ 2007993 h 2284583"/>
                  <a:gd name="connsiteX38" fmla="*/ 1141754 w 4807214"/>
                  <a:gd name="connsiteY38" fmla="*/ 2089343 h 2284583"/>
                  <a:gd name="connsiteX39" fmla="*/ 1141754 w 4807214"/>
                  <a:gd name="connsiteY39" fmla="*/ 2284583 h 2284583"/>
                  <a:gd name="connsiteX40" fmla="*/ 800851 w 4807214"/>
                  <a:gd name="connsiteY40" fmla="*/ 2143576 h 2284583"/>
                  <a:gd name="connsiteX41" fmla="*/ 140690 w 4807214"/>
                  <a:gd name="connsiteY41" fmla="*/ 1481929 h 2284583"/>
                  <a:gd name="connsiteX42" fmla="*/ 0 w 4807214"/>
                  <a:gd name="connsiteY42" fmla="*/ 1140258 h 2284583"/>
                  <a:gd name="connsiteX43" fmla="*/ 140690 w 4807214"/>
                  <a:gd name="connsiteY43" fmla="*/ 798587 h 2284583"/>
                  <a:gd name="connsiteX44" fmla="*/ 800851 w 4807214"/>
                  <a:gd name="connsiteY44" fmla="*/ 142363 h 2284583"/>
                  <a:gd name="connsiteX45" fmla="*/ 1141754 w 4807214"/>
                  <a:gd name="connsiteY45" fmla="*/ 0 h 2284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807214" h="2284583">
                    <a:moveTo>
                      <a:pt x="1141754" y="0"/>
                    </a:moveTo>
                    <a:cubicBezTo>
                      <a:pt x="1264857" y="0"/>
                      <a:pt x="1387961" y="47454"/>
                      <a:pt x="1482657" y="142363"/>
                    </a:cubicBezTo>
                    <a:cubicBezTo>
                      <a:pt x="1482657" y="142363"/>
                      <a:pt x="1482657" y="142363"/>
                      <a:pt x="1837912" y="498418"/>
                    </a:cubicBezTo>
                    <a:lnTo>
                      <a:pt x="1884770" y="545381"/>
                    </a:lnTo>
                    <a:lnTo>
                      <a:pt x="1887979" y="548595"/>
                    </a:lnTo>
                    <a:cubicBezTo>
                      <a:pt x="1956761" y="617481"/>
                      <a:pt x="2056809" y="717680"/>
                      <a:pt x="2202332" y="863423"/>
                    </a:cubicBezTo>
                    <a:cubicBezTo>
                      <a:pt x="2310629" y="971882"/>
                      <a:pt x="2494733" y="971882"/>
                      <a:pt x="2603030" y="863423"/>
                    </a:cubicBezTo>
                    <a:lnTo>
                      <a:pt x="3068706" y="397045"/>
                    </a:lnTo>
                    <a:lnTo>
                      <a:pt x="3071483" y="397045"/>
                    </a:lnTo>
                    <a:lnTo>
                      <a:pt x="3079823" y="388773"/>
                    </a:lnTo>
                    <a:cubicBezTo>
                      <a:pt x="3146149" y="322986"/>
                      <a:pt x="3227780" y="242017"/>
                      <a:pt x="3328250" y="142363"/>
                    </a:cubicBezTo>
                    <a:cubicBezTo>
                      <a:pt x="3512275" y="-47454"/>
                      <a:pt x="3820787" y="-47454"/>
                      <a:pt x="4010224" y="142363"/>
                    </a:cubicBezTo>
                    <a:cubicBezTo>
                      <a:pt x="4010224" y="142363"/>
                      <a:pt x="4010224" y="142363"/>
                      <a:pt x="4665136" y="798587"/>
                    </a:cubicBezTo>
                    <a:cubicBezTo>
                      <a:pt x="4854574" y="988404"/>
                      <a:pt x="4854574" y="1297535"/>
                      <a:pt x="4665136" y="1481929"/>
                    </a:cubicBezTo>
                    <a:cubicBezTo>
                      <a:pt x="4665136" y="1481929"/>
                      <a:pt x="4665136" y="1481929"/>
                      <a:pt x="4010224" y="2143576"/>
                    </a:cubicBezTo>
                    <a:cubicBezTo>
                      <a:pt x="3923624" y="2230350"/>
                      <a:pt x="3809962" y="2279160"/>
                      <a:pt x="3701712" y="2284583"/>
                    </a:cubicBezTo>
                    <a:cubicBezTo>
                      <a:pt x="3701712" y="2284583"/>
                      <a:pt x="3701712" y="2284583"/>
                      <a:pt x="3701712" y="2089343"/>
                    </a:cubicBezTo>
                    <a:cubicBezTo>
                      <a:pt x="3761249" y="2078496"/>
                      <a:pt x="3820787" y="2051379"/>
                      <a:pt x="3869499" y="2007993"/>
                    </a:cubicBezTo>
                    <a:cubicBezTo>
                      <a:pt x="3869499" y="2007993"/>
                      <a:pt x="3869499" y="2007993"/>
                      <a:pt x="4529824" y="1346345"/>
                    </a:cubicBezTo>
                    <a:cubicBezTo>
                      <a:pt x="4638074" y="1232455"/>
                      <a:pt x="4638074" y="1053485"/>
                      <a:pt x="4529824" y="939594"/>
                    </a:cubicBezTo>
                    <a:cubicBezTo>
                      <a:pt x="4529824" y="939594"/>
                      <a:pt x="4529824" y="939594"/>
                      <a:pt x="3869499" y="277946"/>
                    </a:cubicBezTo>
                    <a:cubicBezTo>
                      <a:pt x="3755837" y="169480"/>
                      <a:pt x="3577225" y="169480"/>
                      <a:pt x="3463562" y="277946"/>
                    </a:cubicBezTo>
                    <a:cubicBezTo>
                      <a:pt x="3463562" y="277946"/>
                      <a:pt x="3463562" y="277946"/>
                      <a:pt x="3073862" y="673851"/>
                    </a:cubicBezTo>
                    <a:cubicBezTo>
                      <a:pt x="3073862" y="673851"/>
                      <a:pt x="3073862" y="673851"/>
                      <a:pt x="3069465" y="673851"/>
                    </a:cubicBezTo>
                    <a:lnTo>
                      <a:pt x="3068473" y="673851"/>
                    </a:lnTo>
                    <a:lnTo>
                      <a:pt x="3022475" y="719918"/>
                    </a:lnTo>
                    <a:cubicBezTo>
                      <a:pt x="2948078" y="794428"/>
                      <a:pt x="2856512" y="886131"/>
                      <a:pt x="2743816" y="998997"/>
                    </a:cubicBezTo>
                    <a:cubicBezTo>
                      <a:pt x="2651764" y="1096611"/>
                      <a:pt x="2527222" y="1139995"/>
                      <a:pt x="2402681" y="1139995"/>
                    </a:cubicBezTo>
                    <a:cubicBezTo>
                      <a:pt x="2278140" y="1139995"/>
                      <a:pt x="2153599" y="1096611"/>
                      <a:pt x="2061547" y="998997"/>
                    </a:cubicBezTo>
                    <a:cubicBezTo>
                      <a:pt x="2061547" y="998997"/>
                      <a:pt x="2061547" y="998997"/>
                      <a:pt x="1460500" y="397045"/>
                    </a:cubicBezTo>
                    <a:lnTo>
                      <a:pt x="1464581" y="397045"/>
                    </a:lnTo>
                    <a:lnTo>
                      <a:pt x="1415958" y="347636"/>
                    </a:lnTo>
                    <a:cubicBezTo>
                      <a:pt x="1394556" y="325888"/>
                      <a:pt x="1371728" y="302690"/>
                      <a:pt x="1347378" y="277946"/>
                    </a:cubicBezTo>
                    <a:cubicBezTo>
                      <a:pt x="1233743" y="169480"/>
                      <a:pt x="1049764" y="169480"/>
                      <a:pt x="941541" y="277946"/>
                    </a:cubicBezTo>
                    <a:cubicBezTo>
                      <a:pt x="941541" y="277946"/>
                      <a:pt x="941541" y="277946"/>
                      <a:pt x="281380" y="939594"/>
                    </a:cubicBezTo>
                    <a:cubicBezTo>
                      <a:pt x="227268" y="993828"/>
                      <a:pt x="200213" y="1064331"/>
                      <a:pt x="200213" y="1140258"/>
                    </a:cubicBezTo>
                    <a:cubicBezTo>
                      <a:pt x="200213" y="1221608"/>
                      <a:pt x="227268" y="1292112"/>
                      <a:pt x="281380" y="1346345"/>
                    </a:cubicBezTo>
                    <a:cubicBezTo>
                      <a:pt x="281380" y="1346345"/>
                      <a:pt x="281380" y="1346345"/>
                      <a:pt x="941541" y="2007993"/>
                    </a:cubicBezTo>
                    <a:cubicBezTo>
                      <a:pt x="995652" y="2062226"/>
                      <a:pt x="1071409" y="2089343"/>
                      <a:pt x="1141754" y="2089343"/>
                    </a:cubicBezTo>
                    <a:cubicBezTo>
                      <a:pt x="1141754" y="2089343"/>
                      <a:pt x="1141754" y="2089343"/>
                      <a:pt x="1141754" y="2284583"/>
                    </a:cubicBezTo>
                    <a:cubicBezTo>
                      <a:pt x="1017297" y="2284583"/>
                      <a:pt x="898252" y="2241196"/>
                      <a:pt x="800851" y="2143576"/>
                    </a:cubicBezTo>
                    <a:cubicBezTo>
                      <a:pt x="800851" y="2143576"/>
                      <a:pt x="800851" y="2143576"/>
                      <a:pt x="140690" y="1481929"/>
                    </a:cubicBezTo>
                    <a:cubicBezTo>
                      <a:pt x="54111" y="1395155"/>
                      <a:pt x="0" y="1270418"/>
                      <a:pt x="0" y="1140258"/>
                    </a:cubicBezTo>
                    <a:cubicBezTo>
                      <a:pt x="0" y="1015521"/>
                      <a:pt x="54111" y="890784"/>
                      <a:pt x="140690" y="798587"/>
                    </a:cubicBezTo>
                    <a:cubicBezTo>
                      <a:pt x="140690" y="798587"/>
                      <a:pt x="140690" y="798587"/>
                      <a:pt x="800851" y="142363"/>
                    </a:cubicBezTo>
                    <a:cubicBezTo>
                      <a:pt x="895546" y="47454"/>
                      <a:pt x="1018650" y="0"/>
                      <a:pt x="114175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/>
              </a:p>
            </p:txBody>
          </p:sp>
          <p:grpSp>
            <p:nvGrpSpPr>
              <p:cNvPr id="18" name="ï$ḻîḑè">
                <a:extLst>
                  <a:ext uri="{FF2B5EF4-FFF2-40B4-BE49-F238E27FC236}">
                    <a16:creationId xmlns:a16="http://schemas.microsoft.com/office/drawing/2014/main" id="{2771CCF7-9A7E-459B-A85B-D3518EFF8D99}"/>
                  </a:ext>
                </a:extLst>
              </p:cNvPr>
              <p:cNvGrpSpPr/>
              <p:nvPr/>
            </p:nvGrpSpPr>
            <p:grpSpPr>
              <a:xfrm>
                <a:off x="5573324" y="3034019"/>
                <a:ext cx="1045351" cy="1045351"/>
                <a:chOff x="5644341" y="3186892"/>
                <a:chExt cx="903318" cy="903318"/>
              </a:xfrm>
            </p:grpSpPr>
            <p:sp>
              <p:nvSpPr>
                <p:cNvPr id="23" name="îṥḻiḓè">
                  <a:extLst>
                    <a:ext uri="{FF2B5EF4-FFF2-40B4-BE49-F238E27FC236}">
                      <a16:creationId xmlns:a16="http://schemas.microsoft.com/office/drawing/2014/main" id="{EFC9FB7C-6810-4C5E-849E-BFF78107CD0B}"/>
                    </a:ext>
                  </a:extLst>
                </p:cNvPr>
                <p:cNvSpPr/>
                <p:nvPr/>
              </p:nvSpPr>
              <p:spPr>
                <a:xfrm>
                  <a:off x="5644341" y="3186892"/>
                  <a:ext cx="903318" cy="903318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îṩḻíḍè">
                  <a:extLst>
                    <a:ext uri="{FF2B5EF4-FFF2-40B4-BE49-F238E27FC236}">
                      <a16:creationId xmlns:a16="http://schemas.microsoft.com/office/drawing/2014/main" id="{FEFFCE59-EE59-4427-A7F4-7184E643B30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848714" y="3409772"/>
                  <a:ext cx="494573" cy="457560"/>
                </a:xfrm>
                <a:custGeom>
                  <a:avLst/>
                  <a:gdLst/>
                  <a:ahLst/>
                  <a:cxnLst>
                    <a:cxn ang="0">
                      <a:pos x="39" y="36"/>
                    </a:cxn>
                    <a:cxn ang="0">
                      <a:pos x="41" y="44"/>
                    </a:cxn>
                    <a:cxn ang="0">
                      <a:pos x="35" y="50"/>
                    </a:cxn>
                    <a:cxn ang="0">
                      <a:pos x="27" y="53"/>
                    </a:cxn>
                    <a:cxn ang="0">
                      <a:pos x="18" y="53"/>
                    </a:cxn>
                    <a:cxn ang="0">
                      <a:pos x="11" y="50"/>
                    </a:cxn>
                    <a:cxn ang="0">
                      <a:pos x="4" y="44"/>
                    </a:cxn>
                    <a:cxn ang="0">
                      <a:pos x="6" y="36"/>
                    </a:cxn>
                    <a:cxn ang="0">
                      <a:pos x="0" y="28"/>
                    </a:cxn>
                    <a:cxn ang="0">
                      <a:pos x="7" y="23"/>
                    </a:cxn>
                    <a:cxn ang="0">
                      <a:pos x="4" y="18"/>
                    </a:cxn>
                    <a:cxn ang="0">
                      <a:pos x="15" y="16"/>
                    </a:cxn>
                    <a:cxn ang="0">
                      <a:pos x="19" y="8"/>
                    </a:cxn>
                    <a:cxn ang="0">
                      <a:pos x="28" y="15"/>
                    </a:cxn>
                    <a:cxn ang="0">
                      <a:pos x="35" y="12"/>
                    </a:cxn>
                    <a:cxn ang="0">
                      <a:pos x="41" y="19"/>
                    </a:cxn>
                    <a:cxn ang="0">
                      <a:pos x="45" y="27"/>
                    </a:cxn>
                    <a:cxn ang="0">
                      <a:pos x="23" y="22"/>
                    </a:cxn>
                    <a:cxn ang="0">
                      <a:pos x="32" y="31"/>
                    </a:cxn>
                    <a:cxn ang="0">
                      <a:pos x="63" y="16"/>
                    </a:cxn>
                    <a:cxn ang="0">
                      <a:pos x="64" y="24"/>
                    </a:cxn>
                    <a:cxn ang="0">
                      <a:pos x="55" y="22"/>
                    </a:cxn>
                    <a:cxn ang="0">
                      <a:pos x="46" y="24"/>
                    </a:cxn>
                    <a:cxn ang="0">
                      <a:pos x="46" y="16"/>
                    </a:cxn>
                    <a:cxn ang="0">
                      <a:pos x="46" y="9"/>
                    </a:cxn>
                    <a:cxn ang="0">
                      <a:pos x="46" y="2"/>
                    </a:cxn>
                    <a:cxn ang="0">
                      <a:pos x="55" y="4"/>
                    </a:cxn>
                    <a:cxn ang="0">
                      <a:pos x="59" y="0"/>
                    </a:cxn>
                    <a:cxn ang="0">
                      <a:pos x="62" y="7"/>
                    </a:cxn>
                    <a:cxn ang="0">
                      <a:pos x="68" y="15"/>
                    </a:cxn>
                    <a:cxn ang="0">
                      <a:pos x="62" y="55"/>
                    </a:cxn>
                    <a:cxn ang="0">
                      <a:pos x="59" y="63"/>
                    </a:cxn>
                    <a:cxn ang="0">
                      <a:pos x="54" y="59"/>
                    </a:cxn>
                    <a:cxn ang="0">
                      <a:pos x="45" y="60"/>
                    </a:cxn>
                    <a:cxn ang="0">
                      <a:pos x="41" y="52"/>
                    </a:cxn>
                    <a:cxn ang="0">
                      <a:pos x="47" y="44"/>
                    </a:cxn>
                    <a:cxn ang="0">
                      <a:pos x="50" y="36"/>
                    </a:cxn>
                    <a:cxn ang="0">
                      <a:pos x="56" y="40"/>
                    </a:cxn>
                    <a:cxn ang="0">
                      <a:pos x="64" y="39"/>
                    </a:cxn>
                    <a:cxn ang="0">
                      <a:pos x="63" y="46"/>
                    </a:cxn>
                    <a:cxn ang="0">
                      <a:pos x="55" y="8"/>
                    </a:cxn>
                    <a:cxn ang="0">
                      <a:pos x="59" y="13"/>
                    </a:cxn>
                    <a:cxn ang="0">
                      <a:pos x="50" y="49"/>
                    </a:cxn>
                    <a:cxn ang="0">
                      <a:pos x="55" y="45"/>
                    </a:cxn>
                  </a:cxnLst>
                  <a:rect l="0" t="0" r="r" b="b"/>
                  <a:pathLst>
                    <a:path w="68" h="63">
                      <a:moveTo>
                        <a:pt x="45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7"/>
                        <a:pt x="38" y="38"/>
                        <a:pt x="38" y="39"/>
                      </a:cubicBezTo>
                      <a:cubicBezTo>
                        <a:pt x="39" y="41"/>
                        <a:pt x="40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5"/>
                      </a:cubicBezTo>
                      <a:cubicBezTo>
                        <a:pt x="40" y="46"/>
                        <a:pt x="36" y="50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0" y="47"/>
                        <a:pt x="29" y="47"/>
                        <a:pt x="28" y="48"/>
                      </a:cubicBezTo>
                      <a:cubicBezTo>
                        <a:pt x="28" y="49"/>
                        <a:pt x="27" y="51"/>
                        <a:pt x="27" y="53"/>
                      </a:cubicBezTo>
                      <a:cubicBezTo>
                        <a:pt x="27" y="54"/>
                        <a:pt x="26" y="54"/>
                        <a:pt x="26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19" y="54"/>
                        <a:pt x="18" y="54"/>
                        <a:pt x="18" y="53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6" y="47"/>
                        <a:pt x="16" y="47"/>
                        <a:pt x="15" y="47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0" y="50"/>
                        <a:pt x="10" y="50"/>
                        <a:pt x="10" y="50"/>
                      </a:cubicBezTo>
                      <a:cubicBezTo>
                        <a:pt x="10" y="50"/>
                        <a:pt x="9" y="50"/>
                        <a:pt x="9" y="50"/>
                      </a:cubicBezTo>
                      <a:cubicBezTo>
                        <a:pt x="8" y="49"/>
                        <a:pt x="4" y="45"/>
                        <a:pt x="4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5" y="42"/>
                        <a:pt x="6" y="41"/>
                        <a:pt x="7" y="39"/>
                      </a:cubicBezTo>
                      <a:cubicBezTo>
                        <a:pt x="7" y="38"/>
                        <a:pt x="6" y="37"/>
                        <a:pt x="6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5"/>
                        <a:pt x="0" y="3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7" y="24"/>
                        <a:pt x="7" y="23"/>
                      </a:cubicBezTo>
                      <a:cubicBezTo>
                        <a:pt x="6" y="22"/>
                        <a:pt x="5" y="20"/>
                        <a:pt x="4" y="19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7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1" y="13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9"/>
                        <a:pt x="19" y="8"/>
                        <a:pt x="19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9"/>
                        <a:pt x="27" y="9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30" y="15"/>
                        <a:pt x="31" y="16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7" y="13"/>
                        <a:pt x="41" y="17"/>
                        <a:pt x="41" y="18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20"/>
                        <a:pt x="39" y="22"/>
                        <a:pt x="38" y="23"/>
                      </a:cubicBezTo>
                      <a:cubicBezTo>
                        <a:pt x="38" y="24"/>
                        <a:pt x="39" y="25"/>
                        <a:pt x="39" y="2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5" y="27"/>
                        <a:pt x="45" y="27"/>
                        <a:pt x="45" y="28"/>
                      </a:cubicBezTo>
                      <a:lnTo>
                        <a:pt x="45" y="35"/>
                      </a:lnTo>
                      <a:close/>
                      <a:moveTo>
                        <a:pt x="23" y="22"/>
                      </a:moveTo>
                      <a:cubicBezTo>
                        <a:pt x="18" y="22"/>
                        <a:pt x="13" y="26"/>
                        <a:pt x="13" y="31"/>
                      </a:cubicBezTo>
                      <a:cubicBezTo>
                        <a:pt x="13" y="36"/>
                        <a:pt x="18" y="40"/>
                        <a:pt x="23" y="40"/>
                      </a:cubicBezTo>
                      <a:cubicBezTo>
                        <a:pt x="28" y="40"/>
                        <a:pt x="32" y="36"/>
                        <a:pt x="32" y="31"/>
                      </a:cubicBezTo>
                      <a:cubicBezTo>
                        <a:pt x="32" y="26"/>
                        <a:pt x="28" y="22"/>
                        <a:pt x="23" y="22"/>
                      </a:cubicBezTo>
                      <a:close/>
                      <a:moveTo>
                        <a:pt x="68" y="15"/>
                      </a:moveTo>
                      <a:cubicBezTo>
                        <a:pt x="68" y="16"/>
                        <a:pt x="64" y="16"/>
                        <a:pt x="63" y="16"/>
                      </a:cubicBezTo>
                      <a:cubicBezTo>
                        <a:pt x="63" y="17"/>
                        <a:pt x="62" y="18"/>
                        <a:pt x="62" y="18"/>
                      </a:cubicBezTo>
                      <a:cubicBezTo>
                        <a:pt x="62" y="19"/>
                        <a:pt x="64" y="23"/>
                        <a:pt x="64" y="23"/>
                      </a:cubicBezTo>
                      <a:cubicBezTo>
                        <a:pt x="64" y="23"/>
                        <a:pt x="64" y="23"/>
                        <a:pt x="64" y="24"/>
                      </a:cubicBezTo>
                      <a:cubicBezTo>
                        <a:pt x="63" y="24"/>
                        <a:pt x="59" y="26"/>
                        <a:pt x="59" y="26"/>
                      </a:cubicBezTo>
                      <a:cubicBezTo>
                        <a:pt x="59" y="26"/>
                        <a:pt x="56" y="22"/>
                        <a:pt x="56" y="22"/>
                      </a:cubicBezTo>
                      <a:cubicBezTo>
                        <a:pt x="55" y="22"/>
                        <a:pt x="55" y="22"/>
                        <a:pt x="55" y="22"/>
                      </a:cubicBezTo>
                      <a:cubicBezTo>
                        <a:pt x="54" y="22"/>
                        <a:pt x="54" y="22"/>
                        <a:pt x="54" y="22"/>
                      </a:cubicBezTo>
                      <a:cubicBezTo>
                        <a:pt x="53" y="22"/>
                        <a:pt x="50" y="26"/>
                        <a:pt x="50" y="26"/>
                      </a:cubicBezTo>
                      <a:cubicBezTo>
                        <a:pt x="50" y="26"/>
                        <a:pt x="46" y="24"/>
                        <a:pt x="46" y="24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23"/>
                        <a:pt x="47" y="19"/>
                        <a:pt x="47" y="18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5" y="16"/>
                        <a:pt x="41" y="16"/>
                        <a:pt x="41" y="1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5" y="9"/>
                        <a:pt x="46" y="9"/>
                      </a:cubicBezTo>
                      <a:cubicBezTo>
                        <a:pt x="46" y="9"/>
                        <a:pt x="47" y="8"/>
                        <a:pt x="47" y="7"/>
                      </a:cubicBezTo>
                      <a:cubicBezTo>
                        <a:pt x="47" y="7"/>
                        <a:pt x="45" y="3"/>
                        <a:pt x="45" y="2"/>
                      </a:cubicBezTo>
                      <a:cubicBezTo>
                        <a:pt x="45" y="2"/>
                        <a:pt x="45" y="2"/>
                        <a:pt x="46" y="2"/>
                      </a:cubicBezTo>
                      <a:cubicBezTo>
                        <a:pt x="46" y="2"/>
                        <a:pt x="50" y="0"/>
                        <a:pt x="50" y="0"/>
                      </a:cubicBezTo>
                      <a:cubicBezTo>
                        <a:pt x="50" y="0"/>
                        <a:pt x="53" y="3"/>
                        <a:pt x="54" y="4"/>
                      </a:cubicBezTo>
                      <a:cubicBezTo>
                        <a:pt x="54" y="4"/>
                        <a:pt x="54" y="4"/>
                        <a:pt x="55" y="4"/>
                      </a:cubicBezTo>
                      <a:cubicBezTo>
                        <a:pt x="55" y="4"/>
                        <a:pt x="55" y="4"/>
                        <a:pt x="56" y="4"/>
                      </a:cubicBezTo>
                      <a:cubicBezTo>
                        <a:pt x="57" y="2"/>
                        <a:pt x="58" y="1"/>
                        <a:pt x="5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0"/>
                        <a:pt x="63" y="2"/>
                        <a:pt x="64" y="2"/>
                      </a:cubicBezTo>
                      <a:cubicBezTo>
                        <a:pt x="64" y="2"/>
                        <a:pt x="64" y="2"/>
                        <a:pt x="64" y="2"/>
                      </a:cubicBezTo>
                      <a:cubicBezTo>
                        <a:pt x="64" y="3"/>
                        <a:pt x="62" y="7"/>
                        <a:pt x="62" y="7"/>
                      </a:cubicBezTo>
                      <a:cubicBezTo>
                        <a:pt x="62" y="8"/>
                        <a:pt x="63" y="9"/>
                        <a:pt x="63" y="9"/>
                      </a:cubicBezTo>
                      <a:cubicBezTo>
                        <a:pt x="64" y="9"/>
                        <a:pt x="68" y="10"/>
                        <a:pt x="68" y="10"/>
                      </a:cubicBezTo>
                      <a:lnTo>
                        <a:pt x="68" y="15"/>
                      </a:lnTo>
                      <a:close/>
                      <a:moveTo>
                        <a:pt x="68" y="52"/>
                      </a:moveTo>
                      <a:cubicBezTo>
                        <a:pt x="68" y="52"/>
                        <a:pt x="64" y="53"/>
                        <a:pt x="63" y="53"/>
                      </a:cubicBezTo>
                      <a:cubicBezTo>
                        <a:pt x="63" y="54"/>
                        <a:pt x="62" y="54"/>
                        <a:pt x="62" y="55"/>
                      </a:cubicBezTo>
                      <a:cubicBezTo>
                        <a:pt x="62" y="56"/>
                        <a:pt x="64" y="59"/>
                        <a:pt x="64" y="60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0"/>
                        <a:pt x="59" y="63"/>
                        <a:pt x="59" y="63"/>
                      </a:cubicBezTo>
                      <a:cubicBezTo>
                        <a:pt x="59" y="63"/>
                        <a:pt x="56" y="59"/>
                        <a:pt x="56" y="59"/>
                      </a:cubicBezTo>
                      <a:cubicBezTo>
                        <a:pt x="55" y="59"/>
                        <a:pt x="55" y="59"/>
                        <a:pt x="55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3" y="59"/>
                        <a:pt x="50" y="63"/>
                        <a:pt x="50" y="63"/>
                      </a:cubicBezTo>
                      <a:cubicBezTo>
                        <a:pt x="50" y="63"/>
                        <a:pt x="46" y="60"/>
                        <a:pt x="46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5" y="59"/>
                        <a:pt x="47" y="56"/>
                        <a:pt x="47" y="55"/>
                      </a:cubicBezTo>
                      <a:cubicBezTo>
                        <a:pt x="47" y="54"/>
                        <a:pt x="46" y="54"/>
                        <a:pt x="46" y="53"/>
                      </a:cubicBezTo>
                      <a:cubicBezTo>
                        <a:pt x="45" y="53"/>
                        <a:pt x="41" y="52"/>
                        <a:pt x="41" y="52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6"/>
                        <a:pt x="45" y="46"/>
                        <a:pt x="46" y="46"/>
                      </a:cubicBezTo>
                      <a:cubicBezTo>
                        <a:pt x="46" y="45"/>
                        <a:pt x="47" y="45"/>
                        <a:pt x="47" y="44"/>
                      </a:cubicBezTo>
                      <a:cubicBezTo>
                        <a:pt x="47" y="43"/>
                        <a:pt x="45" y="40"/>
                        <a:pt x="45" y="39"/>
                      </a:cubicBezTo>
                      <a:cubicBezTo>
                        <a:pt x="45" y="39"/>
                        <a:pt x="45" y="39"/>
                        <a:pt x="46" y="39"/>
                      </a:cubicBezTo>
                      <a:cubicBezTo>
                        <a:pt x="46" y="39"/>
                        <a:pt x="50" y="36"/>
                        <a:pt x="50" y="36"/>
                      </a:cubicBezTo>
                      <a:cubicBezTo>
                        <a:pt x="50" y="36"/>
                        <a:pt x="53" y="40"/>
                        <a:pt x="54" y="40"/>
                      </a:cubicBezTo>
                      <a:cubicBezTo>
                        <a:pt x="54" y="40"/>
                        <a:pt x="54" y="40"/>
                        <a:pt x="55" y="40"/>
                      </a:cubicBezTo>
                      <a:cubicBezTo>
                        <a:pt x="55" y="40"/>
                        <a:pt x="55" y="40"/>
                        <a:pt x="56" y="40"/>
                      </a:cubicBezTo>
                      <a:cubicBezTo>
                        <a:pt x="57" y="39"/>
                        <a:pt x="58" y="38"/>
                        <a:pt x="59" y="36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9" y="36"/>
                        <a:pt x="63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40"/>
                        <a:pt x="62" y="43"/>
                        <a:pt x="62" y="44"/>
                      </a:cubicBezTo>
                      <a:cubicBezTo>
                        <a:pt x="62" y="45"/>
                        <a:pt x="63" y="45"/>
                        <a:pt x="63" y="46"/>
                      </a:cubicBezTo>
                      <a:cubicBezTo>
                        <a:pt x="64" y="46"/>
                        <a:pt x="68" y="46"/>
                        <a:pt x="68" y="47"/>
                      </a:cubicBezTo>
                      <a:lnTo>
                        <a:pt x="68" y="52"/>
                      </a:lnTo>
                      <a:close/>
                      <a:moveTo>
                        <a:pt x="55" y="8"/>
                      </a:moveTo>
                      <a:cubicBezTo>
                        <a:pt x="52" y="8"/>
                        <a:pt x="50" y="10"/>
                        <a:pt x="50" y="13"/>
                      </a:cubicBezTo>
                      <a:cubicBezTo>
                        <a:pt x="50" y="15"/>
                        <a:pt x="52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7" y="8"/>
                        <a:pt x="55" y="8"/>
                      </a:cubicBezTo>
                      <a:close/>
                      <a:moveTo>
                        <a:pt x="55" y="45"/>
                      </a:moveTo>
                      <a:cubicBezTo>
                        <a:pt x="52" y="45"/>
                        <a:pt x="50" y="47"/>
                        <a:pt x="50" y="49"/>
                      </a:cubicBezTo>
                      <a:cubicBezTo>
                        <a:pt x="50" y="52"/>
                        <a:pt x="52" y="54"/>
                        <a:pt x="55" y="54"/>
                      </a:cubicBezTo>
                      <a:cubicBezTo>
                        <a:pt x="57" y="54"/>
                        <a:pt x="59" y="52"/>
                        <a:pt x="59" y="49"/>
                      </a:cubicBezTo>
                      <a:cubicBezTo>
                        <a:pt x="59" y="47"/>
                        <a:pt x="57" y="45"/>
                        <a:pt x="55" y="4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lIns="91440" tIns="45720" rIns="91440" bIns="45720"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9" name="iṣ1ïḋê">
                <a:extLst>
                  <a:ext uri="{FF2B5EF4-FFF2-40B4-BE49-F238E27FC236}">
                    <a16:creationId xmlns:a16="http://schemas.microsoft.com/office/drawing/2014/main" id="{FECBCF3A-D1F4-4C06-841D-EF4F23131246}"/>
                  </a:ext>
                </a:extLst>
              </p:cNvPr>
              <p:cNvSpPr/>
              <p:nvPr/>
            </p:nvSpPr>
            <p:spPr>
              <a:xfrm>
                <a:off x="5092983" y="4077697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sp>
            <p:nvSpPr>
              <p:cNvPr id="20" name="íşļïďe">
                <a:extLst>
                  <a:ext uri="{FF2B5EF4-FFF2-40B4-BE49-F238E27FC236}">
                    <a16:creationId xmlns:a16="http://schemas.microsoft.com/office/drawing/2014/main" id="{F7045035-1886-4201-9BC8-1F5B70B6E993}"/>
                  </a:ext>
                </a:extLst>
              </p:cNvPr>
              <p:cNvSpPr/>
              <p:nvPr/>
            </p:nvSpPr>
            <p:spPr>
              <a:xfrm>
                <a:off x="6141441" y="4077697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sp>
            <p:nvSpPr>
              <p:cNvPr id="21" name="i$liḋé">
                <a:extLst>
                  <a:ext uri="{FF2B5EF4-FFF2-40B4-BE49-F238E27FC236}">
                    <a16:creationId xmlns:a16="http://schemas.microsoft.com/office/drawing/2014/main" id="{F2D8767A-FDB3-444C-8F0A-755BB8DB237B}"/>
                  </a:ext>
                </a:extLst>
              </p:cNvPr>
              <p:cNvSpPr/>
              <p:nvPr/>
            </p:nvSpPr>
            <p:spPr>
              <a:xfrm>
                <a:off x="6141441" y="2136568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sp>
            <p:nvSpPr>
              <p:cNvPr id="22" name="îşḻîḓé">
                <a:extLst>
                  <a:ext uri="{FF2B5EF4-FFF2-40B4-BE49-F238E27FC236}">
                    <a16:creationId xmlns:a16="http://schemas.microsoft.com/office/drawing/2014/main" id="{8BB739B3-C02A-430E-9F77-8579A37BC6A1}"/>
                  </a:ext>
                </a:extLst>
              </p:cNvPr>
              <p:cNvSpPr/>
              <p:nvPr/>
            </p:nvSpPr>
            <p:spPr>
              <a:xfrm>
                <a:off x="5092983" y="2136568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</p:grpSp>
        <p:sp>
          <p:nvSpPr>
            <p:cNvPr id="8" name="ïšlîde">
              <a:extLst>
                <a:ext uri="{FF2B5EF4-FFF2-40B4-BE49-F238E27FC236}">
                  <a16:creationId xmlns:a16="http://schemas.microsoft.com/office/drawing/2014/main" id="{96173C4B-8969-43F1-B3F9-B8AB52C18FB8}"/>
                </a:ext>
              </a:extLst>
            </p:cNvPr>
            <p:cNvSpPr txBox="1"/>
            <p:nvPr/>
          </p:nvSpPr>
          <p:spPr>
            <a:xfrm>
              <a:off x="673100" y="1940312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9" name="íṩlîḍé">
              <a:extLst>
                <a:ext uri="{FF2B5EF4-FFF2-40B4-BE49-F238E27FC236}">
                  <a16:creationId xmlns:a16="http://schemas.microsoft.com/office/drawing/2014/main" id="{3CBE3163-8965-4ADB-8919-8F4B4C2F5C1D}"/>
                </a:ext>
              </a:extLst>
            </p:cNvPr>
            <p:cNvSpPr txBox="1"/>
            <p:nvPr/>
          </p:nvSpPr>
          <p:spPr>
            <a:xfrm>
              <a:off x="673100" y="2332824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0" name="ïs1îďè">
              <a:extLst>
                <a:ext uri="{FF2B5EF4-FFF2-40B4-BE49-F238E27FC236}">
                  <a16:creationId xmlns:a16="http://schemas.microsoft.com/office/drawing/2014/main" id="{81D8EA71-BC9B-47FE-8538-361A8C0BBCB4}"/>
                </a:ext>
              </a:extLst>
            </p:cNvPr>
            <p:cNvSpPr txBox="1"/>
            <p:nvPr/>
          </p:nvSpPr>
          <p:spPr>
            <a:xfrm>
              <a:off x="673100" y="4118056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1" name="ïṧḷïdé">
              <a:extLst>
                <a:ext uri="{FF2B5EF4-FFF2-40B4-BE49-F238E27FC236}">
                  <a16:creationId xmlns:a16="http://schemas.microsoft.com/office/drawing/2014/main" id="{955EA7E6-4E2B-461B-8C97-2F15B79B8DAD}"/>
                </a:ext>
              </a:extLst>
            </p:cNvPr>
            <p:cNvSpPr txBox="1"/>
            <p:nvPr/>
          </p:nvSpPr>
          <p:spPr>
            <a:xfrm>
              <a:off x="673100" y="4510568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2" name="iŝlíḑè">
              <a:extLst>
                <a:ext uri="{FF2B5EF4-FFF2-40B4-BE49-F238E27FC236}">
                  <a16:creationId xmlns:a16="http://schemas.microsoft.com/office/drawing/2014/main" id="{6C9151FB-FD35-4803-B54A-1F85F3FE3B18}"/>
                </a:ext>
              </a:extLst>
            </p:cNvPr>
            <p:cNvSpPr txBox="1"/>
            <p:nvPr/>
          </p:nvSpPr>
          <p:spPr>
            <a:xfrm>
              <a:off x="8298182" y="1940312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 algn="r"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3" name="îṩḷíďè">
              <a:extLst>
                <a:ext uri="{FF2B5EF4-FFF2-40B4-BE49-F238E27FC236}">
                  <a16:creationId xmlns:a16="http://schemas.microsoft.com/office/drawing/2014/main" id="{EEC9D23B-6ACB-4526-A032-548AA5230D19}"/>
                </a:ext>
              </a:extLst>
            </p:cNvPr>
            <p:cNvSpPr txBox="1"/>
            <p:nvPr/>
          </p:nvSpPr>
          <p:spPr>
            <a:xfrm>
              <a:off x="8298182" y="2332824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4" name="îṣḻíḍè">
              <a:extLst>
                <a:ext uri="{FF2B5EF4-FFF2-40B4-BE49-F238E27FC236}">
                  <a16:creationId xmlns:a16="http://schemas.microsoft.com/office/drawing/2014/main" id="{85BAEF83-C5BC-475B-BFAF-D60899EDAA6A}"/>
                </a:ext>
              </a:extLst>
            </p:cNvPr>
            <p:cNvSpPr txBox="1"/>
            <p:nvPr/>
          </p:nvSpPr>
          <p:spPr>
            <a:xfrm>
              <a:off x="8298182" y="4118056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 algn="r"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5" name="ïṩḷîde">
              <a:extLst>
                <a:ext uri="{FF2B5EF4-FFF2-40B4-BE49-F238E27FC236}">
                  <a16:creationId xmlns:a16="http://schemas.microsoft.com/office/drawing/2014/main" id="{AAFB2647-46C9-40F9-8523-2388DBA5A86E}"/>
                </a:ext>
              </a:extLst>
            </p:cNvPr>
            <p:cNvSpPr txBox="1"/>
            <p:nvPr/>
          </p:nvSpPr>
          <p:spPr>
            <a:xfrm>
              <a:off x="8298182" y="4510568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9625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7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AD64209-90EA-4B37-AC04-453CD053346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23950"/>
            <a:ext cx="10847388" cy="5019675"/>
            <a:chOff x="673100" y="1123950"/>
            <a:chExt cx="10847388" cy="5019675"/>
          </a:xfrm>
        </p:grpSpPr>
        <p:sp>
          <p:nvSpPr>
            <p:cNvPr id="3" name="ïšḻíḓê">
              <a:extLst>
                <a:ext uri="{FF2B5EF4-FFF2-40B4-BE49-F238E27FC236}">
                  <a16:creationId xmlns:a16="http://schemas.microsoft.com/office/drawing/2014/main" id="{F90B895D-8B41-4498-B9B9-A7CE7E5D3F48}"/>
                </a:ext>
              </a:extLst>
            </p:cNvPr>
            <p:cNvSpPr txBox="1"/>
            <p:nvPr/>
          </p:nvSpPr>
          <p:spPr>
            <a:xfrm>
              <a:off x="1678966" y="1431872"/>
              <a:ext cx="1537677" cy="91450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5400" dirty="0">
                  <a:solidFill>
                    <a:schemeClr val="accent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4" name="iṩ1idè">
              <a:extLst>
                <a:ext uri="{FF2B5EF4-FFF2-40B4-BE49-F238E27FC236}">
                  <a16:creationId xmlns:a16="http://schemas.microsoft.com/office/drawing/2014/main" id="{812CBB0B-F187-4061-BBF7-215AE777E9A7}"/>
                </a:ext>
              </a:extLst>
            </p:cNvPr>
            <p:cNvSpPr txBox="1"/>
            <p:nvPr/>
          </p:nvSpPr>
          <p:spPr>
            <a:xfrm>
              <a:off x="952500" y="2770901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5" name="i$ḷïḓe">
              <a:extLst>
                <a:ext uri="{FF2B5EF4-FFF2-40B4-BE49-F238E27FC236}">
                  <a16:creationId xmlns:a16="http://schemas.microsoft.com/office/drawing/2014/main" id="{4ACFF895-DAB3-412E-AA50-4419B0714225}"/>
                </a:ext>
              </a:extLst>
            </p:cNvPr>
            <p:cNvSpPr txBox="1"/>
            <p:nvPr/>
          </p:nvSpPr>
          <p:spPr>
            <a:xfrm>
              <a:off x="952499" y="2337352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6" name="ïşļiďé">
              <a:extLst>
                <a:ext uri="{FF2B5EF4-FFF2-40B4-BE49-F238E27FC236}">
                  <a16:creationId xmlns:a16="http://schemas.microsoft.com/office/drawing/2014/main" id="{19A12D1B-4C44-4D19-9BE4-64005908252E}"/>
                </a:ext>
              </a:extLst>
            </p:cNvPr>
            <p:cNvSpPr txBox="1"/>
            <p:nvPr/>
          </p:nvSpPr>
          <p:spPr>
            <a:xfrm>
              <a:off x="952500" y="5269672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7" name="îṧľïḍé">
              <a:extLst>
                <a:ext uri="{FF2B5EF4-FFF2-40B4-BE49-F238E27FC236}">
                  <a16:creationId xmlns:a16="http://schemas.microsoft.com/office/drawing/2014/main" id="{D2584176-1630-448B-9E40-1163C51D0C6D}"/>
                </a:ext>
              </a:extLst>
            </p:cNvPr>
            <p:cNvSpPr txBox="1"/>
            <p:nvPr/>
          </p:nvSpPr>
          <p:spPr>
            <a:xfrm>
              <a:off x="952499" y="4836123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8" name="ïşlîdé">
              <a:extLst>
                <a:ext uri="{FF2B5EF4-FFF2-40B4-BE49-F238E27FC236}">
                  <a16:creationId xmlns:a16="http://schemas.microsoft.com/office/drawing/2014/main" id="{3C7B1C64-67ED-4EF8-8686-84F5D41BE376}"/>
                </a:ext>
              </a:extLst>
            </p:cNvPr>
            <p:cNvSpPr txBox="1"/>
            <p:nvPr/>
          </p:nvSpPr>
          <p:spPr>
            <a:xfrm>
              <a:off x="1678966" y="3930474"/>
              <a:ext cx="1537677" cy="9056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/>
              <a:r>
                <a:rPr lang="en-US" sz="540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9" name="î$ľíde">
              <a:extLst>
                <a:ext uri="{FF2B5EF4-FFF2-40B4-BE49-F238E27FC236}">
                  <a16:creationId xmlns:a16="http://schemas.microsoft.com/office/drawing/2014/main" id="{4BD751ED-C46A-46A0-B210-D14A7BDF5F78}"/>
                </a:ext>
              </a:extLst>
            </p:cNvPr>
            <p:cNvSpPr txBox="1"/>
            <p:nvPr/>
          </p:nvSpPr>
          <p:spPr>
            <a:xfrm>
              <a:off x="4645597" y="2770901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0" name="iş1iḍe">
              <a:extLst>
                <a:ext uri="{FF2B5EF4-FFF2-40B4-BE49-F238E27FC236}">
                  <a16:creationId xmlns:a16="http://schemas.microsoft.com/office/drawing/2014/main" id="{F07F7122-F564-493D-95CF-A23E9762175B}"/>
                </a:ext>
              </a:extLst>
            </p:cNvPr>
            <p:cNvSpPr txBox="1"/>
            <p:nvPr/>
          </p:nvSpPr>
          <p:spPr>
            <a:xfrm>
              <a:off x="4645596" y="2337352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1" name="is1iďê">
              <a:extLst>
                <a:ext uri="{FF2B5EF4-FFF2-40B4-BE49-F238E27FC236}">
                  <a16:creationId xmlns:a16="http://schemas.microsoft.com/office/drawing/2014/main" id="{E1EC5B3B-65B6-4E4D-B005-05274115BEDE}"/>
                </a:ext>
              </a:extLst>
            </p:cNvPr>
            <p:cNvSpPr txBox="1"/>
            <p:nvPr/>
          </p:nvSpPr>
          <p:spPr>
            <a:xfrm>
              <a:off x="4645596" y="5273962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2" name="ïṣḻíḓê">
              <a:extLst>
                <a:ext uri="{FF2B5EF4-FFF2-40B4-BE49-F238E27FC236}">
                  <a16:creationId xmlns:a16="http://schemas.microsoft.com/office/drawing/2014/main" id="{F0C8409F-D747-4EE1-A208-7CF034E65356}"/>
                </a:ext>
              </a:extLst>
            </p:cNvPr>
            <p:cNvSpPr txBox="1"/>
            <p:nvPr/>
          </p:nvSpPr>
          <p:spPr>
            <a:xfrm>
              <a:off x="4645595" y="4840413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3" name="ís1îḍe">
              <a:extLst>
                <a:ext uri="{FF2B5EF4-FFF2-40B4-BE49-F238E27FC236}">
                  <a16:creationId xmlns:a16="http://schemas.microsoft.com/office/drawing/2014/main" id="{FA569450-DD41-47BA-8B36-C9AF279CF312}"/>
                </a:ext>
              </a:extLst>
            </p:cNvPr>
            <p:cNvSpPr txBox="1"/>
            <p:nvPr/>
          </p:nvSpPr>
          <p:spPr>
            <a:xfrm>
              <a:off x="5372063" y="1427484"/>
              <a:ext cx="1537677" cy="91450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5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14" name="iŝlidè">
              <a:extLst>
                <a:ext uri="{FF2B5EF4-FFF2-40B4-BE49-F238E27FC236}">
                  <a16:creationId xmlns:a16="http://schemas.microsoft.com/office/drawing/2014/main" id="{0708CA80-1476-45CA-A141-C95D63B826B2}"/>
                </a:ext>
              </a:extLst>
            </p:cNvPr>
            <p:cNvSpPr txBox="1"/>
            <p:nvPr/>
          </p:nvSpPr>
          <p:spPr>
            <a:xfrm>
              <a:off x="5372063" y="3974818"/>
              <a:ext cx="1537677" cy="9056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/>
              <a:r>
                <a:rPr lang="en-US" sz="5400">
                  <a:solidFill>
                    <a:schemeClr val="accent1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15" name="îṩḻîdê">
              <a:extLst>
                <a:ext uri="{FF2B5EF4-FFF2-40B4-BE49-F238E27FC236}">
                  <a16:creationId xmlns:a16="http://schemas.microsoft.com/office/drawing/2014/main" id="{9163FC79-20A6-4088-9C99-CE00F81123F8}"/>
                </a:ext>
              </a:extLst>
            </p:cNvPr>
            <p:cNvSpPr txBox="1"/>
            <p:nvPr/>
          </p:nvSpPr>
          <p:spPr>
            <a:xfrm>
              <a:off x="8338694" y="2770901"/>
              <a:ext cx="2900808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6" name="îṥľiďè">
              <a:extLst>
                <a:ext uri="{FF2B5EF4-FFF2-40B4-BE49-F238E27FC236}">
                  <a16:creationId xmlns:a16="http://schemas.microsoft.com/office/drawing/2014/main" id="{8A6ECABE-6E45-4970-863B-F4709E783CE3}"/>
                </a:ext>
              </a:extLst>
            </p:cNvPr>
            <p:cNvSpPr txBox="1"/>
            <p:nvPr/>
          </p:nvSpPr>
          <p:spPr>
            <a:xfrm>
              <a:off x="8338692" y="2337352"/>
              <a:ext cx="2900808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7" name="íṣ1íḑè">
              <a:extLst>
                <a:ext uri="{FF2B5EF4-FFF2-40B4-BE49-F238E27FC236}">
                  <a16:creationId xmlns:a16="http://schemas.microsoft.com/office/drawing/2014/main" id="{2C3732FA-F00B-4DC5-A0DE-CD0D330B31F9}"/>
                </a:ext>
              </a:extLst>
            </p:cNvPr>
            <p:cNvSpPr txBox="1"/>
            <p:nvPr/>
          </p:nvSpPr>
          <p:spPr>
            <a:xfrm>
              <a:off x="8338694" y="5270911"/>
              <a:ext cx="2900806" cy="580290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8" name="îṡľíďê">
              <a:extLst>
                <a:ext uri="{FF2B5EF4-FFF2-40B4-BE49-F238E27FC236}">
                  <a16:creationId xmlns:a16="http://schemas.microsoft.com/office/drawing/2014/main" id="{053893BA-E423-46A9-A3C1-93792E682CD2}"/>
                </a:ext>
              </a:extLst>
            </p:cNvPr>
            <p:cNvSpPr txBox="1"/>
            <p:nvPr/>
          </p:nvSpPr>
          <p:spPr>
            <a:xfrm>
              <a:off x="8338692" y="4837361"/>
              <a:ext cx="2900806" cy="43355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dk1">
                      <a:lumMod val="100000"/>
                    </a:schemeClr>
                  </a:solidFill>
                </a:rPr>
                <a:t>Text here</a:t>
              </a:r>
              <a:endParaRPr lang="zh-CN" altLang="en-US" sz="2000" b="1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  <p:sp>
          <p:nvSpPr>
            <p:cNvPr id="19" name="ïṥļïďé">
              <a:extLst>
                <a:ext uri="{FF2B5EF4-FFF2-40B4-BE49-F238E27FC236}">
                  <a16:creationId xmlns:a16="http://schemas.microsoft.com/office/drawing/2014/main" id="{7BDFB1F8-3A90-4F47-ACB6-79D2431BC1D8}"/>
                </a:ext>
              </a:extLst>
            </p:cNvPr>
            <p:cNvSpPr txBox="1"/>
            <p:nvPr/>
          </p:nvSpPr>
          <p:spPr>
            <a:xfrm>
              <a:off x="9065159" y="1422848"/>
              <a:ext cx="1537677" cy="91450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5400">
                  <a:solidFill>
                    <a:schemeClr val="accent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20" name="iṧ1îḍè">
              <a:extLst>
                <a:ext uri="{FF2B5EF4-FFF2-40B4-BE49-F238E27FC236}">
                  <a16:creationId xmlns:a16="http://schemas.microsoft.com/office/drawing/2014/main" id="{A3A56860-6BB3-47BE-BDCB-837921137F4F}"/>
                </a:ext>
              </a:extLst>
            </p:cNvPr>
            <p:cNvSpPr txBox="1"/>
            <p:nvPr/>
          </p:nvSpPr>
          <p:spPr>
            <a:xfrm>
              <a:off x="9065159" y="3930474"/>
              <a:ext cx="1537677" cy="9056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 lnSpcReduction="10000"/>
            </a:bodyPr>
            <a:lstStyle/>
            <a:p>
              <a:pPr algn="ctr"/>
              <a:r>
                <a:rPr lang="en-US" sz="5400" dirty="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06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DBC3D162-D1BE-4324-86D1-D214FA8DA16B}"/>
                </a:ext>
              </a:extLst>
            </p:cNvPr>
            <p:cNvCxnSpPr/>
            <p:nvPr/>
          </p:nvCxnSpPr>
          <p:spPr>
            <a:xfrm>
              <a:off x="673100" y="3638550"/>
              <a:ext cx="10847388" cy="0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30EDA8EE-2BFA-4E8A-9640-B1D2EAD576EC}"/>
                </a:ext>
              </a:extLst>
            </p:cNvPr>
            <p:cNvCxnSpPr/>
            <p:nvPr/>
          </p:nvCxnSpPr>
          <p:spPr>
            <a:xfrm>
              <a:off x="4249452" y="1123950"/>
              <a:ext cx="0" cy="5019675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102CACDC-5AE3-4525-9CD8-CFE50D849280}"/>
                </a:ext>
              </a:extLst>
            </p:cNvPr>
            <p:cNvCxnSpPr/>
            <p:nvPr/>
          </p:nvCxnSpPr>
          <p:spPr>
            <a:xfrm>
              <a:off x="7942549" y="1123950"/>
              <a:ext cx="0" cy="5019675"/>
            </a:xfrm>
            <a:prstGeom prst="line">
              <a:avLst/>
            </a:prstGeom>
            <a:ln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0028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E684CB-B28F-4570-BEE9-3C668FBA4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32B86E-930B-4E87-A63E-93B096052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27B1BF-DAEC-4D78-B783-5FA7C3A06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2205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08DBDD-6A54-40B8-8A89-38DAD2CFA08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2022484"/>
            <a:ext cx="10845800" cy="3232132"/>
            <a:chOff x="673099" y="2022484"/>
            <a:chExt cx="10845800" cy="3232132"/>
          </a:xfrm>
        </p:grpSpPr>
        <p:sp>
          <p:nvSpPr>
            <p:cNvPr id="6" name="ïṣlïḑê">
              <a:extLst>
                <a:ext uri="{FF2B5EF4-FFF2-40B4-BE49-F238E27FC236}">
                  <a16:creationId xmlns:a16="http://schemas.microsoft.com/office/drawing/2014/main" id="{6B1E7E09-B97F-4B88-A616-6AF2643708A8}"/>
                </a:ext>
              </a:extLst>
            </p:cNvPr>
            <p:cNvSpPr/>
            <p:nvPr/>
          </p:nvSpPr>
          <p:spPr>
            <a:xfrm>
              <a:off x="673099" y="2421971"/>
              <a:ext cx="10845800" cy="5149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íSḷidé">
              <a:extLst>
                <a:ext uri="{FF2B5EF4-FFF2-40B4-BE49-F238E27FC236}">
                  <a16:creationId xmlns:a16="http://schemas.microsoft.com/office/drawing/2014/main" id="{707AD22D-58B5-4BFE-A393-58D57723107B}"/>
                </a:ext>
              </a:extLst>
            </p:cNvPr>
            <p:cNvSpPr/>
            <p:nvPr/>
          </p:nvSpPr>
          <p:spPr>
            <a:xfrm>
              <a:off x="673099" y="2936893"/>
              <a:ext cx="10845800" cy="514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iṥḻiḓè">
              <a:extLst>
                <a:ext uri="{FF2B5EF4-FFF2-40B4-BE49-F238E27FC236}">
                  <a16:creationId xmlns:a16="http://schemas.microsoft.com/office/drawing/2014/main" id="{DEBF89DD-274A-46D2-A594-B52FC0032D97}"/>
                </a:ext>
              </a:extLst>
            </p:cNvPr>
            <p:cNvSpPr/>
            <p:nvPr/>
          </p:nvSpPr>
          <p:spPr>
            <a:xfrm>
              <a:off x="673099" y="3451815"/>
              <a:ext cx="10845800" cy="5149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ïṧḻíḋè">
              <a:extLst>
                <a:ext uri="{FF2B5EF4-FFF2-40B4-BE49-F238E27FC236}">
                  <a16:creationId xmlns:a16="http://schemas.microsoft.com/office/drawing/2014/main" id="{B50AF535-2802-4ADC-A72E-59A532F51D75}"/>
                </a:ext>
              </a:extLst>
            </p:cNvPr>
            <p:cNvSpPr/>
            <p:nvPr/>
          </p:nvSpPr>
          <p:spPr>
            <a:xfrm>
              <a:off x="673099" y="3966737"/>
              <a:ext cx="10845800" cy="5149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íŝḷidê">
              <a:extLst>
                <a:ext uri="{FF2B5EF4-FFF2-40B4-BE49-F238E27FC236}">
                  <a16:creationId xmlns:a16="http://schemas.microsoft.com/office/drawing/2014/main" id="{EA1F50C9-1A05-47A1-BCE2-E5EB8A86B52D}"/>
                </a:ext>
              </a:extLst>
            </p:cNvPr>
            <p:cNvSpPr/>
            <p:nvPr/>
          </p:nvSpPr>
          <p:spPr>
            <a:xfrm>
              <a:off x="673099" y="4481659"/>
              <a:ext cx="10845800" cy="51492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iṥlîḓê">
              <a:extLst>
                <a:ext uri="{FF2B5EF4-FFF2-40B4-BE49-F238E27FC236}">
                  <a16:creationId xmlns:a16="http://schemas.microsoft.com/office/drawing/2014/main" id="{9E5398FD-71DB-4CFE-AE37-85BE847AC8B9}"/>
                </a:ext>
              </a:extLst>
            </p:cNvPr>
            <p:cNvSpPr txBox="1"/>
            <p:nvPr/>
          </p:nvSpPr>
          <p:spPr>
            <a:xfrm>
              <a:off x="1523658" y="2548627"/>
              <a:ext cx="805007" cy="2616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ctr"/>
              <a:r>
                <a:rPr lang="en-US" altLang="zh-CN" sz="1100" dirty="0"/>
                <a:t>Text here</a:t>
              </a:r>
            </a:p>
          </p:txBody>
        </p:sp>
        <p:sp>
          <p:nvSpPr>
            <p:cNvPr id="12" name="ïṡḷïdè">
              <a:extLst>
                <a:ext uri="{FF2B5EF4-FFF2-40B4-BE49-F238E27FC236}">
                  <a16:creationId xmlns:a16="http://schemas.microsoft.com/office/drawing/2014/main" id="{F586E6BA-1928-4DF1-BF9E-97B42758A881}"/>
                </a:ext>
              </a:extLst>
            </p:cNvPr>
            <p:cNvSpPr txBox="1"/>
            <p:nvPr/>
          </p:nvSpPr>
          <p:spPr>
            <a:xfrm>
              <a:off x="1523657" y="3063549"/>
              <a:ext cx="805007" cy="2616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ctr"/>
              <a:r>
                <a:rPr lang="en-US" altLang="zh-CN" sz="1100" dirty="0"/>
                <a:t>Text here</a:t>
              </a:r>
            </a:p>
          </p:txBody>
        </p:sp>
        <p:sp>
          <p:nvSpPr>
            <p:cNvPr id="13" name="íś1íďé">
              <a:extLst>
                <a:ext uri="{FF2B5EF4-FFF2-40B4-BE49-F238E27FC236}">
                  <a16:creationId xmlns:a16="http://schemas.microsoft.com/office/drawing/2014/main" id="{E08827EF-0A7E-4EF9-B590-338A8A2102F1}"/>
                </a:ext>
              </a:extLst>
            </p:cNvPr>
            <p:cNvSpPr txBox="1"/>
            <p:nvPr/>
          </p:nvSpPr>
          <p:spPr>
            <a:xfrm>
              <a:off x="1523657" y="3578471"/>
              <a:ext cx="805007" cy="2616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ctr"/>
              <a:r>
                <a:rPr lang="en-US" altLang="zh-CN" sz="1100" dirty="0"/>
                <a:t>Text here</a:t>
              </a:r>
            </a:p>
          </p:txBody>
        </p:sp>
        <p:sp>
          <p:nvSpPr>
            <p:cNvPr id="14" name="işḷíďe">
              <a:extLst>
                <a:ext uri="{FF2B5EF4-FFF2-40B4-BE49-F238E27FC236}">
                  <a16:creationId xmlns:a16="http://schemas.microsoft.com/office/drawing/2014/main" id="{7C0EF5C6-7C86-4F8E-9293-7C8E1B30B7DF}"/>
                </a:ext>
              </a:extLst>
            </p:cNvPr>
            <p:cNvSpPr txBox="1"/>
            <p:nvPr/>
          </p:nvSpPr>
          <p:spPr>
            <a:xfrm>
              <a:off x="1523657" y="4093393"/>
              <a:ext cx="805007" cy="2616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ctr"/>
              <a:r>
                <a:rPr lang="en-US" altLang="zh-CN" sz="1100" dirty="0"/>
                <a:t>Text here</a:t>
              </a:r>
            </a:p>
          </p:txBody>
        </p:sp>
        <p:sp>
          <p:nvSpPr>
            <p:cNvPr id="15" name="îṩľîḑê">
              <a:extLst>
                <a:ext uri="{FF2B5EF4-FFF2-40B4-BE49-F238E27FC236}">
                  <a16:creationId xmlns:a16="http://schemas.microsoft.com/office/drawing/2014/main" id="{03024564-DD51-4276-A270-A073B8FE3965}"/>
                </a:ext>
              </a:extLst>
            </p:cNvPr>
            <p:cNvSpPr txBox="1"/>
            <p:nvPr/>
          </p:nvSpPr>
          <p:spPr>
            <a:xfrm>
              <a:off x="1523657" y="4608315"/>
              <a:ext cx="805007" cy="261610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normAutofit/>
            </a:bodyPr>
            <a:lstStyle/>
            <a:p>
              <a:pPr algn="ctr"/>
              <a:r>
                <a:rPr lang="en-US" altLang="zh-CN" sz="1100" dirty="0"/>
                <a:t>Text here</a:t>
              </a:r>
            </a:p>
          </p:txBody>
        </p:sp>
        <p:sp>
          <p:nvSpPr>
            <p:cNvPr id="16" name="iṡ1ïďé">
              <a:extLst>
                <a:ext uri="{FF2B5EF4-FFF2-40B4-BE49-F238E27FC236}">
                  <a16:creationId xmlns:a16="http://schemas.microsoft.com/office/drawing/2014/main" id="{30D27D2C-531D-4874-8E50-4CC0C79F26BE}"/>
                </a:ext>
              </a:extLst>
            </p:cNvPr>
            <p:cNvSpPr/>
            <p:nvPr/>
          </p:nvSpPr>
          <p:spPr>
            <a:xfrm>
              <a:off x="3472198" y="2163934"/>
              <a:ext cx="72651" cy="309068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íṡḷiḋè">
              <a:extLst>
                <a:ext uri="{FF2B5EF4-FFF2-40B4-BE49-F238E27FC236}">
                  <a16:creationId xmlns:a16="http://schemas.microsoft.com/office/drawing/2014/main" id="{F52B2D70-5A1B-48FE-812D-8F7AEB6F7A22}"/>
                </a:ext>
              </a:extLst>
            </p:cNvPr>
            <p:cNvSpPr/>
            <p:nvPr/>
          </p:nvSpPr>
          <p:spPr>
            <a:xfrm>
              <a:off x="4028479" y="2610066"/>
              <a:ext cx="3503347" cy="13873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US"/>
            </a:p>
          </p:txBody>
        </p:sp>
        <p:sp>
          <p:nvSpPr>
            <p:cNvPr id="18" name="î$ḷîďê">
              <a:extLst>
                <a:ext uri="{FF2B5EF4-FFF2-40B4-BE49-F238E27FC236}">
                  <a16:creationId xmlns:a16="http://schemas.microsoft.com/office/drawing/2014/main" id="{E9290AB0-7719-43EF-80D4-7D413E219C2E}"/>
                </a:ext>
              </a:extLst>
            </p:cNvPr>
            <p:cNvSpPr/>
            <p:nvPr/>
          </p:nvSpPr>
          <p:spPr>
            <a:xfrm>
              <a:off x="5838687" y="3124986"/>
              <a:ext cx="3512481" cy="13873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US"/>
            </a:p>
          </p:txBody>
        </p:sp>
        <p:sp>
          <p:nvSpPr>
            <p:cNvPr id="19" name="íšḷide">
              <a:extLst>
                <a:ext uri="{FF2B5EF4-FFF2-40B4-BE49-F238E27FC236}">
                  <a16:creationId xmlns:a16="http://schemas.microsoft.com/office/drawing/2014/main" id="{5377D487-8E69-4656-9E50-F64B97FC0B2B}"/>
                </a:ext>
              </a:extLst>
            </p:cNvPr>
            <p:cNvSpPr/>
            <p:nvPr/>
          </p:nvSpPr>
          <p:spPr>
            <a:xfrm>
              <a:off x="7726820" y="3639908"/>
              <a:ext cx="3443689" cy="13873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US"/>
            </a:p>
          </p:txBody>
        </p:sp>
        <p:sp>
          <p:nvSpPr>
            <p:cNvPr id="20" name="iŝļidè">
              <a:extLst>
                <a:ext uri="{FF2B5EF4-FFF2-40B4-BE49-F238E27FC236}">
                  <a16:creationId xmlns:a16="http://schemas.microsoft.com/office/drawing/2014/main" id="{AAC2283F-15A6-4AA0-BB79-1FF88DBAC7F1}"/>
                </a:ext>
              </a:extLst>
            </p:cNvPr>
            <p:cNvSpPr/>
            <p:nvPr/>
          </p:nvSpPr>
          <p:spPr>
            <a:xfrm>
              <a:off x="5838686" y="4154831"/>
              <a:ext cx="5331823" cy="13873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US"/>
            </a:p>
          </p:txBody>
        </p:sp>
        <p:sp>
          <p:nvSpPr>
            <p:cNvPr id="21" name="ísḷïḑé">
              <a:extLst>
                <a:ext uri="{FF2B5EF4-FFF2-40B4-BE49-F238E27FC236}">
                  <a16:creationId xmlns:a16="http://schemas.microsoft.com/office/drawing/2014/main" id="{C495BA33-DCA6-4A83-A77A-B47CCB3B5F45}"/>
                </a:ext>
              </a:extLst>
            </p:cNvPr>
            <p:cNvSpPr/>
            <p:nvPr/>
          </p:nvSpPr>
          <p:spPr>
            <a:xfrm>
              <a:off x="9351168" y="4669753"/>
              <a:ext cx="1819341" cy="13873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en-US"/>
            </a:p>
          </p:txBody>
        </p:sp>
        <p:sp>
          <p:nvSpPr>
            <p:cNvPr id="22" name="íṣľîdè">
              <a:extLst>
                <a:ext uri="{FF2B5EF4-FFF2-40B4-BE49-F238E27FC236}">
                  <a16:creationId xmlns:a16="http://schemas.microsoft.com/office/drawing/2014/main" id="{409791CF-2AC5-45E5-BDD4-881009DB6AAC}"/>
                </a:ext>
              </a:extLst>
            </p:cNvPr>
            <p:cNvSpPr/>
            <p:nvPr/>
          </p:nvSpPr>
          <p:spPr>
            <a:xfrm>
              <a:off x="4019926" y="2022484"/>
              <a:ext cx="1692559" cy="3983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dirty="0"/>
                <a:t>Text here</a:t>
              </a:r>
              <a:endParaRPr lang="en-US" dirty="0"/>
            </a:p>
          </p:txBody>
        </p:sp>
        <p:sp>
          <p:nvSpPr>
            <p:cNvPr id="23" name="išḷíḓê">
              <a:extLst>
                <a:ext uri="{FF2B5EF4-FFF2-40B4-BE49-F238E27FC236}">
                  <a16:creationId xmlns:a16="http://schemas.microsoft.com/office/drawing/2014/main" id="{C08283E9-9D69-47FD-BE34-B450EFA78C37}"/>
                </a:ext>
              </a:extLst>
            </p:cNvPr>
            <p:cNvSpPr/>
            <p:nvPr/>
          </p:nvSpPr>
          <p:spPr>
            <a:xfrm>
              <a:off x="5839268" y="2022484"/>
              <a:ext cx="1692559" cy="3983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dirty="0"/>
                <a:t>Text here</a:t>
              </a:r>
              <a:endParaRPr lang="en-US" dirty="0"/>
            </a:p>
          </p:txBody>
        </p:sp>
        <p:sp>
          <p:nvSpPr>
            <p:cNvPr id="24" name="íSľíḋê">
              <a:extLst>
                <a:ext uri="{FF2B5EF4-FFF2-40B4-BE49-F238E27FC236}">
                  <a16:creationId xmlns:a16="http://schemas.microsoft.com/office/drawing/2014/main" id="{83DE59C3-B4D5-4B39-9668-7E534F196A78}"/>
                </a:ext>
              </a:extLst>
            </p:cNvPr>
            <p:cNvSpPr/>
            <p:nvPr/>
          </p:nvSpPr>
          <p:spPr>
            <a:xfrm>
              <a:off x="7658609" y="2022484"/>
              <a:ext cx="1692559" cy="3983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dirty="0"/>
                <a:t>Text here</a:t>
              </a:r>
            </a:p>
          </p:txBody>
        </p:sp>
        <p:sp>
          <p:nvSpPr>
            <p:cNvPr id="25" name="islïḓe">
              <a:extLst>
                <a:ext uri="{FF2B5EF4-FFF2-40B4-BE49-F238E27FC236}">
                  <a16:creationId xmlns:a16="http://schemas.microsoft.com/office/drawing/2014/main" id="{23FB7920-5863-4DA4-A0D2-226291752F00}"/>
                </a:ext>
              </a:extLst>
            </p:cNvPr>
            <p:cNvSpPr/>
            <p:nvPr/>
          </p:nvSpPr>
          <p:spPr>
            <a:xfrm>
              <a:off x="9477950" y="2022484"/>
              <a:ext cx="1692559" cy="39833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2352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07F3BD-E251-4801-A5E3-D2F4E5DF4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824770-53AB-4599-82B2-10F434F0A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B2A9A53-6918-4F51-9FE4-9F4B18F12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117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9359A7-2116-4BA5-BE57-1D7878CD4C5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85425"/>
            <a:ext cx="11644098" cy="4895244"/>
            <a:chOff x="0" y="1185425"/>
            <a:chExt cx="11644100" cy="4895245"/>
          </a:xfrm>
        </p:grpSpPr>
        <p:sp>
          <p:nvSpPr>
            <p:cNvPr id="6" name="ïSḷïḋê">
              <a:extLst>
                <a:ext uri="{FF2B5EF4-FFF2-40B4-BE49-F238E27FC236}">
                  <a16:creationId xmlns:a16="http://schemas.microsoft.com/office/drawing/2014/main" id="{C2B1A7AE-C0DD-4047-A7A7-0D320E8148B5}"/>
                </a:ext>
              </a:extLst>
            </p:cNvPr>
            <p:cNvSpPr/>
            <p:nvPr/>
          </p:nvSpPr>
          <p:spPr bwMode="auto">
            <a:xfrm>
              <a:off x="0" y="1994268"/>
              <a:ext cx="9794527" cy="3583614"/>
            </a:xfrm>
            <a:custGeom>
              <a:avLst/>
              <a:gdLst>
                <a:gd name="T0" fmla="*/ 0 w 2828"/>
                <a:gd name="T1" fmla="*/ 856 h 1032"/>
                <a:gd name="T2" fmla="*/ 660 w 2828"/>
                <a:gd name="T3" fmla="*/ 540 h 1032"/>
                <a:gd name="T4" fmla="*/ 1232 w 2828"/>
                <a:gd name="T5" fmla="*/ 720 h 1032"/>
                <a:gd name="T6" fmla="*/ 1772 w 2828"/>
                <a:gd name="T7" fmla="*/ 320 h 1032"/>
                <a:gd name="T8" fmla="*/ 2315 w 2828"/>
                <a:gd name="T9" fmla="*/ 479 h 1032"/>
                <a:gd name="T10" fmla="*/ 2828 w 2828"/>
                <a:gd name="T11" fmla="*/ 0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8" h="1032">
                  <a:moveTo>
                    <a:pt x="0" y="856"/>
                  </a:moveTo>
                  <a:cubicBezTo>
                    <a:pt x="420" y="1032"/>
                    <a:pt x="464" y="536"/>
                    <a:pt x="660" y="540"/>
                  </a:cubicBezTo>
                  <a:cubicBezTo>
                    <a:pt x="856" y="544"/>
                    <a:pt x="976" y="736"/>
                    <a:pt x="1232" y="720"/>
                  </a:cubicBezTo>
                  <a:cubicBezTo>
                    <a:pt x="1488" y="704"/>
                    <a:pt x="1508" y="352"/>
                    <a:pt x="1772" y="320"/>
                  </a:cubicBezTo>
                  <a:cubicBezTo>
                    <a:pt x="2036" y="288"/>
                    <a:pt x="2063" y="491"/>
                    <a:pt x="2315" y="479"/>
                  </a:cubicBezTo>
                  <a:cubicBezTo>
                    <a:pt x="2567" y="467"/>
                    <a:pt x="2572" y="84"/>
                    <a:pt x="2828" y="0"/>
                  </a:cubicBezTo>
                </a:path>
              </a:pathLst>
            </a:custGeom>
            <a:noFill/>
            <a:ln w="22225" cap="flat">
              <a:solidFill>
                <a:schemeClr val="bg1">
                  <a:lumMod val="6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ṩlîďè">
              <a:extLst>
                <a:ext uri="{FF2B5EF4-FFF2-40B4-BE49-F238E27FC236}">
                  <a16:creationId xmlns:a16="http://schemas.microsoft.com/office/drawing/2014/main" id="{68DDB35B-A722-4164-9329-78A6C8DE5664}"/>
                </a:ext>
              </a:extLst>
            </p:cNvPr>
            <p:cNvSpPr/>
            <p:nvPr/>
          </p:nvSpPr>
          <p:spPr>
            <a:xfrm>
              <a:off x="1711174" y="3447511"/>
              <a:ext cx="942069" cy="9428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ṥľíďé">
              <a:extLst>
                <a:ext uri="{FF2B5EF4-FFF2-40B4-BE49-F238E27FC236}">
                  <a16:creationId xmlns:a16="http://schemas.microsoft.com/office/drawing/2014/main" id="{DF3E75CF-F711-46F1-9A0B-7D22BBC29991}"/>
                </a:ext>
              </a:extLst>
            </p:cNvPr>
            <p:cNvSpPr/>
            <p:nvPr/>
          </p:nvSpPr>
          <p:spPr>
            <a:xfrm>
              <a:off x="1819875" y="3556303"/>
              <a:ext cx="724668" cy="7252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9" name="ïṩļidé">
              <a:extLst>
                <a:ext uri="{FF2B5EF4-FFF2-40B4-BE49-F238E27FC236}">
                  <a16:creationId xmlns:a16="http://schemas.microsoft.com/office/drawing/2014/main" id="{1AED4BD6-1BB4-44ED-9C8D-033110AB1009}"/>
                </a:ext>
              </a:extLst>
            </p:cNvPr>
            <p:cNvSpPr/>
            <p:nvPr/>
          </p:nvSpPr>
          <p:spPr>
            <a:xfrm>
              <a:off x="5588022" y="2734056"/>
              <a:ext cx="942069" cy="9428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íšḷïḑé">
              <a:extLst>
                <a:ext uri="{FF2B5EF4-FFF2-40B4-BE49-F238E27FC236}">
                  <a16:creationId xmlns:a16="http://schemas.microsoft.com/office/drawing/2014/main" id="{8536149F-0357-45FA-8B7C-CE954D85DBFB}"/>
                </a:ext>
              </a:extLst>
            </p:cNvPr>
            <p:cNvSpPr/>
            <p:nvPr/>
          </p:nvSpPr>
          <p:spPr>
            <a:xfrm>
              <a:off x="5696723" y="2842848"/>
              <a:ext cx="724668" cy="7252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1" name="îS1îḍè">
              <a:extLst>
                <a:ext uri="{FF2B5EF4-FFF2-40B4-BE49-F238E27FC236}">
                  <a16:creationId xmlns:a16="http://schemas.microsoft.com/office/drawing/2014/main" id="{EB76DE6D-4028-41B9-86D7-DC3B87B4D800}"/>
                </a:ext>
              </a:extLst>
            </p:cNvPr>
            <p:cNvSpPr/>
            <p:nvPr/>
          </p:nvSpPr>
          <p:spPr>
            <a:xfrm>
              <a:off x="7481473" y="3261239"/>
              <a:ext cx="942069" cy="9428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îslïďé">
              <a:extLst>
                <a:ext uri="{FF2B5EF4-FFF2-40B4-BE49-F238E27FC236}">
                  <a16:creationId xmlns:a16="http://schemas.microsoft.com/office/drawing/2014/main" id="{D619DB44-2C24-4FFE-8493-CD6E735B33A0}"/>
                </a:ext>
              </a:extLst>
            </p:cNvPr>
            <p:cNvSpPr/>
            <p:nvPr/>
          </p:nvSpPr>
          <p:spPr>
            <a:xfrm>
              <a:off x="7590174" y="3370031"/>
              <a:ext cx="724668" cy="7252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13" name="ïŝlïde">
              <a:extLst>
                <a:ext uri="{FF2B5EF4-FFF2-40B4-BE49-F238E27FC236}">
                  <a16:creationId xmlns:a16="http://schemas.microsoft.com/office/drawing/2014/main" id="{34F71863-D291-45A1-AB13-60BDBE84E30D}"/>
                </a:ext>
              </a:extLst>
            </p:cNvPr>
            <p:cNvSpPr/>
            <p:nvPr/>
          </p:nvSpPr>
          <p:spPr>
            <a:xfrm>
              <a:off x="3685327" y="4062020"/>
              <a:ext cx="942069" cy="9428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îṥľíḓe">
              <a:extLst>
                <a:ext uri="{FF2B5EF4-FFF2-40B4-BE49-F238E27FC236}">
                  <a16:creationId xmlns:a16="http://schemas.microsoft.com/office/drawing/2014/main" id="{2B54D236-942E-4040-9FDA-DE0EF1274254}"/>
                </a:ext>
              </a:extLst>
            </p:cNvPr>
            <p:cNvSpPr/>
            <p:nvPr/>
          </p:nvSpPr>
          <p:spPr>
            <a:xfrm>
              <a:off x="3794028" y="4170812"/>
              <a:ext cx="724668" cy="7252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02</a:t>
              </a:r>
            </a:p>
          </p:txBody>
        </p:sp>
        <p:grpSp>
          <p:nvGrpSpPr>
            <p:cNvPr id="15" name="ïŝḷïḓè">
              <a:extLst>
                <a:ext uri="{FF2B5EF4-FFF2-40B4-BE49-F238E27FC236}">
                  <a16:creationId xmlns:a16="http://schemas.microsoft.com/office/drawing/2014/main" id="{00C272AC-51EF-40A0-B05B-C840F785FDAA}"/>
                </a:ext>
              </a:extLst>
            </p:cNvPr>
            <p:cNvGrpSpPr/>
            <p:nvPr/>
          </p:nvGrpSpPr>
          <p:grpSpPr>
            <a:xfrm>
              <a:off x="7131001" y="1185425"/>
              <a:ext cx="4513099" cy="2712288"/>
              <a:chOff x="6667902" y="1309443"/>
              <a:chExt cx="4945077" cy="2971898"/>
            </a:xfrm>
          </p:grpSpPr>
          <p:sp>
            <p:nvSpPr>
              <p:cNvPr id="28" name="îš1íḍè">
                <a:extLst>
                  <a:ext uri="{FF2B5EF4-FFF2-40B4-BE49-F238E27FC236}">
                    <a16:creationId xmlns:a16="http://schemas.microsoft.com/office/drawing/2014/main" id="{505C33FC-3C46-48F8-B0FB-6CCDE0B230EC}"/>
                  </a:ext>
                </a:extLst>
              </p:cNvPr>
              <p:cNvSpPr/>
              <p:nvPr/>
            </p:nvSpPr>
            <p:spPr bwMode="auto">
              <a:xfrm rot="1784174" flipV="1">
                <a:off x="8523804" y="2574856"/>
                <a:ext cx="3089175" cy="1706485"/>
              </a:xfrm>
              <a:custGeom>
                <a:avLst/>
                <a:gdLst>
                  <a:gd name="T0" fmla="*/ 1622 w 1665"/>
                  <a:gd name="T1" fmla="*/ 605 h 920"/>
                  <a:gd name="T2" fmla="*/ 1624 w 1665"/>
                  <a:gd name="T3" fmla="*/ 629 h 920"/>
                  <a:gd name="T4" fmla="*/ 1466 w 1665"/>
                  <a:gd name="T5" fmla="*/ 788 h 920"/>
                  <a:gd name="T6" fmla="*/ 1375 w 1665"/>
                  <a:gd name="T7" fmla="*/ 759 h 920"/>
                  <a:gd name="T8" fmla="*/ 1257 w 1665"/>
                  <a:gd name="T9" fmla="*/ 802 h 920"/>
                  <a:gd name="T10" fmla="*/ 1073 w 1665"/>
                  <a:gd name="T11" fmla="*/ 633 h 920"/>
                  <a:gd name="T12" fmla="*/ 924 w 1665"/>
                  <a:gd name="T13" fmla="*/ 709 h 920"/>
                  <a:gd name="T14" fmla="*/ 792 w 1665"/>
                  <a:gd name="T15" fmla="*/ 653 h 920"/>
                  <a:gd name="T16" fmla="*/ 689 w 1665"/>
                  <a:gd name="T17" fmla="*/ 718 h 920"/>
                  <a:gd name="T18" fmla="*/ 690 w 1665"/>
                  <a:gd name="T19" fmla="*/ 737 h 920"/>
                  <a:gd name="T20" fmla="*/ 506 w 1665"/>
                  <a:gd name="T21" fmla="*/ 920 h 920"/>
                  <a:gd name="T22" fmla="*/ 340 w 1665"/>
                  <a:gd name="T23" fmla="*/ 816 h 920"/>
                  <a:gd name="T24" fmla="*/ 236 w 1665"/>
                  <a:gd name="T25" fmla="*/ 840 h 920"/>
                  <a:gd name="T26" fmla="*/ 0 w 1665"/>
                  <a:gd name="T27" fmla="*/ 604 h 920"/>
                  <a:gd name="T28" fmla="*/ 126 w 1665"/>
                  <a:gd name="T29" fmla="*/ 395 h 920"/>
                  <a:gd name="T30" fmla="*/ 258 w 1665"/>
                  <a:gd name="T31" fmla="*/ 304 h 920"/>
                  <a:gd name="T32" fmla="*/ 497 w 1665"/>
                  <a:gd name="T33" fmla="*/ 112 h 920"/>
                  <a:gd name="T34" fmla="*/ 601 w 1665"/>
                  <a:gd name="T35" fmla="*/ 135 h 920"/>
                  <a:gd name="T36" fmla="*/ 819 w 1665"/>
                  <a:gd name="T37" fmla="*/ 0 h 920"/>
                  <a:gd name="T38" fmla="*/ 1032 w 1665"/>
                  <a:gd name="T39" fmla="*/ 124 h 920"/>
                  <a:gd name="T40" fmla="*/ 1073 w 1665"/>
                  <a:gd name="T41" fmla="*/ 120 h 920"/>
                  <a:gd name="T42" fmla="*/ 1251 w 1665"/>
                  <a:gd name="T43" fmla="*/ 259 h 920"/>
                  <a:gd name="T44" fmla="*/ 1358 w 1665"/>
                  <a:gd name="T45" fmla="*/ 351 h 920"/>
                  <a:gd name="T46" fmla="*/ 1481 w 1665"/>
                  <a:gd name="T47" fmla="*/ 304 h 920"/>
                  <a:gd name="T48" fmla="*/ 1665 w 1665"/>
                  <a:gd name="T49" fmla="*/ 488 h 920"/>
                  <a:gd name="T50" fmla="*/ 1622 w 1665"/>
                  <a:gd name="T51" fmla="*/ 605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5" h="920">
                    <a:moveTo>
                      <a:pt x="1622" y="605"/>
                    </a:moveTo>
                    <a:cubicBezTo>
                      <a:pt x="1624" y="613"/>
                      <a:pt x="1624" y="621"/>
                      <a:pt x="1624" y="629"/>
                    </a:cubicBezTo>
                    <a:cubicBezTo>
                      <a:pt x="1624" y="717"/>
                      <a:pt x="1553" y="788"/>
                      <a:pt x="1466" y="788"/>
                    </a:cubicBezTo>
                    <a:cubicBezTo>
                      <a:pt x="1432" y="788"/>
                      <a:pt x="1401" y="777"/>
                      <a:pt x="1375" y="759"/>
                    </a:cubicBezTo>
                    <a:cubicBezTo>
                      <a:pt x="1343" y="786"/>
                      <a:pt x="1302" y="802"/>
                      <a:pt x="1257" y="802"/>
                    </a:cubicBezTo>
                    <a:cubicBezTo>
                      <a:pt x="1160" y="802"/>
                      <a:pt x="1081" y="728"/>
                      <a:pt x="1073" y="633"/>
                    </a:cubicBezTo>
                    <a:cubicBezTo>
                      <a:pt x="1040" y="679"/>
                      <a:pt x="986" y="709"/>
                      <a:pt x="924" y="709"/>
                    </a:cubicBezTo>
                    <a:cubicBezTo>
                      <a:pt x="872" y="709"/>
                      <a:pt x="825" y="688"/>
                      <a:pt x="792" y="653"/>
                    </a:cubicBezTo>
                    <a:cubicBezTo>
                      <a:pt x="766" y="685"/>
                      <a:pt x="731" y="709"/>
                      <a:pt x="689" y="718"/>
                    </a:cubicBezTo>
                    <a:cubicBezTo>
                      <a:pt x="690" y="724"/>
                      <a:pt x="690" y="730"/>
                      <a:pt x="690" y="737"/>
                    </a:cubicBezTo>
                    <a:cubicBezTo>
                      <a:pt x="690" y="838"/>
                      <a:pt x="608" y="920"/>
                      <a:pt x="506" y="920"/>
                    </a:cubicBezTo>
                    <a:cubicBezTo>
                      <a:pt x="433" y="920"/>
                      <a:pt x="370" y="878"/>
                      <a:pt x="340" y="816"/>
                    </a:cubicBezTo>
                    <a:cubicBezTo>
                      <a:pt x="309" y="831"/>
                      <a:pt x="274" y="840"/>
                      <a:pt x="236" y="840"/>
                    </a:cubicBezTo>
                    <a:cubicBezTo>
                      <a:pt x="106" y="840"/>
                      <a:pt x="0" y="734"/>
                      <a:pt x="0" y="604"/>
                    </a:cubicBezTo>
                    <a:cubicBezTo>
                      <a:pt x="0" y="513"/>
                      <a:pt x="51" y="434"/>
                      <a:pt x="126" y="395"/>
                    </a:cubicBezTo>
                    <a:cubicBezTo>
                      <a:pt x="159" y="351"/>
                      <a:pt x="205" y="319"/>
                      <a:pt x="258" y="304"/>
                    </a:cubicBezTo>
                    <a:cubicBezTo>
                      <a:pt x="282" y="194"/>
                      <a:pt x="380" y="112"/>
                      <a:pt x="497" y="112"/>
                    </a:cubicBezTo>
                    <a:cubicBezTo>
                      <a:pt x="534" y="112"/>
                      <a:pt x="569" y="120"/>
                      <a:pt x="601" y="135"/>
                    </a:cubicBezTo>
                    <a:cubicBezTo>
                      <a:pt x="641" y="55"/>
                      <a:pt x="724" y="0"/>
                      <a:pt x="819" y="0"/>
                    </a:cubicBezTo>
                    <a:cubicBezTo>
                      <a:pt x="911" y="0"/>
                      <a:pt x="990" y="50"/>
                      <a:pt x="1032" y="124"/>
                    </a:cubicBezTo>
                    <a:cubicBezTo>
                      <a:pt x="1045" y="121"/>
                      <a:pt x="1059" y="120"/>
                      <a:pt x="1073" y="120"/>
                    </a:cubicBezTo>
                    <a:cubicBezTo>
                      <a:pt x="1159" y="120"/>
                      <a:pt x="1231" y="179"/>
                      <a:pt x="1251" y="259"/>
                    </a:cubicBezTo>
                    <a:cubicBezTo>
                      <a:pt x="1298" y="275"/>
                      <a:pt x="1336" y="308"/>
                      <a:pt x="1358" y="351"/>
                    </a:cubicBezTo>
                    <a:cubicBezTo>
                      <a:pt x="1390" y="322"/>
                      <a:pt x="1433" y="304"/>
                      <a:pt x="1481" y="304"/>
                    </a:cubicBezTo>
                    <a:cubicBezTo>
                      <a:pt x="1582" y="304"/>
                      <a:pt x="1665" y="386"/>
                      <a:pt x="1665" y="488"/>
                    </a:cubicBezTo>
                    <a:cubicBezTo>
                      <a:pt x="1665" y="532"/>
                      <a:pt x="1649" y="573"/>
                      <a:pt x="1622" y="605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4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iSḻîḋê">
                <a:extLst>
                  <a:ext uri="{FF2B5EF4-FFF2-40B4-BE49-F238E27FC236}">
                    <a16:creationId xmlns:a16="http://schemas.microsoft.com/office/drawing/2014/main" id="{0B237B91-540E-4CD8-8732-931E64B72AFA}"/>
                  </a:ext>
                </a:extLst>
              </p:cNvPr>
              <p:cNvSpPr/>
              <p:nvPr/>
            </p:nvSpPr>
            <p:spPr bwMode="auto">
              <a:xfrm rot="710118" flipV="1">
                <a:off x="7620443" y="2451701"/>
                <a:ext cx="3089175" cy="1706485"/>
              </a:xfrm>
              <a:custGeom>
                <a:avLst/>
                <a:gdLst>
                  <a:gd name="T0" fmla="*/ 1622 w 1665"/>
                  <a:gd name="T1" fmla="*/ 605 h 920"/>
                  <a:gd name="T2" fmla="*/ 1624 w 1665"/>
                  <a:gd name="T3" fmla="*/ 629 h 920"/>
                  <a:gd name="T4" fmla="*/ 1466 w 1665"/>
                  <a:gd name="T5" fmla="*/ 788 h 920"/>
                  <a:gd name="T6" fmla="*/ 1375 w 1665"/>
                  <a:gd name="T7" fmla="*/ 759 h 920"/>
                  <a:gd name="T8" fmla="*/ 1257 w 1665"/>
                  <a:gd name="T9" fmla="*/ 802 h 920"/>
                  <a:gd name="T10" fmla="*/ 1073 w 1665"/>
                  <a:gd name="T11" fmla="*/ 633 h 920"/>
                  <a:gd name="T12" fmla="*/ 924 w 1665"/>
                  <a:gd name="T13" fmla="*/ 709 h 920"/>
                  <a:gd name="T14" fmla="*/ 792 w 1665"/>
                  <a:gd name="T15" fmla="*/ 653 h 920"/>
                  <a:gd name="T16" fmla="*/ 689 w 1665"/>
                  <a:gd name="T17" fmla="*/ 718 h 920"/>
                  <a:gd name="T18" fmla="*/ 690 w 1665"/>
                  <a:gd name="T19" fmla="*/ 737 h 920"/>
                  <a:gd name="T20" fmla="*/ 506 w 1665"/>
                  <a:gd name="T21" fmla="*/ 920 h 920"/>
                  <a:gd name="T22" fmla="*/ 340 w 1665"/>
                  <a:gd name="T23" fmla="*/ 816 h 920"/>
                  <a:gd name="T24" fmla="*/ 236 w 1665"/>
                  <a:gd name="T25" fmla="*/ 840 h 920"/>
                  <a:gd name="T26" fmla="*/ 0 w 1665"/>
                  <a:gd name="T27" fmla="*/ 604 h 920"/>
                  <a:gd name="T28" fmla="*/ 126 w 1665"/>
                  <a:gd name="T29" fmla="*/ 395 h 920"/>
                  <a:gd name="T30" fmla="*/ 258 w 1665"/>
                  <a:gd name="T31" fmla="*/ 304 h 920"/>
                  <a:gd name="T32" fmla="*/ 497 w 1665"/>
                  <a:gd name="T33" fmla="*/ 112 h 920"/>
                  <a:gd name="T34" fmla="*/ 601 w 1665"/>
                  <a:gd name="T35" fmla="*/ 135 h 920"/>
                  <a:gd name="T36" fmla="*/ 819 w 1665"/>
                  <a:gd name="T37" fmla="*/ 0 h 920"/>
                  <a:gd name="T38" fmla="*/ 1032 w 1665"/>
                  <a:gd name="T39" fmla="*/ 124 h 920"/>
                  <a:gd name="T40" fmla="*/ 1073 w 1665"/>
                  <a:gd name="T41" fmla="*/ 120 h 920"/>
                  <a:gd name="T42" fmla="*/ 1251 w 1665"/>
                  <a:gd name="T43" fmla="*/ 259 h 920"/>
                  <a:gd name="T44" fmla="*/ 1358 w 1665"/>
                  <a:gd name="T45" fmla="*/ 351 h 920"/>
                  <a:gd name="T46" fmla="*/ 1481 w 1665"/>
                  <a:gd name="T47" fmla="*/ 304 h 920"/>
                  <a:gd name="T48" fmla="*/ 1665 w 1665"/>
                  <a:gd name="T49" fmla="*/ 488 h 920"/>
                  <a:gd name="T50" fmla="*/ 1622 w 1665"/>
                  <a:gd name="T51" fmla="*/ 605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5" h="920">
                    <a:moveTo>
                      <a:pt x="1622" y="605"/>
                    </a:moveTo>
                    <a:cubicBezTo>
                      <a:pt x="1624" y="613"/>
                      <a:pt x="1624" y="621"/>
                      <a:pt x="1624" y="629"/>
                    </a:cubicBezTo>
                    <a:cubicBezTo>
                      <a:pt x="1624" y="717"/>
                      <a:pt x="1553" y="788"/>
                      <a:pt x="1466" y="788"/>
                    </a:cubicBezTo>
                    <a:cubicBezTo>
                      <a:pt x="1432" y="788"/>
                      <a:pt x="1401" y="777"/>
                      <a:pt x="1375" y="759"/>
                    </a:cubicBezTo>
                    <a:cubicBezTo>
                      <a:pt x="1343" y="786"/>
                      <a:pt x="1302" y="802"/>
                      <a:pt x="1257" y="802"/>
                    </a:cubicBezTo>
                    <a:cubicBezTo>
                      <a:pt x="1160" y="802"/>
                      <a:pt x="1081" y="728"/>
                      <a:pt x="1073" y="633"/>
                    </a:cubicBezTo>
                    <a:cubicBezTo>
                      <a:pt x="1040" y="679"/>
                      <a:pt x="986" y="709"/>
                      <a:pt x="924" y="709"/>
                    </a:cubicBezTo>
                    <a:cubicBezTo>
                      <a:pt x="872" y="709"/>
                      <a:pt x="825" y="688"/>
                      <a:pt x="792" y="653"/>
                    </a:cubicBezTo>
                    <a:cubicBezTo>
                      <a:pt x="766" y="685"/>
                      <a:pt x="731" y="709"/>
                      <a:pt x="689" y="718"/>
                    </a:cubicBezTo>
                    <a:cubicBezTo>
                      <a:pt x="690" y="724"/>
                      <a:pt x="690" y="730"/>
                      <a:pt x="690" y="737"/>
                    </a:cubicBezTo>
                    <a:cubicBezTo>
                      <a:pt x="690" y="838"/>
                      <a:pt x="608" y="920"/>
                      <a:pt x="506" y="920"/>
                    </a:cubicBezTo>
                    <a:cubicBezTo>
                      <a:pt x="433" y="920"/>
                      <a:pt x="370" y="878"/>
                      <a:pt x="340" y="816"/>
                    </a:cubicBezTo>
                    <a:cubicBezTo>
                      <a:pt x="309" y="831"/>
                      <a:pt x="274" y="840"/>
                      <a:pt x="236" y="840"/>
                    </a:cubicBezTo>
                    <a:cubicBezTo>
                      <a:pt x="106" y="840"/>
                      <a:pt x="0" y="734"/>
                      <a:pt x="0" y="604"/>
                    </a:cubicBezTo>
                    <a:cubicBezTo>
                      <a:pt x="0" y="513"/>
                      <a:pt x="51" y="434"/>
                      <a:pt x="126" y="395"/>
                    </a:cubicBezTo>
                    <a:cubicBezTo>
                      <a:pt x="159" y="351"/>
                      <a:pt x="205" y="319"/>
                      <a:pt x="258" y="304"/>
                    </a:cubicBezTo>
                    <a:cubicBezTo>
                      <a:pt x="282" y="194"/>
                      <a:pt x="380" y="112"/>
                      <a:pt x="497" y="112"/>
                    </a:cubicBezTo>
                    <a:cubicBezTo>
                      <a:pt x="534" y="112"/>
                      <a:pt x="569" y="120"/>
                      <a:pt x="601" y="135"/>
                    </a:cubicBezTo>
                    <a:cubicBezTo>
                      <a:pt x="641" y="55"/>
                      <a:pt x="724" y="0"/>
                      <a:pt x="819" y="0"/>
                    </a:cubicBezTo>
                    <a:cubicBezTo>
                      <a:pt x="911" y="0"/>
                      <a:pt x="990" y="50"/>
                      <a:pt x="1032" y="124"/>
                    </a:cubicBezTo>
                    <a:cubicBezTo>
                      <a:pt x="1045" y="121"/>
                      <a:pt x="1059" y="120"/>
                      <a:pt x="1073" y="120"/>
                    </a:cubicBezTo>
                    <a:cubicBezTo>
                      <a:pt x="1159" y="120"/>
                      <a:pt x="1231" y="179"/>
                      <a:pt x="1251" y="259"/>
                    </a:cubicBezTo>
                    <a:cubicBezTo>
                      <a:pt x="1298" y="275"/>
                      <a:pt x="1336" y="308"/>
                      <a:pt x="1358" y="351"/>
                    </a:cubicBezTo>
                    <a:cubicBezTo>
                      <a:pt x="1390" y="322"/>
                      <a:pt x="1433" y="304"/>
                      <a:pt x="1481" y="304"/>
                    </a:cubicBezTo>
                    <a:cubicBezTo>
                      <a:pt x="1582" y="304"/>
                      <a:pt x="1665" y="386"/>
                      <a:pt x="1665" y="488"/>
                    </a:cubicBezTo>
                    <a:cubicBezTo>
                      <a:pt x="1665" y="532"/>
                      <a:pt x="1649" y="573"/>
                      <a:pt x="1622" y="605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4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iṧ1ïḓé">
                <a:extLst>
                  <a:ext uri="{FF2B5EF4-FFF2-40B4-BE49-F238E27FC236}">
                    <a16:creationId xmlns:a16="http://schemas.microsoft.com/office/drawing/2014/main" id="{933FB3A1-20B4-4D95-AFF2-DC7214D2DCAB}"/>
                  </a:ext>
                </a:extLst>
              </p:cNvPr>
              <p:cNvSpPr/>
              <p:nvPr/>
            </p:nvSpPr>
            <p:spPr bwMode="auto">
              <a:xfrm rot="11700000" flipV="1">
                <a:off x="6667902" y="1473522"/>
                <a:ext cx="3089175" cy="1706485"/>
              </a:xfrm>
              <a:custGeom>
                <a:avLst/>
                <a:gdLst>
                  <a:gd name="T0" fmla="*/ 1622 w 1665"/>
                  <a:gd name="T1" fmla="*/ 605 h 920"/>
                  <a:gd name="T2" fmla="*/ 1624 w 1665"/>
                  <a:gd name="T3" fmla="*/ 629 h 920"/>
                  <a:gd name="T4" fmla="*/ 1466 w 1665"/>
                  <a:gd name="T5" fmla="*/ 788 h 920"/>
                  <a:gd name="T6" fmla="*/ 1375 w 1665"/>
                  <a:gd name="T7" fmla="*/ 759 h 920"/>
                  <a:gd name="T8" fmla="*/ 1257 w 1665"/>
                  <a:gd name="T9" fmla="*/ 802 h 920"/>
                  <a:gd name="T10" fmla="*/ 1073 w 1665"/>
                  <a:gd name="T11" fmla="*/ 633 h 920"/>
                  <a:gd name="T12" fmla="*/ 924 w 1665"/>
                  <a:gd name="T13" fmla="*/ 709 h 920"/>
                  <a:gd name="T14" fmla="*/ 792 w 1665"/>
                  <a:gd name="T15" fmla="*/ 653 h 920"/>
                  <a:gd name="T16" fmla="*/ 689 w 1665"/>
                  <a:gd name="T17" fmla="*/ 718 h 920"/>
                  <a:gd name="T18" fmla="*/ 690 w 1665"/>
                  <a:gd name="T19" fmla="*/ 737 h 920"/>
                  <a:gd name="T20" fmla="*/ 506 w 1665"/>
                  <a:gd name="T21" fmla="*/ 920 h 920"/>
                  <a:gd name="T22" fmla="*/ 340 w 1665"/>
                  <a:gd name="T23" fmla="*/ 816 h 920"/>
                  <a:gd name="T24" fmla="*/ 236 w 1665"/>
                  <a:gd name="T25" fmla="*/ 840 h 920"/>
                  <a:gd name="T26" fmla="*/ 0 w 1665"/>
                  <a:gd name="T27" fmla="*/ 604 h 920"/>
                  <a:gd name="T28" fmla="*/ 126 w 1665"/>
                  <a:gd name="T29" fmla="*/ 395 h 920"/>
                  <a:gd name="T30" fmla="*/ 258 w 1665"/>
                  <a:gd name="T31" fmla="*/ 304 h 920"/>
                  <a:gd name="T32" fmla="*/ 497 w 1665"/>
                  <a:gd name="T33" fmla="*/ 112 h 920"/>
                  <a:gd name="T34" fmla="*/ 601 w 1665"/>
                  <a:gd name="T35" fmla="*/ 135 h 920"/>
                  <a:gd name="T36" fmla="*/ 819 w 1665"/>
                  <a:gd name="T37" fmla="*/ 0 h 920"/>
                  <a:gd name="T38" fmla="*/ 1032 w 1665"/>
                  <a:gd name="T39" fmla="*/ 124 h 920"/>
                  <a:gd name="T40" fmla="*/ 1073 w 1665"/>
                  <a:gd name="T41" fmla="*/ 120 h 920"/>
                  <a:gd name="T42" fmla="*/ 1251 w 1665"/>
                  <a:gd name="T43" fmla="*/ 259 h 920"/>
                  <a:gd name="T44" fmla="*/ 1358 w 1665"/>
                  <a:gd name="T45" fmla="*/ 351 h 920"/>
                  <a:gd name="T46" fmla="*/ 1481 w 1665"/>
                  <a:gd name="T47" fmla="*/ 304 h 920"/>
                  <a:gd name="T48" fmla="*/ 1665 w 1665"/>
                  <a:gd name="T49" fmla="*/ 488 h 920"/>
                  <a:gd name="T50" fmla="*/ 1622 w 1665"/>
                  <a:gd name="T51" fmla="*/ 605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5" h="920">
                    <a:moveTo>
                      <a:pt x="1622" y="605"/>
                    </a:moveTo>
                    <a:cubicBezTo>
                      <a:pt x="1624" y="613"/>
                      <a:pt x="1624" y="621"/>
                      <a:pt x="1624" y="629"/>
                    </a:cubicBezTo>
                    <a:cubicBezTo>
                      <a:pt x="1624" y="717"/>
                      <a:pt x="1553" y="788"/>
                      <a:pt x="1466" y="788"/>
                    </a:cubicBezTo>
                    <a:cubicBezTo>
                      <a:pt x="1432" y="788"/>
                      <a:pt x="1401" y="777"/>
                      <a:pt x="1375" y="759"/>
                    </a:cubicBezTo>
                    <a:cubicBezTo>
                      <a:pt x="1343" y="786"/>
                      <a:pt x="1302" y="802"/>
                      <a:pt x="1257" y="802"/>
                    </a:cubicBezTo>
                    <a:cubicBezTo>
                      <a:pt x="1160" y="802"/>
                      <a:pt x="1081" y="728"/>
                      <a:pt x="1073" y="633"/>
                    </a:cubicBezTo>
                    <a:cubicBezTo>
                      <a:pt x="1040" y="679"/>
                      <a:pt x="986" y="709"/>
                      <a:pt x="924" y="709"/>
                    </a:cubicBezTo>
                    <a:cubicBezTo>
                      <a:pt x="872" y="709"/>
                      <a:pt x="825" y="688"/>
                      <a:pt x="792" y="653"/>
                    </a:cubicBezTo>
                    <a:cubicBezTo>
                      <a:pt x="766" y="685"/>
                      <a:pt x="731" y="709"/>
                      <a:pt x="689" y="718"/>
                    </a:cubicBezTo>
                    <a:cubicBezTo>
                      <a:pt x="690" y="724"/>
                      <a:pt x="690" y="730"/>
                      <a:pt x="690" y="737"/>
                    </a:cubicBezTo>
                    <a:cubicBezTo>
                      <a:pt x="690" y="838"/>
                      <a:pt x="608" y="920"/>
                      <a:pt x="506" y="920"/>
                    </a:cubicBezTo>
                    <a:cubicBezTo>
                      <a:pt x="433" y="920"/>
                      <a:pt x="370" y="878"/>
                      <a:pt x="340" y="816"/>
                    </a:cubicBezTo>
                    <a:cubicBezTo>
                      <a:pt x="309" y="831"/>
                      <a:pt x="274" y="840"/>
                      <a:pt x="236" y="840"/>
                    </a:cubicBezTo>
                    <a:cubicBezTo>
                      <a:pt x="106" y="840"/>
                      <a:pt x="0" y="734"/>
                      <a:pt x="0" y="604"/>
                    </a:cubicBezTo>
                    <a:cubicBezTo>
                      <a:pt x="0" y="513"/>
                      <a:pt x="51" y="434"/>
                      <a:pt x="126" y="395"/>
                    </a:cubicBezTo>
                    <a:cubicBezTo>
                      <a:pt x="159" y="351"/>
                      <a:pt x="205" y="319"/>
                      <a:pt x="258" y="304"/>
                    </a:cubicBezTo>
                    <a:cubicBezTo>
                      <a:pt x="282" y="194"/>
                      <a:pt x="380" y="112"/>
                      <a:pt x="497" y="112"/>
                    </a:cubicBezTo>
                    <a:cubicBezTo>
                      <a:pt x="534" y="112"/>
                      <a:pt x="569" y="120"/>
                      <a:pt x="601" y="135"/>
                    </a:cubicBezTo>
                    <a:cubicBezTo>
                      <a:pt x="641" y="55"/>
                      <a:pt x="724" y="0"/>
                      <a:pt x="819" y="0"/>
                    </a:cubicBezTo>
                    <a:cubicBezTo>
                      <a:pt x="911" y="0"/>
                      <a:pt x="990" y="50"/>
                      <a:pt x="1032" y="124"/>
                    </a:cubicBezTo>
                    <a:cubicBezTo>
                      <a:pt x="1045" y="121"/>
                      <a:pt x="1059" y="120"/>
                      <a:pt x="1073" y="120"/>
                    </a:cubicBezTo>
                    <a:cubicBezTo>
                      <a:pt x="1159" y="120"/>
                      <a:pt x="1231" y="179"/>
                      <a:pt x="1251" y="259"/>
                    </a:cubicBezTo>
                    <a:cubicBezTo>
                      <a:pt x="1298" y="275"/>
                      <a:pt x="1336" y="308"/>
                      <a:pt x="1358" y="351"/>
                    </a:cubicBezTo>
                    <a:cubicBezTo>
                      <a:pt x="1390" y="322"/>
                      <a:pt x="1433" y="304"/>
                      <a:pt x="1481" y="304"/>
                    </a:cubicBezTo>
                    <a:cubicBezTo>
                      <a:pt x="1582" y="304"/>
                      <a:pt x="1665" y="386"/>
                      <a:pt x="1665" y="488"/>
                    </a:cubicBezTo>
                    <a:cubicBezTo>
                      <a:pt x="1665" y="532"/>
                      <a:pt x="1649" y="573"/>
                      <a:pt x="1622" y="605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4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íşļiḋè">
                <a:extLst>
                  <a:ext uri="{FF2B5EF4-FFF2-40B4-BE49-F238E27FC236}">
                    <a16:creationId xmlns:a16="http://schemas.microsoft.com/office/drawing/2014/main" id="{31DE83D2-178B-4D9F-944A-BFE8EAF46E19}"/>
                  </a:ext>
                </a:extLst>
              </p:cNvPr>
              <p:cNvSpPr/>
              <p:nvPr/>
            </p:nvSpPr>
            <p:spPr bwMode="auto">
              <a:xfrm rot="3026502">
                <a:off x="8910367" y="2145991"/>
                <a:ext cx="660677" cy="1092281"/>
              </a:xfrm>
              <a:custGeom>
                <a:avLst/>
                <a:gdLst>
                  <a:gd name="T0" fmla="*/ 2 w 397"/>
                  <a:gd name="T1" fmla="*/ 268 h 659"/>
                  <a:gd name="T2" fmla="*/ 0 w 397"/>
                  <a:gd name="T3" fmla="*/ 268 h 659"/>
                  <a:gd name="T4" fmla="*/ 0 w 397"/>
                  <a:gd name="T5" fmla="*/ 268 h 659"/>
                  <a:gd name="T6" fmla="*/ 3 w 397"/>
                  <a:gd name="T7" fmla="*/ 271 h 659"/>
                  <a:gd name="T8" fmla="*/ 4 w 397"/>
                  <a:gd name="T9" fmla="*/ 282 h 659"/>
                  <a:gd name="T10" fmla="*/ 5 w 397"/>
                  <a:gd name="T11" fmla="*/ 284 h 659"/>
                  <a:gd name="T12" fmla="*/ 48 w 397"/>
                  <a:gd name="T13" fmla="*/ 418 h 659"/>
                  <a:gd name="T14" fmla="*/ 92 w 397"/>
                  <a:gd name="T15" fmla="*/ 290 h 659"/>
                  <a:gd name="T16" fmla="*/ 172 w 397"/>
                  <a:gd name="T17" fmla="*/ 441 h 659"/>
                  <a:gd name="T18" fmla="*/ 145 w 397"/>
                  <a:gd name="T19" fmla="*/ 564 h 659"/>
                  <a:gd name="T20" fmla="*/ 201 w 397"/>
                  <a:gd name="T21" fmla="*/ 659 h 659"/>
                  <a:gd name="T22" fmla="*/ 172 w 397"/>
                  <a:gd name="T23" fmla="*/ 604 h 659"/>
                  <a:gd name="T24" fmla="*/ 182 w 397"/>
                  <a:gd name="T25" fmla="*/ 528 h 659"/>
                  <a:gd name="T26" fmla="*/ 229 w 397"/>
                  <a:gd name="T27" fmla="*/ 462 h 659"/>
                  <a:gd name="T28" fmla="*/ 272 w 397"/>
                  <a:gd name="T29" fmla="*/ 386 h 659"/>
                  <a:gd name="T30" fmla="*/ 280 w 397"/>
                  <a:gd name="T31" fmla="*/ 362 h 659"/>
                  <a:gd name="T32" fmla="*/ 307 w 397"/>
                  <a:gd name="T33" fmla="*/ 484 h 659"/>
                  <a:gd name="T34" fmla="*/ 325 w 397"/>
                  <a:gd name="T35" fmla="*/ 406 h 659"/>
                  <a:gd name="T36" fmla="*/ 370 w 397"/>
                  <a:gd name="T37" fmla="*/ 198 h 659"/>
                  <a:gd name="T38" fmla="*/ 189 w 397"/>
                  <a:gd name="T39" fmla="*/ 0 h 659"/>
                  <a:gd name="T40" fmla="*/ 3 w 397"/>
                  <a:gd name="T41" fmla="*/ 254 h 659"/>
                  <a:gd name="T42" fmla="*/ 2 w 397"/>
                  <a:gd name="T43" fmla="*/ 268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659">
                    <a:moveTo>
                      <a:pt x="2" y="268"/>
                    </a:moveTo>
                    <a:cubicBezTo>
                      <a:pt x="2" y="267"/>
                      <a:pt x="0" y="264"/>
                      <a:pt x="0" y="268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0" y="269"/>
                      <a:pt x="2" y="270"/>
                      <a:pt x="3" y="271"/>
                    </a:cubicBezTo>
                    <a:cubicBezTo>
                      <a:pt x="3" y="275"/>
                      <a:pt x="4" y="278"/>
                      <a:pt x="4" y="282"/>
                    </a:cubicBezTo>
                    <a:cubicBezTo>
                      <a:pt x="5" y="283"/>
                      <a:pt x="5" y="283"/>
                      <a:pt x="5" y="284"/>
                    </a:cubicBezTo>
                    <a:cubicBezTo>
                      <a:pt x="10" y="335"/>
                      <a:pt x="25" y="381"/>
                      <a:pt x="48" y="418"/>
                    </a:cubicBezTo>
                    <a:cubicBezTo>
                      <a:pt x="23" y="377"/>
                      <a:pt x="37" y="299"/>
                      <a:pt x="92" y="290"/>
                    </a:cubicBezTo>
                    <a:cubicBezTo>
                      <a:pt x="158" y="280"/>
                      <a:pt x="169" y="399"/>
                      <a:pt x="172" y="441"/>
                    </a:cubicBezTo>
                    <a:cubicBezTo>
                      <a:pt x="174" y="484"/>
                      <a:pt x="145" y="521"/>
                      <a:pt x="145" y="564"/>
                    </a:cubicBezTo>
                    <a:cubicBezTo>
                      <a:pt x="145" y="613"/>
                      <a:pt x="170" y="653"/>
                      <a:pt x="201" y="659"/>
                    </a:cubicBezTo>
                    <a:cubicBezTo>
                      <a:pt x="187" y="656"/>
                      <a:pt x="174" y="616"/>
                      <a:pt x="172" y="604"/>
                    </a:cubicBezTo>
                    <a:cubicBezTo>
                      <a:pt x="168" y="580"/>
                      <a:pt x="175" y="551"/>
                      <a:pt x="182" y="528"/>
                    </a:cubicBezTo>
                    <a:cubicBezTo>
                      <a:pt x="190" y="501"/>
                      <a:pt x="211" y="483"/>
                      <a:pt x="229" y="462"/>
                    </a:cubicBezTo>
                    <a:cubicBezTo>
                      <a:pt x="247" y="440"/>
                      <a:pt x="262" y="414"/>
                      <a:pt x="272" y="386"/>
                    </a:cubicBezTo>
                    <a:cubicBezTo>
                      <a:pt x="275" y="378"/>
                      <a:pt x="278" y="370"/>
                      <a:pt x="280" y="362"/>
                    </a:cubicBezTo>
                    <a:cubicBezTo>
                      <a:pt x="284" y="420"/>
                      <a:pt x="307" y="484"/>
                      <a:pt x="307" y="484"/>
                    </a:cubicBezTo>
                    <a:cubicBezTo>
                      <a:pt x="299" y="437"/>
                      <a:pt x="325" y="406"/>
                      <a:pt x="325" y="406"/>
                    </a:cubicBezTo>
                    <a:cubicBezTo>
                      <a:pt x="397" y="291"/>
                      <a:pt x="370" y="198"/>
                      <a:pt x="370" y="198"/>
                    </a:cubicBezTo>
                    <a:cubicBezTo>
                      <a:pt x="351" y="85"/>
                      <a:pt x="277" y="0"/>
                      <a:pt x="189" y="0"/>
                    </a:cubicBezTo>
                    <a:cubicBezTo>
                      <a:pt x="87" y="0"/>
                      <a:pt x="3" y="114"/>
                      <a:pt x="3" y="254"/>
                    </a:cubicBezTo>
                    <a:cubicBezTo>
                      <a:pt x="3" y="258"/>
                      <a:pt x="2" y="263"/>
                      <a:pt x="2" y="26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íṣḷîde">
                <a:extLst>
                  <a:ext uri="{FF2B5EF4-FFF2-40B4-BE49-F238E27FC236}">
                    <a16:creationId xmlns:a16="http://schemas.microsoft.com/office/drawing/2014/main" id="{6B2EBFAB-F9C1-403F-AD84-8574FA1B10AB}"/>
                  </a:ext>
                </a:extLst>
              </p:cNvPr>
              <p:cNvSpPr/>
              <p:nvPr/>
            </p:nvSpPr>
            <p:spPr bwMode="auto">
              <a:xfrm rot="3026502">
                <a:off x="9101568" y="2237542"/>
                <a:ext cx="538459" cy="687914"/>
              </a:xfrm>
              <a:custGeom>
                <a:avLst/>
                <a:gdLst>
                  <a:gd name="T0" fmla="*/ 154 w 324"/>
                  <a:gd name="T1" fmla="*/ 0 h 415"/>
                  <a:gd name="T2" fmla="*/ 304 w 324"/>
                  <a:gd name="T3" fmla="*/ 172 h 415"/>
                  <a:gd name="T4" fmla="*/ 305 w 324"/>
                  <a:gd name="T5" fmla="*/ 174 h 415"/>
                  <a:gd name="T6" fmla="*/ 305 w 324"/>
                  <a:gd name="T7" fmla="*/ 176 h 415"/>
                  <a:gd name="T8" fmla="*/ 276 w 324"/>
                  <a:gd name="T9" fmla="*/ 338 h 415"/>
                  <a:gd name="T10" fmla="*/ 255 w 324"/>
                  <a:gd name="T11" fmla="*/ 261 h 415"/>
                  <a:gd name="T12" fmla="*/ 230 w 324"/>
                  <a:gd name="T13" fmla="*/ 302 h 415"/>
                  <a:gd name="T14" fmla="*/ 170 w 324"/>
                  <a:gd name="T15" fmla="*/ 412 h 415"/>
                  <a:gd name="T16" fmla="*/ 167 w 324"/>
                  <a:gd name="T17" fmla="*/ 415 h 415"/>
                  <a:gd name="T18" fmla="*/ 167 w 324"/>
                  <a:gd name="T19" fmla="*/ 409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1 h 415"/>
                  <a:gd name="T28" fmla="*/ 1 w 324"/>
                  <a:gd name="T29" fmla="*/ 249 h 415"/>
                  <a:gd name="T30" fmla="*/ 0 w 324"/>
                  <a:gd name="T31" fmla="*/ 239 h 415"/>
                  <a:gd name="T32" fmla="*/ 0 w 324"/>
                  <a:gd name="T33" fmla="*/ 236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3"/>
                      <a:pt x="304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6"/>
                      <a:pt x="305" y="176"/>
                      <a:pt x="305" y="176"/>
                    </a:cubicBezTo>
                    <a:cubicBezTo>
                      <a:pt x="306" y="179"/>
                      <a:pt x="324" y="248"/>
                      <a:pt x="276" y="338"/>
                    </a:cubicBezTo>
                    <a:cubicBezTo>
                      <a:pt x="276" y="335"/>
                      <a:pt x="256" y="263"/>
                      <a:pt x="255" y="261"/>
                    </a:cubicBezTo>
                    <a:cubicBezTo>
                      <a:pt x="256" y="270"/>
                      <a:pt x="235" y="292"/>
                      <a:pt x="230" y="302"/>
                    </a:cubicBezTo>
                    <a:cubicBezTo>
                      <a:pt x="209" y="338"/>
                      <a:pt x="198" y="379"/>
                      <a:pt x="170" y="412"/>
                    </a:cubicBezTo>
                    <a:cubicBezTo>
                      <a:pt x="169" y="413"/>
                      <a:pt x="168" y="414"/>
                      <a:pt x="167" y="415"/>
                    </a:cubicBezTo>
                    <a:cubicBezTo>
                      <a:pt x="167" y="413"/>
                      <a:pt x="167" y="411"/>
                      <a:pt x="167" y="409"/>
                    </a:cubicBezTo>
                    <a:cubicBezTo>
                      <a:pt x="159" y="260"/>
                      <a:pt x="107" y="228"/>
                      <a:pt x="65" y="228"/>
                    </a:cubicBezTo>
                    <a:cubicBezTo>
                      <a:pt x="61" y="228"/>
                      <a:pt x="57" y="229"/>
                      <a:pt x="52" y="229"/>
                    </a:cubicBezTo>
                    <a:cubicBezTo>
                      <a:pt x="33" y="232"/>
                      <a:pt x="15" y="242"/>
                      <a:pt x="2" y="256"/>
                    </a:cubicBezTo>
                    <a:cubicBezTo>
                      <a:pt x="2" y="254"/>
                      <a:pt x="1" y="253"/>
                      <a:pt x="1" y="251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46"/>
                      <a:pt x="1" y="242"/>
                      <a:pt x="0" y="239"/>
                    </a:cubicBezTo>
                    <a:cubicBezTo>
                      <a:pt x="0" y="239"/>
                      <a:pt x="0" y="236"/>
                      <a:pt x="0" y="236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íśľiďè">
                <a:extLst>
                  <a:ext uri="{FF2B5EF4-FFF2-40B4-BE49-F238E27FC236}">
                    <a16:creationId xmlns:a16="http://schemas.microsoft.com/office/drawing/2014/main" id="{1D3BB351-A516-4942-AE1D-E0836AC5D16C}"/>
                  </a:ext>
                </a:extLst>
              </p:cNvPr>
              <p:cNvSpPr/>
              <p:nvPr/>
            </p:nvSpPr>
            <p:spPr bwMode="auto">
              <a:xfrm rot="3026502">
                <a:off x="9235224" y="2292853"/>
                <a:ext cx="352687" cy="497253"/>
              </a:xfrm>
              <a:custGeom>
                <a:avLst/>
                <a:gdLst>
                  <a:gd name="T0" fmla="*/ 43 w 212"/>
                  <a:gd name="T1" fmla="*/ 142 h 300"/>
                  <a:gd name="T2" fmla="*/ 34 w 212"/>
                  <a:gd name="T3" fmla="*/ 142 h 300"/>
                  <a:gd name="T4" fmla="*/ 1 w 212"/>
                  <a:gd name="T5" fmla="*/ 159 h 300"/>
                  <a:gd name="T6" fmla="*/ 1 w 212"/>
                  <a:gd name="T7" fmla="*/ 156 h 300"/>
                  <a:gd name="T8" fmla="*/ 1 w 212"/>
                  <a:gd name="T9" fmla="*/ 155 h 300"/>
                  <a:gd name="T10" fmla="*/ 0 w 212"/>
                  <a:gd name="T11" fmla="*/ 148 h 300"/>
                  <a:gd name="T12" fmla="*/ 0 w 212"/>
                  <a:gd name="T13" fmla="*/ 146 h 300"/>
                  <a:gd name="T14" fmla="*/ 0 w 212"/>
                  <a:gd name="T15" fmla="*/ 139 h 300"/>
                  <a:gd name="T16" fmla="*/ 101 w 212"/>
                  <a:gd name="T17" fmla="*/ 0 h 300"/>
                  <a:gd name="T18" fmla="*/ 199 w 212"/>
                  <a:gd name="T19" fmla="*/ 107 h 300"/>
                  <a:gd name="T20" fmla="*/ 200 w 212"/>
                  <a:gd name="T21" fmla="*/ 108 h 300"/>
                  <a:gd name="T22" fmla="*/ 200 w 212"/>
                  <a:gd name="T23" fmla="*/ 109 h 300"/>
                  <a:gd name="T24" fmla="*/ 181 w 212"/>
                  <a:gd name="T25" fmla="*/ 210 h 300"/>
                  <a:gd name="T26" fmla="*/ 167 w 212"/>
                  <a:gd name="T27" fmla="*/ 162 h 300"/>
                  <a:gd name="T28" fmla="*/ 150 w 212"/>
                  <a:gd name="T29" fmla="*/ 187 h 300"/>
                  <a:gd name="T30" fmla="*/ 121 w 212"/>
                  <a:gd name="T31" fmla="*/ 300 h 300"/>
                  <a:gd name="T32" fmla="*/ 43 w 212"/>
                  <a:gd name="T33" fmla="*/ 14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2" h="300">
                    <a:moveTo>
                      <a:pt x="43" y="142"/>
                    </a:moveTo>
                    <a:cubicBezTo>
                      <a:pt x="40" y="142"/>
                      <a:pt x="37" y="142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8"/>
                      <a:pt x="1" y="157"/>
                      <a:pt x="1" y="156"/>
                    </a:cubicBezTo>
                    <a:cubicBezTo>
                      <a:pt x="1" y="155"/>
                      <a:pt x="1" y="155"/>
                      <a:pt x="1" y="155"/>
                    </a:cubicBezTo>
                    <a:cubicBezTo>
                      <a:pt x="0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1"/>
                      <a:pt x="0" y="139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199" y="107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2" y="154"/>
                      <a:pt x="181" y="210"/>
                    </a:cubicBezTo>
                    <a:cubicBezTo>
                      <a:pt x="181" y="208"/>
                      <a:pt x="167" y="164"/>
                      <a:pt x="167" y="162"/>
                    </a:cubicBezTo>
                    <a:cubicBezTo>
                      <a:pt x="168" y="168"/>
                      <a:pt x="154" y="181"/>
                      <a:pt x="150" y="187"/>
                    </a:cubicBezTo>
                    <a:cubicBezTo>
                      <a:pt x="137" y="210"/>
                      <a:pt x="126" y="275"/>
                      <a:pt x="121" y="300"/>
                    </a:cubicBezTo>
                    <a:cubicBezTo>
                      <a:pt x="121" y="300"/>
                      <a:pt x="94" y="134"/>
                      <a:pt x="43" y="14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íśḷïḓê">
                <a:extLst>
                  <a:ext uri="{FF2B5EF4-FFF2-40B4-BE49-F238E27FC236}">
                    <a16:creationId xmlns:a16="http://schemas.microsoft.com/office/drawing/2014/main" id="{8E863298-23EA-411C-91B9-E9DDA14D7F95}"/>
                  </a:ext>
                </a:extLst>
              </p:cNvPr>
              <p:cNvSpPr/>
              <p:nvPr/>
            </p:nvSpPr>
            <p:spPr bwMode="auto">
              <a:xfrm rot="3026502">
                <a:off x="9170631" y="1642099"/>
                <a:ext cx="518205" cy="818513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îśļíḑè">
                <a:extLst>
                  <a:ext uri="{FF2B5EF4-FFF2-40B4-BE49-F238E27FC236}">
                    <a16:creationId xmlns:a16="http://schemas.microsoft.com/office/drawing/2014/main" id="{2BFDC790-A9DE-4645-A194-E769BA9FDB86}"/>
                  </a:ext>
                </a:extLst>
              </p:cNvPr>
              <p:cNvSpPr/>
              <p:nvPr/>
            </p:nvSpPr>
            <p:spPr bwMode="auto">
              <a:xfrm rot="3026502">
                <a:off x="9170631" y="1642099"/>
                <a:ext cx="518205" cy="818513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iṣḷîďé">
                <a:extLst>
                  <a:ext uri="{FF2B5EF4-FFF2-40B4-BE49-F238E27FC236}">
                    <a16:creationId xmlns:a16="http://schemas.microsoft.com/office/drawing/2014/main" id="{570EE5D0-BE92-4F39-8833-B9C14342E0D8}"/>
                  </a:ext>
                </a:extLst>
              </p:cNvPr>
              <p:cNvSpPr/>
              <p:nvPr/>
            </p:nvSpPr>
            <p:spPr bwMode="auto">
              <a:xfrm rot="3026502">
                <a:off x="9170631" y="1642099"/>
                <a:ext cx="518205" cy="818513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îṥḷïďê">
                <a:extLst>
                  <a:ext uri="{FF2B5EF4-FFF2-40B4-BE49-F238E27FC236}">
                    <a16:creationId xmlns:a16="http://schemas.microsoft.com/office/drawing/2014/main" id="{414FC226-ED7C-4BA8-8CDB-C2E785EB9C51}"/>
                  </a:ext>
                </a:extLst>
              </p:cNvPr>
              <p:cNvSpPr/>
              <p:nvPr/>
            </p:nvSpPr>
            <p:spPr bwMode="auto">
              <a:xfrm rot="3026502">
                <a:off x="9633009" y="2201002"/>
                <a:ext cx="516808" cy="818513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îṣḻïḋê">
                <a:extLst>
                  <a:ext uri="{FF2B5EF4-FFF2-40B4-BE49-F238E27FC236}">
                    <a16:creationId xmlns:a16="http://schemas.microsoft.com/office/drawing/2014/main" id="{42FDE4B6-FA44-4778-8956-DC926E53ACBC}"/>
                  </a:ext>
                </a:extLst>
              </p:cNvPr>
              <p:cNvSpPr/>
              <p:nvPr/>
            </p:nvSpPr>
            <p:spPr bwMode="auto">
              <a:xfrm rot="3026502">
                <a:off x="9633009" y="2201002"/>
                <a:ext cx="516808" cy="818513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îsḻîḑè">
                <a:extLst>
                  <a:ext uri="{FF2B5EF4-FFF2-40B4-BE49-F238E27FC236}">
                    <a16:creationId xmlns:a16="http://schemas.microsoft.com/office/drawing/2014/main" id="{BD2D3D68-9963-4422-8E38-D930B22C03AF}"/>
                  </a:ext>
                </a:extLst>
              </p:cNvPr>
              <p:cNvSpPr/>
              <p:nvPr/>
            </p:nvSpPr>
            <p:spPr bwMode="auto">
              <a:xfrm rot="3026502">
                <a:off x="9633009" y="2201002"/>
                <a:ext cx="516808" cy="818513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ïṩlïḍê">
                <a:extLst>
                  <a:ext uri="{FF2B5EF4-FFF2-40B4-BE49-F238E27FC236}">
                    <a16:creationId xmlns:a16="http://schemas.microsoft.com/office/drawing/2014/main" id="{4305C044-757D-49E5-B003-9C1FF3C0651E}"/>
                  </a:ext>
                </a:extLst>
              </p:cNvPr>
              <p:cNvSpPr/>
              <p:nvPr/>
            </p:nvSpPr>
            <p:spPr bwMode="auto">
              <a:xfrm rot="3026502">
                <a:off x="9778248" y="935396"/>
                <a:ext cx="987523" cy="1806036"/>
              </a:xfrm>
              <a:custGeom>
                <a:avLst/>
                <a:gdLst>
                  <a:gd name="T0" fmla="*/ 298 w 596"/>
                  <a:gd name="T1" fmla="*/ 1092 h 1092"/>
                  <a:gd name="T2" fmla="*/ 159 w 596"/>
                  <a:gd name="T3" fmla="*/ 1092 h 1092"/>
                  <a:gd name="T4" fmla="*/ 21 w 596"/>
                  <a:gd name="T5" fmla="*/ 513 h 1092"/>
                  <a:gd name="T6" fmla="*/ 298 w 596"/>
                  <a:gd name="T7" fmla="*/ 0 h 1092"/>
                  <a:gd name="T8" fmla="*/ 299 w 596"/>
                  <a:gd name="T9" fmla="*/ 0 h 1092"/>
                  <a:gd name="T10" fmla="*/ 575 w 596"/>
                  <a:gd name="T11" fmla="*/ 513 h 1092"/>
                  <a:gd name="T12" fmla="*/ 437 w 596"/>
                  <a:gd name="T13" fmla="*/ 1092 h 1092"/>
                  <a:gd name="T14" fmla="*/ 298 w 596"/>
                  <a:gd name="T15" fmla="*/ 1092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6" h="1092">
                    <a:moveTo>
                      <a:pt x="298" y="1092"/>
                    </a:moveTo>
                    <a:cubicBezTo>
                      <a:pt x="159" y="1092"/>
                      <a:pt x="159" y="1092"/>
                      <a:pt x="159" y="1092"/>
                    </a:cubicBezTo>
                    <a:cubicBezTo>
                      <a:pt x="31" y="824"/>
                      <a:pt x="21" y="513"/>
                      <a:pt x="21" y="513"/>
                    </a:cubicBezTo>
                    <a:cubicBezTo>
                      <a:pt x="0" y="212"/>
                      <a:pt x="298" y="0"/>
                      <a:pt x="298" y="0"/>
                    </a:cubicBezTo>
                    <a:cubicBezTo>
                      <a:pt x="299" y="0"/>
                      <a:pt x="299" y="0"/>
                      <a:pt x="299" y="0"/>
                    </a:cubicBezTo>
                    <a:cubicBezTo>
                      <a:pt x="299" y="0"/>
                      <a:pt x="596" y="212"/>
                      <a:pt x="575" y="513"/>
                    </a:cubicBezTo>
                    <a:cubicBezTo>
                      <a:pt x="575" y="513"/>
                      <a:pt x="566" y="824"/>
                      <a:pt x="437" y="1092"/>
                    </a:cubicBezTo>
                    <a:lnTo>
                      <a:pt x="298" y="109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îS1íḍé">
                <a:extLst>
                  <a:ext uri="{FF2B5EF4-FFF2-40B4-BE49-F238E27FC236}">
                    <a16:creationId xmlns:a16="http://schemas.microsoft.com/office/drawing/2014/main" id="{4246393C-F1F7-4F82-8205-A1641F0C24D9}"/>
                  </a:ext>
                </a:extLst>
              </p:cNvPr>
              <p:cNvSpPr/>
              <p:nvPr/>
            </p:nvSpPr>
            <p:spPr bwMode="auto">
              <a:xfrm rot="3026502">
                <a:off x="9614946" y="1879379"/>
                <a:ext cx="874384" cy="284943"/>
              </a:xfrm>
              <a:custGeom>
                <a:avLst/>
                <a:gdLst>
                  <a:gd name="T0" fmla="*/ 508 w 528"/>
                  <a:gd name="T1" fmla="*/ 124 h 172"/>
                  <a:gd name="T2" fmla="*/ 528 w 528"/>
                  <a:gd name="T3" fmla="*/ 0 h 172"/>
                  <a:gd name="T4" fmla="*/ 248 w 528"/>
                  <a:gd name="T5" fmla="*/ 66 h 172"/>
                  <a:gd name="T6" fmla="*/ 0 w 528"/>
                  <a:gd name="T7" fmla="*/ 15 h 172"/>
                  <a:gd name="T8" fmla="*/ 21 w 528"/>
                  <a:gd name="T9" fmla="*/ 136 h 172"/>
                  <a:gd name="T10" fmla="*/ 248 w 528"/>
                  <a:gd name="T11" fmla="*/ 172 h 172"/>
                  <a:gd name="T12" fmla="*/ 508 w 528"/>
                  <a:gd name="T13" fmla="*/ 12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72">
                    <a:moveTo>
                      <a:pt x="508" y="124"/>
                    </a:moveTo>
                    <a:cubicBezTo>
                      <a:pt x="517" y="79"/>
                      <a:pt x="524" y="36"/>
                      <a:pt x="528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8"/>
                      <a:pt x="0" y="15"/>
                    </a:cubicBezTo>
                    <a:cubicBezTo>
                      <a:pt x="5" y="51"/>
                      <a:pt x="12" y="92"/>
                      <a:pt x="21" y="136"/>
                    </a:cubicBezTo>
                    <a:cubicBezTo>
                      <a:pt x="92" y="159"/>
                      <a:pt x="169" y="172"/>
                      <a:pt x="248" y="172"/>
                    </a:cubicBezTo>
                    <a:cubicBezTo>
                      <a:pt x="340" y="172"/>
                      <a:pt x="427" y="155"/>
                      <a:pt x="508" y="124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iŝľîḍè">
                <a:extLst>
                  <a:ext uri="{FF2B5EF4-FFF2-40B4-BE49-F238E27FC236}">
                    <a16:creationId xmlns:a16="http://schemas.microsoft.com/office/drawing/2014/main" id="{E4EBDF18-9C8D-417D-8ABB-90EB0B0DEA0A}"/>
                  </a:ext>
                </a:extLst>
              </p:cNvPr>
              <p:cNvSpPr/>
              <p:nvPr/>
            </p:nvSpPr>
            <p:spPr bwMode="auto">
              <a:xfrm rot="3026502">
                <a:off x="9890569" y="1654797"/>
                <a:ext cx="923969" cy="233262"/>
              </a:xfrm>
              <a:custGeom>
                <a:avLst/>
                <a:gdLst>
                  <a:gd name="T0" fmla="*/ 557 w 558"/>
                  <a:gd name="T1" fmla="*/ 80 h 141"/>
                  <a:gd name="T2" fmla="*/ 552 w 558"/>
                  <a:gd name="T3" fmla="*/ 0 h 141"/>
                  <a:gd name="T4" fmla="*/ 278 w 558"/>
                  <a:gd name="T5" fmla="*/ 62 h 141"/>
                  <a:gd name="T6" fmla="*/ 6 w 558"/>
                  <a:gd name="T7" fmla="*/ 1 h 141"/>
                  <a:gd name="T8" fmla="*/ 2 w 558"/>
                  <a:gd name="T9" fmla="*/ 92 h 141"/>
                  <a:gd name="T10" fmla="*/ 264 w 558"/>
                  <a:gd name="T11" fmla="*/ 141 h 141"/>
                  <a:gd name="T12" fmla="*/ 557 w 558"/>
                  <a:gd name="T13" fmla="*/ 8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1">
                    <a:moveTo>
                      <a:pt x="557" y="80"/>
                    </a:moveTo>
                    <a:cubicBezTo>
                      <a:pt x="558" y="53"/>
                      <a:pt x="556" y="26"/>
                      <a:pt x="552" y="0"/>
                    </a:cubicBezTo>
                    <a:cubicBezTo>
                      <a:pt x="469" y="40"/>
                      <a:pt x="376" y="62"/>
                      <a:pt x="278" y="62"/>
                    </a:cubicBezTo>
                    <a:cubicBezTo>
                      <a:pt x="181" y="62"/>
                      <a:pt x="88" y="40"/>
                      <a:pt x="6" y="1"/>
                    </a:cubicBezTo>
                    <a:cubicBezTo>
                      <a:pt x="2" y="31"/>
                      <a:pt x="0" y="61"/>
                      <a:pt x="2" y="92"/>
                    </a:cubicBezTo>
                    <a:cubicBezTo>
                      <a:pt x="84" y="123"/>
                      <a:pt x="172" y="141"/>
                      <a:pt x="264" y="141"/>
                    </a:cubicBezTo>
                    <a:cubicBezTo>
                      <a:pt x="368" y="141"/>
                      <a:pt x="467" y="119"/>
                      <a:pt x="557" y="8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ïṣľïḍe">
                <a:extLst>
                  <a:ext uri="{FF2B5EF4-FFF2-40B4-BE49-F238E27FC236}">
                    <a16:creationId xmlns:a16="http://schemas.microsoft.com/office/drawing/2014/main" id="{0A2055B7-1BEF-4183-A919-84A29F12CF9A}"/>
                  </a:ext>
                </a:extLst>
              </p:cNvPr>
              <p:cNvSpPr/>
              <p:nvPr/>
            </p:nvSpPr>
            <p:spPr bwMode="auto">
              <a:xfrm rot="3026502">
                <a:off x="10256406" y="1746377"/>
                <a:ext cx="112441" cy="112441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ïş1îḓè">
                <a:extLst>
                  <a:ext uri="{FF2B5EF4-FFF2-40B4-BE49-F238E27FC236}">
                    <a16:creationId xmlns:a16="http://schemas.microsoft.com/office/drawing/2014/main" id="{6AE901B4-68CF-43DB-8AD1-CDB4B3336A9F}"/>
                  </a:ext>
                </a:extLst>
              </p:cNvPr>
              <p:cNvSpPr/>
              <p:nvPr/>
            </p:nvSpPr>
            <p:spPr bwMode="auto">
              <a:xfrm rot="3026502">
                <a:off x="10256406" y="1746377"/>
                <a:ext cx="112441" cy="112441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íṡ1íḑè">
                <a:extLst>
                  <a:ext uri="{FF2B5EF4-FFF2-40B4-BE49-F238E27FC236}">
                    <a16:creationId xmlns:a16="http://schemas.microsoft.com/office/drawing/2014/main" id="{120AA632-C0E3-44F7-AED0-A62CD4A867A9}"/>
                  </a:ext>
                </a:extLst>
              </p:cNvPr>
              <p:cNvSpPr/>
              <p:nvPr/>
            </p:nvSpPr>
            <p:spPr bwMode="auto">
              <a:xfrm rot="3026502">
                <a:off x="10256406" y="1746377"/>
                <a:ext cx="112441" cy="112441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íṧlïdê">
                <a:extLst>
                  <a:ext uri="{FF2B5EF4-FFF2-40B4-BE49-F238E27FC236}">
                    <a16:creationId xmlns:a16="http://schemas.microsoft.com/office/drawing/2014/main" id="{0EF22693-940D-4DCC-AF2E-D4F6CF228529}"/>
                  </a:ext>
                </a:extLst>
              </p:cNvPr>
              <p:cNvSpPr/>
              <p:nvPr/>
            </p:nvSpPr>
            <p:spPr bwMode="auto">
              <a:xfrm rot="3026502">
                <a:off x="10130411" y="1865197"/>
                <a:ext cx="91489" cy="89394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îslíḑé">
                <a:extLst>
                  <a:ext uri="{FF2B5EF4-FFF2-40B4-BE49-F238E27FC236}">
                    <a16:creationId xmlns:a16="http://schemas.microsoft.com/office/drawing/2014/main" id="{7FCB34A3-21B3-4D0F-AD68-C0C54CCD9947}"/>
                  </a:ext>
                </a:extLst>
              </p:cNvPr>
              <p:cNvSpPr/>
              <p:nvPr/>
            </p:nvSpPr>
            <p:spPr bwMode="auto">
              <a:xfrm rot="3026502">
                <a:off x="10130411" y="1865197"/>
                <a:ext cx="91489" cy="89394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îşḷíďê">
                <a:extLst>
                  <a:ext uri="{FF2B5EF4-FFF2-40B4-BE49-F238E27FC236}">
                    <a16:creationId xmlns:a16="http://schemas.microsoft.com/office/drawing/2014/main" id="{2FB5E30D-54F9-4238-8850-3C84EB781469}"/>
                  </a:ext>
                </a:extLst>
              </p:cNvPr>
              <p:cNvSpPr/>
              <p:nvPr/>
            </p:nvSpPr>
            <p:spPr bwMode="auto">
              <a:xfrm rot="3026502">
                <a:off x="10130411" y="1865197"/>
                <a:ext cx="91489" cy="89394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iş1íďè">
                <a:extLst>
                  <a:ext uri="{FF2B5EF4-FFF2-40B4-BE49-F238E27FC236}">
                    <a16:creationId xmlns:a16="http://schemas.microsoft.com/office/drawing/2014/main" id="{03042713-B9B0-41C5-A35A-688DE611B64F}"/>
                  </a:ext>
                </a:extLst>
              </p:cNvPr>
              <p:cNvSpPr/>
              <p:nvPr/>
            </p:nvSpPr>
            <p:spPr bwMode="auto">
              <a:xfrm rot="3026502">
                <a:off x="10010877" y="1963938"/>
                <a:ext cx="91489" cy="89394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ïslîďe">
                <a:extLst>
                  <a:ext uri="{FF2B5EF4-FFF2-40B4-BE49-F238E27FC236}">
                    <a16:creationId xmlns:a16="http://schemas.microsoft.com/office/drawing/2014/main" id="{306A15E1-0D9F-49FF-B14D-7D05D716BAAE}"/>
                  </a:ext>
                </a:extLst>
              </p:cNvPr>
              <p:cNvSpPr/>
              <p:nvPr/>
            </p:nvSpPr>
            <p:spPr bwMode="auto">
              <a:xfrm rot="3026502">
                <a:off x="10010877" y="1963938"/>
                <a:ext cx="91489" cy="89394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îš1ïḋé">
                <a:extLst>
                  <a:ext uri="{FF2B5EF4-FFF2-40B4-BE49-F238E27FC236}">
                    <a16:creationId xmlns:a16="http://schemas.microsoft.com/office/drawing/2014/main" id="{83785432-34A2-45BD-996B-86A35E533B69}"/>
                  </a:ext>
                </a:extLst>
              </p:cNvPr>
              <p:cNvSpPr/>
              <p:nvPr/>
            </p:nvSpPr>
            <p:spPr bwMode="auto">
              <a:xfrm rot="3026502">
                <a:off x="10010877" y="1963938"/>
                <a:ext cx="91489" cy="89394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íšļîḋe">
                <a:extLst>
                  <a:ext uri="{FF2B5EF4-FFF2-40B4-BE49-F238E27FC236}">
                    <a16:creationId xmlns:a16="http://schemas.microsoft.com/office/drawing/2014/main" id="{D75A51BA-665B-46B0-BF6D-322CED9C44A1}"/>
                  </a:ext>
                </a:extLst>
              </p:cNvPr>
              <p:cNvSpPr/>
              <p:nvPr/>
            </p:nvSpPr>
            <p:spPr bwMode="auto">
              <a:xfrm rot="3026502">
                <a:off x="9600549" y="1927489"/>
                <a:ext cx="129202" cy="819909"/>
              </a:xfrm>
              <a:custGeom>
                <a:avLst/>
                <a:gdLst>
                  <a:gd name="T0" fmla="*/ 77 w 78"/>
                  <a:gd name="T1" fmla="*/ 48 h 496"/>
                  <a:gd name="T2" fmla="*/ 78 w 78"/>
                  <a:gd name="T3" fmla="*/ 39 h 496"/>
                  <a:gd name="T4" fmla="*/ 39 w 78"/>
                  <a:gd name="T5" fmla="*/ 0 h 496"/>
                  <a:gd name="T6" fmla="*/ 0 w 78"/>
                  <a:gd name="T7" fmla="*/ 40 h 496"/>
                  <a:gd name="T8" fmla="*/ 18 w 78"/>
                  <a:gd name="T9" fmla="*/ 475 h 496"/>
                  <a:gd name="T10" fmla="*/ 19 w 78"/>
                  <a:gd name="T11" fmla="*/ 475 h 496"/>
                  <a:gd name="T12" fmla="*/ 19 w 78"/>
                  <a:gd name="T13" fmla="*/ 475 h 496"/>
                  <a:gd name="T14" fmla="*/ 40 w 78"/>
                  <a:gd name="T15" fmla="*/ 496 h 496"/>
                  <a:gd name="T16" fmla="*/ 61 w 78"/>
                  <a:gd name="T17" fmla="*/ 475 h 496"/>
                  <a:gd name="T18" fmla="*/ 61 w 78"/>
                  <a:gd name="T19" fmla="*/ 475 h 496"/>
                  <a:gd name="T20" fmla="*/ 61 w 78"/>
                  <a:gd name="T21" fmla="*/ 475 h 496"/>
                  <a:gd name="T22" fmla="*/ 77 w 78"/>
                  <a:gd name="T23" fmla="*/ 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6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5"/>
                      <a:pt x="18" y="475"/>
                      <a:pt x="18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6"/>
                      <a:pt x="40" y="496"/>
                    </a:cubicBezTo>
                    <a:cubicBezTo>
                      <a:pt x="52" y="496"/>
                      <a:pt x="61" y="487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ïṥľídê">
                <a:extLst>
                  <a:ext uri="{FF2B5EF4-FFF2-40B4-BE49-F238E27FC236}">
                    <a16:creationId xmlns:a16="http://schemas.microsoft.com/office/drawing/2014/main" id="{A6F3710B-0531-45C2-9011-FDE7E52F1277}"/>
                  </a:ext>
                </a:extLst>
              </p:cNvPr>
              <p:cNvSpPr/>
              <p:nvPr/>
            </p:nvSpPr>
            <p:spPr bwMode="auto">
              <a:xfrm rot="3026502">
                <a:off x="10421845" y="1424744"/>
                <a:ext cx="323354" cy="32265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extLst>
                <a:ext uri="{91240B29-F687-4f45-9708-019B960494DF}">
                  <a14:hiddenLine xmlns:p14="http://schemas.microsoft.com/office/powerpoint/2010/main" xmlns:a14="http://schemas.microsoft.com/office/drawing/2010/main" xmlns:a16="http://schemas.microsoft.com/office/drawing/2014/main" xmlns:lc="http://schemas.openxmlformats.org/drawingml/2006/lockedCanvas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6" name="iṧḻíḑê">
              <a:extLst>
                <a:ext uri="{FF2B5EF4-FFF2-40B4-BE49-F238E27FC236}">
                  <a16:creationId xmlns:a16="http://schemas.microsoft.com/office/drawing/2014/main" id="{4F6B91DC-100F-4D16-A444-2C23AF25AB6E}"/>
                </a:ext>
              </a:extLst>
            </p:cNvPr>
            <p:cNvGrpSpPr/>
            <p:nvPr/>
          </p:nvGrpSpPr>
          <p:grpSpPr>
            <a:xfrm>
              <a:off x="1107937" y="2497056"/>
              <a:ext cx="2108063" cy="1075793"/>
              <a:chOff x="1107937" y="2799003"/>
              <a:chExt cx="2108063" cy="1075793"/>
            </a:xfrm>
          </p:grpSpPr>
          <p:sp>
            <p:nvSpPr>
              <p:cNvPr id="26" name="ïsľiḋé">
                <a:extLst>
                  <a:ext uri="{FF2B5EF4-FFF2-40B4-BE49-F238E27FC236}">
                    <a16:creationId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1107937" y="3186601"/>
                <a:ext cx="2108063" cy="688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7" name="ísḻïďê">
                <a:extLst>
                  <a:ext uri="{FF2B5EF4-FFF2-40B4-BE49-F238E27FC236}">
                    <a16:creationId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1107937" y="2799003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7" name="ïṥļîḓè">
              <a:extLst>
                <a:ext uri="{FF2B5EF4-FFF2-40B4-BE49-F238E27FC236}">
                  <a16:creationId xmlns:a16="http://schemas.microsoft.com/office/drawing/2014/main" id="{C4B7765A-25A9-40A9-B5B2-D39035104517}"/>
                </a:ext>
              </a:extLst>
            </p:cNvPr>
            <p:cNvGrpSpPr/>
            <p:nvPr/>
          </p:nvGrpSpPr>
          <p:grpSpPr>
            <a:xfrm>
              <a:off x="3081000" y="5004877"/>
              <a:ext cx="2108063" cy="1075793"/>
              <a:chOff x="3081000" y="5306824"/>
              <a:chExt cx="2108063" cy="1075793"/>
            </a:xfrm>
          </p:grpSpPr>
          <p:sp>
            <p:nvSpPr>
              <p:cNvPr id="24" name="ísliďé">
                <a:extLst>
                  <a:ext uri="{FF2B5EF4-FFF2-40B4-BE49-F238E27FC236}">
                    <a16:creationId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3081000" y="5694422"/>
                <a:ext cx="2108063" cy="688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îṣḷïde">
                <a:extLst>
                  <a:ext uri="{FF2B5EF4-FFF2-40B4-BE49-F238E27FC236}">
                    <a16:creationId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3081000" y="5306824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ïşlíḍè">
              <a:extLst>
                <a:ext uri="{FF2B5EF4-FFF2-40B4-BE49-F238E27FC236}">
                  <a16:creationId xmlns:a16="http://schemas.microsoft.com/office/drawing/2014/main" id="{453C5E96-C4F2-49C7-B5D7-C940F1CEA711}"/>
                </a:ext>
              </a:extLst>
            </p:cNvPr>
            <p:cNvGrpSpPr/>
            <p:nvPr/>
          </p:nvGrpSpPr>
          <p:grpSpPr>
            <a:xfrm>
              <a:off x="6914342" y="4202600"/>
              <a:ext cx="2108063" cy="1075793"/>
              <a:chOff x="6914342" y="4504547"/>
              <a:chExt cx="2108063" cy="1075793"/>
            </a:xfrm>
          </p:grpSpPr>
          <p:sp>
            <p:nvSpPr>
              <p:cNvPr id="22" name="íṥḷïḍè">
                <a:extLst>
                  <a:ext uri="{FF2B5EF4-FFF2-40B4-BE49-F238E27FC236}">
                    <a16:creationId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6914342" y="4892145"/>
                <a:ext cx="2108063" cy="688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3" name="ïṩ1îďê">
                <a:extLst>
                  <a:ext uri="{FF2B5EF4-FFF2-40B4-BE49-F238E27FC236}">
                    <a16:creationId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6914342" y="4504547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9" name="i$1îḋé">
              <a:extLst>
                <a:ext uri="{FF2B5EF4-FFF2-40B4-BE49-F238E27FC236}">
                  <a16:creationId xmlns:a16="http://schemas.microsoft.com/office/drawing/2014/main" id="{E2255FEE-20C1-4035-A1F5-0624AC61833C}"/>
                </a:ext>
              </a:extLst>
            </p:cNvPr>
            <p:cNvGrpSpPr/>
            <p:nvPr/>
          </p:nvGrpSpPr>
          <p:grpSpPr>
            <a:xfrm>
              <a:off x="5022937" y="1777053"/>
              <a:ext cx="2108063" cy="1075793"/>
              <a:chOff x="5022937" y="2079000"/>
              <a:chExt cx="2108063" cy="1075793"/>
            </a:xfrm>
          </p:grpSpPr>
          <p:sp>
            <p:nvSpPr>
              <p:cNvPr id="20" name="îṥļíḑe">
                <a:extLst>
                  <a:ext uri="{FF2B5EF4-FFF2-40B4-BE49-F238E27FC236}">
                    <a16:creationId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5022937" y="2466598"/>
                <a:ext cx="2108063" cy="688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ïṩḻîde">
                <a:extLst>
                  <a:ext uri="{FF2B5EF4-FFF2-40B4-BE49-F238E27FC236}">
                    <a16:creationId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5022937" y="2079000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4862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724779-ED58-4D5F-B33D-A582B865C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36B9BB5-4189-42E1-A03A-39734DFCC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E50C387-03F4-4791-BCCB-F385B76FE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1762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637D302-875F-4578-A91C-EC7820DAF7D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2083275"/>
            <a:ext cx="10845800" cy="3110550"/>
            <a:chOff x="673100" y="2083275"/>
            <a:chExt cx="10845800" cy="3110550"/>
          </a:xfrm>
        </p:grpSpPr>
        <p:sp>
          <p:nvSpPr>
            <p:cNvPr id="6" name="í$ḻiḓê">
              <a:extLst>
                <a:ext uri="{FF2B5EF4-FFF2-40B4-BE49-F238E27FC236}">
                  <a16:creationId xmlns:a16="http://schemas.microsoft.com/office/drawing/2014/main" id="{4ABAD973-E42C-4A26-9150-638E3189B60E}"/>
                </a:ext>
              </a:extLst>
            </p:cNvPr>
            <p:cNvSpPr/>
            <p:nvPr/>
          </p:nvSpPr>
          <p:spPr bwMode="auto">
            <a:xfrm>
              <a:off x="4920331" y="3035734"/>
              <a:ext cx="933556" cy="1205632"/>
            </a:xfrm>
            <a:custGeom>
              <a:avLst/>
              <a:gdLst>
                <a:gd name="T0" fmla="*/ 3250 w 3635"/>
                <a:gd name="T1" fmla="*/ 2043 h 4701"/>
                <a:gd name="T2" fmla="*/ 2365 w 3635"/>
                <a:gd name="T3" fmla="*/ 1417 h 4701"/>
                <a:gd name="T4" fmla="*/ 2500 w 3635"/>
                <a:gd name="T5" fmla="*/ 1414 h 4701"/>
                <a:gd name="T6" fmla="*/ 3193 w 3635"/>
                <a:gd name="T7" fmla="*/ 1490 h 4701"/>
                <a:gd name="T8" fmla="*/ 3332 w 3635"/>
                <a:gd name="T9" fmla="*/ 1453 h 4701"/>
                <a:gd name="T10" fmla="*/ 2904 w 3635"/>
                <a:gd name="T11" fmla="*/ 1344 h 4701"/>
                <a:gd name="T12" fmla="*/ 2345 w 3635"/>
                <a:gd name="T13" fmla="*/ 1358 h 4701"/>
                <a:gd name="T14" fmla="*/ 2555 w 3635"/>
                <a:gd name="T15" fmla="*/ 1321 h 4701"/>
                <a:gd name="T16" fmla="*/ 3115 w 3635"/>
                <a:gd name="T17" fmla="*/ 1087 h 4701"/>
                <a:gd name="T18" fmla="*/ 3164 w 3635"/>
                <a:gd name="T19" fmla="*/ 986 h 4701"/>
                <a:gd name="T20" fmla="*/ 2816 w 3635"/>
                <a:gd name="T21" fmla="*/ 1081 h 4701"/>
                <a:gd name="T22" fmla="*/ 2629 w 3635"/>
                <a:gd name="T23" fmla="*/ 1209 h 4701"/>
                <a:gd name="T24" fmla="*/ 2181 w 3635"/>
                <a:gd name="T25" fmla="*/ 1292 h 4701"/>
                <a:gd name="T26" fmla="*/ 2603 w 3635"/>
                <a:gd name="T27" fmla="*/ 126 h 4701"/>
                <a:gd name="T28" fmla="*/ 2312 w 3635"/>
                <a:gd name="T29" fmla="*/ 78 h 4701"/>
                <a:gd name="T30" fmla="*/ 1847 w 3635"/>
                <a:gd name="T31" fmla="*/ 174 h 4701"/>
                <a:gd name="T32" fmla="*/ 1664 w 3635"/>
                <a:gd name="T33" fmla="*/ 170 h 4701"/>
                <a:gd name="T34" fmla="*/ 1483 w 3635"/>
                <a:gd name="T35" fmla="*/ 165 h 4701"/>
                <a:gd name="T36" fmla="*/ 893 w 3635"/>
                <a:gd name="T37" fmla="*/ 359 h 4701"/>
                <a:gd name="T38" fmla="*/ 1466 w 3635"/>
                <a:gd name="T39" fmla="*/ 1398 h 4701"/>
                <a:gd name="T40" fmla="*/ 115 w 3635"/>
                <a:gd name="T41" fmla="*/ 2775 h 4701"/>
                <a:gd name="T42" fmla="*/ 402 w 3635"/>
                <a:gd name="T43" fmla="*/ 4149 h 4701"/>
                <a:gd name="T44" fmla="*/ 1817 w 3635"/>
                <a:gd name="T45" fmla="*/ 4701 h 4701"/>
                <a:gd name="T46" fmla="*/ 3515 w 3635"/>
                <a:gd name="T47" fmla="*/ 3556 h 4701"/>
                <a:gd name="T48" fmla="*/ 3250 w 3635"/>
                <a:gd name="T49" fmla="*/ 2043 h 4701"/>
                <a:gd name="T50" fmla="*/ 1605 w 3635"/>
                <a:gd name="T51" fmla="*/ 329 h 4701"/>
                <a:gd name="T52" fmla="*/ 1781 w 3635"/>
                <a:gd name="T53" fmla="*/ 333 h 4701"/>
                <a:gd name="T54" fmla="*/ 1970 w 3635"/>
                <a:gd name="T55" fmla="*/ 338 h 4701"/>
                <a:gd name="T56" fmla="*/ 2287 w 3635"/>
                <a:gd name="T57" fmla="*/ 306 h 4701"/>
                <a:gd name="T58" fmla="*/ 2077 w 3635"/>
                <a:gd name="T59" fmla="*/ 444 h 4701"/>
                <a:gd name="T60" fmla="*/ 1157 w 3635"/>
                <a:gd name="T61" fmla="*/ 446 h 4701"/>
                <a:gd name="T62" fmla="*/ 1605 w 3635"/>
                <a:gd name="T63" fmla="*/ 329 h 4701"/>
                <a:gd name="T64" fmla="*/ 1874 w 3635"/>
                <a:gd name="T65" fmla="*/ 3776 h 4701"/>
                <a:gd name="T66" fmla="*/ 1874 w 3635"/>
                <a:gd name="T67" fmla="*/ 4034 h 4701"/>
                <a:gd name="T68" fmla="*/ 1717 w 3635"/>
                <a:gd name="T69" fmla="*/ 4034 h 4701"/>
                <a:gd name="T70" fmla="*/ 1717 w 3635"/>
                <a:gd name="T71" fmla="*/ 3786 h 4701"/>
                <a:gd name="T72" fmla="*/ 1340 w 3635"/>
                <a:gd name="T73" fmla="*/ 3677 h 4701"/>
                <a:gd name="T74" fmla="*/ 1400 w 3635"/>
                <a:gd name="T75" fmla="*/ 3510 h 4701"/>
                <a:gd name="T76" fmla="*/ 1755 w 3635"/>
                <a:gd name="T77" fmla="*/ 3617 h 4701"/>
                <a:gd name="T78" fmla="*/ 2034 w 3635"/>
                <a:gd name="T79" fmla="*/ 3374 h 4701"/>
                <a:gd name="T80" fmla="*/ 1769 w 3635"/>
                <a:gd name="T81" fmla="*/ 3079 h 4701"/>
                <a:gd name="T82" fmla="*/ 1360 w 3635"/>
                <a:gd name="T83" fmla="*/ 2647 h 4701"/>
                <a:gd name="T84" fmla="*/ 1732 w 3635"/>
                <a:gd name="T85" fmla="*/ 2248 h 4701"/>
                <a:gd name="T86" fmla="*/ 1732 w 3635"/>
                <a:gd name="T87" fmla="*/ 2000 h 4701"/>
                <a:gd name="T88" fmla="*/ 1889 w 3635"/>
                <a:gd name="T89" fmla="*/ 2000 h 4701"/>
                <a:gd name="T90" fmla="*/ 1888 w 3635"/>
                <a:gd name="T91" fmla="*/ 2240 h 4701"/>
                <a:gd name="T92" fmla="*/ 2211 w 3635"/>
                <a:gd name="T93" fmla="*/ 2327 h 4701"/>
                <a:gd name="T94" fmla="*/ 2149 w 3635"/>
                <a:gd name="T95" fmla="*/ 2491 h 4701"/>
                <a:gd name="T96" fmla="*/ 1836 w 3635"/>
                <a:gd name="T97" fmla="*/ 2404 h 4701"/>
                <a:gd name="T98" fmla="*/ 1589 w 3635"/>
                <a:gd name="T99" fmla="*/ 2620 h 4701"/>
                <a:gd name="T100" fmla="*/ 1881 w 3635"/>
                <a:gd name="T101" fmla="*/ 2902 h 4701"/>
                <a:gd name="T102" fmla="*/ 2265 w 3635"/>
                <a:gd name="T103" fmla="*/ 3354 h 4701"/>
                <a:gd name="T104" fmla="*/ 1874 w 3635"/>
                <a:gd name="T105" fmla="*/ 3776 h 4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35" h="4701">
                  <a:moveTo>
                    <a:pt x="3250" y="2043"/>
                  </a:moveTo>
                  <a:cubicBezTo>
                    <a:pt x="3034" y="1723"/>
                    <a:pt x="2729" y="1509"/>
                    <a:pt x="2365" y="1417"/>
                  </a:cubicBezTo>
                  <a:cubicBezTo>
                    <a:pt x="2410" y="1417"/>
                    <a:pt x="2456" y="1416"/>
                    <a:pt x="2500" y="1414"/>
                  </a:cubicBezTo>
                  <a:cubicBezTo>
                    <a:pt x="2679" y="1408"/>
                    <a:pt x="3072" y="1316"/>
                    <a:pt x="3193" y="1490"/>
                  </a:cubicBezTo>
                  <a:cubicBezTo>
                    <a:pt x="3217" y="1524"/>
                    <a:pt x="3342" y="1468"/>
                    <a:pt x="3332" y="1453"/>
                  </a:cubicBezTo>
                  <a:cubicBezTo>
                    <a:pt x="3242" y="1324"/>
                    <a:pt x="3042" y="1341"/>
                    <a:pt x="2904" y="1344"/>
                  </a:cubicBezTo>
                  <a:cubicBezTo>
                    <a:pt x="2730" y="1349"/>
                    <a:pt x="2528" y="1384"/>
                    <a:pt x="2345" y="1358"/>
                  </a:cubicBezTo>
                  <a:cubicBezTo>
                    <a:pt x="2415" y="1351"/>
                    <a:pt x="2485" y="1340"/>
                    <a:pt x="2555" y="1321"/>
                  </a:cubicBezTo>
                  <a:cubicBezTo>
                    <a:pt x="2757" y="1266"/>
                    <a:pt x="2892" y="1086"/>
                    <a:pt x="3115" y="1087"/>
                  </a:cubicBezTo>
                  <a:cubicBezTo>
                    <a:pt x="3139" y="1081"/>
                    <a:pt x="3202" y="987"/>
                    <a:pt x="3164" y="986"/>
                  </a:cubicBezTo>
                  <a:cubicBezTo>
                    <a:pt x="3034" y="986"/>
                    <a:pt x="2929" y="1016"/>
                    <a:pt x="2816" y="1081"/>
                  </a:cubicBezTo>
                  <a:cubicBezTo>
                    <a:pt x="2751" y="1118"/>
                    <a:pt x="2692" y="1168"/>
                    <a:pt x="2629" y="1209"/>
                  </a:cubicBezTo>
                  <a:cubicBezTo>
                    <a:pt x="2499" y="1292"/>
                    <a:pt x="2336" y="1296"/>
                    <a:pt x="2181" y="1292"/>
                  </a:cubicBezTo>
                  <a:cubicBezTo>
                    <a:pt x="2457" y="910"/>
                    <a:pt x="2694" y="338"/>
                    <a:pt x="2603" y="126"/>
                  </a:cubicBezTo>
                  <a:cubicBezTo>
                    <a:pt x="2560" y="25"/>
                    <a:pt x="2452" y="0"/>
                    <a:pt x="2312" y="78"/>
                  </a:cubicBezTo>
                  <a:cubicBezTo>
                    <a:pt x="2162" y="163"/>
                    <a:pt x="1992" y="174"/>
                    <a:pt x="1847" y="174"/>
                  </a:cubicBezTo>
                  <a:cubicBezTo>
                    <a:pt x="1786" y="174"/>
                    <a:pt x="1724" y="172"/>
                    <a:pt x="1664" y="170"/>
                  </a:cubicBezTo>
                  <a:cubicBezTo>
                    <a:pt x="1603" y="167"/>
                    <a:pt x="1542" y="165"/>
                    <a:pt x="1483" y="165"/>
                  </a:cubicBezTo>
                  <a:cubicBezTo>
                    <a:pt x="1287" y="165"/>
                    <a:pt x="1064" y="188"/>
                    <a:pt x="893" y="359"/>
                  </a:cubicBezTo>
                  <a:cubicBezTo>
                    <a:pt x="759" y="498"/>
                    <a:pt x="939" y="1065"/>
                    <a:pt x="1466" y="1398"/>
                  </a:cubicBezTo>
                  <a:cubicBezTo>
                    <a:pt x="532" y="1536"/>
                    <a:pt x="256" y="2162"/>
                    <a:pt x="115" y="2775"/>
                  </a:cubicBezTo>
                  <a:cubicBezTo>
                    <a:pt x="0" y="3275"/>
                    <a:pt x="105" y="3776"/>
                    <a:pt x="402" y="4149"/>
                  </a:cubicBezTo>
                  <a:cubicBezTo>
                    <a:pt x="686" y="4505"/>
                    <a:pt x="1337" y="4701"/>
                    <a:pt x="1817" y="4701"/>
                  </a:cubicBezTo>
                  <a:cubicBezTo>
                    <a:pt x="2946" y="4701"/>
                    <a:pt x="3375" y="4232"/>
                    <a:pt x="3515" y="3556"/>
                  </a:cubicBezTo>
                  <a:cubicBezTo>
                    <a:pt x="3635" y="3033"/>
                    <a:pt x="3536" y="2467"/>
                    <a:pt x="3250" y="2043"/>
                  </a:cubicBezTo>
                  <a:close/>
                  <a:moveTo>
                    <a:pt x="1605" y="329"/>
                  </a:moveTo>
                  <a:cubicBezTo>
                    <a:pt x="1663" y="329"/>
                    <a:pt x="1722" y="331"/>
                    <a:pt x="1781" y="333"/>
                  </a:cubicBezTo>
                  <a:cubicBezTo>
                    <a:pt x="1844" y="335"/>
                    <a:pt x="1907" y="338"/>
                    <a:pt x="1970" y="338"/>
                  </a:cubicBezTo>
                  <a:cubicBezTo>
                    <a:pt x="2064" y="338"/>
                    <a:pt x="2174" y="332"/>
                    <a:pt x="2287" y="306"/>
                  </a:cubicBezTo>
                  <a:cubicBezTo>
                    <a:pt x="2216" y="349"/>
                    <a:pt x="2145" y="396"/>
                    <a:pt x="2077" y="444"/>
                  </a:cubicBezTo>
                  <a:cubicBezTo>
                    <a:pt x="1745" y="672"/>
                    <a:pt x="1482" y="852"/>
                    <a:pt x="1157" y="446"/>
                  </a:cubicBezTo>
                  <a:cubicBezTo>
                    <a:pt x="1285" y="345"/>
                    <a:pt x="1447" y="329"/>
                    <a:pt x="1605" y="329"/>
                  </a:cubicBezTo>
                  <a:close/>
                  <a:moveTo>
                    <a:pt x="1874" y="3776"/>
                  </a:moveTo>
                  <a:lnTo>
                    <a:pt x="1874" y="4034"/>
                  </a:lnTo>
                  <a:lnTo>
                    <a:pt x="1717" y="4034"/>
                  </a:lnTo>
                  <a:lnTo>
                    <a:pt x="1717" y="3786"/>
                  </a:lnTo>
                  <a:cubicBezTo>
                    <a:pt x="1574" y="3783"/>
                    <a:pt x="1427" y="3738"/>
                    <a:pt x="1340" y="3677"/>
                  </a:cubicBezTo>
                  <a:lnTo>
                    <a:pt x="1400" y="3510"/>
                  </a:lnTo>
                  <a:cubicBezTo>
                    <a:pt x="1487" y="3567"/>
                    <a:pt x="1616" y="3617"/>
                    <a:pt x="1755" y="3617"/>
                  </a:cubicBezTo>
                  <a:cubicBezTo>
                    <a:pt x="1930" y="3617"/>
                    <a:pt x="2034" y="3515"/>
                    <a:pt x="2034" y="3374"/>
                  </a:cubicBezTo>
                  <a:cubicBezTo>
                    <a:pt x="2034" y="3238"/>
                    <a:pt x="1953" y="3153"/>
                    <a:pt x="1769" y="3079"/>
                  </a:cubicBezTo>
                  <a:cubicBezTo>
                    <a:pt x="1517" y="2979"/>
                    <a:pt x="1360" y="2863"/>
                    <a:pt x="1360" y="2647"/>
                  </a:cubicBezTo>
                  <a:cubicBezTo>
                    <a:pt x="1360" y="2441"/>
                    <a:pt x="1506" y="2285"/>
                    <a:pt x="1732" y="2248"/>
                  </a:cubicBezTo>
                  <a:lnTo>
                    <a:pt x="1732" y="2000"/>
                  </a:lnTo>
                  <a:lnTo>
                    <a:pt x="1889" y="2000"/>
                  </a:lnTo>
                  <a:lnTo>
                    <a:pt x="1888" y="2240"/>
                  </a:lnTo>
                  <a:cubicBezTo>
                    <a:pt x="2035" y="2245"/>
                    <a:pt x="2136" y="2285"/>
                    <a:pt x="2211" y="2327"/>
                  </a:cubicBezTo>
                  <a:lnTo>
                    <a:pt x="2149" y="2491"/>
                  </a:lnTo>
                  <a:cubicBezTo>
                    <a:pt x="2097" y="2461"/>
                    <a:pt x="1995" y="2404"/>
                    <a:pt x="1836" y="2404"/>
                  </a:cubicBezTo>
                  <a:cubicBezTo>
                    <a:pt x="1645" y="2404"/>
                    <a:pt x="1589" y="2518"/>
                    <a:pt x="1589" y="2620"/>
                  </a:cubicBezTo>
                  <a:cubicBezTo>
                    <a:pt x="1589" y="2746"/>
                    <a:pt x="1665" y="2811"/>
                    <a:pt x="1881" y="2902"/>
                  </a:cubicBezTo>
                  <a:cubicBezTo>
                    <a:pt x="2136" y="3007"/>
                    <a:pt x="2265" y="3133"/>
                    <a:pt x="2265" y="3354"/>
                  </a:cubicBezTo>
                  <a:cubicBezTo>
                    <a:pt x="2265" y="3552"/>
                    <a:pt x="2129" y="3736"/>
                    <a:pt x="1874" y="3776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7" name="ïṥ1iḋé">
              <a:extLst>
                <a:ext uri="{FF2B5EF4-FFF2-40B4-BE49-F238E27FC236}">
                  <a16:creationId xmlns:a16="http://schemas.microsoft.com/office/drawing/2014/main" id="{AF168676-B8CB-4CB0-A430-5F775429EB88}"/>
                </a:ext>
              </a:extLst>
            </p:cNvPr>
            <p:cNvSpPr/>
            <p:nvPr/>
          </p:nvSpPr>
          <p:spPr bwMode="auto">
            <a:xfrm>
              <a:off x="6338112" y="3035734"/>
              <a:ext cx="933556" cy="1205632"/>
            </a:xfrm>
            <a:custGeom>
              <a:avLst/>
              <a:gdLst>
                <a:gd name="T0" fmla="*/ 3250 w 3635"/>
                <a:gd name="T1" fmla="*/ 2043 h 4701"/>
                <a:gd name="T2" fmla="*/ 2365 w 3635"/>
                <a:gd name="T3" fmla="*/ 1417 h 4701"/>
                <a:gd name="T4" fmla="*/ 2500 w 3635"/>
                <a:gd name="T5" fmla="*/ 1414 h 4701"/>
                <a:gd name="T6" fmla="*/ 3193 w 3635"/>
                <a:gd name="T7" fmla="*/ 1490 h 4701"/>
                <a:gd name="T8" fmla="*/ 3332 w 3635"/>
                <a:gd name="T9" fmla="*/ 1453 h 4701"/>
                <a:gd name="T10" fmla="*/ 2904 w 3635"/>
                <a:gd name="T11" fmla="*/ 1344 h 4701"/>
                <a:gd name="T12" fmla="*/ 2345 w 3635"/>
                <a:gd name="T13" fmla="*/ 1358 h 4701"/>
                <a:gd name="T14" fmla="*/ 2555 w 3635"/>
                <a:gd name="T15" fmla="*/ 1321 h 4701"/>
                <a:gd name="T16" fmla="*/ 3115 w 3635"/>
                <a:gd name="T17" fmla="*/ 1087 h 4701"/>
                <a:gd name="T18" fmla="*/ 3164 w 3635"/>
                <a:gd name="T19" fmla="*/ 986 h 4701"/>
                <a:gd name="T20" fmla="*/ 2816 w 3635"/>
                <a:gd name="T21" fmla="*/ 1081 h 4701"/>
                <a:gd name="T22" fmla="*/ 2629 w 3635"/>
                <a:gd name="T23" fmla="*/ 1209 h 4701"/>
                <a:gd name="T24" fmla="*/ 2181 w 3635"/>
                <a:gd name="T25" fmla="*/ 1292 h 4701"/>
                <a:gd name="T26" fmla="*/ 2603 w 3635"/>
                <a:gd name="T27" fmla="*/ 126 h 4701"/>
                <a:gd name="T28" fmla="*/ 2312 w 3635"/>
                <a:gd name="T29" fmla="*/ 78 h 4701"/>
                <a:gd name="T30" fmla="*/ 1847 w 3635"/>
                <a:gd name="T31" fmla="*/ 174 h 4701"/>
                <a:gd name="T32" fmla="*/ 1664 w 3635"/>
                <a:gd name="T33" fmla="*/ 170 h 4701"/>
                <a:gd name="T34" fmla="*/ 1483 w 3635"/>
                <a:gd name="T35" fmla="*/ 165 h 4701"/>
                <a:gd name="T36" fmla="*/ 893 w 3635"/>
                <a:gd name="T37" fmla="*/ 359 h 4701"/>
                <a:gd name="T38" fmla="*/ 1466 w 3635"/>
                <a:gd name="T39" fmla="*/ 1398 h 4701"/>
                <a:gd name="T40" fmla="*/ 115 w 3635"/>
                <a:gd name="T41" fmla="*/ 2775 h 4701"/>
                <a:gd name="T42" fmla="*/ 402 w 3635"/>
                <a:gd name="T43" fmla="*/ 4149 h 4701"/>
                <a:gd name="T44" fmla="*/ 1817 w 3635"/>
                <a:gd name="T45" fmla="*/ 4701 h 4701"/>
                <a:gd name="T46" fmla="*/ 3515 w 3635"/>
                <a:gd name="T47" fmla="*/ 3556 h 4701"/>
                <a:gd name="T48" fmla="*/ 3250 w 3635"/>
                <a:gd name="T49" fmla="*/ 2043 h 4701"/>
                <a:gd name="T50" fmla="*/ 1605 w 3635"/>
                <a:gd name="T51" fmla="*/ 329 h 4701"/>
                <a:gd name="T52" fmla="*/ 1781 w 3635"/>
                <a:gd name="T53" fmla="*/ 333 h 4701"/>
                <a:gd name="T54" fmla="*/ 1970 w 3635"/>
                <a:gd name="T55" fmla="*/ 338 h 4701"/>
                <a:gd name="T56" fmla="*/ 2287 w 3635"/>
                <a:gd name="T57" fmla="*/ 306 h 4701"/>
                <a:gd name="T58" fmla="*/ 2077 w 3635"/>
                <a:gd name="T59" fmla="*/ 444 h 4701"/>
                <a:gd name="T60" fmla="*/ 1157 w 3635"/>
                <a:gd name="T61" fmla="*/ 446 h 4701"/>
                <a:gd name="T62" fmla="*/ 1605 w 3635"/>
                <a:gd name="T63" fmla="*/ 329 h 4701"/>
                <a:gd name="T64" fmla="*/ 1874 w 3635"/>
                <a:gd name="T65" fmla="*/ 3776 h 4701"/>
                <a:gd name="T66" fmla="*/ 1874 w 3635"/>
                <a:gd name="T67" fmla="*/ 4034 h 4701"/>
                <a:gd name="T68" fmla="*/ 1717 w 3635"/>
                <a:gd name="T69" fmla="*/ 4034 h 4701"/>
                <a:gd name="T70" fmla="*/ 1717 w 3635"/>
                <a:gd name="T71" fmla="*/ 3786 h 4701"/>
                <a:gd name="T72" fmla="*/ 1340 w 3635"/>
                <a:gd name="T73" fmla="*/ 3677 h 4701"/>
                <a:gd name="T74" fmla="*/ 1400 w 3635"/>
                <a:gd name="T75" fmla="*/ 3510 h 4701"/>
                <a:gd name="T76" fmla="*/ 1755 w 3635"/>
                <a:gd name="T77" fmla="*/ 3617 h 4701"/>
                <a:gd name="T78" fmla="*/ 2034 w 3635"/>
                <a:gd name="T79" fmla="*/ 3374 h 4701"/>
                <a:gd name="T80" fmla="*/ 1769 w 3635"/>
                <a:gd name="T81" fmla="*/ 3079 h 4701"/>
                <a:gd name="T82" fmla="*/ 1360 w 3635"/>
                <a:gd name="T83" fmla="*/ 2647 h 4701"/>
                <a:gd name="T84" fmla="*/ 1732 w 3635"/>
                <a:gd name="T85" fmla="*/ 2248 h 4701"/>
                <a:gd name="T86" fmla="*/ 1732 w 3635"/>
                <a:gd name="T87" fmla="*/ 2000 h 4701"/>
                <a:gd name="T88" fmla="*/ 1889 w 3635"/>
                <a:gd name="T89" fmla="*/ 2000 h 4701"/>
                <a:gd name="T90" fmla="*/ 1888 w 3635"/>
                <a:gd name="T91" fmla="*/ 2240 h 4701"/>
                <a:gd name="T92" fmla="*/ 2211 w 3635"/>
                <a:gd name="T93" fmla="*/ 2327 h 4701"/>
                <a:gd name="T94" fmla="*/ 2149 w 3635"/>
                <a:gd name="T95" fmla="*/ 2491 h 4701"/>
                <a:gd name="T96" fmla="*/ 1836 w 3635"/>
                <a:gd name="T97" fmla="*/ 2404 h 4701"/>
                <a:gd name="T98" fmla="*/ 1589 w 3635"/>
                <a:gd name="T99" fmla="*/ 2620 h 4701"/>
                <a:gd name="T100" fmla="*/ 1881 w 3635"/>
                <a:gd name="T101" fmla="*/ 2902 h 4701"/>
                <a:gd name="T102" fmla="*/ 2265 w 3635"/>
                <a:gd name="T103" fmla="*/ 3354 h 4701"/>
                <a:gd name="T104" fmla="*/ 1874 w 3635"/>
                <a:gd name="T105" fmla="*/ 3776 h 4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35" h="4701">
                  <a:moveTo>
                    <a:pt x="3250" y="2043"/>
                  </a:moveTo>
                  <a:cubicBezTo>
                    <a:pt x="3034" y="1723"/>
                    <a:pt x="2729" y="1509"/>
                    <a:pt x="2365" y="1417"/>
                  </a:cubicBezTo>
                  <a:cubicBezTo>
                    <a:pt x="2410" y="1417"/>
                    <a:pt x="2456" y="1416"/>
                    <a:pt x="2500" y="1414"/>
                  </a:cubicBezTo>
                  <a:cubicBezTo>
                    <a:pt x="2679" y="1408"/>
                    <a:pt x="3072" y="1316"/>
                    <a:pt x="3193" y="1490"/>
                  </a:cubicBezTo>
                  <a:cubicBezTo>
                    <a:pt x="3217" y="1524"/>
                    <a:pt x="3342" y="1468"/>
                    <a:pt x="3332" y="1453"/>
                  </a:cubicBezTo>
                  <a:cubicBezTo>
                    <a:pt x="3242" y="1324"/>
                    <a:pt x="3042" y="1341"/>
                    <a:pt x="2904" y="1344"/>
                  </a:cubicBezTo>
                  <a:cubicBezTo>
                    <a:pt x="2730" y="1349"/>
                    <a:pt x="2528" y="1384"/>
                    <a:pt x="2345" y="1358"/>
                  </a:cubicBezTo>
                  <a:cubicBezTo>
                    <a:pt x="2415" y="1351"/>
                    <a:pt x="2485" y="1340"/>
                    <a:pt x="2555" y="1321"/>
                  </a:cubicBezTo>
                  <a:cubicBezTo>
                    <a:pt x="2757" y="1266"/>
                    <a:pt x="2892" y="1086"/>
                    <a:pt x="3115" y="1087"/>
                  </a:cubicBezTo>
                  <a:cubicBezTo>
                    <a:pt x="3139" y="1081"/>
                    <a:pt x="3202" y="987"/>
                    <a:pt x="3164" y="986"/>
                  </a:cubicBezTo>
                  <a:cubicBezTo>
                    <a:pt x="3034" y="986"/>
                    <a:pt x="2929" y="1016"/>
                    <a:pt x="2816" y="1081"/>
                  </a:cubicBezTo>
                  <a:cubicBezTo>
                    <a:pt x="2751" y="1118"/>
                    <a:pt x="2692" y="1168"/>
                    <a:pt x="2629" y="1209"/>
                  </a:cubicBezTo>
                  <a:cubicBezTo>
                    <a:pt x="2499" y="1292"/>
                    <a:pt x="2336" y="1296"/>
                    <a:pt x="2181" y="1292"/>
                  </a:cubicBezTo>
                  <a:cubicBezTo>
                    <a:pt x="2457" y="910"/>
                    <a:pt x="2694" y="338"/>
                    <a:pt x="2603" y="126"/>
                  </a:cubicBezTo>
                  <a:cubicBezTo>
                    <a:pt x="2560" y="25"/>
                    <a:pt x="2452" y="0"/>
                    <a:pt x="2312" y="78"/>
                  </a:cubicBezTo>
                  <a:cubicBezTo>
                    <a:pt x="2162" y="163"/>
                    <a:pt x="1992" y="174"/>
                    <a:pt x="1847" y="174"/>
                  </a:cubicBezTo>
                  <a:cubicBezTo>
                    <a:pt x="1786" y="174"/>
                    <a:pt x="1724" y="172"/>
                    <a:pt x="1664" y="170"/>
                  </a:cubicBezTo>
                  <a:cubicBezTo>
                    <a:pt x="1603" y="167"/>
                    <a:pt x="1542" y="165"/>
                    <a:pt x="1483" y="165"/>
                  </a:cubicBezTo>
                  <a:cubicBezTo>
                    <a:pt x="1287" y="165"/>
                    <a:pt x="1064" y="188"/>
                    <a:pt x="893" y="359"/>
                  </a:cubicBezTo>
                  <a:cubicBezTo>
                    <a:pt x="759" y="498"/>
                    <a:pt x="939" y="1065"/>
                    <a:pt x="1466" y="1398"/>
                  </a:cubicBezTo>
                  <a:cubicBezTo>
                    <a:pt x="532" y="1536"/>
                    <a:pt x="256" y="2162"/>
                    <a:pt x="115" y="2775"/>
                  </a:cubicBezTo>
                  <a:cubicBezTo>
                    <a:pt x="0" y="3275"/>
                    <a:pt x="105" y="3776"/>
                    <a:pt x="402" y="4149"/>
                  </a:cubicBezTo>
                  <a:cubicBezTo>
                    <a:pt x="686" y="4505"/>
                    <a:pt x="1337" y="4701"/>
                    <a:pt x="1817" y="4701"/>
                  </a:cubicBezTo>
                  <a:cubicBezTo>
                    <a:pt x="2946" y="4701"/>
                    <a:pt x="3375" y="4232"/>
                    <a:pt x="3515" y="3556"/>
                  </a:cubicBezTo>
                  <a:cubicBezTo>
                    <a:pt x="3635" y="3033"/>
                    <a:pt x="3536" y="2467"/>
                    <a:pt x="3250" y="2043"/>
                  </a:cubicBezTo>
                  <a:close/>
                  <a:moveTo>
                    <a:pt x="1605" y="329"/>
                  </a:moveTo>
                  <a:cubicBezTo>
                    <a:pt x="1663" y="329"/>
                    <a:pt x="1722" y="331"/>
                    <a:pt x="1781" y="333"/>
                  </a:cubicBezTo>
                  <a:cubicBezTo>
                    <a:pt x="1844" y="335"/>
                    <a:pt x="1907" y="338"/>
                    <a:pt x="1970" y="338"/>
                  </a:cubicBezTo>
                  <a:cubicBezTo>
                    <a:pt x="2064" y="338"/>
                    <a:pt x="2174" y="332"/>
                    <a:pt x="2287" y="306"/>
                  </a:cubicBezTo>
                  <a:cubicBezTo>
                    <a:pt x="2216" y="349"/>
                    <a:pt x="2145" y="396"/>
                    <a:pt x="2077" y="444"/>
                  </a:cubicBezTo>
                  <a:cubicBezTo>
                    <a:pt x="1745" y="672"/>
                    <a:pt x="1482" y="852"/>
                    <a:pt x="1157" y="446"/>
                  </a:cubicBezTo>
                  <a:cubicBezTo>
                    <a:pt x="1285" y="345"/>
                    <a:pt x="1447" y="329"/>
                    <a:pt x="1605" y="329"/>
                  </a:cubicBezTo>
                  <a:close/>
                  <a:moveTo>
                    <a:pt x="1874" y="3776"/>
                  </a:moveTo>
                  <a:lnTo>
                    <a:pt x="1874" y="4034"/>
                  </a:lnTo>
                  <a:lnTo>
                    <a:pt x="1717" y="4034"/>
                  </a:lnTo>
                  <a:lnTo>
                    <a:pt x="1717" y="3786"/>
                  </a:lnTo>
                  <a:cubicBezTo>
                    <a:pt x="1574" y="3783"/>
                    <a:pt x="1427" y="3738"/>
                    <a:pt x="1340" y="3677"/>
                  </a:cubicBezTo>
                  <a:lnTo>
                    <a:pt x="1400" y="3510"/>
                  </a:lnTo>
                  <a:cubicBezTo>
                    <a:pt x="1487" y="3567"/>
                    <a:pt x="1616" y="3617"/>
                    <a:pt x="1755" y="3617"/>
                  </a:cubicBezTo>
                  <a:cubicBezTo>
                    <a:pt x="1930" y="3617"/>
                    <a:pt x="2034" y="3515"/>
                    <a:pt x="2034" y="3374"/>
                  </a:cubicBezTo>
                  <a:cubicBezTo>
                    <a:pt x="2034" y="3238"/>
                    <a:pt x="1953" y="3153"/>
                    <a:pt x="1769" y="3079"/>
                  </a:cubicBezTo>
                  <a:cubicBezTo>
                    <a:pt x="1517" y="2979"/>
                    <a:pt x="1360" y="2863"/>
                    <a:pt x="1360" y="2647"/>
                  </a:cubicBezTo>
                  <a:cubicBezTo>
                    <a:pt x="1360" y="2441"/>
                    <a:pt x="1506" y="2285"/>
                    <a:pt x="1732" y="2248"/>
                  </a:cubicBezTo>
                  <a:lnTo>
                    <a:pt x="1732" y="2000"/>
                  </a:lnTo>
                  <a:lnTo>
                    <a:pt x="1889" y="2000"/>
                  </a:lnTo>
                  <a:lnTo>
                    <a:pt x="1888" y="2240"/>
                  </a:lnTo>
                  <a:cubicBezTo>
                    <a:pt x="2035" y="2245"/>
                    <a:pt x="2136" y="2285"/>
                    <a:pt x="2211" y="2327"/>
                  </a:cubicBezTo>
                  <a:lnTo>
                    <a:pt x="2149" y="2491"/>
                  </a:lnTo>
                  <a:cubicBezTo>
                    <a:pt x="2097" y="2461"/>
                    <a:pt x="1995" y="2404"/>
                    <a:pt x="1836" y="2404"/>
                  </a:cubicBezTo>
                  <a:cubicBezTo>
                    <a:pt x="1645" y="2404"/>
                    <a:pt x="1589" y="2518"/>
                    <a:pt x="1589" y="2620"/>
                  </a:cubicBezTo>
                  <a:cubicBezTo>
                    <a:pt x="1589" y="2746"/>
                    <a:pt x="1665" y="2811"/>
                    <a:pt x="1881" y="2902"/>
                  </a:cubicBezTo>
                  <a:cubicBezTo>
                    <a:pt x="2136" y="3007"/>
                    <a:pt x="2265" y="3133"/>
                    <a:pt x="2265" y="3354"/>
                  </a:cubicBezTo>
                  <a:cubicBezTo>
                    <a:pt x="2265" y="3552"/>
                    <a:pt x="2129" y="3736"/>
                    <a:pt x="1874" y="3776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8" name="íṥḻïḑè">
              <a:extLst>
                <a:ext uri="{FF2B5EF4-FFF2-40B4-BE49-F238E27FC236}">
                  <a16:creationId xmlns:a16="http://schemas.microsoft.com/office/drawing/2014/main" id="{CECACDCD-EE7C-4274-8106-90382D049480}"/>
                </a:ext>
              </a:extLst>
            </p:cNvPr>
            <p:cNvGrpSpPr/>
            <p:nvPr/>
          </p:nvGrpSpPr>
          <p:grpSpPr>
            <a:xfrm>
              <a:off x="7560419" y="2083275"/>
              <a:ext cx="3958481" cy="3110550"/>
              <a:chOff x="7560419" y="2083275"/>
              <a:chExt cx="3958481" cy="3110550"/>
            </a:xfrm>
          </p:grpSpPr>
          <p:sp>
            <p:nvSpPr>
              <p:cNvPr id="13" name="îsḷídê">
                <a:extLst>
                  <a:ext uri="{FF2B5EF4-FFF2-40B4-BE49-F238E27FC236}">
                    <a16:creationId xmlns:a16="http://schemas.microsoft.com/office/drawing/2014/main" id="{6892949E-9558-4373-B201-85DA020C1126}"/>
                  </a:ext>
                </a:extLst>
              </p:cNvPr>
              <p:cNvSpPr/>
              <p:nvPr/>
            </p:nvSpPr>
            <p:spPr>
              <a:xfrm flipH="1">
                <a:off x="7560419" y="3689141"/>
                <a:ext cx="3958481" cy="7088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8757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ïşļîḋe">
                <a:extLst>
                  <a:ext uri="{FF2B5EF4-FFF2-40B4-BE49-F238E27FC236}">
                    <a16:creationId xmlns:a16="http://schemas.microsoft.com/office/drawing/2014/main" id="{243248B1-B081-4FBF-B256-BD96513BBB8D}"/>
                  </a:ext>
                </a:extLst>
              </p:cNvPr>
              <p:cNvSpPr/>
              <p:nvPr/>
            </p:nvSpPr>
            <p:spPr>
              <a:xfrm flipH="1">
                <a:off x="7562043" y="2882193"/>
                <a:ext cx="3956857" cy="722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0" y="21600"/>
                    </a:moveTo>
                    <a:lnTo>
                      <a:pt x="21600" y="21600"/>
                    </a:lnTo>
                    <a:lnTo>
                      <a:pt x="18744" y="0"/>
                    </a:lnTo>
                    <a:lnTo>
                      <a:pt x="0" y="1"/>
                    </a:lnTo>
                    <a:cubicBezTo>
                      <a:pt x="0" y="1"/>
                      <a:pt x="30" y="21600"/>
                      <a:pt x="30" y="21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iṥļiďé">
                <a:extLst>
                  <a:ext uri="{FF2B5EF4-FFF2-40B4-BE49-F238E27FC236}">
                    <a16:creationId xmlns:a16="http://schemas.microsoft.com/office/drawing/2014/main" id="{431A2DEA-1E3B-47B6-B3D7-8BF08AA57629}"/>
                  </a:ext>
                </a:extLst>
              </p:cNvPr>
              <p:cNvSpPr/>
              <p:nvPr/>
            </p:nvSpPr>
            <p:spPr>
              <a:xfrm flipH="1">
                <a:off x="8095386" y="2083275"/>
                <a:ext cx="3423514" cy="7147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599"/>
                    </a:lnTo>
                    <a:lnTo>
                      <a:pt x="18305" y="0"/>
                    </a:lnTo>
                    <a:lnTo>
                      <a:pt x="34" y="37"/>
                    </a:lnTo>
                    <a:cubicBezTo>
                      <a:pt x="34" y="37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iṥļîḋe">
                <a:extLst>
                  <a:ext uri="{FF2B5EF4-FFF2-40B4-BE49-F238E27FC236}">
                    <a16:creationId xmlns:a16="http://schemas.microsoft.com/office/drawing/2014/main" id="{CCC71517-5786-4996-B25C-EDED5FC952C6}"/>
                  </a:ext>
                </a:extLst>
              </p:cNvPr>
              <p:cNvSpPr/>
              <p:nvPr/>
            </p:nvSpPr>
            <p:spPr>
              <a:xfrm flipH="1">
                <a:off x="8095386" y="4482155"/>
                <a:ext cx="3423514" cy="7116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8283" y="21600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600"/>
                      <a:pt x="0" y="216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endParaRPr lang="en-US" altLang="zh-CN" sz="11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îṩ1íḍè">
                <a:extLst>
                  <a:ext uri="{FF2B5EF4-FFF2-40B4-BE49-F238E27FC236}">
                    <a16:creationId xmlns:a16="http://schemas.microsoft.com/office/drawing/2014/main" id="{815ED44E-529E-414A-9BE9-DB86FC35DCF4}"/>
                  </a:ext>
                </a:extLst>
              </p:cNvPr>
              <p:cNvSpPr txBox="1"/>
              <p:nvPr/>
            </p:nvSpPr>
            <p:spPr>
              <a:xfrm flipH="1">
                <a:off x="8646160" y="2131113"/>
                <a:ext cx="2872740" cy="61911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8" name="îšḷîḑê">
                <a:extLst>
                  <a:ext uri="{FF2B5EF4-FFF2-40B4-BE49-F238E27FC236}">
                    <a16:creationId xmlns:a16="http://schemas.microsoft.com/office/drawing/2014/main" id="{495048DF-CBA8-4271-9A07-33B5868A51E9}"/>
                  </a:ext>
                </a:extLst>
              </p:cNvPr>
              <p:cNvSpPr txBox="1"/>
              <p:nvPr/>
            </p:nvSpPr>
            <p:spPr>
              <a:xfrm flipH="1">
                <a:off x="8095386" y="2948792"/>
                <a:ext cx="3423514" cy="61911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9" name="îṥḻidê">
                <a:extLst>
                  <a:ext uri="{FF2B5EF4-FFF2-40B4-BE49-F238E27FC236}">
                    <a16:creationId xmlns:a16="http://schemas.microsoft.com/office/drawing/2014/main" id="{756FB781-6AEF-456F-BE74-3A312079FCF8}"/>
                  </a:ext>
                </a:extLst>
              </p:cNvPr>
              <p:cNvSpPr txBox="1"/>
              <p:nvPr/>
            </p:nvSpPr>
            <p:spPr>
              <a:xfrm flipH="1">
                <a:off x="8095386" y="3734026"/>
                <a:ext cx="3423514" cy="61911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0" name="îŝḻîḓe">
                <a:extLst>
                  <a:ext uri="{FF2B5EF4-FFF2-40B4-BE49-F238E27FC236}">
                    <a16:creationId xmlns:a16="http://schemas.microsoft.com/office/drawing/2014/main" id="{B2E24A83-7C2B-4D06-A9E2-5BF213F1247B}"/>
                  </a:ext>
                </a:extLst>
              </p:cNvPr>
              <p:cNvSpPr txBox="1"/>
              <p:nvPr/>
            </p:nvSpPr>
            <p:spPr>
              <a:xfrm flipH="1">
                <a:off x="8646160" y="4528434"/>
                <a:ext cx="2872740" cy="61911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9" name="íṧļíďê">
              <a:extLst>
                <a:ext uri="{FF2B5EF4-FFF2-40B4-BE49-F238E27FC236}">
                  <a16:creationId xmlns:a16="http://schemas.microsoft.com/office/drawing/2014/main" id="{8D09DDD0-82E8-434A-8D5D-32991B23650D}"/>
                </a:ext>
              </a:extLst>
            </p:cNvPr>
            <p:cNvSpPr/>
            <p:nvPr/>
          </p:nvSpPr>
          <p:spPr bwMode="auto">
            <a:xfrm>
              <a:off x="5446957" y="2800350"/>
              <a:ext cx="1298086" cy="1676400"/>
            </a:xfrm>
            <a:custGeom>
              <a:avLst/>
              <a:gdLst>
                <a:gd name="T0" fmla="*/ 3250 w 3635"/>
                <a:gd name="T1" fmla="*/ 2043 h 4701"/>
                <a:gd name="T2" fmla="*/ 2365 w 3635"/>
                <a:gd name="T3" fmla="*/ 1417 h 4701"/>
                <a:gd name="T4" fmla="*/ 2500 w 3635"/>
                <a:gd name="T5" fmla="*/ 1414 h 4701"/>
                <a:gd name="T6" fmla="*/ 3193 w 3635"/>
                <a:gd name="T7" fmla="*/ 1490 h 4701"/>
                <a:gd name="T8" fmla="*/ 3332 w 3635"/>
                <a:gd name="T9" fmla="*/ 1453 h 4701"/>
                <a:gd name="T10" fmla="*/ 2904 w 3635"/>
                <a:gd name="T11" fmla="*/ 1344 h 4701"/>
                <a:gd name="T12" fmla="*/ 2345 w 3635"/>
                <a:gd name="T13" fmla="*/ 1358 h 4701"/>
                <a:gd name="T14" fmla="*/ 2555 w 3635"/>
                <a:gd name="T15" fmla="*/ 1321 h 4701"/>
                <a:gd name="T16" fmla="*/ 3115 w 3635"/>
                <a:gd name="T17" fmla="*/ 1087 h 4701"/>
                <a:gd name="T18" fmla="*/ 3164 w 3635"/>
                <a:gd name="T19" fmla="*/ 986 h 4701"/>
                <a:gd name="T20" fmla="*/ 2816 w 3635"/>
                <a:gd name="T21" fmla="*/ 1081 h 4701"/>
                <a:gd name="T22" fmla="*/ 2629 w 3635"/>
                <a:gd name="T23" fmla="*/ 1209 h 4701"/>
                <a:gd name="T24" fmla="*/ 2181 w 3635"/>
                <a:gd name="T25" fmla="*/ 1292 h 4701"/>
                <a:gd name="T26" fmla="*/ 2603 w 3635"/>
                <a:gd name="T27" fmla="*/ 126 h 4701"/>
                <a:gd name="T28" fmla="*/ 2312 w 3635"/>
                <a:gd name="T29" fmla="*/ 78 h 4701"/>
                <a:gd name="T30" fmla="*/ 1847 w 3635"/>
                <a:gd name="T31" fmla="*/ 174 h 4701"/>
                <a:gd name="T32" fmla="*/ 1664 w 3635"/>
                <a:gd name="T33" fmla="*/ 170 h 4701"/>
                <a:gd name="T34" fmla="*/ 1483 w 3635"/>
                <a:gd name="T35" fmla="*/ 165 h 4701"/>
                <a:gd name="T36" fmla="*/ 893 w 3635"/>
                <a:gd name="T37" fmla="*/ 359 h 4701"/>
                <a:gd name="T38" fmla="*/ 1466 w 3635"/>
                <a:gd name="T39" fmla="*/ 1398 h 4701"/>
                <a:gd name="T40" fmla="*/ 115 w 3635"/>
                <a:gd name="T41" fmla="*/ 2775 h 4701"/>
                <a:gd name="T42" fmla="*/ 402 w 3635"/>
                <a:gd name="T43" fmla="*/ 4149 h 4701"/>
                <a:gd name="T44" fmla="*/ 1817 w 3635"/>
                <a:gd name="T45" fmla="*/ 4701 h 4701"/>
                <a:gd name="T46" fmla="*/ 3515 w 3635"/>
                <a:gd name="T47" fmla="*/ 3556 h 4701"/>
                <a:gd name="T48" fmla="*/ 3250 w 3635"/>
                <a:gd name="T49" fmla="*/ 2043 h 4701"/>
                <a:gd name="T50" fmla="*/ 1605 w 3635"/>
                <a:gd name="T51" fmla="*/ 329 h 4701"/>
                <a:gd name="T52" fmla="*/ 1781 w 3635"/>
                <a:gd name="T53" fmla="*/ 333 h 4701"/>
                <a:gd name="T54" fmla="*/ 1970 w 3635"/>
                <a:gd name="T55" fmla="*/ 338 h 4701"/>
                <a:gd name="T56" fmla="*/ 2287 w 3635"/>
                <a:gd name="T57" fmla="*/ 306 h 4701"/>
                <a:gd name="T58" fmla="*/ 2077 w 3635"/>
                <a:gd name="T59" fmla="*/ 444 h 4701"/>
                <a:gd name="T60" fmla="*/ 1157 w 3635"/>
                <a:gd name="T61" fmla="*/ 446 h 4701"/>
                <a:gd name="T62" fmla="*/ 1605 w 3635"/>
                <a:gd name="T63" fmla="*/ 329 h 4701"/>
                <a:gd name="T64" fmla="*/ 1874 w 3635"/>
                <a:gd name="T65" fmla="*/ 3776 h 4701"/>
                <a:gd name="T66" fmla="*/ 1874 w 3635"/>
                <a:gd name="T67" fmla="*/ 4034 h 4701"/>
                <a:gd name="T68" fmla="*/ 1717 w 3635"/>
                <a:gd name="T69" fmla="*/ 4034 h 4701"/>
                <a:gd name="T70" fmla="*/ 1717 w 3635"/>
                <a:gd name="T71" fmla="*/ 3786 h 4701"/>
                <a:gd name="T72" fmla="*/ 1340 w 3635"/>
                <a:gd name="T73" fmla="*/ 3677 h 4701"/>
                <a:gd name="T74" fmla="*/ 1400 w 3635"/>
                <a:gd name="T75" fmla="*/ 3510 h 4701"/>
                <a:gd name="T76" fmla="*/ 1755 w 3635"/>
                <a:gd name="T77" fmla="*/ 3617 h 4701"/>
                <a:gd name="T78" fmla="*/ 2034 w 3635"/>
                <a:gd name="T79" fmla="*/ 3374 h 4701"/>
                <a:gd name="T80" fmla="*/ 1769 w 3635"/>
                <a:gd name="T81" fmla="*/ 3079 h 4701"/>
                <a:gd name="T82" fmla="*/ 1360 w 3635"/>
                <a:gd name="T83" fmla="*/ 2647 h 4701"/>
                <a:gd name="T84" fmla="*/ 1732 w 3635"/>
                <a:gd name="T85" fmla="*/ 2248 h 4701"/>
                <a:gd name="T86" fmla="*/ 1732 w 3635"/>
                <a:gd name="T87" fmla="*/ 2000 h 4701"/>
                <a:gd name="T88" fmla="*/ 1889 w 3635"/>
                <a:gd name="T89" fmla="*/ 2000 h 4701"/>
                <a:gd name="T90" fmla="*/ 1888 w 3635"/>
                <a:gd name="T91" fmla="*/ 2240 h 4701"/>
                <a:gd name="T92" fmla="*/ 2211 w 3635"/>
                <a:gd name="T93" fmla="*/ 2327 h 4701"/>
                <a:gd name="T94" fmla="*/ 2149 w 3635"/>
                <a:gd name="T95" fmla="*/ 2491 h 4701"/>
                <a:gd name="T96" fmla="*/ 1836 w 3635"/>
                <a:gd name="T97" fmla="*/ 2404 h 4701"/>
                <a:gd name="T98" fmla="*/ 1589 w 3635"/>
                <a:gd name="T99" fmla="*/ 2620 h 4701"/>
                <a:gd name="T100" fmla="*/ 1881 w 3635"/>
                <a:gd name="T101" fmla="*/ 2902 h 4701"/>
                <a:gd name="T102" fmla="*/ 2265 w 3635"/>
                <a:gd name="T103" fmla="*/ 3354 h 4701"/>
                <a:gd name="T104" fmla="*/ 1874 w 3635"/>
                <a:gd name="T105" fmla="*/ 3776 h 4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35" h="4701">
                  <a:moveTo>
                    <a:pt x="3250" y="2043"/>
                  </a:moveTo>
                  <a:cubicBezTo>
                    <a:pt x="3034" y="1723"/>
                    <a:pt x="2729" y="1509"/>
                    <a:pt x="2365" y="1417"/>
                  </a:cubicBezTo>
                  <a:cubicBezTo>
                    <a:pt x="2410" y="1417"/>
                    <a:pt x="2456" y="1416"/>
                    <a:pt x="2500" y="1414"/>
                  </a:cubicBezTo>
                  <a:cubicBezTo>
                    <a:pt x="2679" y="1408"/>
                    <a:pt x="3072" y="1316"/>
                    <a:pt x="3193" y="1490"/>
                  </a:cubicBezTo>
                  <a:cubicBezTo>
                    <a:pt x="3217" y="1524"/>
                    <a:pt x="3342" y="1468"/>
                    <a:pt x="3332" y="1453"/>
                  </a:cubicBezTo>
                  <a:cubicBezTo>
                    <a:pt x="3242" y="1324"/>
                    <a:pt x="3042" y="1341"/>
                    <a:pt x="2904" y="1344"/>
                  </a:cubicBezTo>
                  <a:cubicBezTo>
                    <a:pt x="2730" y="1349"/>
                    <a:pt x="2528" y="1384"/>
                    <a:pt x="2345" y="1358"/>
                  </a:cubicBezTo>
                  <a:cubicBezTo>
                    <a:pt x="2415" y="1351"/>
                    <a:pt x="2485" y="1340"/>
                    <a:pt x="2555" y="1321"/>
                  </a:cubicBezTo>
                  <a:cubicBezTo>
                    <a:pt x="2757" y="1266"/>
                    <a:pt x="2892" y="1086"/>
                    <a:pt x="3115" y="1087"/>
                  </a:cubicBezTo>
                  <a:cubicBezTo>
                    <a:pt x="3139" y="1081"/>
                    <a:pt x="3202" y="987"/>
                    <a:pt x="3164" y="986"/>
                  </a:cubicBezTo>
                  <a:cubicBezTo>
                    <a:pt x="3034" y="986"/>
                    <a:pt x="2929" y="1016"/>
                    <a:pt x="2816" y="1081"/>
                  </a:cubicBezTo>
                  <a:cubicBezTo>
                    <a:pt x="2751" y="1118"/>
                    <a:pt x="2692" y="1168"/>
                    <a:pt x="2629" y="1209"/>
                  </a:cubicBezTo>
                  <a:cubicBezTo>
                    <a:pt x="2499" y="1292"/>
                    <a:pt x="2336" y="1296"/>
                    <a:pt x="2181" y="1292"/>
                  </a:cubicBezTo>
                  <a:cubicBezTo>
                    <a:pt x="2457" y="910"/>
                    <a:pt x="2694" y="338"/>
                    <a:pt x="2603" y="126"/>
                  </a:cubicBezTo>
                  <a:cubicBezTo>
                    <a:pt x="2560" y="25"/>
                    <a:pt x="2452" y="0"/>
                    <a:pt x="2312" y="78"/>
                  </a:cubicBezTo>
                  <a:cubicBezTo>
                    <a:pt x="2162" y="163"/>
                    <a:pt x="1992" y="174"/>
                    <a:pt x="1847" y="174"/>
                  </a:cubicBezTo>
                  <a:cubicBezTo>
                    <a:pt x="1786" y="174"/>
                    <a:pt x="1724" y="172"/>
                    <a:pt x="1664" y="170"/>
                  </a:cubicBezTo>
                  <a:cubicBezTo>
                    <a:pt x="1603" y="167"/>
                    <a:pt x="1542" y="165"/>
                    <a:pt x="1483" y="165"/>
                  </a:cubicBezTo>
                  <a:cubicBezTo>
                    <a:pt x="1287" y="165"/>
                    <a:pt x="1064" y="188"/>
                    <a:pt x="893" y="359"/>
                  </a:cubicBezTo>
                  <a:cubicBezTo>
                    <a:pt x="759" y="498"/>
                    <a:pt x="939" y="1065"/>
                    <a:pt x="1466" y="1398"/>
                  </a:cubicBezTo>
                  <a:cubicBezTo>
                    <a:pt x="532" y="1536"/>
                    <a:pt x="256" y="2162"/>
                    <a:pt x="115" y="2775"/>
                  </a:cubicBezTo>
                  <a:cubicBezTo>
                    <a:pt x="0" y="3275"/>
                    <a:pt x="105" y="3776"/>
                    <a:pt x="402" y="4149"/>
                  </a:cubicBezTo>
                  <a:cubicBezTo>
                    <a:pt x="686" y="4505"/>
                    <a:pt x="1337" y="4701"/>
                    <a:pt x="1817" y="4701"/>
                  </a:cubicBezTo>
                  <a:cubicBezTo>
                    <a:pt x="2946" y="4701"/>
                    <a:pt x="3375" y="4232"/>
                    <a:pt x="3515" y="3556"/>
                  </a:cubicBezTo>
                  <a:cubicBezTo>
                    <a:pt x="3635" y="3033"/>
                    <a:pt x="3536" y="2467"/>
                    <a:pt x="3250" y="2043"/>
                  </a:cubicBezTo>
                  <a:close/>
                  <a:moveTo>
                    <a:pt x="1605" y="329"/>
                  </a:moveTo>
                  <a:cubicBezTo>
                    <a:pt x="1663" y="329"/>
                    <a:pt x="1722" y="331"/>
                    <a:pt x="1781" y="333"/>
                  </a:cubicBezTo>
                  <a:cubicBezTo>
                    <a:pt x="1844" y="335"/>
                    <a:pt x="1907" y="338"/>
                    <a:pt x="1970" y="338"/>
                  </a:cubicBezTo>
                  <a:cubicBezTo>
                    <a:pt x="2064" y="338"/>
                    <a:pt x="2174" y="332"/>
                    <a:pt x="2287" y="306"/>
                  </a:cubicBezTo>
                  <a:cubicBezTo>
                    <a:pt x="2216" y="349"/>
                    <a:pt x="2145" y="396"/>
                    <a:pt x="2077" y="444"/>
                  </a:cubicBezTo>
                  <a:cubicBezTo>
                    <a:pt x="1745" y="672"/>
                    <a:pt x="1482" y="852"/>
                    <a:pt x="1157" y="446"/>
                  </a:cubicBezTo>
                  <a:cubicBezTo>
                    <a:pt x="1285" y="345"/>
                    <a:pt x="1447" y="329"/>
                    <a:pt x="1605" y="329"/>
                  </a:cubicBezTo>
                  <a:close/>
                  <a:moveTo>
                    <a:pt x="1874" y="3776"/>
                  </a:moveTo>
                  <a:lnTo>
                    <a:pt x="1874" y="4034"/>
                  </a:lnTo>
                  <a:lnTo>
                    <a:pt x="1717" y="4034"/>
                  </a:lnTo>
                  <a:lnTo>
                    <a:pt x="1717" y="3786"/>
                  </a:lnTo>
                  <a:cubicBezTo>
                    <a:pt x="1574" y="3783"/>
                    <a:pt x="1427" y="3738"/>
                    <a:pt x="1340" y="3677"/>
                  </a:cubicBezTo>
                  <a:lnTo>
                    <a:pt x="1400" y="3510"/>
                  </a:lnTo>
                  <a:cubicBezTo>
                    <a:pt x="1487" y="3567"/>
                    <a:pt x="1616" y="3617"/>
                    <a:pt x="1755" y="3617"/>
                  </a:cubicBezTo>
                  <a:cubicBezTo>
                    <a:pt x="1930" y="3617"/>
                    <a:pt x="2034" y="3515"/>
                    <a:pt x="2034" y="3374"/>
                  </a:cubicBezTo>
                  <a:cubicBezTo>
                    <a:pt x="2034" y="3238"/>
                    <a:pt x="1953" y="3153"/>
                    <a:pt x="1769" y="3079"/>
                  </a:cubicBezTo>
                  <a:cubicBezTo>
                    <a:pt x="1517" y="2979"/>
                    <a:pt x="1360" y="2863"/>
                    <a:pt x="1360" y="2647"/>
                  </a:cubicBezTo>
                  <a:cubicBezTo>
                    <a:pt x="1360" y="2441"/>
                    <a:pt x="1506" y="2285"/>
                    <a:pt x="1732" y="2248"/>
                  </a:cubicBezTo>
                  <a:lnTo>
                    <a:pt x="1732" y="2000"/>
                  </a:lnTo>
                  <a:lnTo>
                    <a:pt x="1889" y="2000"/>
                  </a:lnTo>
                  <a:lnTo>
                    <a:pt x="1888" y="2240"/>
                  </a:lnTo>
                  <a:cubicBezTo>
                    <a:pt x="2035" y="2245"/>
                    <a:pt x="2136" y="2285"/>
                    <a:pt x="2211" y="2327"/>
                  </a:cubicBezTo>
                  <a:lnTo>
                    <a:pt x="2149" y="2491"/>
                  </a:lnTo>
                  <a:cubicBezTo>
                    <a:pt x="2097" y="2461"/>
                    <a:pt x="1995" y="2404"/>
                    <a:pt x="1836" y="2404"/>
                  </a:cubicBezTo>
                  <a:cubicBezTo>
                    <a:pt x="1645" y="2404"/>
                    <a:pt x="1589" y="2518"/>
                    <a:pt x="1589" y="2620"/>
                  </a:cubicBezTo>
                  <a:cubicBezTo>
                    <a:pt x="1589" y="2746"/>
                    <a:pt x="1665" y="2811"/>
                    <a:pt x="1881" y="2902"/>
                  </a:cubicBezTo>
                  <a:cubicBezTo>
                    <a:pt x="2136" y="3007"/>
                    <a:pt x="2265" y="3133"/>
                    <a:pt x="2265" y="3354"/>
                  </a:cubicBezTo>
                  <a:cubicBezTo>
                    <a:pt x="2265" y="3552"/>
                    <a:pt x="2129" y="3736"/>
                    <a:pt x="1874" y="37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0" name="îsľîdé">
              <a:extLst>
                <a:ext uri="{FF2B5EF4-FFF2-40B4-BE49-F238E27FC236}">
                  <a16:creationId xmlns:a16="http://schemas.microsoft.com/office/drawing/2014/main" id="{DB077D85-8839-4385-94A0-33B5D7B97718}"/>
                </a:ext>
              </a:extLst>
            </p:cNvPr>
            <p:cNvGrpSpPr/>
            <p:nvPr/>
          </p:nvGrpSpPr>
          <p:grpSpPr>
            <a:xfrm>
              <a:off x="673100" y="2579675"/>
              <a:ext cx="4098925" cy="1894334"/>
              <a:chOff x="6681458" y="1028700"/>
              <a:chExt cx="4837442" cy="1894334"/>
            </a:xfrm>
          </p:grpSpPr>
          <p:sp>
            <p:nvSpPr>
              <p:cNvPr id="11" name="išḻîḓé">
                <a:extLst>
                  <a:ext uri="{FF2B5EF4-FFF2-40B4-BE49-F238E27FC236}">
                    <a16:creationId xmlns:a16="http://schemas.microsoft.com/office/drawing/2014/main" id="{0DFC077F-A04A-43D4-915C-750EB6CF423F}"/>
                  </a:ext>
                </a:extLst>
              </p:cNvPr>
              <p:cNvSpPr txBox="1"/>
              <p:nvPr/>
            </p:nvSpPr>
            <p:spPr>
              <a:xfrm>
                <a:off x="6681460" y="1028700"/>
                <a:ext cx="4837440" cy="8521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0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sz="2000" b="1" dirty="0"/>
                  <a:t>reading more fluent.</a:t>
                </a:r>
              </a:p>
            </p:txBody>
          </p:sp>
          <p:sp>
            <p:nvSpPr>
              <p:cNvPr id="12" name="ïṩļiḓè">
                <a:extLst>
                  <a:ext uri="{FF2B5EF4-FFF2-40B4-BE49-F238E27FC236}">
                    <a16:creationId xmlns:a16="http://schemas.microsoft.com/office/drawing/2014/main" id="{30592BC0-536D-47E2-9847-16E7D88A8131}"/>
                  </a:ext>
                </a:extLst>
              </p:cNvPr>
              <p:cNvSpPr txBox="1"/>
              <p:nvPr/>
            </p:nvSpPr>
            <p:spPr>
              <a:xfrm>
                <a:off x="6681458" y="1880862"/>
                <a:ext cx="4837441" cy="10421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963501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9AD93-C370-480E-A515-FA9B4A611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47A24A8-D4B5-4889-A010-3FFEBE55D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5BCB4E-EC3A-46BC-A8C4-9ACCC69F5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0413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9D6D89E-CA2D-4E24-94EA-15173BC3027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59893" y="1338369"/>
            <a:ext cx="10385205" cy="4530948"/>
            <a:chOff x="859893" y="1338369"/>
            <a:chExt cx="10385205" cy="4530948"/>
          </a:xfrm>
        </p:grpSpPr>
        <p:sp>
          <p:nvSpPr>
            <p:cNvPr id="6" name="í$ḷiḑè">
              <a:extLst>
                <a:ext uri="{FF2B5EF4-FFF2-40B4-BE49-F238E27FC236}">
                  <a16:creationId xmlns:a16="http://schemas.microsoft.com/office/drawing/2014/main" id="{CD5E7E64-15BD-49E3-8D85-467B35236335}"/>
                </a:ext>
              </a:extLst>
            </p:cNvPr>
            <p:cNvSpPr/>
            <p:nvPr/>
          </p:nvSpPr>
          <p:spPr bwMode="auto">
            <a:xfrm>
              <a:off x="3017989" y="2014673"/>
              <a:ext cx="2065933" cy="3182093"/>
            </a:xfrm>
            <a:custGeom>
              <a:avLst/>
              <a:gdLst>
                <a:gd name="T0" fmla="*/ 2059782 w 21600"/>
                <a:gd name="T1" fmla="*/ 3172619 h 21600"/>
                <a:gd name="T2" fmla="*/ 2059782 w 21600"/>
                <a:gd name="T3" fmla="*/ 3172619 h 21600"/>
                <a:gd name="T4" fmla="*/ 2059782 w 21600"/>
                <a:gd name="T5" fmla="*/ 3172619 h 21600"/>
                <a:gd name="T6" fmla="*/ 2059782 w 21600"/>
                <a:gd name="T7" fmla="*/ 31726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026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1433"/>
                  </a:lnTo>
                  <a:cubicBezTo>
                    <a:pt x="21600" y="1433"/>
                    <a:pt x="21600" y="20269"/>
                    <a:pt x="21600" y="2026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îŝ1ïdê">
              <a:extLst>
                <a:ext uri="{FF2B5EF4-FFF2-40B4-BE49-F238E27FC236}">
                  <a16:creationId xmlns:a16="http://schemas.microsoft.com/office/drawing/2014/main" id="{BB8480EC-C8CF-4D93-AC88-B30819AFBC48}"/>
                </a:ext>
              </a:extLst>
            </p:cNvPr>
            <p:cNvSpPr/>
            <p:nvPr/>
          </p:nvSpPr>
          <p:spPr bwMode="auto">
            <a:xfrm>
              <a:off x="5083922" y="2029800"/>
              <a:ext cx="2052398" cy="3197219"/>
            </a:xfrm>
            <a:custGeom>
              <a:avLst/>
              <a:gdLst>
                <a:gd name="T0" fmla="*/ 2046288 w 21600"/>
                <a:gd name="T1" fmla="*/ 3187700 h 21600"/>
                <a:gd name="T2" fmla="*/ 2046288 w 21600"/>
                <a:gd name="T3" fmla="*/ 3187700 h 21600"/>
                <a:gd name="T4" fmla="*/ 2046288 w 21600"/>
                <a:gd name="T5" fmla="*/ 3187700 h 21600"/>
                <a:gd name="T6" fmla="*/ 2046288 w 21600"/>
                <a:gd name="T7" fmla="*/ 31877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0173"/>
                  </a:moveTo>
                  <a:lnTo>
                    <a:pt x="21599" y="21600"/>
                  </a:lnTo>
                  <a:lnTo>
                    <a:pt x="21599" y="0"/>
                  </a:lnTo>
                  <a:lnTo>
                    <a:pt x="0" y="1426"/>
                  </a:lnTo>
                  <a:cubicBezTo>
                    <a:pt x="0" y="1426"/>
                    <a:pt x="0" y="20173"/>
                    <a:pt x="0" y="201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ṣlídé">
              <a:extLst>
                <a:ext uri="{FF2B5EF4-FFF2-40B4-BE49-F238E27FC236}">
                  <a16:creationId xmlns:a16="http://schemas.microsoft.com/office/drawing/2014/main" id="{8532D9E6-16C6-4802-9C7D-039A65C47202}"/>
                </a:ext>
              </a:extLst>
            </p:cNvPr>
            <p:cNvSpPr/>
            <p:nvPr/>
          </p:nvSpPr>
          <p:spPr bwMode="auto">
            <a:xfrm>
              <a:off x="5077553" y="2014673"/>
              <a:ext cx="2052398" cy="3197219"/>
            </a:xfrm>
            <a:custGeom>
              <a:avLst/>
              <a:gdLst>
                <a:gd name="T0" fmla="*/ 2046288 w 21600"/>
                <a:gd name="T1" fmla="*/ 3187700 h 21600"/>
                <a:gd name="T2" fmla="*/ 2046288 w 21600"/>
                <a:gd name="T3" fmla="*/ 3187700 h 21600"/>
                <a:gd name="T4" fmla="*/ 2046288 w 21600"/>
                <a:gd name="T5" fmla="*/ 3187700 h 21600"/>
                <a:gd name="T6" fmla="*/ 2046288 w 21600"/>
                <a:gd name="T7" fmla="*/ 31877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0173"/>
                  </a:moveTo>
                  <a:lnTo>
                    <a:pt x="21599" y="21600"/>
                  </a:lnTo>
                  <a:lnTo>
                    <a:pt x="21599" y="0"/>
                  </a:lnTo>
                  <a:lnTo>
                    <a:pt x="0" y="1426"/>
                  </a:lnTo>
                  <a:cubicBezTo>
                    <a:pt x="0" y="1426"/>
                    <a:pt x="0" y="20173"/>
                    <a:pt x="0" y="201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íṥḻíḓé">
              <a:extLst>
                <a:ext uri="{FF2B5EF4-FFF2-40B4-BE49-F238E27FC236}">
                  <a16:creationId xmlns:a16="http://schemas.microsoft.com/office/drawing/2014/main" id="{7796B0AD-156E-4FDF-AAB2-BDC108715EE6}"/>
                </a:ext>
              </a:extLst>
            </p:cNvPr>
            <p:cNvSpPr/>
            <p:nvPr/>
          </p:nvSpPr>
          <p:spPr bwMode="auto">
            <a:xfrm>
              <a:off x="7129952" y="2029800"/>
              <a:ext cx="2065932" cy="3182093"/>
            </a:xfrm>
            <a:custGeom>
              <a:avLst/>
              <a:gdLst>
                <a:gd name="T0" fmla="*/ 2059781 w 21600"/>
                <a:gd name="T1" fmla="*/ 3172619 h 21600"/>
                <a:gd name="T2" fmla="*/ 2059781 w 21600"/>
                <a:gd name="T3" fmla="*/ 3172619 h 21600"/>
                <a:gd name="T4" fmla="*/ 2059781 w 21600"/>
                <a:gd name="T5" fmla="*/ 3172619 h 21600"/>
                <a:gd name="T6" fmla="*/ 2059781 w 21600"/>
                <a:gd name="T7" fmla="*/ 31726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026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1433"/>
                  </a:lnTo>
                  <a:cubicBezTo>
                    <a:pt x="21600" y="1433"/>
                    <a:pt x="21600" y="20269"/>
                    <a:pt x="21600" y="202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ṡḷidé">
              <a:extLst>
                <a:ext uri="{FF2B5EF4-FFF2-40B4-BE49-F238E27FC236}">
                  <a16:creationId xmlns:a16="http://schemas.microsoft.com/office/drawing/2014/main" id="{D70752FD-A418-438A-B333-B48299E1C39B}"/>
                </a:ext>
              </a:extLst>
            </p:cNvPr>
            <p:cNvSpPr/>
            <p:nvPr/>
          </p:nvSpPr>
          <p:spPr bwMode="auto">
            <a:xfrm>
              <a:off x="9192700" y="2029800"/>
              <a:ext cx="2052398" cy="3197219"/>
            </a:xfrm>
            <a:custGeom>
              <a:avLst/>
              <a:gdLst>
                <a:gd name="T0" fmla="*/ 2046288 w 21600"/>
                <a:gd name="T1" fmla="*/ 3187700 h 21600"/>
                <a:gd name="T2" fmla="*/ 2046288 w 21600"/>
                <a:gd name="T3" fmla="*/ 3187700 h 21600"/>
                <a:gd name="T4" fmla="*/ 2046288 w 21600"/>
                <a:gd name="T5" fmla="*/ 3187700 h 21600"/>
                <a:gd name="T6" fmla="*/ 2046288 w 21600"/>
                <a:gd name="T7" fmla="*/ 31877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0173"/>
                  </a:moveTo>
                  <a:lnTo>
                    <a:pt x="21599" y="21600"/>
                  </a:lnTo>
                  <a:lnTo>
                    <a:pt x="21599" y="0"/>
                  </a:lnTo>
                  <a:lnTo>
                    <a:pt x="0" y="1426"/>
                  </a:lnTo>
                  <a:cubicBezTo>
                    <a:pt x="0" y="1426"/>
                    <a:pt x="0" y="20173"/>
                    <a:pt x="0" y="201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îşlide">
              <a:extLst>
                <a:ext uri="{FF2B5EF4-FFF2-40B4-BE49-F238E27FC236}">
                  <a16:creationId xmlns:a16="http://schemas.microsoft.com/office/drawing/2014/main" id="{6BBAE3AC-8ABC-4807-ACE5-2A4A0D0BD400}"/>
                </a:ext>
              </a:extLst>
            </p:cNvPr>
            <p:cNvSpPr/>
            <p:nvPr/>
          </p:nvSpPr>
          <p:spPr bwMode="auto">
            <a:xfrm>
              <a:off x="891327" y="1381727"/>
              <a:ext cx="2101798" cy="4465910"/>
            </a:xfrm>
            <a:custGeom>
              <a:avLst/>
              <a:gdLst>
                <a:gd name="T0" fmla="*/ 1137 w 8550"/>
                <a:gd name="T1" fmla="*/ 18168 h 18169"/>
                <a:gd name="T2" fmla="*/ 1137 w 8550"/>
                <a:gd name="T3" fmla="*/ 18168 h 18169"/>
                <a:gd name="T4" fmla="*/ 0 w 8550"/>
                <a:gd name="T5" fmla="*/ 17031 h 18169"/>
                <a:gd name="T6" fmla="*/ 0 w 8550"/>
                <a:gd name="T7" fmla="*/ 1137 h 18169"/>
                <a:gd name="T8" fmla="*/ 1137 w 8550"/>
                <a:gd name="T9" fmla="*/ 0 h 18169"/>
                <a:gd name="T10" fmla="*/ 7412 w 8550"/>
                <a:gd name="T11" fmla="*/ 0 h 18169"/>
                <a:gd name="T12" fmla="*/ 8549 w 8550"/>
                <a:gd name="T13" fmla="*/ 1137 h 18169"/>
                <a:gd name="T14" fmla="*/ 8549 w 8550"/>
                <a:gd name="T15" fmla="*/ 17031 h 18169"/>
                <a:gd name="T16" fmla="*/ 7412 w 8550"/>
                <a:gd name="T17" fmla="*/ 18168 h 18169"/>
                <a:gd name="T18" fmla="*/ 1137 w 8550"/>
                <a:gd name="T19" fmla="*/ 18168 h 18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50" h="18169">
                  <a:moveTo>
                    <a:pt x="1137" y="18168"/>
                  </a:moveTo>
                  <a:lnTo>
                    <a:pt x="1137" y="18168"/>
                  </a:lnTo>
                  <a:cubicBezTo>
                    <a:pt x="525" y="18168"/>
                    <a:pt x="0" y="17665"/>
                    <a:pt x="0" y="17031"/>
                  </a:cubicBezTo>
                  <a:cubicBezTo>
                    <a:pt x="0" y="1137"/>
                    <a:pt x="0" y="1137"/>
                    <a:pt x="0" y="1137"/>
                  </a:cubicBezTo>
                  <a:cubicBezTo>
                    <a:pt x="0" y="481"/>
                    <a:pt x="481" y="0"/>
                    <a:pt x="1137" y="0"/>
                  </a:cubicBezTo>
                  <a:cubicBezTo>
                    <a:pt x="7412" y="0"/>
                    <a:pt x="7412" y="0"/>
                    <a:pt x="7412" y="0"/>
                  </a:cubicBezTo>
                  <a:cubicBezTo>
                    <a:pt x="8068" y="0"/>
                    <a:pt x="8549" y="481"/>
                    <a:pt x="8549" y="1137"/>
                  </a:cubicBezTo>
                  <a:cubicBezTo>
                    <a:pt x="8549" y="17031"/>
                    <a:pt x="8549" y="17031"/>
                    <a:pt x="8549" y="17031"/>
                  </a:cubicBezTo>
                  <a:cubicBezTo>
                    <a:pt x="8549" y="17665"/>
                    <a:pt x="8046" y="18168"/>
                    <a:pt x="7412" y="18168"/>
                  </a:cubicBezTo>
                  <a:lnTo>
                    <a:pt x="1137" y="18168"/>
                  </a:lnTo>
                </a:path>
              </a:pathLst>
            </a:custGeom>
            <a:solidFill>
              <a:srgbClr val="F4F4F4"/>
            </a:solidFill>
            <a:ln>
              <a:noFill/>
            </a:ln>
            <a:effectLst/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endParaRPr lang="en-US"/>
            </a:p>
          </p:txBody>
        </p:sp>
        <p:sp>
          <p:nvSpPr>
            <p:cNvPr id="12" name="işľiḋe">
              <a:extLst>
                <a:ext uri="{FF2B5EF4-FFF2-40B4-BE49-F238E27FC236}">
                  <a16:creationId xmlns:a16="http://schemas.microsoft.com/office/drawing/2014/main" id="{985ADFA1-A1D3-47A6-949E-3CCBFAD88141}"/>
                </a:ext>
              </a:extLst>
            </p:cNvPr>
            <p:cNvSpPr/>
            <p:nvPr/>
          </p:nvSpPr>
          <p:spPr bwMode="auto">
            <a:xfrm>
              <a:off x="1746571" y="5342512"/>
              <a:ext cx="392393" cy="392393"/>
            </a:xfrm>
            <a:custGeom>
              <a:avLst/>
              <a:gdLst>
                <a:gd name="T0" fmla="*/ 1596 w 1597"/>
                <a:gd name="T1" fmla="*/ 787 h 1597"/>
                <a:gd name="T2" fmla="*/ 1596 w 1597"/>
                <a:gd name="T3" fmla="*/ 787 h 1597"/>
                <a:gd name="T4" fmla="*/ 809 w 1597"/>
                <a:gd name="T5" fmla="*/ 1596 h 1597"/>
                <a:gd name="T6" fmla="*/ 0 w 1597"/>
                <a:gd name="T7" fmla="*/ 787 h 1597"/>
                <a:gd name="T8" fmla="*/ 809 w 1597"/>
                <a:gd name="T9" fmla="*/ 0 h 1597"/>
                <a:gd name="T10" fmla="*/ 1596 w 1597"/>
                <a:gd name="T11" fmla="*/ 78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7" h="1597">
                  <a:moveTo>
                    <a:pt x="1596" y="787"/>
                  </a:moveTo>
                  <a:lnTo>
                    <a:pt x="1596" y="787"/>
                  </a:lnTo>
                  <a:cubicBezTo>
                    <a:pt x="1596" y="1246"/>
                    <a:pt x="1246" y="1596"/>
                    <a:pt x="809" y="1596"/>
                  </a:cubicBezTo>
                  <a:cubicBezTo>
                    <a:pt x="372" y="1596"/>
                    <a:pt x="0" y="1246"/>
                    <a:pt x="0" y="787"/>
                  </a:cubicBezTo>
                  <a:cubicBezTo>
                    <a:pt x="0" y="350"/>
                    <a:pt x="372" y="0"/>
                    <a:pt x="809" y="0"/>
                  </a:cubicBezTo>
                  <a:cubicBezTo>
                    <a:pt x="1246" y="0"/>
                    <a:pt x="1596" y="350"/>
                    <a:pt x="1596" y="787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endParaRPr lang="en-US"/>
            </a:p>
          </p:txBody>
        </p:sp>
        <p:sp>
          <p:nvSpPr>
            <p:cNvPr id="13" name="íSḻidè">
              <a:extLst>
                <a:ext uri="{FF2B5EF4-FFF2-40B4-BE49-F238E27FC236}">
                  <a16:creationId xmlns:a16="http://schemas.microsoft.com/office/drawing/2014/main" id="{8D195B14-C223-456C-B1B1-61425FB9655A}"/>
                </a:ext>
              </a:extLst>
            </p:cNvPr>
            <p:cNvSpPr/>
            <p:nvPr/>
          </p:nvSpPr>
          <p:spPr bwMode="auto">
            <a:xfrm>
              <a:off x="1870143" y="5460663"/>
              <a:ext cx="150670" cy="156090"/>
            </a:xfrm>
            <a:custGeom>
              <a:avLst/>
              <a:gdLst>
                <a:gd name="T0" fmla="*/ 481 w 614"/>
                <a:gd name="T1" fmla="*/ 634 h 635"/>
                <a:gd name="T2" fmla="*/ 481 w 614"/>
                <a:gd name="T3" fmla="*/ 634 h 635"/>
                <a:gd name="T4" fmla="*/ 131 w 614"/>
                <a:gd name="T5" fmla="*/ 634 h 635"/>
                <a:gd name="T6" fmla="*/ 0 w 614"/>
                <a:gd name="T7" fmla="*/ 503 h 635"/>
                <a:gd name="T8" fmla="*/ 0 w 614"/>
                <a:gd name="T9" fmla="*/ 131 h 635"/>
                <a:gd name="T10" fmla="*/ 131 w 614"/>
                <a:gd name="T11" fmla="*/ 0 h 635"/>
                <a:gd name="T12" fmla="*/ 481 w 614"/>
                <a:gd name="T13" fmla="*/ 0 h 635"/>
                <a:gd name="T14" fmla="*/ 613 w 614"/>
                <a:gd name="T15" fmla="*/ 131 h 635"/>
                <a:gd name="T16" fmla="*/ 613 w 614"/>
                <a:gd name="T17" fmla="*/ 503 h 635"/>
                <a:gd name="T18" fmla="*/ 481 w 614"/>
                <a:gd name="T19" fmla="*/ 634 h 635"/>
                <a:gd name="T20" fmla="*/ 131 w 614"/>
                <a:gd name="T21" fmla="*/ 44 h 635"/>
                <a:gd name="T22" fmla="*/ 131 w 614"/>
                <a:gd name="T23" fmla="*/ 44 h 635"/>
                <a:gd name="T24" fmla="*/ 44 w 614"/>
                <a:gd name="T25" fmla="*/ 131 h 635"/>
                <a:gd name="T26" fmla="*/ 44 w 614"/>
                <a:gd name="T27" fmla="*/ 503 h 635"/>
                <a:gd name="T28" fmla="*/ 131 w 614"/>
                <a:gd name="T29" fmla="*/ 568 h 635"/>
                <a:gd name="T30" fmla="*/ 481 w 614"/>
                <a:gd name="T31" fmla="*/ 568 h 635"/>
                <a:gd name="T32" fmla="*/ 547 w 614"/>
                <a:gd name="T33" fmla="*/ 503 h 635"/>
                <a:gd name="T34" fmla="*/ 547 w 614"/>
                <a:gd name="T35" fmla="*/ 131 h 635"/>
                <a:gd name="T36" fmla="*/ 481 w 614"/>
                <a:gd name="T37" fmla="*/ 44 h 635"/>
                <a:gd name="T38" fmla="*/ 131 w 614"/>
                <a:gd name="T39" fmla="*/ 44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4" h="635">
                  <a:moveTo>
                    <a:pt x="481" y="634"/>
                  </a:moveTo>
                  <a:lnTo>
                    <a:pt x="481" y="634"/>
                  </a:lnTo>
                  <a:cubicBezTo>
                    <a:pt x="131" y="634"/>
                    <a:pt x="131" y="634"/>
                    <a:pt x="131" y="634"/>
                  </a:cubicBezTo>
                  <a:cubicBezTo>
                    <a:pt x="44" y="634"/>
                    <a:pt x="0" y="568"/>
                    <a:pt x="0" y="50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44"/>
                    <a:pt x="44" y="0"/>
                    <a:pt x="131" y="0"/>
                  </a:cubicBezTo>
                  <a:cubicBezTo>
                    <a:pt x="481" y="0"/>
                    <a:pt x="481" y="0"/>
                    <a:pt x="481" y="0"/>
                  </a:cubicBezTo>
                  <a:cubicBezTo>
                    <a:pt x="547" y="0"/>
                    <a:pt x="613" y="44"/>
                    <a:pt x="613" y="131"/>
                  </a:cubicBezTo>
                  <a:cubicBezTo>
                    <a:pt x="613" y="503"/>
                    <a:pt x="613" y="503"/>
                    <a:pt x="613" y="503"/>
                  </a:cubicBezTo>
                  <a:cubicBezTo>
                    <a:pt x="613" y="568"/>
                    <a:pt x="547" y="634"/>
                    <a:pt x="481" y="634"/>
                  </a:cubicBezTo>
                  <a:close/>
                  <a:moveTo>
                    <a:pt x="131" y="44"/>
                  </a:moveTo>
                  <a:lnTo>
                    <a:pt x="131" y="44"/>
                  </a:lnTo>
                  <a:cubicBezTo>
                    <a:pt x="88" y="44"/>
                    <a:pt x="44" y="88"/>
                    <a:pt x="44" y="131"/>
                  </a:cubicBezTo>
                  <a:cubicBezTo>
                    <a:pt x="44" y="503"/>
                    <a:pt x="44" y="503"/>
                    <a:pt x="44" y="503"/>
                  </a:cubicBezTo>
                  <a:cubicBezTo>
                    <a:pt x="44" y="547"/>
                    <a:pt x="88" y="568"/>
                    <a:pt x="131" y="568"/>
                  </a:cubicBezTo>
                  <a:cubicBezTo>
                    <a:pt x="481" y="568"/>
                    <a:pt x="481" y="568"/>
                    <a:pt x="481" y="568"/>
                  </a:cubicBezTo>
                  <a:cubicBezTo>
                    <a:pt x="525" y="568"/>
                    <a:pt x="547" y="547"/>
                    <a:pt x="547" y="503"/>
                  </a:cubicBezTo>
                  <a:cubicBezTo>
                    <a:pt x="547" y="131"/>
                    <a:pt x="547" y="131"/>
                    <a:pt x="547" y="131"/>
                  </a:cubicBezTo>
                  <a:cubicBezTo>
                    <a:pt x="547" y="88"/>
                    <a:pt x="525" y="44"/>
                    <a:pt x="48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ffectLst/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4" name="îš1iḓé">
              <a:extLst>
                <a:ext uri="{FF2B5EF4-FFF2-40B4-BE49-F238E27FC236}">
                  <a16:creationId xmlns:a16="http://schemas.microsoft.com/office/drawing/2014/main" id="{91AFC101-417D-4F29-8DEC-613FD1A31CFA}"/>
                </a:ext>
              </a:extLst>
            </p:cNvPr>
            <p:cNvSpPr/>
            <p:nvPr/>
          </p:nvSpPr>
          <p:spPr bwMode="auto">
            <a:xfrm>
              <a:off x="1778006" y="1768700"/>
              <a:ext cx="333860" cy="32519"/>
            </a:xfrm>
            <a:custGeom>
              <a:avLst/>
              <a:gdLst>
                <a:gd name="T0" fmla="*/ 1268 w 1356"/>
                <a:gd name="T1" fmla="*/ 131 h 132"/>
                <a:gd name="T2" fmla="*/ 1268 w 1356"/>
                <a:gd name="T3" fmla="*/ 131 h 132"/>
                <a:gd name="T4" fmla="*/ 65 w 1356"/>
                <a:gd name="T5" fmla="*/ 131 h 132"/>
                <a:gd name="T6" fmla="*/ 0 w 1356"/>
                <a:gd name="T7" fmla="*/ 66 h 132"/>
                <a:gd name="T8" fmla="*/ 65 w 1356"/>
                <a:gd name="T9" fmla="*/ 0 h 132"/>
                <a:gd name="T10" fmla="*/ 1268 w 1356"/>
                <a:gd name="T11" fmla="*/ 0 h 132"/>
                <a:gd name="T12" fmla="*/ 1355 w 1356"/>
                <a:gd name="T13" fmla="*/ 66 h 132"/>
                <a:gd name="T14" fmla="*/ 1268 w 1356"/>
                <a:gd name="T15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6" h="132">
                  <a:moveTo>
                    <a:pt x="1268" y="131"/>
                  </a:moveTo>
                  <a:lnTo>
                    <a:pt x="1268" y="131"/>
                  </a:lnTo>
                  <a:cubicBezTo>
                    <a:pt x="65" y="131"/>
                    <a:pt x="65" y="131"/>
                    <a:pt x="65" y="131"/>
                  </a:cubicBezTo>
                  <a:cubicBezTo>
                    <a:pt x="22" y="131"/>
                    <a:pt x="0" y="109"/>
                    <a:pt x="0" y="66"/>
                  </a:cubicBezTo>
                  <a:cubicBezTo>
                    <a:pt x="0" y="22"/>
                    <a:pt x="22" y="0"/>
                    <a:pt x="65" y="0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1311" y="0"/>
                    <a:pt x="1355" y="22"/>
                    <a:pt x="1355" y="66"/>
                  </a:cubicBezTo>
                  <a:cubicBezTo>
                    <a:pt x="1355" y="109"/>
                    <a:pt x="1311" y="131"/>
                    <a:pt x="1268" y="13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" name="íšļiḑe">
              <a:extLst>
                <a:ext uri="{FF2B5EF4-FFF2-40B4-BE49-F238E27FC236}">
                  <a16:creationId xmlns:a16="http://schemas.microsoft.com/office/drawing/2014/main" id="{E6556A89-30D0-4277-AFD9-EAFDABE964E2}"/>
                </a:ext>
              </a:extLst>
            </p:cNvPr>
            <p:cNvSpPr/>
            <p:nvPr/>
          </p:nvSpPr>
          <p:spPr bwMode="auto">
            <a:xfrm>
              <a:off x="1912417" y="1585511"/>
              <a:ext cx="59618" cy="59617"/>
            </a:xfrm>
            <a:custGeom>
              <a:avLst/>
              <a:gdLst>
                <a:gd name="T0" fmla="*/ 131 w 242"/>
                <a:gd name="T1" fmla="*/ 0 h 242"/>
                <a:gd name="T2" fmla="*/ 131 w 242"/>
                <a:gd name="T3" fmla="*/ 0 h 242"/>
                <a:gd name="T4" fmla="*/ 0 w 242"/>
                <a:gd name="T5" fmla="*/ 110 h 242"/>
                <a:gd name="T6" fmla="*/ 0 w 242"/>
                <a:gd name="T7" fmla="*/ 132 h 242"/>
                <a:gd name="T8" fmla="*/ 131 w 242"/>
                <a:gd name="T9" fmla="*/ 241 h 242"/>
                <a:gd name="T10" fmla="*/ 241 w 242"/>
                <a:gd name="T11" fmla="*/ 132 h 242"/>
                <a:gd name="T12" fmla="*/ 241 w 242"/>
                <a:gd name="T13" fmla="*/ 110 h 242"/>
                <a:gd name="T14" fmla="*/ 131 w 242"/>
                <a:gd name="T1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242">
                  <a:moveTo>
                    <a:pt x="131" y="0"/>
                  </a:moveTo>
                  <a:lnTo>
                    <a:pt x="131" y="0"/>
                  </a:lnTo>
                  <a:cubicBezTo>
                    <a:pt x="65" y="0"/>
                    <a:pt x="0" y="44"/>
                    <a:pt x="0" y="110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98"/>
                    <a:pt x="65" y="241"/>
                    <a:pt x="131" y="241"/>
                  </a:cubicBezTo>
                  <a:cubicBezTo>
                    <a:pt x="197" y="241"/>
                    <a:pt x="241" y="198"/>
                    <a:pt x="241" y="132"/>
                  </a:cubicBezTo>
                  <a:cubicBezTo>
                    <a:pt x="241" y="110"/>
                    <a:pt x="241" y="110"/>
                    <a:pt x="241" y="110"/>
                  </a:cubicBezTo>
                  <a:cubicBezTo>
                    <a:pt x="241" y="44"/>
                    <a:pt x="197" y="0"/>
                    <a:pt x="131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6" name="íṣļîḋe">
              <a:extLst>
                <a:ext uri="{FF2B5EF4-FFF2-40B4-BE49-F238E27FC236}">
                  <a16:creationId xmlns:a16="http://schemas.microsoft.com/office/drawing/2014/main" id="{7DE5D953-CF01-4F46-926E-09F5774876DF}"/>
                </a:ext>
              </a:extLst>
            </p:cNvPr>
            <p:cNvSpPr/>
            <p:nvPr/>
          </p:nvSpPr>
          <p:spPr bwMode="auto">
            <a:xfrm>
              <a:off x="1020319" y="1988744"/>
              <a:ext cx="1832975" cy="3230197"/>
            </a:xfrm>
            <a:custGeom>
              <a:avLst/>
              <a:gdLst>
                <a:gd name="T0" fmla="*/ 7456 w 7457"/>
                <a:gd name="T1" fmla="*/ 13139 h 13140"/>
                <a:gd name="T2" fmla="*/ 0 w 7457"/>
                <a:gd name="T3" fmla="*/ 13139 h 13140"/>
                <a:gd name="T4" fmla="*/ 0 w 7457"/>
                <a:gd name="T5" fmla="*/ 0 h 13140"/>
                <a:gd name="T6" fmla="*/ 7456 w 7457"/>
                <a:gd name="T7" fmla="*/ 0 h 13140"/>
                <a:gd name="T8" fmla="*/ 7456 w 7457"/>
                <a:gd name="T9" fmla="*/ 13139 h 13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57" h="13140">
                  <a:moveTo>
                    <a:pt x="7456" y="13139"/>
                  </a:moveTo>
                  <a:lnTo>
                    <a:pt x="0" y="13139"/>
                  </a:lnTo>
                  <a:lnTo>
                    <a:pt x="0" y="0"/>
                  </a:lnTo>
                  <a:lnTo>
                    <a:pt x="7456" y="0"/>
                  </a:lnTo>
                  <a:lnTo>
                    <a:pt x="7456" y="13139"/>
                  </a:lnTo>
                </a:path>
              </a:pathLst>
            </a:custGeom>
            <a:blipFill>
              <a:blip r:embed="rId3"/>
              <a:stretch>
                <a:fillRect l="-107406" t="-4" r="-105928" b="-4"/>
              </a:stretch>
            </a:blipFill>
            <a:ln w="28575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7" name="î$ļiḋe">
              <a:extLst>
                <a:ext uri="{FF2B5EF4-FFF2-40B4-BE49-F238E27FC236}">
                  <a16:creationId xmlns:a16="http://schemas.microsoft.com/office/drawing/2014/main" id="{6220BE3D-3693-4EE6-AF7C-0FA314C55EBF}"/>
                </a:ext>
              </a:extLst>
            </p:cNvPr>
            <p:cNvSpPr/>
            <p:nvPr/>
          </p:nvSpPr>
          <p:spPr bwMode="auto">
            <a:xfrm>
              <a:off x="859893" y="1338369"/>
              <a:ext cx="2154912" cy="4530948"/>
            </a:xfrm>
            <a:custGeom>
              <a:avLst/>
              <a:gdLst>
                <a:gd name="T0" fmla="*/ 8417 w 8768"/>
                <a:gd name="T1" fmla="*/ 437 h 18431"/>
                <a:gd name="T2" fmla="*/ 8417 w 8768"/>
                <a:gd name="T3" fmla="*/ 437 h 18431"/>
                <a:gd name="T4" fmla="*/ 7543 w 8768"/>
                <a:gd name="T5" fmla="*/ 87 h 18431"/>
                <a:gd name="T6" fmla="*/ 7280 w 8768"/>
                <a:gd name="T7" fmla="*/ 87 h 18431"/>
                <a:gd name="T8" fmla="*/ 7280 w 8768"/>
                <a:gd name="T9" fmla="*/ 43 h 18431"/>
                <a:gd name="T10" fmla="*/ 7259 w 8768"/>
                <a:gd name="T11" fmla="*/ 0 h 18431"/>
                <a:gd name="T12" fmla="*/ 5903 w 8768"/>
                <a:gd name="T13" fmla="*/ 0 h 18431"/>
                <a:gd name="T14" fmla="*/ 5859 w 8768"/>
                <a:gd name="T15" fmla="*/ 43 h 18431"/>
                <a:gd name="T16" fmla="*/ 5859 w 8768"/>
                <a:gd name="T17" fmla="*/ 87 h 18431"/>
                <a:gd name="T18" fmla="*/ 1268 w 8768"/>
                <a:gd name="T19" fmla="*/ 87 h 18431"/>
                <a:gd name="T20" fmla="*/ 43 w 8768"/>
                <a:gd name="T21" fmla="*/ 1312 h 18431"/>
                <a:gd name="T22" fmla="*/ 43 w 8768"/>
                <a:gd name="T23" fmla="*/ 2602 h 18431"/>
                <a:gd name="T24" fmla="*/ 43 w 8768"/>
                <a:gd name="T25" fmla="*/ 2602 h 18431"/>
                <a:gd name="T26" fmla="*/ 0 w 8768"/>
                <a:gd name="T27" fmla="*/ 2624 h 18431"/>
                <a:gd name="T28" fmla="*/ 0 w 8768"/>
                <a:gd name="T29" fmla="*/ 3389 h 18431"/>
                <a:gd name="T30" fmla="*/ 43 w 8768"/>
                <a:gd name="T31" fmla="*/ 3432 h 18431"/>
                <a:gd name="T32" fmla="*/ 43 w 8768"/>
                <a:gd name="T33" fmla="*/ 3432 h 18431"/>
                <a:gd name="T34" fmla="*/ 43 w 8768"/>
                <a:gd name="T35" fmla="*/ 3761 h 18431"/>
                <a:gd name="T36" fmla="*/ 43 w 8768"/>
                <a:gd name="T37" fmla="*/ 3761 h 18431"/>
                <a:gd name="T38" fmla="*/ 0 w 8768"/>
                <a:gd name="T39" fmla="*/ 3804 h 18431"/>
                <a:gd name="T40" fmla="*/ 0 w 8768"/>
                <a:gd name="T41" fmla="*/ 4941 h 18431"/>
                <a:gd name="T42" fmla="*/ 43 w 8768"/>
                <a:gd name="T43" fmla="*/ 4963 h 18431"/>
                <a:gd name="T44" fmla="*/ 43 w 8768"/>
                <a:gd name="T45" fmla="*/ 4963 h 18431"/>
                <a:gd name="T46" fmla="*/ 43 w 8768"/>
                <a:gd name="T47" fmla="*/ 5269 h 18431"/>
                <a:gd name="T48" fmla="*/ 43 w 8768"/>
                <a:gd name="T49" fmla="*/ 5269 h 18431"/>
                <a:gd name="T50" fmla="*/ 0 w 8768"/>
                <a:gd name="T51" fmla="*/ 5313 h 18431"/>
                <a:gd name="T52" fmla="*/ 0 w 8768"/>
                <a:gd name="T53" fmla="*/ 6472 h 18431"/>
                <a:gd name="T54" fmla="*/ 43 w 8768"/>
                <a:gd name="T55" fmla="*/ 6493 h 18431"/>
                <a:gd name="T56" fmla="*/ 43 w 8768"/>
                <a:gd name="T57" fmla="*/ 6493 h 18431"/>
                <a:gd name="T58" fmla="*/ 43 w 8768"/>
                <a:gd name="T59" fmla="*/ 17206 h 18431"/>
                <a:gd name="T60" fmla="*/ 1268 w 8768"/>
                <a:gd name="T61" fmla="*/ 18430 h 18431"/>
                <a:gd name="T62" fmla="*/ 7543 w 8768"/>
                <a:gd name="T63" fmla="*/ 18430 h 18431"/>
                <a:gd name="T64" fmla="*/ 8767 w 8768"/>
                <a:gd name="T65" fmla="*/ 17206 h 18431"/>
                <a:gd name="T66" fmla="*/ 8767 w 8768"/>
                <a:gd name="T67" fmla="*/ 1312 h 18431"/>
                <a:gd name="T68" fmla="*/ 8417 w 8768"/>
                <a:gd name="T69" fmla="*/ 437 h 18431"/>
                <a:gd name="T70" fmla="*/ 8592 w 8768"/>
                <a:gd name="T71" fmla="*/ 17206 h 18431"/>
                <a:gd name="T72" fmla="*/ 8592 w 8768"/>
                <a:gd name="T73" fmla="*/ 17206 h 18431"/>
                <a:gd name="T74" fmla="*/ 7543 w 8768"/>
                <a:gd name="T75" fmla="*/ 18255 h 18431"/>
                <a:gd name="T76" fmla="*/ 1268 w 8768"/>
                <a:gd name="T77" fmla="*/ 18255 h 18431"/>
                <a:gd name="T78" fmla="*/ 218 w 8768"/>
                <a:gd name="T79" fmla="*/ 17206 h 18431"/>
                <a:gd name="T80" fmla="*/ 218 w 8768"/>
                <a:gd name="T81" fmla="*/ 1312 h 18431"/>
                <a:gd name="T82" fmla="*/ 1268 w 8768"/>
                <a:gd name="T83" fmla="*/ 262 h 18431"/>
                <a:gd name="T84" fmla="*/ 7543 w 8768"/>
                <a:gd name="T85" fmla="*/ 262 h 18431"/>
                <a:gd name="T86" fmla="*/ 8592 w 8768"/>
                <a:gd name="T87" fmla="*/ 1312 h 18431"/>
                <a:gd name="T88" fmla="*/ 8592 w 8768"/>
                <a:gd name="T89" fmla="*/ 17206 h 18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68" h="18431">
                  <a:moveTo>
                    <a:pt x="8417" y="437"/>
                  </a:moveTo>
                  <a:lnTo>
                    <a:pt x="8417" y="437"/>
                  </a:lnTo>
                  <a:cubicBezTo>
                    <a:pt x="8199" y="218"/>
                    <a:pt x="7893" y="87"/>
                    <a:pt x="7543" y="87"/>
                  </a:cubicBezTo>
                  <a:cubicBezTo>
                    <a:pt x="7280" y="87"/>
                    <a:pt x="7280" y="87"/>
                    <a:pt x="7280" y="87"/>
                  </a:cubicBezTo>
                  <a:cubicBezTo>
                    <a:pt x="7280" y="43"/>
                    <a:pt x="7280" y="43"/>
                    <a:pt x="7280" y="43"/>
                  </a:cubicBezTo>
                  <a:cubicBezTo>
                    <a:pt x="7280" y="22"/>
                    <a:pt x="7280" y="0"/>
                    <a:pt x="7259" y="0"/>
                  </a:cubicBezTo>
                  <a:cubicBezTo>
                    <a:pt x="5903" y="0"/>
                    <a:pt x="5903" y="0"/>
                    <a:pt x="5903" y="0"/>
                  </a:cubicBezTo>
                  <a:cubicBezTo>
                    <a:pt x="5881" y="0"/>
                    <a:pt x="5859" y="22"/>
                    <a:pt x="5859" y="43"/>
                  </a:cubicBezTo>
                  <a:cubicBezTo>
                    <a:pt x="5859" y="87"/>
                    <a:pt x="5859" y="87"/>
                    <a:pt x="5859" y="87"/>
                  </a:cubicBezTo>
                  <a:cubicBezTo>
                    <a:pt x="1268" y="87"/>
                    <a:pt x="1268" y="87"/>
                    <a:pt x="1268" y="87"/>
                  </a:cubicBezTo>
                  <a:cubicBezTo>
                    <a:pt x="568" y="87"/>
                    <a:pt x="43" y="590"/>
                    <a:pt x="43" y="1312"/>
                  </a:cubicBezTo>
                  <a:cubicBezTo>
                    <a:pt x="43" y="2602"/>
                    <a:pt x="43" y="2602"/>
                    <a:pt x="43" y="2602"/>
                  </a:cubicBezTo>
                  <a:lnTo>
                    <a:pt x="43" y="2602"/>
                  </a:lnTo>
                  <a:cubicBezTo>
                    <a:pt x="22" y="2602"/>
                    <a:pt x="0" y="2602"/>
                    <a:pt x="0" y="2624"/>
                  </a:cubicBezTo>
                  <a:cubicBezTo>
                    <a:pt x="0" y="3389"/>
                    <a:pt x="0" y="3389"/>
                    <a:pt x="0" y="3389"/>
                  </a:cubicBezTo>
                  <a:cubicBezTo>
                    <a:pt x="0" y="3411"/>
                    <a:pt x="22" y="3432"/>
                    <a:pt x="43" y="3432"/>
                  </a:cubicBezTo>
                  <a:lnTo>
                    <a:pt x="43" y="3432"/>
                  </a:lnTo>
                  <a:cubicBezTo>
                    <a:pt x="43" y="3761"/>
                    <a:pt x="43" y="3761"/>
                    <a:pt x="43" y="3761"/>
                  </a:cubicBezTo>
                  <a:lnTo>
                    <a:pt x="43" y="3761"/>
                  </a:lnTo>
                  <a:cubicBezTo>
                    <a:pt x="22" y="3761"/>
                    <a:pt x="0" y="3782"/>
                    <a:pt x="0" y="3804"/>
                  </a:cubicBezTo>
                  <a:cubicBezTo>
                    <a:pt x="0" y="4941"/>
                    <a:pt x="0" y="4941"/>
                    <a:pt x="0" y="4941"/>
                  </a:cubicBezTo>
                  <a:cubicBezTo>
                    <a:pt x="0" y="4963"/>
                    <a:pt x="22" y="4963"/>
                    <a:pt x="43" y="4963"/>
                  </a:cubicBezTo>
                  <a:lnTo>
                    <a:pt x="43" y="4963"/>
                  </a:lnTo>
                  <a:cubicBezTo>
                    <a:pt x="43" y="5269"/>
                    <a:pt x="43" y="5269"/>
                    <a:pt x="43" y="5269"/>
                  </a:cubicBezTo>
                  <a:lnTo>
                    <a:pt x="43" y="5269"/>
                  </a:lnTo>
                  <a:cubicBezTo>
                    <a:pt x="22" y="5269"/>
                    <a:pt x="0" y="5291"/>
                    <a:pt x="0" y="5313"/>
                  </a:cubicBezTo>
                  <a:cubicBezTo>
                    <a:pt x="0" y="6472"/>
                    <a:pt x="0" y="6472"/>
                    <a:pt x="0" y="6472"/>
                  </a:cubicBezTo>
                  <a:cubicBezTo>
                    <a:pt x="0" y="6493"/>
                    <a:pt x="22" y="6493"/>
                    <a:pt x="43" y="6493"/>
                  </a:cubicBezTo>
                  <a:lnTo>
                    <a:pt x="43" y="6493"/>
                  </a:lnTo>
                  <a:cubicBezTo>
                    <a:pt x="43" y="17206"/>
                    <a:pt x="43" y="17206"/>
                    <a:pt x="43" y="17206"/>
                  </a:cubicBezTo>
                  <a:cubicBezTo>
                    <a:pt x="43" y="17883"/>
                    <a:pt x="590" y="18430"/>
                    <a:pt x="1268" y="18430"/>
                  </a:cubicBezTo>
                  <a:cubicBezTo>
                    <a:pt x="7543" y="18430"/>
                    <a:pt x="7543" y="18430"/>
                    <a:pt x="7543" y="18430"/>
                  </a:cubicBezTo>
                  <a:cubicBezTo>
                    <a:pt x="8221" y="18430"/>
                    <a:pt x="8767" y="17883"/>
                    <a:pt x="8767" y="17206"/>
                  </a:cubicBezTo>
                  <a:cubicBezTo>
                    <a:pt x="8767" y="1312"/>
                    <a:pt x="8767" y="1312"/>
                    <a:pt x="8767" y="1312"/>
                  </a:cubicBezTo>
                  <a:cubicBezTo>
                    <a:pt x="8767" y="984"/>
                    <a:pt x="8658" y="678"/>
                    <a:pt x="8417" y="437"/>
                  </a:cubicBezTo>
                  <a:close/>
                  <a:moveTo>
                    <a:pt x="8592" y="17206"/>
                  </a:moveTo>
                  <a:lnTo>
                    <a:pt x="8592" y="17206"/>
                  </a:lnTo>
                  <a:cubicBezTo>
                    <a:pt x="8592" y="17795"/>
                    <a:pt x="8133" y="18255"/>
                    <a:pt x="7543" y="18255"/>
                  </a:cubicBezTo>
                  <a:cubicBezTo>
                    <a:pt x="1268" y="18255"/>
                    <a:pt x="1268" y="18255"/>
                    <a:pt x="1268" y="18255"/>
                  </a:cubicBezTo>
                  <a:cubicBezTo>
                    <a:pt x="700" y="18255"/>
                    <a:pt x="218" y="17795"/>
                    <a:pt x="218" y="17206"/>
                  </a:cubicBezTo>
                  <a:cubicBezTo>
                    <a:pt x="218" y="1312"/>
                    <a:pt x="218" y="1312"/>
                    <a:pt x="218" y="1312"/>
                  </a:cubicBezTo>
                  <a:cubicBezTo>
                    <a:pt x="218" y="700"/>
                    <a:pt x="656" y="262"/>
                    <a:pt x="1268" y="262"/>
                  </a:cubicBezTo>
                  <a:cubicBezTo>
                    <a:pt x="7543" y="262"/>
                    <a:pt x="7543" y="262"/>
                    <a:pt x="7543" y="262"/>
                  </a:cubicBezTo>
                  <a:cubicBezTo>
                    <a:pt x="8155" y="262"/>
                    <a:pt x="8592" y="721"/>
                    <a:pt x="8592" y="1312"/>
                  </a:cubicBezTo>
                  <a:lnTo>
                    <a:pt x="8592" y="17206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endParaRPr lang="en-US"/>
            </a:p>
          </p:txBody>
        </p:sp>
        <p:grpSp>
          <p:nvGrpSpPr>
            <p:cNvPr id="18" name="isľíḑè">
              <a:extLst>
                <a:ext uri="{FF2B5EF4-FFF2-40B4-BE49-F238E27FC236}">
                  <a16:creationId xmlns:a16="http://schemas.microsoft.com/office/drawing/2014/main" id="{30DBFAA4-B5BB-4813-A674-B3E16ABAABB0}"/>
                </a:ext>
              </a:extLst>
            </p:cNvPr>
            <p:cNvGrpSpPr/>
            <p:nvPr/>
          </p:nvGrpSpPr>
          <p:grpSpPr>
            <a:xfrm>
              <a:off x="7188586" y="3064902"/>
              <a:ext cx="1948665" cy="1111889"/>
              <a:chOff x="895130" y="3290524"/>
              <a:chExt cx="2039620" cy="1111889"/>
            </a:xfrm>
          </p:grpSpPr>
          <p:sp>
            <p:nvSpPr>
              <p:cNvPr id="28" name="íślïdé">
                <a:extLst>
                  <a:ext uri="{FF2B5EF4-FFF2-40B4-BE49-F238E27FC236}">
                    <a16:creationId xmlns:a16="http://schemas.microsoft.com/office/drawing/2014/main" id="{DD28591E-A413-4896-931A-549060BCF02A}"/>
                  </a:ext>
                </a:extLst>
              </p:cNvPr>
              <p:cNvSpPr/>
              <p:nvPr/>
            </p:nvSpPr>
            <p:spPr bwMode="auto">
              <a:xfrm>
                <a:off x="895130" y="3678122"/>
                <a:ext cx="2039620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……</a:t>
                </a:r>
              </a:p>
            </p:txBody>
          </p:sp>
          <p:sp>
            <p:nvSpPr>
              <p:cNvPr id="29" name="îṥlíḍe">
                <a:extLst>
                  <a:ext uri="{FF2B5EF4-FFF2-40B4-BE49-F238E27FC236}">
                    <a16:creationId xmlns:a16="http://schemas.microsoft.com/office/drawing/2014/main" id="{46FEF5CF-E88A-49E5-B319-15F14979B90A}"/>
                  </a:ext>
                </a:extLst>
              </p:cNvPr>
              <p:cNvSpPr txBox="1"/>
              <p:nvPr/>
            </p:nvSpPr>
            <p:spPr bwMode="auto">
              <a:xfrm>
                <a:off x="895130" y="3290524"/>
                <a:ext cx="203962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19" name="ïsļîḍè">
              <a:extLst>
                <a:ext uri="{FF2B5EF4-FFF2-40B4-BE49-F238E27FC236}">
                  <a16:creationId xmlns:a16="http://schemas.microsoft.com/office/drawing/2014/main" id="{95B10106-67B5-4C53-B6DF-B477B9DF2800}"/>
                </a:ext>
              </a:extLst>
            </p:cNvPr>
            <p:cNvGrpSpPr/>
            <p:nvPr/>
          </p:nvGrpSpPr>
          <p:grpSpPr>
            <a:xfrm>
              <a:off x="3076623" y="3049775"/>
              <a:ext cx="1948665" cy="1111889"/>
              <a:chOff x="895130" y="3150794"/>
              <a:chExt cx="2039620" cy="1111889"/>
            </a:xfrm>
          </p:grpSpPr>
          <p:sp>
            <p:nvSpPr>
              <p:cNvPr id="26" name="íṥ1îḓe">
                <a:extLst>
                  <a:ext uri="{FF2B5EF4-FFF2-40B4-BE49-F238E27FC236}">
                    <a16:creationId xmlns:a16="http://schemas.microsoft.com/office/drawing/2014/main" id="{D320C3F0-0378-4F60-BAC2-04CEC2A889A2}"/>
                  </a:ext>
                </a:extLst>
              </p:cNvPr>
              <p:cNvSpPr/>
              <p:nvPr/>
            </p:nvSpPr>
            <p:spPr bwMode="auto">
              <a:xfrm>
                <a:off x="895130" y="3538392"/>
                <a:ext cx="2039620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îşľiḑé">
                <a:extLst>
                  <a:ext uri="{FF2B5EF4-FFF2-40B4-BE49-F238E27FC236}">
                    <a16:creationId xmlns:a16="http://schemas.microsoft.com/office/drawing/2014/main" id="{EFD5C5BD-F560-465A-B4A1-F79C42236602}"/>
                  </a:ext>
                </a:extLst>
              </p:cNvPr>
              <p:cNvSpPr txBox="1"/>
              <p:nvPr/>
            </p:nvSpPr>
            <p:spPr bwMode="auto">
              <a:xfrm>
                <a:off x="895130" y="3150794"/>
                <a:ext cx="203962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0" name="ïSḻíḍê">
              <a:extLst>
                <a:ext uri="{FF2B5EF4-FFF2-40B4-BE49-F238E27FC236}">
                  <a16:creationId xmlns:a16="http://schemas.microsoft.com/office/drawing/2014/main" id="{9B2CCA09-0A1F-4227-841D-396644A5E00C}"/>
                </a:ext>
              </a:extLst>
            </p:cNvPr>
            <p:cNvGrpSpPr/>
            <p:nvPr/>
          </p:nvGrpSpPr>
          <p:grpSpPr>
            <a:xfrm>
              <a:off x="5129420" y="3057338"/>
              <a:ext cx="1948665" cy="1111889"/>
              <a:chOff x="895130" y="3150794"/>
              <a:chExt cx="2039620" cy="1111889"/>
            </a:xfrm>
          </p:grpSpPr>
          <p:sp>
            <p:nvSpPr>
              <p:cNvPr id="24" name="íŝḷîḑê">
                <a:extLst>
                  <a:ext uri="{FF2B5EF4-FFF2-40B4-BE49-F238E27FC236}">
                    <a16:creationId xmlns:a16="http://schemas.microsoft.com/office/drawing/2014/main" id="{9A9206C0-0BEE-41B1-B770-544CBED6F9BE}"/>
                  </a:ext>
                </a:extLst>
              </p:cNvPr>
              <p:cNvSpPr/>
              <p:nvPr/>
            </p:nvSpPr>
            <p:spPr bwMode="auto">
              <a:xfrm>
                <a:off x="895130" y="3538392"/>
                <a:ext cx="2039620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ïṩļïḓé">
                <a:extLst>
                  <a:ext uri="{FF2B5EF4-FFF2-40B4-BE49-F238E27FC236}">
                    <a16:creationId xmlns:a16="http://schemas.microsoft.com/office/drawing/2014/main" id="{839DFF1A-8ABE-47A8-9341-B22EB875F66C}"/>
                  </a:ext>
                </a:extLst>
              </p:cNvPr>
              <p:cNvSpPr txBox="1"/>
              <p:nvPr/>
            </p:nvSpPr>
            <p:spPr bwMode="auto">
              <a:xfrm>
                <a:off x="895130" y="3150794"/>
                <a:ext cx="203962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1" name="îṩḷîde">
              <a:extLst>
                <a:ext uri="{FF2B5EF4-FFF2-40B4-BE49-F238E27FC236}">
                  <a16:creationId xmlns:a16="http://schemas.microsoft.com/office/drawing/2014/main" id="{142675F8-DCB6-4741-AF74-9682BDA74623}"/>
                </a:ext>
              </a:extLst>
            </p:cNvPr>
            <p:cNvGrpSpPr/>
            <p:nvPr/>
          </p:nvGrpSpPr>
          <p:grpSpPr>
            <a:xfrm>
              <a:off x="9244567" y="3072465"/>
              <a:ext cx="1948665" cy="1111889"/>
              <a:chOff x="895130" y="3150794"/>
              <a:chExt cx="2039620" cy="1111889"/>
            </a:xfrm>
          </p:grpSpPr>
          <p:sp>
            <p:nvSpPr>
              <p:cNvPr id="22" name="íṥḷïḍe">
                <a:extLst>
                  <a:ext uri="{FF2B5EF4-FFF2-40B4-BE49-F238E27FC236}">
                    <a16:creationId xmlns:a16="http://schemas.microsoft.com/office/drawing/2014/main" id="{2095AFE2-866F-421D-B1FE-7728EE916CA6}"/>
                  </a:ext>
                </a:extLst>
              </p:cNvPr>
              <p:cNvSpPr/>
              <p:nvPr/>
            </p:nvSpPr>
            <p:spPr bwMode="auto">
              <a:xfrm>
                <a:off x="895130" y="3538392"/>
                <a:ext cx="2039620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ïslíḋé">
                <a:extLst>
                  <a:ext uri="{FF2B5EF4-FFF2-40B4-BE49-F238E27FC236}">
                    <a16:creationId xmlns:a16="http://schemas.microsoft.com/office/drawing/2014/main" id="{5D7E84AC-4F35-4D78-9585-D04A0571AFBF}"/>
                  </a:ext>
                </a:extLst>
              </p:cNvPr>
              <p:cNvSpPr txBox="1"/>
              <p:nvPr/>
            </p:nvSpPr>
            <p:spPr bwMode="auto">
              <a:xfrm>
                <a:off x="895130" y="3150794"/>
                <a:ext cx="203962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21124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6123828" y="2076226"/>
            <a:ext cx="1750770" cy="167050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3338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19755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C7E2D61-1018-4834-B046-7FAFD8B226A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6143625"/>
            <a:chOff x="0" y="0"/>
            <a:chExt cx="12192000" cy="6143625"/>
          </a:xfrm>
        </p:grpSpPr>
        <p:sp>
          <p:nvSpPr>
            <p:cNvPr id="6" name="iś1íḑê">
              <a:extLst>
                <a:ext uri="{FF2B5EF4-FFF2-40B4-BE49-F238E27FC236}">
                  <a16:creationId xmlns:a16="http://schemas.microsoft.com/office/drawing/2014/main" id="{62131C1D-2999-4E9E-A048-32AF8F21D51C}"/>
                </a:ext>
              </a:extLst>
            </p:cNvPr>
            <p:cNvSpPr/>
            <p:nvPr/>
          </p:nvSpPr>
          <p:spPr>
            <a:xfrm>
              <a:off x="10204238" y="1420911"/>
              <a:ext cx="1052014" cy="472271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grpSp>
          <p:nvGrpSpPr>
            <p:cNvPr id="7" name="îś1îḋé">
              <a:extLst>
                <a:ext uri="{FF2B5EF4-FFF2-40B4-BE49-F238E27FC236}">
                  <a16:creationId xmlns:a16="http://schemas.microsoft.com/office/drawing/2014/main" id="{CFDC088A-BD7A-4204-ACA4-F44B9608992B}"/>
                </a:ext>
              </a:extLst>
            </p:cNvPr>
            <p:cNvGrpSpPr/>
            <p:nvPr/>
          </p:nvGrpSpPr>
          <p:grpSpPr>
            <a:xfrm>
              <a:off x="669925" y="2355817"/>
              <a:ext cx="5864017" cy="2558183"/>
              <a:chOff x="687278" y="2398652"/>
              <a:chExt cx="3524773" cy="2558183"/>
            </a:xfrm>
          </p:grpSpPr>
          <p:sp>
            <p:nvSpPr>
              <p:cNvPr id="13" name="îṥ1iḑé">
                <a:extLst>
                  <a:ext uri="{FF2B5EF4-FFF2-40B4-BE49-F238E27FC236}">
                    <a16:creationId xmlns:a16="http://schemas.microsoft.com/office/drawing/2014/main" id="{7F2B287D-A37A-406F-B09B-DF9B11614D01}"/>
                  </a:ext>
                </a:extLst>
              </p:cNvPr>
              <p:cNvSpPr/>
              <p:nvPr/>
            </p:nvSpPr>
            <p:spPr>
              <a:xfrm>
                <a:off x="687278" y="2840457"/>
                <a:ext cx="3524773" cy="2116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marL="171450" indent="-171450">
                  <a:lnSpc>
                    <a:spcPct val="16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Unified fonts make reading more fluent.Theme color makes PPT more convenient to change.Adjust the spacing to adapt to Chinese typesetting, use the reference line in PPT.</a:t>
                </a:r>
                <a:br>
                  <a:rPr lang="en-US" altLang="zh-CN" sz="1100"/>
                </a:br>
                <a:r>
                  <a:rPr lang="en-US" altLang="zh-CN" sz="1100"/>
                  <a:t>Supporting text here.</a:t>
                </a:r>
                <a:br>
                  <a:rPr lang="en-US" altLang="zh-CN" sz="1100"/>
                </a:br>
                <a:r>
                  <a:rPr lang="en-US" altLang="zh-CN" sz="1100"/>
                  <a:t>You can use the icon library in iSlide  (www.islide.cc) to filter and replace existing icon elements with one click.</a:t>
                </a:r>
                <a:endParaRPr lang="en-US" altLang="zh-CN" sz="1100" dirty="0"/>
              </a:p>
            </p:txBody>
          </p:sp>
          <p:sp>
            <p:nvSpPr>
              <p:cNvPr id="14" name="îś1îďê">
                <a:extLst>
                  <a:ext uri="{FF2B5EF4-FFF2-40B4-BE49-F238E27FC236}">
                    <a16:creationId xmlns:a16="http://schemas.microsoft.com/office/drawing/2014/main" id="{8B2D708F-0A39-45CF-9D1A-0C841FECE452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8" name="iṥľïḓè">
              <a:extLst>
                <a:ext uri="{FF2B5EF4-FFF2-40B4-BE49-F238E27FC236}">
                  <a16:creationId xmlns:a16="http://schemas.microsoft.com/office/drawing/2014/main" id="{792E96B0-8FFF-4E85-9BF6-834EBECA7669}"/>
                </a:ext>
              </a:extLst>
            </p:cNvPr>
            <p:cNvSpPr/>
            <p:nvPr/>
          </p:nvSpPr>
          <p:spPr>
            <a:xfrm>
              <a:off x="0" y="0"/>
              <a:ext cx="12192000" cy="1663382"/>
            </a:xfrm>
            <a:prstGeom prst="round2SameRect">
              <a:avLst>
                <a:gd name="adj1" fmla="val 0"/>
                <a:gd name="adj2" fmla="val 0"/>
              </a:avLst>
            </a:prstGeom>
            <a:blipFill>
              <a:blip r:embed="rId3"/>
              <a:stretch>
                <a:fillRect t="-195926" b="-192956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D1DADD"/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algn="ctr" defTabSz="457200"/>
              <a:endParaRPr/>
            </a:p>
          </p:txBody>
        </p:sp>
        <p:sp>
          <p:nvSpPr>
            <p:cNvPr id="9" name="iṥḻiḓe">
              <a:extLst>
                <a:ext uri="{FF2B5EF4-FFF2-40B4-BE49-F238E27FC236}">
                  <a16:creationId xmlns:a16="http://schemas.microsoft.com/office/drawing/2014/main" id="{677E30ED-A3DB-483E-A3CF-512E2EBE9C31}"/>
                </a:ext>
              </a:extLst>
            </p:cNvPr>
            <p:cNvSpPr/>
            <p:nvPr/>
          </p:nvSpPr>
          <p:spPr bwMode="auto">
            <a:xfrm>
              <a:off x="0" y="1288572"/>
              <a:ext cx="12192000" cy="374810"/>
            </a:xfrm>
            <a:prstGeom prst="rect">
              <a:avLst/>
            </a:prstGeom>
            <a:solidFill>
              <a:schemeClr val="tx1">
                <a:alpha val="9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0" name="íṥlíḓê">
              <a:extLst>
                <a:ext uri="{FF2B5EF4-FFF2-40B4-BE49-F238E27FC236}">
                  <a16:creationId xmlns:a16="http://schemas.microsoft.com/office/drawing/2014/main" id="{22020B41-AD43-48CF-9646-BB6E89C95E9D}"/>
                </a:ext>
              </a:extLst>
            </p:cNvPr>
            <p:cNvSpPr txBox="1"/>
            <p:nvPr/>
          </p:nvSpPr>
          <p:spPr>
            <a:xfrm>
              <a:off x="5480050" y="2198565"/>
              <a:ext cx="123190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2400">
                  <a:solidFill>
                    <a:schemeClr val="bg1"/>
                  </a:solidFill>
                </a:rPr>
                <a:t>$100k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1" name="îśḷîďe">
              <a:extLst>
                <a:ext uri="{FF2B5EF4-FFF2-40B4-BE49-F238E27FC236}">
                  <a16:creationId xmlns:a16="http://schemas.microsoft.com/office/drawing/2014/main" id="{EEE3B267-EF9E-43EF-AB60-3DFE6AF988C7}"/>
                </a:ext>
              </a:extLst>
            </p:cNvPr>
            <p:cNvSpPr txBox="1"/>
            <p:nvPr/>
          </p:nvSpPr>
          <p:spPr>
            <a:xfrm>
              <a:off x="10204238" y="5681960"/>
              <a:ext cx="1052014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2400">
                  <a:solidFill>
                    <a:schemeClr val="bg1"/>
                  </a:solidFill>
                </a:rPr>
                <a:t>$660k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2" name="íşḷïḓe">
              <a:extLst>
                <a:ext uri="{FF2B5EF4-FFF2-40B4-BE49-F238E27FC236}">
                  <a16:creationId xmlns:a16="http://schemas.microsoft.com/office/drawing/2014/main" id="{A371D2AE-64D0-45A5-8965-ADCDDF9B4BDF}"/>
                </a:ext>
              </a:extLst>
            </p:cNvPr>
            <p:cNvSpPr txBox="1"/>
            <p:nvPr/>
          </p:nvSpPr>
          <p:spPr>
            <a:xfrm>
              <a:off x="10545623" y="1358703"/>
              <a:ext cx="369244" cy="234548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prstTxWarp prst="textPlain">
                <a:avLst/>
              </a:prstTxWarp>
              <a:normAutofit fontScale="47500" lnSpcReduction="20000"/>
            </a:bodyPr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Impact" panose="020B0806030902050204" pitchFamily="34" charset="0"/>
                </a:rPr>
                <a:t>2020</a:t>
              </a:r>
              <a:endParaRPr 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334A395-04F2-4FFF-B1B2-A3FDAFA0E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876C749-4231-4125-91E0-2A711C66A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8A4843-1D17-421C-8EA3-90EC4DEE8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6618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851915-BB2B-4255-95F8-CE0387389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61A8A3B-9444-4ECB-A3B0-7A5760CD7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4C8FE9F-745D-4763-809C-E6D7DB42C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2043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AD5C881-636D-442C-98A9-AA058B8F6C5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50563" cy="4778217"/>
            <a:chOff x="669925" y="1130300"/>
            <a:chExt cx="10850563" cy="4778217"/>
          </a:xfrm>
        </p:grpSpPr>
        <p:sp>
          <p:nvSpPr>
            <p:cNvPr id="6" name="íṧļíḋè">
              <a:extLst>
                <a:ext uri="{FF2B5EF4-FFF2-40B4-BE49-F238E27FC236}">
                  <a16:creationId xmlns:a16="http://schemas.microsoft.com/office/drawing/2014/main" id="{84950791-11F7-423C-BB61-6A9130DB665B}"/>
                </a:ext>
              </a:extLst>
            </p:cNvPr>
            <p:cNvSpPr/>
            <p:nvPr/>
          </p:nvSpPr>
          <p:spPr bwMode="auto">
            <a:xfrm>
              <a:off x="3621088" y="2063750"/>
              <a:ext cx="4949825" cy="2730500"/>
            </a:xfrm>
            <a:custGeom>
              <a:avLst/>
              <a:gdLst>
                <a:gd name="T0" fmla="*/ 1146 w 1317"/>
                <a:gd name="T1" fmla="*/ 19 h 725"/>
                <a:gd name="T2" fmla="*/ 975 w 1317"/>
                <a:gd name="T3" fmla="*/ 191 h 725"/>
                <a:gd name="T4" fmla="*/ 989 w 1317"/>
                <a:gd name="T5" fmla="*/ 259 h 725"/>
                <a:gd name="T6" fmla="*/ 912 w 1317"/>
                <a:gd name="T7" fmla="*/ 362 h 725"/>
                <a:gd name="T8" fmla="*/ 912 w 1317"/>
                <a:gd name="T9" fmla="*/ 362 h 725"/>
                <a:gd name="T10" fmla="*/ 884 w 1317"/>
                <a:gd name="T11" fmla="*/ 359 h 725"/>
                <a:gd name="T12" fmla="*/ 868 w 1317"/>
                <a:gd name="T13" fmla="*/ 360 h 725"/>
                <a:gd name="T14" fmla="*/ 868 w 1317"/>
                <a:gd name="T15" fmla="*/ 360 h 725"/>
                <a:gd name="T16" fmla="*/ 799 w 1317"/>
                <a:gd name="T17" fmla="*/ 249 h 725"/>
                <a:gd name="T18" fmla="*/ 819 w 1317"/>
                <a:gd name="T19" fmla="*/ 168 h 725"/>
                <a:gd name="T20" fmla="*/ 651 w 1317"/>
                <a:gd name="T21" fmla="*/ 0 h 725"/>
                <a:gd name="T22" fmla="*/ 483 w 1317"/>
                <a:gd name="T23" fmla="*/ 168 h 725"/>
                <a:gd name="T24" fmla="*/ 505 w 1317"/>
                <a:gd name="T25" fmla="*/ 250 h 725"/>
                <a:gd name="T26" fmla="*/ 505 w 1317"/>
                <a:gd name="T27" fmla="*/ 250 h 725"/>
                <a:gd name="T28" fmla="*/ 440 w 1317"/>
                <a:gd name="T29" fmla="*/ 339 h 725"/>
                <a:gd name="T30" fmla="*/ 441 w 1317"/>
                <a:gd name="T31" fmla="*/ 339 h 725"/>
                <a:gd name="T32" fmla="*/ 417 w 1317"/>
                <a:gd name="T33" fmla="*/ 337 h 725"/>
                <a:gd name="T34" fmla="*/ 356 w 1317"/>
                <a:gd name="T35" fmla="*/ 347 h 725"/>
                <a:gd name="T36" fmla="*/ 356 w 1317"/>
                <a:gd name="T37" fmla="*/ 347 h 725"/>
                <a:gd name="T38" fmla="*/ 285 w 1317"/>
                <a:gd name="T39" fmla="*/ 289 h 725"/>
                <a:gd name="T40" fmla="*/ 291 w 1317"/>
                <a:gd name="T41" fmla="*/ 245 h 725"/>
                <a:gd name="T42" fmla="*/ 146 w 1317"/>
                <a:gd name="T43" fmla="*/ 100 h 725"/>
                <a:gd name="T44" fmla="*/ 0 w 1317"/>
                <a:gd name="T45" fmla="*/ 245 h 725"/>
                <a:gd name="T46" fmla="*/ 146 w 1317"/>
                <a:gd name="T47" fmla="*/ 391 h 725"/>
                <a:gd name="T48" fmla="*/ 183 w 1317"/>
                <a:gd name="T49" fmla="*/ 386 h 725"/>
                <a:gd name="T50" fmla="*/ 237 w 1317"/>
                <a:gd name="T51" fmla="*/ 460 h 725"/>
                <a:gd name="T52" fmla="*/ 237 w 1317"/>
                <a:gd name="T53" fmla="*/ 460 h 725"/>
                <a:gd name="T54" fmla="*/ 223 w 1317"/>
                <a:gd name="T55" fmla="*/ 531 h 725"/>
                <a:gd name="T56" fmla="*/ 417 w 1317"/>
                <a:gd name="T57" fmla="*/ 725 h 725"/>
                <a:gd name="T58" fmla="*/ 611 w 1317"/>
                <a:gd name="T59" fmla="*/ 531 h 725"/>
                <a:gd name="T60" fmla="*/ 583 w 1317"/>
                <a:gd name="T61" fmla="*/ 430 h 725"/>
                <a:gd name="T62" fmla="*/ 637 w 1317"/>
                <a:gd name="T63" fmla="*/ 336 h 725"/>
                <a:gd name="T64" fmla="*/ 637 w 1317"/>
                <a:gd name="T65" fmla="*/ 336 h 725"/>
                <a:gd name="T66" fmla="*/ 651 w 1317"/>
                <a:gd name="T67" fmla="*/ 336 h 725"/>
                <a:gd name="T68" fmla="*/ 684 w 1317"/>
                <a:gd name="T69" fmla="*/ 333 h 725"/>
                <a:gd name="T70" fmla="*/ 770 w 1317"/>
                <a:gd name="T71" fmla="*/ 432 h 725"/>
                <a:gd name="T72" fmla="*/ 770 w 1317"/>
                <a:gd name="T73" fmla="*/ 432 h 725"/>
                <a:gd name="T74" fmla="*/ 758 w 1317"/>
                <a:gd name="T75" fmla="*/ 485 h 725"/>
                <a:gd name="T76" fmla="*/ 884 w 1317"/>
                <a:gd name="T77" fmla="*/ 611 h 725"/>
                <a:gd name="T78" fmla="*/ 1010 w 1317"/>
                <a:gd name="T79" fmla="*/ 485 h 725"/>
                <a:gd name="T80" fmla="*/ 1003 w 1317"/>
                <a:gd name="T81" fmla="*/ 443 h 725"/>
                <a:gd name="T82" fmla="*/ 1096 w 1317"/>
                <a:gd name="T83" fmla="*/ 355 h 725"/>
                <a:gd name="T84" fmla="*/ 1146 w 1317"/>
                <a:gd name="T85" fmla="*/ 362 h 725"/>
                <a:gd name="T86" fmla="*/ 1317 w 1317"/>
                <a:gd name="T87" fmla="*/ 191 h 725"/>
                <a:gd name="T88" fmla="*/ 1146 w 1317"/>
                <a:gd name="T89" fmla="*/ 19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7" h="725">
                  <a:moveTo>
                    <a:pt x="1146" y="19"/>
                  </a:moveTo>
                  <a:cubicBezTo>
                    <a:pt x="1051" y="19"/>
                    <a:pt x="975" y="96"/>
                    <a:pt x="975" y="191"/>
                  </a:cubicBezTo>
                  <a:cubicBezTo>
                    <a:pt x="975" y="215"/>
                    <a:pt x="980" y="238"/>
                    <a:pt x="989" y="259"/>
                  </a:cubicBezTo>
                  <a:cubicBezTo>
                    <a:pt x="1018" y="327"/>
                    <a:pt x="965" y="374"/>
                    <a:pt x="912" y="362"/>
                  </a:cubicBezTo>
                  <a:cubicBezTo>
                    <a:pt x="912" y="362"/>
                    <a:pt x="912" y="362"/>
                    <a:pt x="912" y="362"/>
                  </a:cubicBezTo>
                  <a:cubicBezTo>
                    <a:pt x="903" y="360"/>
                    <a:pt x="894" y="359"/>
                    <a:pt x="884" y="359"/>
                  </a:cubicBezTo>
                  <a:cubicBezTo>
                    <a:pt x="879" y="359"/>
                    <a:pt x="873" y="359"/>
                    <a:pt x="868" y="360"/>
                  </a:cubicBezTo>
                  <a:cubicBezTo>
                    <a:pt x="868" y="360"/>
                    <a:pt x="868" y="360"/>
                    <a:pt x="868" y="360"/>
                  </a:cubicBezTo>
                  <a:cubicBezTo>
                    <a:pt x="812" y="367"/>
                    <a:pt x="764" y="314"/>
                    <a:pt x="799" y="249"/>
                  </a:cubicBezTo>
                  <a:cubicBezTo>
                    <a:pt x="812" y="225"/>
                    <a:pt x="819" y="197"/>
                    <a:pt x="819" y="168"/>
                  </a:cubicBezTo>
                  <a:cubicBezTo>
                    <a:pt x="819" y="75"/>
                    <a:pt x="744" y="0"/>
                    <a:pt x="651" y="0"/>
                  </a:cubicBezTo>
                  <a:cubicBezTo>
                    <a:pt x="558" y="0"/>
                    <a:pt x="483" y="75"/>
                    <a:pt x="483" y="168"/>
                  </a:cubicBezTo>
                  <a:cubicBezTo>
                    <a:pt x="483" y="198"/>
                    <a:pt x="491" y="226"/>
                    <a:pt x="505" y="250"/>
                  </a:cubicBezTo>
                  <a:cubicBezTo>
                    <a:pt x="505" y="250"/>
                    <a:pt x="505" y="250"/>
                    <a:pt x="505" y="250"/>
                  </a:cubicBezTo>
                  <a:cubicBezTo>
                    <a:pt x="529" y="294"/>
                    <a:pt x="499" y="346"/>
                    <a:pt x="440" y="339"/>
                  </a:cubicBezTo>
                  <a:cubicBezTo>
                    <a:pt x="441" y="339"/>
                    <a:pt x="441" y="339"/>
                    <a:pt x="441" y="339"/>
                  </a:cubicBezTo>
                  <a:cubicBezTo>
                    <a:pt x="433" y="338"/>
                    <a:pt x="425" y="337"/>
                    <a:pt x="417" y="337"/>
                  </a:cubicBezTo>
                  <a:cubicBezTo>
                    <a:pt x="396" y="337"/>
                    <a:pt x="375" y="341"/>
                    <a:pt x="356" y="347"/>
                  </a:cubicBezTo>
                  <a:cubicBezTo>
                    <a:pt x="356" y="347"/>
                    <a:pt x="356" y="347"/>
                    <a:pt x="356" y="347"/>
                  </a:cubicBezTo>
                  <a:cubicBezTo>
                    <a:pt x="306" y="364"/>
                    <a:pt x="273" y="327"/>
                    <a:pt x="285" y="289"/>
                  </a:cubicBezTo>
                  <a:cubicBezTo>
                    <a:pt x="289" y="275"/>
                    <a:pt x="291" y="261"/>
                    <a:pt x="291" y="245"/>
                  </a:cubicBezTo>
                  <a:cubicBezTo>
                    <a:pt x="291" y="165"/>
                    <a:pt x="226" y="100"/>
                    <a:pt x="146" y="100"/>
                  </a:cubicBezTo>
                  <a:cubicBezTo>
                    <a:pt x="66" y="100"/>
                    <a:pt x="0" y="165"/>
                    <a:pt x="0" y="245"/>
                  </a:cubicBezTo>
                  <a:cubicBezTo>
                    <a:pt x="0" y="326"/>
                    <a:pt x="66" y="391"/>
                    <a:pt x="146" y="391"/>
                  </a:cubicBezTo>
                  <a:cubicBezTo>
                    <a:pt x="159" y="391"/>
                    <a:pt x="171" y="389"/>
                    <a:pt x="183" y="386"/>
                  </a:cubicBezTo>
                  <a:cubicBezTo>
                    <a:pt x="221" y="377"/>
                    <a:pt x="256" y="411"/>
                    <a:pt x="237" y="460"/>
                  </a:cubicBezTo>
                  <a:cubicBezTo>
                    <a:pt x="237" y="460"/>
                    <a:pt x="237" y="460"/>
                    <a:pt x="237" y="460"/>
                  </a:cubicBezTo>
                  <a:cubicBezTo>
                    <a:pt x="228" y="482"/>
                    <a:pt x="223" y="506"/>
                    <a:pt x="223" y="531"/>
                  </a:cubicBezTo>
                  <a:cubicBezTo>
                    <a:pt x="223" y="638"/>
                    <a:pt x="310" y="725"/>
                    <a:pt x="417" y="725"/>
                  </a:cubicBezTo>
                  <a:cubicBezTo>
                    <a:pt x="525" y="725"/>
                    <a:pt x="611" y="638"/>
                    <a:pt x="611" y="531"/>
                  </a:cubicBezTo>
                  <a:cubicBezTo>
                    <a:pt x="611" y="494"/>
                    <a:pt x="601" y="460"/>
                    <a:pt x="583" y="430"/>
                  </a:cubicBezTo>
                  <a:cubicBezTo>
                    <a:pt x="553" y="380"/>
                    <a:pt x="587" y="331"/>
                    <a:pt x="637" y="336"/>
                  </a:cubicBezTo>
                  <a:cubicBezTo>
                    <a:pt x="637" y="336"/>
                    <a:pt x="637" y="336"/>
                    <a:pt x="637" y="336"/>
                  </a:cubicBezTo>
                  <a:cubicBezTo>
                    <a:pt x="642" y="336"/>
                    <a:pt x="647" y="336"/>
                    <a:pt x="651" y="336"/>
                  </a:cubicBezTo>
                  <a:cubicBezTo>
                    <a:pt x="663" y="336"/>
                    <a:pt x="673" y="335"/>
                    <a:pt x="684" y="333"/>
                  </a:cubicBezTo>
                  <a:cubicBezTo>
                    <a:pt x="757" y="319"/>
                    <a:pt x="793" y="381"/>
                    <a:pt x="770" y="432"/>
                  </a:cubicBezTo>
                  <a:cubicBezTo>
                    <a:pt x="770" y="432"/>
                    <a:pt x="770" y="432"/>
                    <a:pt x="770" y="432"/>
                  </a:cubicBezTo>
                  <a:cubicBezTo>
                    <a:pt x="762" y="448"/>
                    <a:pt x="758" y="466"/>
                    <a:pt x="758" y="485"/>
                  </a:cubicBezTo>
                  <a:cubicBezTo>
                    <a:pt x="758" y="555"/>
                    <a:pt x="815" y="611"/>
                    <a:pt x="884" y="611"/>
                  </a:cubicBezTo>
                  <a:cubicBezTo>
                    <a:pt x="954" y="611"/>
                    <a:pt x="1010" y="555"/>
                    <a:pt x="1010" y="485"/>
                  </a:cubicBezTo>
                  <a:cubicBezTo>
                    <a:pt x="1010" y="470"/>
                    <a:pt x="1008" y="456"/>
                    <a:pt x="1003" y="443"/>
                  </a:cubicBezTo>
                  <a:cubicBezTo>
                    <a:pt x="985" y="392"/>
                    <a:pt x="1026" y="334"/>
                    <a:pt x="1096" y="355"/>
                  </a:cubicBezTo>
                  <a:cubicBezTo>
                    <a:pt x="1112" y="360"/>
                    <a:pt x="1129" y="362"/>
                    <a:pt x="1146" y="362"/>
                  </a:cubicBezTo>
                  <a:cubicBezTo>
                    <a:pt x="1241" y="362"/>
                    <a:pt x="1317" y="285"/>
                    <a:pt x="1317" y="191"/>
                  </a:cubicBezTo>
                  <a:cubicBezTo>
                    <a:pt x="1317" y="96"/>
                    <a:pt x="1241" y="19"/>
                    <a:pt x="1146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Sľiḑè">
              <a:extLst>
                <a:ext uri="{FF2B5EF4-FFF2-40B4-BE49-F238E27FC236}">
                  <a16:creationId xmlns:a16="http://schemas.microsoft.com/office/drawing/2014/main" id="{4216A3E4-CF11-4AD5-AA03-5D632C5069A6}"/>
                </a:ext>
              </a:extLst>
            </p:cNvPr>
            <p:cNvSpPr/>
            <p:nvPr/>
          </p:nvSpPr>
          <p:spPr bwMode="auto">
            <a:xfrm>
              <a:off x="3684588" y="2500313"/>
              <a:ext cx="969963" cy="97472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ṩḻidé">
              <a:extLst>
                <a:ext uri="{FF2B5EF4-FFF2-40B4-BE49-F238E27FC236}">
                  <a16:creationId xmlns:a16="http://schemas.microsoft.com/office/drawing/2014/main" id="{AED5F7E8-CA0F-4C69-8A69-0D0E41999269}"/>
                </a:ext>
              </a:extLst>
            </p:cNvPr>
            <p:cNvSpPr/>
            <p:nvPr/>
          </p:nvSpPr>
          <p:spPr bwMode="auto">
            <a:xfrm>
              <a:off x="4522788" y="3397250"/>
              <a:ext cx="1333500" cy="1336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šlíďè">
              <a:extLst>
                <a:ext uri="{FF2B5EF4-FFF2-40B4-BE49-F238E27FC236}">
                  <a16:creationId xmlns:a16="http://schemas.microsoft.com/office/drawing/2014/main" id="{1BFC899F-F399-4517-8E17-27F5D21F0BE2}"/>
                </a:ext>
              </a:extLst>
            </p:cNvPr>
            <p:cNvSpPr/>
            <p:nvPr/>
          </p:nvSpPr>
          <p:spPr bwMode="auto">
            <a:xfrm>
              <a:off x="5495926" y="2124075"/>
              <a:ext cx="1143000" cy="11445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ṣḷiḓê">
              <a:extLst>
                <a:ext uri="{FF2B5EF4-FFF2-40B4-BE49-F238E27FC236}">
                  <a16:creationId xmlns:a16="http://schemas.microsoft.com/office/drawing/2014/main" id="{290263CA-1A06-48BA-A25E-EADEA56E78B4}"/>
                </a:ext>
              </a:extLst>
            </p:cNvPr>
            <p:cNvSpPr/>
            <p:nvPr/>
          </p:nvSpPr>
          <p:spPr bwMode="auto">
            <a:xfrm>
              <a:off x="6529388" y="3475038"/>
              <a:ext cx="827088" cy="8286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ṡ1idé">
              <a:extLst>
                <a:ext uri="{FF2B5EF4-FFF2-40B4-BE49-F238E27FC236}">
                  <a16:creationId xmlns:a16="http://schemas.microsoft.com/office/drawing/2014/main" id="{5DD4D459-DE06-442F-9131-0F453B48863F}"/>
                </a:ext>
              </a:extLst>
            </p:cNvPr>
            <p:cNvSpPr/>
            <p:nvPr/>
          </p:nvSpPr>
          <p:spPr bwMode="auto">
            <a:xfrm>
              <a:off x="7345363" y="2198688"/>
              <a:ext cx="1165225" cy="1168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ṩḻidè">
              <a:extLst>
                <a:ext uri="{FF2B5EF4-FFF2-40B4-BE49-F238E27FC236}">
                  <a16:creationId xmlns:a16="http://schemas.microsoft.com/office/drawing/2014/main" id="{F96C43B7-0F33-4356-8DAD-75B5E6E5987D}"/>
                </a:ext>
              </a:extLst>
            </p:cNvPr>
            <p:cNvSpPr/>
            <p:nvPr/>
          </p:nvSpPr>
          <p:spPr bwMode="auto">
            <a:xfrm>
              <a:off x="7664451" y="2519763"/>
              <a:ext cx="527050" cy="526250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" name="ïŝľíďê">
              <a:extLst>
                <a:ext uri="{FF2B5EF4-FFF2-40B4-BE49-F238E27FC236}">
                  <a16:creationId xmlns:a16="http://schemas.microsoft.com/office/drawing/2014/main" id="{4BC5F753-9B14-4719-B566-2E13CF199304}"/>
                </a:ext>
              </a:extLst>
            </p:cNvPr>
            <p:cNvSpPr/>
            <p:nvPr/>
          </p:nvSpPr>
          <p:spPr bwMode="auto">
            <a:xfrm>
              <a:off x="6729565" y="3676331"/>
              <a:ext cx="426735" cy="426088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" name="ïṡľiḓe">
              <a:extLst>
                <a:ext uri="{FF2B5EF4-FFF2-40B4-BE49-F238E27FC236}">
                  <a16:creationId xmlns:a16="http://schemas.microsoft.com/office/drawing/2014/main" id="{0FF1A17D-8F9B-48B0-A8D5-F9E4C7825C65}"/>
                </a:ext>
              </a:extLst>
            </p:cNvPr>
            <p:cNvSpPr/>
            <p:nvPr/>
          </p:nvSpPr>
          <p:spPr bwMode="auto">
            <a:xfrm>
              <a:off x="4854578" y="3731134"/>
              <a:ext cx="669922" cy="668906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" name="išḷiḋé">
              <a:extLst>
                <a:ext uri="{FF2B5EF4-FFF2-40B4-BE49-F238E27FC236}">
                  <a16:creationId xmlns:a16="http://schemas.microsoft.com/office/drawing/2014/main" id="{ACD002F7-39E7-4BB4-89A6-4AFF9F1917F9}"/>
                </a:ext>
              </a:extLst>
            </p:cNvPr>
            <p:cNvSpPr/>
            <p:nvPr/>
          </p:nvSpPr>
          <p:spPr bwMode="auto">
            <a:xfrm>
              <a:off x="3956202" y="2774631"/>
              <a:ext cx="426735" cy="426088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" name="ï$lîḋè">
              <a:extLst>
                <a:ext uri="{FF2B5EF4-FFF2-40B4-BE49-F238E27FC236}">
                  <a16:creationId xmlns:a16="http://schemas.microsoft.com/office/drawing/2014/main" id="{D46C0C3B-B655-4DB3-B4E1-9F52473B76F0}"/>
                </a:ext>
              </a:extLst>
            </p:cNvPr>
            <p:cNvSpPr/>
            <p:nvPr/>
          </p:nvSpPr>
          <p:spPr bwMode="auto">
            <a:xfrm>
              <a:off x="5803902" y="2433244"/>
              <a:ext cx="527050" cy="526250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C8736732-25C4-49A0-807F-09EBCC0D1422}"/>
                </a:ext>
              </a:extLst>
            </p:cNvPr>
            <p:cNvCxnSpPr/>
            <p:nvPr/>
          </p:nvCxnSpPr>
          <p:spPr>
            <a:xfrm flipH="1">
              <a:off x="669925" y="3564000"/>
              <a:ext cx="31760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F34AB497-FA4A-48DD-9424-014AE3634F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9925" y="2198688"/>
              <a:ext cx="4751077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FC02D141-1A32-4824-9B1C-EE247121B41F}"/>
                </a:ext>
              </a:extLst>
            </p:cNvPr>
            <p:cNvCxnSpPr/>
            <p:nvPr/>
          </p:nvCxnSpPr>
          <p:spPr>
            <a:xfrm>
              <a:off x="8510588" y="3429000"/>
              <a:ext cx="30099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îṥľïḓè">
              <a:extLst>
                <a:ext uri="{FF2B5EF4-FFF2-40B4-BE49-F238E27FC236}">
                  <a16:creationId xmlns:a16="http://schemas.microsoft.com/office/drawing/2014/main" id="{75359566-7BDE-41D9-926D-33A8709B2386}"/>
                </a:ext>
              </a:extLst>
            </p:cNvPr>
            <p:cNvGrpSpPr/>
            <p:nvPr/>
          </p:nvGrpSpPr>
          <p:grpSpPr>
            <a:xfrm>
              <a:off x="673099" y="2450779"/>
              <a:ext cx="2887663" cy="1017430"/>
              <a:chOff x="8661000" y="1781570"/>
              <a:chExt cx="2295000" cy="1017430"/>
            </a:xfrm>
          </p:grpSpPr>
          <p:sp>
            <p:nvSpPr>
              <p:cNvPr id="34" name="í$ľíḍé">
                <a:extLst>
                  <a:ext uri="{FF2B5EF4-FFF2-40B4-BE49-F238E27FC236}">
                    <a16:creationId xmlns:a16="http://schemas.microsoft.com/office/drawing/2014/main" id="{B1668C33-6D36-4D8A-9AF0-15506E79DA38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35" name="ïŝḷïḑè">
                <a:extLst>
                  <a:ext uri="{FF2B5EF4-FFF2-40B4-BE49-F238E27FC236}">
                    <a16:creationId xmlns:a16="http://schemas.microsoft.com/office/drawing/2014/main" id="{73C0592E-34F8-4191-9AC5-74CC0FF4722B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grpSp>
          <p:nvGrpSpPr>
            <p:cNvPr id="21" name="ïšľidé">
              <a:extLst>
                <a:ext uri="{FF2B5EF4-FFF2-40B4-BE49-F238E27FC236}">
                  <a16:creationId xmlns:a16="http://schemas.microsoft.com/office/drawing/2014/main" id="{AB145E56-0FC2-47CE-8467-E2AD3D3CB8BF}"/>
                </a:ext>
              </a:extLst>
            </p:cNvPr>
            <p:cNvGrpSpPr/>
            <p:nvPr/>
          </p:nvGrpSpPr>
          <p:grpSpPr>
            <a:xfrm>
              <a:off x="2829668" y="1130300"/>
              <a:ext cx="2887663" cy="1017430"/>
              <a:chOff x="8661000" y="1781570"/>
              <a:chExt cx="2295000" cy="1017430"/>
            </a:xfrm>
          </p:grpSpPr>
          <p:sp>
            <p:nvSpPr>
              <p:cNvPr id="32" name="iṥḷîḋè">
                <a:extLst>
                  <a:ext uri="{FF2B5EF4-FFF2-40B4-BE49-F238E27FC236}">
                    <a16:creationId xmlns:a16="http://schemas.microsoft.com/office/drawing/2014/main" id="{170677A4-5522-4B07-88B2-C0721B0215B9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33" name="îšļïḋe">
                <a:extLst>
                  <a:ext uri="{FF2B5EF4-FFF2-40B4-BE49-F238E27FC236}">
                    <a16:creationId xmlns:a16="http://schemas.microsoft.com/office/drawing/2014/main" id="{99ADCA68-F353-4542-AC9B-8E112506A489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grpSp>
          <p:nvGrpSpPr>
            <p:cNvPr id="22" name="íṧļîḍe">
              <a:extLst>
                <a:ext uri="{FF2B5EF4-FFF2-40B4-BE49-F238E27FC236}">
                  <a16:creationId xmlns:a16="http://schemas.microsoft.com/office/drawing/2014/main" id="{8D5092DB-CEC1-4C64-B6C6-944E2412623A}"/>
                </a:ext>
              </a:extLst>
            </p:cNvPr>
            <p:cNvGrpSpPr/>
            <p:nvPr/>
          </p:nvGrpSpPr>
          <p:grpSpPr>
            <a:xfrm>
              <a:off x="8631239" y="2222658"/>
              <a:ext cx="2887663" cy="1017430"/>
              <a:chOff x="8661000" y="1781570"/>
              <a:chExt cx="2295000" cy="1017430"/>
            </a:xfrm>
          </p:grpSpPr>
          <p:sp>
            <p:nvSpPr>
              <p:cNvPr id="30" name="ïŝ1íḍê">
                <a:extLst>
                  <a:ext uri="{FF2B5EF4-FFF2-40B4-BE49-F238E27FC236}">
                    <a16:creationId xmlns:a16="http://schemas.microsoft.com/office/drawing/2014/main" id="{A5BB6137-A913-4081-95E1-2D1900555D96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 algn="r"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31" name="iśľidé">
                <a:extLst>
                  <a:ext uri="{FF2B5EF4-FFF2-40B4-BE49-F238E27FC236}">
                    <a16:creationId xmlns:a16="http://schemas.microsoft.com/office/drawing/2014/main" id="{530C7EBE-EC7A-4E36-8783-391C3BD1289E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 algn="r"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grpSp>
          <p:nvGrpSpPr>
            <p:cNvPr id="23" name="ïṡļíḍè">
              <a:extLst>
                <a:ext uri="{FF2B5EF4-FFF2-40B4-BE49-F238E27FC236}">
                  <a16:creationId xmlns:a16="http://schemas.microsoft.com/office/drawing/2014/main" id="{A7B7DF2C-2674-4D39-A743-0AC9C44AF99C}"/>
                </a:ext>
              </a:extLst>
            </p:cNvPr>
            <p:cNvGrpSpPr/>
            <p:nvPr/>
          </p:nvGrpSpPr>
          <p:grpSpPr>
            <a:xfrm>
              <a:off x="3730563" y="4891087"/>
              <a:ext cx="2887663" cy="1017430"/>
              <a:chOff x="8661000" y="1781570"/>
              <a:chExt cx="2295000" cy="1017430"/>
            </a:xfrm>
          </p:grpSpPr>
          <p:sp>
            <p:nvSpPr>
              <p:cNvPr id="28" name="îŝḻîḋe">
                <a:extLst>
                  <a:ext uri="{FF2B5EF4-FFF2-40B4-BE49-F238E27FC236}">
                    <a16:creationId xmlns:a16="http://schemas.microsoft.com/office/drawing/2014/main" id="{7259B28B-B346-4AE2-8386-641B2D10C033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 algn="ctr"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29" name="í$ľîdé">
                <a:extLst>
                  <a:ext uri="{FF2B5EF4-FFF2-40B4-BE49-F238E27FC236}">
                    <a16:creationId xmlns:a16="http://schemas.microsoft.com/office/drawing/2014/main" id="{8652353B-D13E-466E-A8F8-1AD5987CC793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grpSp>
          <p:nvGrpSpPr>
            <p:cNvPr id="24" name="ïś1iḑé">
              <a:extLst>
                <a:ext uri="{FF2B5EF4-FFF2-40B4-BE49-F238E27FC236}">
                  <a16:creationId xmlns:a16="http://schemas.microsoft.com/office/drawing/2014/main" id="{4FA9256B-46A2-4766-A2D9-884622441724}"/>
                </a:ext>
              </a:extLst>
            </p:cNvPr>
            <p:cNvGrpSpPr/>
            <p:nvPr/>
          </p:nvGrpSpPr>
          <p:grpSpPr>
            <a:xfrm>
              <a:off x="7576528" y="3610038"/>
              <a:ext cx="3942374" cy="1017430"/>
              <a:chOff x="8661000" y="1781570"/>
              <a:chExt cx="2295000" cy="1017430"/>
            </a:xfrm>
          </p:grpSpPr>
          <p:sp>
            <p:nvSpPr>
              <p:cNvPr id="26" name="ïSḻïdè">
                <a:extLst>
                  <a:ext uri="{FF2B5EF4-FFF2-40B4-BE49-F238E27FC236}">
                    <a16:creationId xmlns:a16="http://schemas.microsoft.com/office/drawing/2014/main" id="{5E12C58B-E8A1-4BCC-9F85-0D834291A528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27" name="îṥ1iḍé">
                <a:extLst>
                  <a:ext uri="{FF2B5EF4-FFF2-40B4-BE49-F238E27FC236}">
                    <a16:creationId xmlns:a16="http://schemas.microsoft.com/office/drawing/2014/main" id="{ED8915C4-6125-4A31-8A70-B9333EAD9BA7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4750C3BC-3485-44E6-BBF6-40FA05861A2A}"/>
                </a:ext>
              </a:extLst>
            </p:cNvPr>
            <p:cNvCxnSpPr/>
            <p:nvPr/>
          </p:nvCxnSpPr>
          <p:spPr>
            <a:xfrm>
              <a:off x="6861000" y="4693761"/>
              <a:ext cx="465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20256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A214F5-B825-4A83-84D9-3EDC0AFCF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581914C-F1E0-47D2-92BA-837C9260E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170A6C3-5820-487D-A366-E5EEEE951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0427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75F45BD-DFF8-415D-8A58-2CB9DDACB26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1180" y="1183054"/>
            <a:ext cx="10864070" cy="4762722"/>
            <a:chOff x="661180" y="1183054"/>
            <a:chExt cx="10864070" cy="4762722"/>
          </a:xfrm>
        </p:grpSpPr>
        <p:sp>
          <p:nvSpPr>
            <p:cNvPr id="6" name="ïṣļíḑe">
              <a:extLst>
                <a:ext uri="{FF2B5EF4-FFF2-40B4-BE49-F238E27FC236}">
                  <a16:creationId xmlns:a16="http://schemas.microsoft.com/office/drawing/2014/main" id="{2BEBA9C2-E9B2-466C-A07D-8DD3EAE1A4FE}"/>
                </a:ext>
              </a:extLst>
            </p:cNvPr>
            <p:cNvSpPr/>
            <p:nvPr/>
          </p:nvSpPr>
          <p:spPr>
            <a:xfrm>
              <a:off x="666750" y="3654638"/>
              <a:ext cx="10858500" cy="84317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íṣļîďé">
              <a:extLst>
                <a:ext uri="{FF2B5EF4-FFF2-40B4-BE49-F238E27FC236}">
                  <a16:creationId xmlns:a16="http://schemas.microsoft.com/office/drawing/2014/main" id="{3CAF5CE8-7244-4E5F-B7FF-287077CB2931}"/>
                </a:ext>
              </a:extLst>
            </p:cNvPr>
            <p:cNvGrpSpPr/>
            <p:nvPr/>
          </p:nvGrpSpPr>
          <p:grpSpPr>
            <a:xfrm>
              <a:off x="5133717" y="2573242"/>
              <a:ext cx="1924566" cy="1924566"/>
              <a:chOff x="5152699" y="1544904"/>
              <a:chExt cx="1715532" cy="1715532"/>
            </a:xfrm>
          </p:grpSpPr>
          <p:sp>
            <p:nvSpPr>
              <p:cNvPr id="23" name="í$ḻiḋê">
                <a:extLst>
                  <a:ext uri="{FF2B5EF4-FFF2-40B4-BE49-F238E27FC236}">
                    <a16:creationId xmlns:a16="http://schemas.microsoft.com/office/drawing/2014/main" id="{5CDB2546-A661-4247-962F-489CE6AB0230}"/>
                  </a:ext>
                </a:extLst>
              </p:cNvPr>
              <p:cNvSpPr/>
              <p:nvPr/>
            </p:nvSpPr>
            <p:spPr>
              <a:xfrm>
                <a:off x="5152699" y="1544904"/>
                <a:ext cx="1715532" cy="171553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îŝlíďê">
                <a:extLst>
                  <a:ext uri="{FF2B5EF4-FFF2-40B4-BE49-F238E27FC236}">
                    <a16:creationId xmlns:a16="http://schemas.microsoft.com/office/drawing/2014/main" id="{CB5BCCEE-5BC2-485F-A901-B65B9945C4F8}"/>
                  </a:ext>
                </a:extLst>
              </p:cNvPr>
              <p:cNvSpPr/>
              <p:nvPr/>
            </p:nvSpPr>
            <p:spPr bwMode="auto">
              <a:xfrm>
                <a:off x="5647839" y="1981085"/>
                <a:ext cx="725252" cy="843170"/>
              </a:xfrm>
              <a:custGeom>
                <a:avLst/>
                <a:gdLst>
                  <a:gd name="connsiteX0" fmla="*/ 327615 w 521993"/>
                  <a:gd name="connsiteY0" fmla="*/ 466652 h 606863"/>
                  <a:gd name="connsiteX1" fmla="*/ 327615 w 521993"/>
                  <a:gd name="connsiteY1" fmla="*/ 490607 h 606863"/>
                  <a:gd name="connsiteX2" fmla="*/ 372201 w 521993"/>
                  <a:gd name="connsiteY2" fmla="*/ 504537 h 606863"/>
                  <a:gd name="connsiteX3" fmla="*/ 416917 w 521993"/>
                  <a:gd name="connsiteY3" fmla="*/ 490607 h 606863"/>
                  <a:gd name="connsiteX4" fmla="*/ 416917 w 521993"/>
                  <a:gd name="connsiteY4" fmla="*/ 466652 h 606863"/>
                  <a:gd name="connsiteX5" fmla="*/ 173129 w 521993"/>
                  <a:gd name="connsiteY5" fmla="*/ 327483 h 606863"/>
                  <a:gd name="connsiteX6" fmla="*/ 183819 w 521993"/>
                  <a:gd name="connsiteY6" fmla="*/ 328394 h 606863"/>
                  <a:gd name="connsiteX7" fmla="*/ 235315 w 521993"/>
                  <a:gd name="connsiteY7" fmla="*/ 353260 h 606863"/>
                  <a:gd name="connsiteX8" fmla="*/ 242355 w 521993"/>
                  <a:gd name="connsiteY8" fmla="*/ 359379 h 606863"/>
                  <a:gd name="connsiteX9" fmla="*/ 260997 w 521993"/>
                  <a:gd name="connsiteY9" fmla="*/ 408459 h 606863"/>
                  <a:gd name="connsiteX10" fmla="*/ 279640 w 521993"/>
                  <a:gd name="connsiteY10" fmla="*/ 359379 h 606863"/>
                  <a:gd name="connsiteX11" fmla="*/ 286680 w 521993"/>
                  <a:gd name="connsiteY11" fmla="*/ 353260 h 606863"/>
                  <a:gd name="connsiteX12" fmla="*/ 338175 w 521993"/>
                  <a:gd name="connsiteY12" fmla="*/ 328394 h 606863"/>
                  <a:gd name="connsiteX13" fmla="*/ 348865 w 521993"/>
                  <a:gd name="connsiteY13" fmla="*/ 327483 h 606863"/>
                  <a:gd name="connsiteX14" fmla="*/ 349387 w 521993"/>
                  <a:gd name="connsiteY14" fmla="*/ 327743 h 606863"/>
                  <a:gd name="connsiteX15" fmla="*/ 470368 w 521993"/>
                  <a:gd name="connsiteY15" fmla="*/ 395440 h 606863"/>
                  <a:gd name="connsiteX16" fmla="*/ 521863 w 521993"/>
                  <a:gd name="connsiteY16" fmla="*/ 517816 h 606863"/>
                  <a:gd name="connsiteX17" fmla="*/ 521472 w 521993"/>
                  <a:gd name="connsiteY17" fmla="*/ 522633 h 606863"/>
                  <a:gd name="connsiteX18" fmla="*/ 260997 w 521993"/>
                  <a:gd name="connsiteY18" fmla="*/ 606863 h 606863"/>
                  <a:gd name="connsiteX19" fmla="*/ 522 w 521993"/>
                  <a:gd name="connsiteY19" fmla="*/ 522633 h 606863"/>
                  <a:gd name="connsiteX20" fmla="*/ 131 w 521993"/>
                  <a:gd name="connsiteY20" fmla="*/ 517816 h 606863"/>
                  <a:gd name="connsiteX21" fmla="*/ 51757 w 521993"/>
                  <a:gd name="connsiteY21" fmla="*/ 395440 h 606863"/>
                  <a:gd name="connsiteX22" fmla="*/ 173129 w 521993"/>
                  <a:gd name="connsiteY22" fmla="*/ 327483 h 606863"/>
                  <a:gd name="connsiteX23" fmla="*/ 218629 w 521993"/>
                  <a:gd name="connsiteY23" fmla="*/ 102451 h 606863"/>
                  <a:gd name="connsiteX24" fmla="*/ 141455 w 521993"/>
                  <a:gd name="connsiteY24" fmla="*/ 142547 h 606863"/>
                  <a:gd name="connsiteX25" fmla="*/ 140933 w 521993"/>
                  <a:gd name="connsiteY25" fmla="*/ 171186 h 606863"/>
                  <a:gd name="connsiteX26" fmla="*/ 188907 w 521993"/>
                  <a:gd name="connsiteY26" fmla="*/ 287046 h 606863"/>
                  <a:gd name="connsiteX27" fmla="*/ 260997 w 521993"/>
                  <a:gd name="connsiteY27" fmla="*/ 321805 h 606863"/>
                  <a:gd name="connsiteX28" fmla="*/ 333088 w 521993"/>
                  <a:gd name="connsiteY28" fmla="*/ 287046 h 606863"/>
                  <a:gd name="connsiteX29" fmla="*/ 381061 w 521993"/>
                  <a:gd name="connsiteY29" fmla="*/ 171186 h 606863"/>
                  <a:gd name="connsiteX30" fmla="*/ 380409 w 521993"/>
                  <a:gd name="connsiteY30" fmla="*/ 139032 h 606863"/>
                  <a:gd name="connsiteX31" fmla="*/ 218629 w 521993"/>
                  <a:gd name="connsiteY31" fmla="*/ 102451 h 606863"/>
                  <a:gd name="connsiteX32" fmla="*/ 260997 w 521993"/>
                  <a:gd name="connsiteY32" fmla="*/ 0 h 606863"/>
                  <a:gd name="connsiteX33" fmla="*/ 401528 w 521993"/>
                  <a:gd name="connsiteY33" fmla="*/ 171186 h 606863"/>
                  <a:gd name="connsiteX34" fmla="*/ 260997 w 521993"/>
                  <a:gd name="connsiteY34" fmla="*/ 342243 h 606863"/>
                  <a:gd name="connsiteX35" fmla="*/ 120466 w 521993"/>
                  <a:gd name="connsiteY35" fmla="*/ 171186 h 606863"/>
                  <a:gd name="connsiteX36" fmla="*/ 260997 w 521993"/>
                  <a:gd name="connsiteY36" fmla="*/ 0 h 606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21993" h="606863">
                    <a:moveTo>
                      <a:pt x="327615" y="466652"/>
                    </a:moveTo>
                    <a:lnTo>
                      <a:pt x="327615" y="490607"/>
                    </a:lnTo>
                    <a:lnTo>
                      <a:pt x="372201" y="504537"/>
                    </a:lnTo>
                    <a:lnTo>
                      <a:pt x="416917" y="490607"/>
                    </a:lnTo>
                    <a:lnTo>
                      <a:pt x="416917" y="466652"/>
                    </a:lnTo>
                    <a:close/>
                    <a:moveTo>
                      <a:pt x="173129" y="327483"/>
                    </a:moveTo>
                    <a:cubicBezTo>
                      <a:pt x="176649" y="325660"/>
                      <a:pt x="180821" y="326051"/>
                      <a:pt x="183819" y="328394"/>
                    </a:cubicBezTo>
                    <a:cubicBezTo>
                      <a:pt x="199724" y="340762"/>
                      <a:pt x="216933" y="349224"/>
                      <a:pt x="235315" y="353260"/>
                    </a:cubicBezTo>
                    <a:cubicBezTo>
                      <a:pt x="238574" y="353911"/>
                      <a:pt x="241181" y="356254"/>
                      <a:pt x="242355" y="359379"/>
                    </a:cubicBezTo>
                    <a:lnTo>
                      <a:pt x="260997" y="408459"/>
                    </a:lnTo>
                    <a:lnTo>
                      <a:pt x="279640" y="359379"/>
                    </a:lnTo>
                    <a:cubicBezTo>
                      <a:pt x="280813" y="356254"/>
                      <a:pt x="283551" y="353911"/>
                      <a:pt x="286680" y="353260"/>
                    </a:cubicBezTo>
                    <a:cubicBezTo>
                      <a:pt x="305062" y="349224"/>
                      <a:pt x="322401" y="340762"/>
                      <a:pt x="338175" y="328394"/>
                    </a:cubicBezTo>
                    <a:cubicBezTo>
                      <a:pt x="341174" y="326051"/>
                      <a:pt x="345476" y="325660"/>
                      <a:pt x="348865" y="327483"/>
                    </a:cubicBezTo>
                    <a:lnTo>
                      <a:pt x="349387" y="327743"/>
                    </a:lnTo>
                    <a:cubicBezTo>
                      <a:pt x="379502" y="343886"/>
                      <a:pt x="450161" y="381510"/>
                      <a:pt x="470368" y="395440"/>
                    </a:cubicBezTo>
                    <a:cubicBezTo>
                      <a:pt x="499962" y="415880"/>
                      <a:pt x="514693" y="473162"/>
                      <a:pt x="521863" y="517816"/>
                    </a:cubicBezTo>
                    <a:cubicBezTo>
                      <a:pt x="522124" y="519378"/>
                      <a:pt x="521994" y="521070"/>
                      <a:pt x="521472" y="522633"/>
                    </a:cubicBezTo>
                    <a:cubicBezTo>
                      <a:pt x="520299" y="526017"/>
                      <a:pt x="489011" y="606863"/>
                      <a:pt x="260997" y="606863"/>
                    </a:cubicBezTo>
                    <a:cubicBezTo>
                      <a:pt x="33114" y="606863"/>
                      <a:pt x="1826" y="526017"/>
                      <a:pt x="522" y="522633"/>
                    </a:cubicBezTo>
                    <a:cubicBezTo>
                      <a:pt x="1" y="521070"/>
                      <a:pt x="-130" y="519378"/>
                      <a:pt x="131" y="517816"/>
                    </a:cubicBezTo>
                    <a:cubicBezTo>
                      <a:pt x="2738" y="501412"/>
                      <a:pt x="17731" y="418353"/>
                      <a:pt x="51757" y="395440"/>
                    </a:cubicBezTo>
                    <a:cubicBezTo>
                      <a:pt x="71964" y="381771"/>
                      <a:pt x="143405" y="343366"/>
                      <a:pt x="173129" y="327483"/>
                    </a:cubicBezTo>
                    <a:close/>
                    <a:moveTo>
                      <a:pt x="218629" y="102451"/>
                    </a:moveTo>
                    <a:cubicBezTo>
                      <a:pt x="172742" y="101540"/>
                      <a:pt x="151362" y="123540"/>
                      <a:pt x="141455" y="142547"/>
                    </a:cubicBezTo>
                    <a:cubicBezTo>
                      <a:pt x="141064" y="152050"/>
                      <a:pt x="140933" y="161553"/>
                      <a:pt x="140933" y="171186"/>
                    </a:cubicBezTo>
                    <a:cubicBezTo>
                      <a:pt x="140933" y="230158"/>
                      <a:pt x="167006" y="266738"/>
                      <a:pt x="188907" y="287046"/>
                    </a:cubicBezTo>
                    <a:cubicBezTo>
                      <a:pt x="216544" y="312562"/>
                      <a:pt x="247179" y="321805"/>
                      <a:pt x="260997" y="321805"/>
                    </a:cubicBezTo>
                    <a:cubicBezTo>
                      <a:pt x="274816" y="321805"/>
                      <a:pt x="305451" y="312562"/>
                      <a:pt x="333088" y="287046"/>
                    </a:cubicBezTo>
                    <a:cubicBezTo>
                      <a:pt x="354989" y="266738"/>
                      <a:pt x="381061" y="230158"/>
                      <a:pt x="381061" y="171186"/>
                    </a:cubicBezTo>
                    <a:cubicBezTo>
                      <a:pt x="381061" y="160381"/>
                      <a:pt x="380931" y="149576"/>
                      <a:pt x="380409" y="139032"/>
                    </a:cubicBezTo>
                    <a:cubicBezTo>
                      <a:pt x="246006" y="168713"/>
                      <a:pt x="218629" y="102451"/>
                      <a:pt x="218629" y="102451"/>
                    </a:cubicBezTo>
                    <a:close/>
                    <a:moveTo>
                      <a:pt x="260997" y="0"/>
                    </a:moveTo>
                    <a:cubicBezTo>
                      <a:pt x="388753" y="0"/>
                      <a:pt x="401528" y="76676"/>
                      <a:pt x="401528" y="171186"/>
                    </a:cubicBezTo>
                    <a:cubicBezTo>
                      <a:pt x="401528" y="291863"/>
                      <a:pt x="302974" y="342243"/>
                      <a:pt x="260997" y="342243"/>
                    </a:cubicBezTo>
                    <a:cubicBezTo>
                      <a:pt x="219020" y="342243"/>
                      <a:pt x="120466" y="291863"/>
                      <a:pt x="120466" y="171186"/>
                    </a:cubicBezTo>
                    <a:cubicBezTo>
                      <a:pt x="120466" y="76676"/>
                      <a:pt x="133242" y="0"/>
                      <a:pt x="2609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" name="îşļîḓè">
              <a:extLst>
                <a:ext uri="{FF2B5EF4-FFF2-40B4-BE49-F238E27FC236}">
                  <a16:creationId xmlns:a16="http://schemas.microsoft.com/office/drawing/2014/main" id="{D0881CD0-F993-4508-85D9-0A2D9AA699A1}"/>
                </a:ext>
              </a:extLst>
            </p:cNvPr>
            <p:cNvGrpSpPr/>
            <p:nvPr/>
          </p:nvGrpSpPr>
          <p:grpSpPr>
            <a:xfrm>
              <a:off x="4605170" y="4657441"/>
              <a:ext cx="2981660" cy="1288335"/>
              <a:chOff x="7166653" y="2137341"/>
              <a:chExt cx="1696691" cy="1288335"/>
            </a:xfrm>
          </p:grpSpPr>
          <p:sp>
            <p:nvSpPr>
              <p:cNvPr id="21" name="îṧ1îďè">
                <a:extLst>
                  <a:ext uri="{FF2B5EF4-FFF2-40B4-BE49-F238E27FC236}">
                    <a16:creationId xmlns:a16="http://schemas.microsoft.com/office/drawing/2014/main" id="{8922C99D-3067-4089-916C-6744ED0AE65B}"/>
                  </a:ext>
                </a:extLst>
              </p:cNvPr>
              <p:cNvSpPr/>
              <p:nvPr/>
            </p:nvSpPr>
            <p:spPr bwMode="auto">
              <a:xfrm>
                <a:off x="7166653" y="2579145"/>
                <a:ext cx="1696690" cy="846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……</a:t>
                </a:r>
              </a:p>
            </p:txBody>
          </p:sp>
          <p:sp>
            <p:nvSpPr>
              <p:cNvPr id="22" name="îṧľîḓé">
                <a:extLst>
                  <a:ext uri="{FF2B5EF4-FFF2-40B4-BE49-F238E27FC236}">
                    <a16:creationId xmlns:a16="http://schemas.microsoft.com/office/drawing/2014/main" id="{7E3CD2AC-1CC3-41A3-A0B7-A05781BC3DD8}"/>
                  </a:ext>
                </a:extLst>
              </p:cNvPr>
              <p:cNvSpPr txBox="1"/>
              <p:nvPr/>
            </p:nvSpPr>
            <p:spPr bwMode="auto">
              <a:xfrm>
                <a:off x="7166654" y="2137341"/>
                <a:ext cx="169669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iSḷíḓè">
              <a:extLst>
                <a:ext uri="{FF2B5EF4-FFF2-40B4-BE49-F238E27FC236}">
                  <a16:creationId xmlns:a16="http://schemas.microsoft.com/office/drawing/2014/main" id="{2A0ACDCD-CF3E-49FB-BB0F-0DFB118DB834}"/>
                </a:ext>
              </a:extLst>
            </p:cNvPr>
            <p:cNvGrpSpPr/>
            <p:nvPr/>
          </p:nvGrpSpPr>
          <p:grpSpPr>
            <a:xfrm>
              <a:off x="1926360" y="3247924"/>
              <a:ext cx="760556" cy="760556"/>
              <a:chOff x="1108364" y="2022764"/>
              <a:chExt cx="1126836" cy="1126836"/>
            </a:xfrm>
          </p:grpSpPr>
          <p:sp>
            <p:nvSpPr>
              <p:cNvPr id="19" name="îšľïḑê">
                <a:extLst>
                  <a:ext uri="{FF2B5EF4-FFF2-40B4-BE49-F238E27FC236}">
                    <a16:creationId xmlns:a16="http://schemas.microsoft.com/office/drawing/2014/main" id="{AAAFFAB7-F56C-41B2-907D-1D75C5D97DA9}"/>
                  </a:ext>
                </a:extLst>
              </p:cNvPr>
              <p:cNvSpPr/>
              <p:nvPr/>
            </p:nvSpPr>
            <p:spPr>
              <a:xfrm>
                <a:off x="1108364" y="2022764"/>
                <a:ext cx="1126836" cy="11268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íś1íḋe">
                <a:extLst>
                  <a:ext uri="{FF2B5EF4-FFF2-40B4-BE49-F238E27FC236}">
                    <a16:creationId xmlns:a16="http://schemas.microsoft.com/office/drawing/2014/main" id="{CC17E1B6-2F05-49AE-9247-5A0E8D44C883}"/>
                  </a:ext>
                </a:extLst>
              </p:cNvPr>
              <p:cNvSpPr/>
              <p:nvPr/>
            </p:nvSpPr>
            <p:spPr bwMode="auto">
              <a:xfrm>
                <a:off x="1430264" y="2346037"/>
                <a:ext cx="483036" cy="480290"/>
              </a:xfrm>
              <a:custGeom>
                <a:avLst/>
                <a:gdLst>
                  <a:gd name="T0" fmla="*/ 3682 w 4808"/>
                  <a:gd name="T1" fmla="*/ 2763 h 4789"/>
                  <a:gd name="T2" fmla="*/ 3420 w 4808"/>
                  <a:gd name="T3" fmla="*/ 2703 h 4789"/>
                  <a:gd name="T4" fmla="*/ 3026 w 4808"/>
                  <a:gd name="T5" fmla="*/ 2392 h 4789"/>
                  <a:gd name="T6" fmla="*/ 2818 w 4808"/>
                  <a:gd name="T7" fmla="*/ 2517 h 4789"/>
                  <a:gd name="T8" fmla="*/ 3219 w 4808"/>
                  <a:gd name="T9" fmla="*/ 1876 h 4789"/>
                  <a:gd name="T10" fmla="*/ 3609 w 4808"/>
                  <a:gd name="T11" fmla="*/ 1953 h 4789"/>
                  <a:gd name="T12" fmla="*/ 4553 w 4808"/>
                  <a:gd name="T13" fmla="*/ 720 h 4789"/>
                  <a:gd name="T14" fmla="*/ 4388 w 4808"/>
                  <a:gd name="T15" fmla="*/ 680 h 4789"/>
                  <a:gd name="T16" fmla="*/ 3872 w 4808"/>
                  <a:gd name="T17" fmla="*/ 1161 h 4789"/>
                  <a:gd name="T18" fmla="*/ 3859 w 4808"/>
                  <a:gd name="T19" fmla="*/ 1160 h 4789"/>
                  <a:gd name="T20" fmla="*/ 3491 w 4808"/>
                  <a:gd name="T21" fmla="*/ 1099 h 4789"/>
                  <a:gd name="T22" fmla="*/ 3432 w 4808"/>
                  <a:gd name="T23" fmla="*/ 731 h 4789"/>
                  <a:gd name="T24" fmla="*/ 3454 w 4808"/>
                  <a:gd name="T25" fmla="*/ 658 h 4789"/>
                  <a:gd name="T26" fmla="*/ 3938 w 4808"/>
                  <a:gd name="T27" fmla="*/ 104 h 4789"/>
                  <a:gd name="T28" fmla="*/ 3609 w 4808"/>
                  <a:gd name="T29" fmla="*/ 0 h 4789"/>
                  <a:gd name="T30" fmla="*/ 2710 w 4808"/>
                  <a:gd name="T31" fmla="*/ 1369 h 4789"/>
                  <a:gd name="T32" fmla="*/ 1300 w 4808"/>
                  <a:gd name="T33" fmla="*/ 999 h 4789"/>
                  <a:gd name="T34" fmla="*/ 1309 w 4808"/>
                  <a:gd name="T35" fmla="*/ 892 h 4789"/>
                  <a:gd name="T36" fmla="*/ 865 w 4808"/>
                  <a:gd name="T37" fmla="*/ 294 h 4789"/>
                  <a:gd name="T38" fmla="*/ 665 w 4808"/>
                  <a:gd name="T39" fmla="*/ 298 h 4789"/>
                  <a:gd name="T40" fmla="*/ 278 w 4808"/>
                  <a:gd name="T41" fmla="*/ 787 h 4789"/>
                  <a:gd name="T42" fmla="*/ 630 w 4808"/>
                  <a:gd name="T43" fmla="*/ 1163 h 4789"/>
                  <a:gd name="T44" fmla="*/ 926 w 4808"/>
                  <a:gd name="T45" fmla="*/ 1291 h 4789"/>
                  <a:gd name="T46" fmla="*/ 1018 w 4808"/>
                  <a:gd name="T47" fmla="*/ 1282 h 4789"/>
                  <a:gd name="T48" fmla="*/ 1485 w 4808"/>
                  <a:gd name="T49" fmla="*/ 2594 h 4789"/>
                  <a:gd name="T50" fmla="*/ 1037 w 4808"/>
                  <a:gd name="T51" fmla="*/ 2572 h 4789"/>
                  <a:gd name="T52" fmla="*/ 92 w 4808"/>
                  <a:gd name="T53" fmla="*/ 3809 h 4789"/>
                  <a:gd name="T54" fmla="*/ 186 w 4808"/>
                  <a:gd name="T55" fmla="*/ 3882 h 4789"/>
                  <a:gd name="T56" fmla="*/ 727 w 4808"/>
                  <a:gd name="T57" fmla="*/ 3384 h 4789"/>
                  <a:gd name="T58" fmla="*/ 789 w 4808"/>
                  <a:gd name="T59" fmla="*/ 3371 h 4789"/>
                  <a:gd name="T60" fmla="*/ 796 w 4808"/>
                  <a:gd name="T61" fmla="*/ 3372 h 4789"/>
                  <a:gd name="T62" fmla="*/ 1218 w 4808"/>
                  <a:gd name="T63" fmla="*/ 3798 h 4789"/>
                  <a:gd name="T64" fmla="*/ 1192 w 4808"/>
                  <a:gd name="T65" fmla="*/ 3873 h 4789"/>
                  <a:gd name="T66" fmla="*/ 707 w 4808"/>
                  <a:gd name="T67" fmla="*/ 4427 h 4789"/>
                  <a:gd name="T68" fmla="*/ 1037 w 4808"/>
                  <a:gd name="T69" fmla="*/ 4531 h 4789"/>
                  <a:gd name="T70" fmla="*/ 2016 w 4808"/>
                  <a:gd name="T71" fmla="*/ 3551 h 4789"/>
                  <a:gd name="T72" fmla="*/ 1994 w 4808"/>
                  <a:gd name="T73" fmla="*/ 3103 h 4789"/>
                  <a:gd name="T74" fmla="*/ 2535 w 4808"/>
                  <a:gd name="T75" fmla="*/ 2799 h 4789"/>
                  <a:gd name="T76" fmla="*/ 2410 w 4808"/>
                  <a:gd name="T77" fmla="*/ 3007 h 4789"/>
                  <a:gd name="T78" fmla="*/ 2721 w 4808"/>
                  <a:gd name="T79" fmla="*/ 3401 h 4789"/>
                  <a:gd name="T80" fmla="*/ 2781 w 4808"/>
                  <a:gd name="T81" fmla="*/ 3663 h 4789"/>
                  <a:gd name="T82" fmla="*/ 4013 w 4808"/>
                  <a:gd name="T83" fmla="*/ 4789 h 4789"/>
                  <a:gd name="T84" fmla="*/ 4734 w 4808"/>
                  <a:gd name="T85" fmla="*/ 4173 h 4789"/>
                  <a:gd name="T86" fmla="*/ 4734 w 4808"/>
                  <a:gd name="T87" fmla="*/ 3815 h 4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808" h="4789">
                    <a:moveTo>
                      <a:pt x="4734" y="3815"/>
                    </a:moveTo>
                    <a:lnTo>
                      <a:pt x="3682" y="2763"/>
                    </a:lnTo>
                    <a:cubicBezTo>
                      <a:pt x="3634" y="2715"/>
                      <a:pt x="3570" y="2689"/>
                      <a:pt x="3502" y="2689"/>
                    </a:cubicBezTo>
                    <a:cubicBezTo>
                      <a:pt x="3474" y="2689"/>
                      <a:pt x="3446" y="2694"/>
                      <a:pt x="3420" y="2703"/>
                    </a:cubicBezTo>
                    <a:lnTo>
                      <a:pt x="3167" y="2450"/>
                    </a:lnTo>
                    <a:cubicBezTo>
                      <a:pt x="3130" y="2413"/>
                      <a:pt x="3079" y="2392"/>
                      <a:pt x="3026" y="2392"/>
                    </a:cubicBezTo>
                    <a:cubicBezTo>
                      <a:pt x="2972" y="2392"/>
                      <a:pt x="2922" y="2413"/>
                      <a:pt x="2884" y="2450"/>
                    </a:cubicBezTo>
                    <a:lnTo>
                      <a:pt x="2818" y="2517"/>
                    </a:lnTo>
                    <a:lnTo>
                      <a:pt x="2699" y="2398"/>
                    </a:lnTo>
                    <a:lnTo>
                      <a:pt x="3219" y="1876"/>
                    </a:lnTo>
                    <a:cubicBezTo>
                      <a:pt x="3340" y="1928"/>
                      <a:pt x="3472" y="1953"/>
                      <a:pt x="3609" y="1953"/>
                    </a:cubicBezTo>
                    <a:lnTo>
                      <a:pt x="3609" y="1953"/>
                    </a:lnTo>
                    <a:cubicBezTo>
                      <a:pt x="3870" y="1953"/>
                      <a:pt x="4116" y="1854"/>
                      <a:pt x="4301" y="1669"/>
                    </a:cubicBezTo>
                    <a:cubicBezTo>
                      <a:pt x="4549" y="1421"/>
                      <a:pt x="4646" y="1059"/>
                      <a:pt x="4553" y="720"/>
                    </a:cubicBezTo>
                    <a:cubicBezTo>
                      <a:pt x="4542" y="678"/>
                      <a:pt x="4502" y="648"/>
                      <a:pt x="4459" y="648"/>
                    </a:cubicBezTo>
                    <a:cubicBezTo>
                      <a:pt x="4441" y="648"/>
                      <a:pt x="4413" y="654"/>
                      <a:pt x="4388" y="680"/>
                    </a:cubicBezTo>
                    <a:cubicBezTo>
                      <a:pt x="4384" y="683"/>
                      <a:pt x="4034" y="1030"/>
                      <a:pt x="3918" y="1146"/>
                    </a:cubicBezTo>
                    <a:cubicBezTo>
                      <a:pt x="3906" y="1159"/>
                      <a:pt x="3885" y="1161"/>
                      <a:pt x="3872" y="1161"/>
                    </a:cubicBezTo>
                    <a:cubicBezTo>
                      <a:pt x="3864" y="1161"/>
                      <a:pt x="3859" y="1160"/>
                      <a:pt x="3859" y="1160"/>
                    </a:cubicBezTo>
                    <a:lnTo>
                      <a:pt x="3859" y="1160"/>
                    </a:lnTo>
                    <a:lnTo>
                      <a:pt x="3851" y="1159"/>
                    </a:lnTo>
                    <a:cubicBezTo>
                      <a:pt x="3707" y="1146"/>
                      <a:pt x="3535" y="1119"/>
                      <a:pt x="3491" y="1099"/>
                    </a:cubicBezTo>
                    <a:cubicBezTo>
                      <a:pt x="3470" y="1055"/>
                      <a:pt x="3445" y="879"/>
                      <a:pt x="3432" y="733"/>
                    </a:cubicBezTo>
                    <a:lnTo>
                      <a:pt x="3432" y="731"/>
                    </a:lnTo>
                    <a:lnTo>
                      <a:pt x="3429" y="727"/>
                    </a:lnTo>
                    <a:cubicBezTo>
                      <a:pt x="3428" y="720"/>
                      <a:pt x="3425" y="687"/>
                      <a:pt x="3454" y="658"/>
                    </a:cubicBezTo>
                    <a:cubicBezTo>
                      <a:pt x="3574" y="538"/>
                      <a:pt x="3905" y="204"/>
                      <a:pt x="3908" y="201"/>
                    </a:cubicBezTo>
                    <a:cubicBezTo>
                      <a:pt x="3936" y="173"/>
                      <a:pt x="3947" y="138"/>
                      <a:pt x="3938" y="104"/>
                    </a:cubicBezTo>
                    <a:cubicBezTo>
                      <a:pt x="3927" y="64"/>
                      <a:pt x="3893" y="42"/>
                      <a:pt x="3865" y="34"/>
                    </a:cubicBezTo>
                    <a:cubicBezTo>
                      <a:pt x="3782" y="11"/>
                      <a:pt x="3695" y="0"/>
                      <a:pt x="3609" y="0"/>
                    </a:cubicBezTo>
                    <a:cubicBezTo>
                      <a:pt x="3347" y="0"/>
                      <a:pt x="3101" y="102"/>
                      <a:pt x="2916" y="287"/>
                    </a:cubicBezTo>
                    <a:cubicBezTo>
                      <a:pt x="2624" y="579"/>
                      <a:pt x="2555" y="1011"/>
                      <a:pt x="2710" y="1369"/>
                    </a:cubicBezTo>
                    <a:lnTo>
                      <a:pt x="2190" y="1889"/>
                    </a:lnTo>
                    <a:lnTo>
                      <a:pt x="1300" y="999"/>
                    </a:lnTo>
                    <a:cubicBezTo>
                      <a:pt x="1300" y="998"/>
                      <a:pt x="1299" y="998"/>
                      <a:pt x="1299" y="997"/>
                    </a:cubicBezTo>
                    <a:cubicBezTo>
                      <a:pt x="1307" y="963"/>
                      <a:pt x="1311" y="928"/>
                      <a:pt x="1309" y="892"/>
                    </a:cubicBezTo>
                    <a:cubicBezTo>
                      <a:pt x="1305" y="788"/>
                      <a:pt x="1260" y="689"/>
                      <a:pt x="1182" y="611"/>
                    </a:cubicBezTo>
                    <a:lnTo>
                      <a:pt x="865" y="294"/>
                    </a:lnTo>
                    <a:cubicBezTo>
                      <a:pt x="858" y="288"/>
                      <a:pt x="821" y="253"/>
                      <a:pt x="766" y="253"/>
                    </a:cubicBezTo>
                    <a:cubicBezTo>
                      <a:pt x="740" y="253"/>
                      <a:pt x="702" y="261"/>
                      <a:pt x="665" y="298"/>
                    </a:cubicBezTo>
                    <a:lnTo>
                      <a:pt x="318" y="645"/>
                    </a:lnTo>
                    <a:cubicBezTo>
                      <a:pt x="277" y="685"/>
                      <a:pt x="263" y="737"/>
                      <a:pt x="278" y="787"/>
                    </a:cubicBezTo>
                    <a:cubicBezTo>
                      <a:pt x="288" y="820"/>
                      <a:pt x="308" y="842"/>
                      <a:pt x="314" y="848"/>
                    </a:cubicBezTo>
                    <a:lnTo>
                      <a:pt x="630" y="1163"/>
                    </a:lnTo>
                    <a:cubicBezTo>
                      <a:pt x="712" y="1246"/>
                      <a:pt x="817" y="1291"/>
                      <a:pt x="926" y="1291"/>
                    </a:cubicBezTo>
                    <a:lnTo>
                      <a:pt x="926" y="1291"/>
                    </a:lnTo>
                    <a:cubicBezTo>
                      <a:pt x="957" y="1291"/>
                      <a:pt x="987" y="1287"/>
                      <a:pt x="1016" y="1280"/>
                    </a:cubicBezTo>
                    <a:cubicBezTo>
                      <a:pt x="1017" y="1281"/>
                      <a:pt x="1017" y="1281"/>
                      <a:pt x="1018" y="1282"/>
                    </a:cubicBezTo>
                    <a:lnTo>
                      <a:pt x="1907" y="2171"/>
                    </a:lnTo>
                    <a:lnTo>
                      <a:pt x="1485" y="2594"/>
                    </a:lnTo>
                    <a:cubicBezTo>
                      <a:pt x="1466" y="2613"/>
                      <a:pt x="1449" y="2634"/>
                      <a:pt x="1435" y="2656"/>
                    </a:cubicBezTo>
                    <a:cubicBezTo>
                      <a:pt x="1311" y="2601"/>
                      <a:pt x="1176" y="2572"/>
                      <a:pt x="1037" y="2572"/>
                    </a:cubicBezTo>
                    <a:cubicBezTo>
                      <a:pt x="775" y="2572"/>
                      <a:pt x="529" y="2674"/>
                      <a:pt x="344" y="2859"/>
                    </a:cubicBezTo>
                    <a:cubicBezTo>
                      <a:pt x="96" y="3106"/>
                      <a:pt x="0" y="3471"/>
                      <a:pt x="92" y="3809"/>
                    </a:cubicBezTo>
                    <a:cubicBezTo>
                      <a:pt x="103" y="3852"/>
                      <a:pt x="143" y="3882"/>
                      <a:pt x="186" y="3882"/>
                    </a:cubicBezTo>
                    <a:lnTo>
                      <a:pt x="186" y="3882"/>
                    </a:lnTo>
                    <a:cubicBezTo>
                      <a:pt x="204" y="3882"/>
                      <a:pt x="232" y="3877"/>
                      <a:pt x="258" y="3851"/>
                    </a:cubicBezTo>
                    <a:cubicBezTo>
                      <a:pt x="261" y="3847"/>
                      <a:pt x="611" y="3500"/>
                      <a:pt x="727" y="3384"/>
                    </a:cubicBezTo>
                    <a:cubicBezTo>
                      <a:pt x="740" y="3372"/>
                      <a:pt x="762" y="3370"/>
                      <a:pt x="774" y="3370"/>
                    </a:cubicBezTo>
                    <a:cubicBezTo>
                      <a:pt x="783" y="3370"/>
                      <a:pt x="789" y="3371"/>
                      <a:pt x="789" y="3371"/>
                    </a:cubicBezTo>
                    <a:lnTo>
                      <a:pt x="789" y="3371"/>
                    </a:lnTo>
                    <a:lnTo>
                      <a:pt x="796" y="3372"/>
                    </a:lnTo>
                    <a:cubicBezTo>
                      <a:pt x="940" y="3385"/>
                      <a:pt x="1113" y="3411"/>
                      <a:pt x="1157" y="3431"/>
                    </a:cubicBezTo>
                    <a:cubicBezTo>
                      <a:pt x="1178" y="3475"/>
                      <a:pt x="1205" y="3652"/>
                      <a:pt x="1218" y="3798"/>
                    </a:cubicBezTo>
                    <a:lnTo>
                      <a:pt x="1219" y="3805"/>
                    </a:lnTo>
                    <a:cubicBezTo>
                      <a:pt x="1219" y="3805"/>
                      <a:pt x="1223" y="3842"/>
                      <a:pt x="1192" y="3873"/>
                    </a:cubicBezTo>
                    <a:cubicBezTo>
                      <a:pt x="1072" y="3993"/>
                      <a:pt x="741" y="4327"/>
                      <a:pt x="738" y="4330"/>
                    </a:cubicBezTo>
                    <a:cubicBezTo>
                      <a:pt x="710" y="4358"/>
                      <a:pt x="699" y="4393"/>
                      <a:pt x="707" y="4427"/>
                    </a:cubicBezTo>
                    <a:cubicBezTo>
                      <a:pt x="718" y="4467"/>
                      <a:pt x="752" y="4489"/>
                      <a:pt x="780" y="4497"/>
                    </a:cubicBezTo>
                    <a:cubicBezTo>
                      <a:pt x="864" y="4519"/>
                      <a:pt x="950" y="4531"/>
                      <a:pt x="1037" y="4531"/>
                    </a:cubicBezTo>
                    <a:cubicBezTo>
                      <a:pt x="1298" y="4531"/>
                      <a:pt x="1544" y="4429"/>
                      <a:pt x="1729" y="4244"/>
                    </a:cubicBezTo>
                    <a:cubicBezTo>
                      <a:pt x="1914" y="4059"/>
                      <a:pt x="2016" y="3813"/>
                      <a:pt x="2016" y="3551"/>
                    </a:cubicBezTo>
                    <a:cubicBezTo>
                      <a:pt x="2016" y="3412"/>
                      <a:pt x="1987" y="3277"/>
                      <a:pt x="1932" y="3153"/>
                    </a:cubicBezTo>
                    <a:cubicBezTo>
                      <a:pt x="1954" y="3139"/>
                      <a:pt x="1975" y="3122"/>
                      <a:pt x="1994" y="3103"/>
                    </a:cubicBezTo>
                    <a:lnTo>
                      <a:pt x="2417" y="2681"/>
                    </a:lnTo>
                    <a:lnTo>
                      <a:pt x="2535" y="2799"/>
                    </a:lnTo>
                    <a:lnTo>
                      <a:pt x="2469" y="2866"/>
                    </a:lnTo>
                    <a:cubicBezTo>
                      <a:pt x="2431" y="2904"/>
                      <a:pt x="2410" y="2954"/>
                      <a:pt x="2410" y="3007"/>
                    </a:cubicBezTo>
                    <a:cubicBezTo>
                      <a:pt x="2410" y="3061"/>
                      <a:pt x="2431" y="3111"/>
                      <a:pt x="2469" y="3149"/>
                    </a:cubicBezTo>
                    <a:lnTo>
                      <a:pt x="2721" y="3401"/>
                    </a:lnTo>
                    <a:cubicBezTo>
                      <a:pt x="2712" y="3427"/>
                      <a:pt x="2707" y="3455"/>
                      <a:pt x="2707" y="3484"/>
                    </a:cubicBezTo>
                    <a:cubicBezTo>
                      <a:pt x="2707" y="3552"/>
                      <a:pt x="2734" y="3615"/>
                      <a:pt x="2781" y="3663"/>
                    </a:cubicBezTo>
                    <a:lnTo>
                      <a:pt x="3834" y="4715"/>
                    </a:lnTo>
                    <a:cubicBezTo>
                      <a:pt x="3881" y="4763"/>
                      <a:pt x="3945" y="4789"/>
                      <a:pt x="4013" y="4789"/>
                    </a:cubicBezTo>
                    <a:cubicBezTo>
                      <a:pt x="4081" y="4789"/>
                      <a:pt x="4144" y="4763"/>
                      <a:pt x="4192" y="4715"/>
                    </a:cubicBezTo>
                    <a:lnTo>
                      <a:pt x="4734" y="4173"/>
                    </a:lnTo>
                    <a:cubicBezTo>
                      <a:pt x="4782" y="4126"/>
                      <a:pt x="4808" y="4062"/>
                      <a:pt x="4808" y="3994"/>
                    </a:cubicBezTo>
                    <a:cubicBezTo>
                      <a:pt x="4808" y="3926"/>
                      <a:pt x="4782" y="3863"/>
                      <a:pt x="4734" y="381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îśľîḓè">
              <a:extLst>
                <a:ext uri="{FF2B5EF4-FFF2-40B4-BE49-F238E27FC236}">
                  <a16:creationId xmlns:a16="http://schemas.microsoft.com/office/drawing/2014/main" id="{30410AD4-EC9A-4608-851F-3A4F6A453321}"/>
                </a:ext>
              </a:extLst>
            </p:cNvPr>
            <p:cNvGrpSpPr/>
            <p:nvPr/>
          </p:nvGrpSpPr>
          <p:grpSpPr>
            <a:xfrm>
              <a:off x="661180" y="1183054"/>
              <a:ext cx="3290916" cy="1945111"/>
              <a:chOff x="661180" y="1183054"/>
              <a:chExt cx="3290916" cy="1945111"/>
            </a:xfrm>
          </p:grpSpPr>
          <p:sp>
            <p:nvSpPr>
              <p:cNvPr id="17" name="îṧ1iḋê">
                <a:extLst>
                  <a:ext uri="{FF2B5EF4-FFF2-40B4-BE49-F238E27FC236}">
                    <a16:creationId xmlns:a16="http://schemas.microsoft.com/office/drawing/2014/main" id="{EB5731EC-06FE-41EB-8FE6-DDE299B8A6B1}"/>
                  </a:ext>
                </a:extLst>
              </p:cNvPr>
              <p:cNvSpPr/>
              <p:nvPr/>
            </p:nvSpPr>
            <p:spPr>
              <a:xfrm>
                <a:off x="661180" y="1183054"/>
                <a:ext cx="3290916" cy="5264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</a:p>
            </p:txBody>
          </p:sp>
          <p:sp>
            <p:nvSpPr>
              <p:cNvPr id="18" name="ïSḻîḍê">
                <a:extLst>
                  <a:ext uri="{FF2B5EF4-FFF2-40B4-BE49-F238E27FC236}">
                    <a16:creationId xmlns:a16="http://schemas.microsoft.com/office/drawing/2014/main" id="{6BA68AC2-C37B-4C68-99D2-8CFBE4EEC25A}"/>
                  </a:ext>
                </a:extLst>
              </p:cNvPr>
              <p:cNvSpPr/>
              <p:nvPr/>
            </p:nvSpPr>
            <p:spPr>
              <a:xfrm>
                <a:off x="663306" y="1709527"/>
                <a:ext cx="3286665" cy="1418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</a:t>
                </a:r>
                <a:r>
                  <a:rPr lang="en-US" altLang="zh-CN" sz="1100" dirty="0" err="1"/>
                  <a:t>fluent.Theme</a:t>
                </a:r>
                <a:r>
                  <a:rPr lang="en-US" altLang="zh-CN" sz="1100" dirty="0"/>
                  <a:t> color makes PPT more convenient to </a:t>
                </a:r>
                <a:r>
                  <a:rPr lang="en-US" altLang="zh-CN" sz="1100" dirty="0" err="1"/>
                  <a:t>change.Adjust</a:t>
                </a:r>
                <a:r>
                  <a:rPr lang="en-US" altLang="zh-CN" sz="1100" dirty="0"/>
                  <a:t> the spacing to adapt to Chinese typesetting, use the reference line in PPT.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1" name="ïṩḻiďe">
              <a:extLst>
                <a:ext uri="{FF2B5EF4-FFF2-40B4-BE49-F238E27FC236}">
                  <a16:creationId xmlns:a16="http://schemas.microsoft.com/office/drawing/2014/main" id="{D5361956-BE72-4A88-B652-FD22EAE62F91}"/>
                </a:ext>
              </a:extLst>
            </p:cNvPr>
            <p:cNvGrpSpPr/>
            <p:nvPr/>
          </p:nvGrpSpPr>
          <p:grpSpPr>
            <a:xfrm>
              <a:off x="9493164" y="3247924"/>
              <a:ext cx="760556" cy="760556"/>
              <a:chOff x="1108364" y="2022764"/>
              <a:chExt cx="1126836" cy="1126836"/>
            </a:xfrm>
          </p:grpSpPr>
          <p:sp>
            <p:nvSpPr>
              <p:cNvPr id="15" name="i$ḷíḑé">
                <a:extLst>
                  <a:ext uri="{FF2B5EF4-FFF2-40B4-BE49-F238E27FC236}">
                    <a16:creationId xmlns:a16="http://schemas.microsoft.com/office/drawing/2014/main" id="{6353DF6C-2004-4576-ACE0-8D38451478AA}"/>
                  </a:ext>
                </a:extLst>
              </p:cNvPr>
              <p:cNvSpPr/>
              <p:nvPr/>
            </p:nvSpPr>
            <p:spPr>
              <a:xfrm>
                <a:off x="1108364" y="2022764"/>
                <a:ext cx="1126836" cy="11268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îšľíḍè">
                <a:extLst>
                  <a:ext uri="{FF2B5EF4-FFF2-40B4-BE49-F238E27FC236}">
                    <a16:creationId xmlns:a16="http://schemas.microsoft.com/office/drawing/2014/main" id="{38534140-94BB-455C-A3E4-722DC2CF5D1B}"/>
                  </a:ext>
                </a:extLst>
              </p:cNvPr>
              <p:cNvSpPr/>
              <p:nvPr/>
            </p:nvSpPr>
            <p:spPr bwMode="auto">
              <a:xfrm>
                <a:off x="1430264" y="2346037"/>
                <a:ext cx="483036" cy="480290"/>
              </a:xfrm>
              <a:custGeom>
                <a:avLst/>
                <a:gdLst>
                  <a:gd name="T0" fmla="*/ 3682 w 4808"/>
                  <a:gd name="T1" fmla="*/ 2763 h 4789"/>
                  <a:gd name="T2" fmla="*/ 3420 w 4808"/>
                  <a:gd name="T3" fmla="*/ 2703 h 4789"/>
                  <a:gd name="T4" fmla="*/ 3026 w 4808"/>
                  <a:gd name="T5" fmla="*/ 2392 h 4789"/>
                  <a:gd name="T6" fmla="*/ 2818 w 4808"/>
                  <a:gd name="T7" fmla="*/ 2517 h 4789"/>
                  <a:gd name="T8" fmla="*/ 3219 w 4808"/>
                  <a:gd name="T9" fmla="*/ 1876 h 4789"/>
                  <a:gd name="T10" fmla="*/ 3609 w 4808"/>
                  <a:gd name="T11" fmla="*/ 1953 h 4789"/>
                  <a:gd name="T12" fmla="*/ 4553 w 4808"/>
                  <a:gd name="T13" fmla="*/ 720 h 4789"/>
                  <a:gd name="T14" fmla="*/ 4388 w 4808"/>
                  <a:gd name="T15" fmla="*/ 680 h 4789"/>
                  <a:gd name="T16" fmla="*/ 3872 w 4808"/>
                  <a:gd name="T17" fmla="*/ 1161 h 4789"/>
                  <a:gd name="T18" fmla="*/ 3859 w 4808"/>
                  <a:gd name="T19" fmla="*/ 1160 h 4789"/>
                  <a:gd name="T20" fmla="*/ 3491 w 4808"/>
                  <a:gd name="T21" fmla="*/ 1099 h 4789"/>
                  <a:gd name="T22" fmla="*/ 3432 w 4808"/>
                  <a:gd name="T23" fmla="*/ 731 h 4789"/>
                  <a:gd name="T24" fmla="*/ 3454 w 4808"/>
                  <a:gd name="T25" fmla="*/ 658 h 4789"/>
                  <a:gd name="T26" fmla="*/ 3938 w 4808"/>
                  <a:gd name="T27" fmla="*/ 104 h 4789"/>
                  <a:gd name="T28" fmla="*/ 3609 w 4808"/>
                  <a:gd name="T29" fmla="*/ 0 h 4789"/>
                  <a:gd name="T30" fmla="*/ 2710 w 4808"/>
                  <a:gd name="T31" fmla="*/ 1369 h 4789"/>
                  <a:gd name="T32" fmla="*/ 1300 w 4808"/>
                  <a:gd name="T33" fmla="*/ 999 h 4789"/>
                  <a:gd name="T34" fmla="*/ 1309 w 4808"/>
                  <a:gd name="T35" fmla="*/ 892 h 4789"/>
                  <a:gd name="T36" fmla="*/ 865 w 4808"/>
                  <a:gd name="T37" fmla="*/ 294 h 4789"/>
                  <a:gd name="T38" fmla="*/ 665 w 4808"/>
                  <a:gd name="T39" fmla="*/ 298 h 4789"/>
                  <a:gd name="T40" fmla="*/ 278 w 4808"/>
                  <a:gd name="T41" fmla="*/ 787 h 4789"/>
                  <a:gd name="T42" fmla="*/ 630 w 4808"/>
                  <a:gd name="T43" fmla="*/ 1163 h 4789"/>
                  <a:gd name="T44" fmla="*/ 926 w 4808"/>
                  <a:gd name="T45" fmla="*/ 1291 h 4789"/>
                  <a:gd name="T46" fmla="*/ 1018 w 4808"/>
                  <a:gd name="T47" fmla="*/ 1282 h 4789"/>
                  <a:gd name="T48" fmla="*/ 1485 w 4808"/>
                  <a:gd name="T49" fmla="*/ 2594 h 4789"/>
                  <a:gd name="T50" fmla="*/ 1037 w 4808"/>
                  <a:gd name="T51" fmla="*/ 2572 h 4789"/>
                  <a:gd name="T52" fmla="*/ 92 w 4808"/>
                  <a:gd name="T53" fmla="*/ 3809 h 4789"/>
                  <a:gd name="T54" fmla="*/ 186 w 4808"/>
                  <a:gd name="T55" fmla="*/ 3882 h 4789"/>
                  <a:gd name="T56" fmla="*/ 727 w 4808"/>
                  <a:gd name="T57" fmla="*/ 3384 h 4789"/>
                  <a:gd name="T58" fmla="*/ 789 w 4808"/>
                  <a:gd name="T59" fmla="*/ 3371 h 4789"/>
                  <a:gd name="T60" fmla="*/ 796 w 4808"/>
                  <a:gd name="T61" fmla="*/ 3372 h 4789"/>
                  <a:gd name="T62" fmla="*/ 1218 w 4808"/>
                  <a:gd name="T63" fmla="*/ 3798 h 4789"/>
                  <a:gd name="T64" fmla="*/ 1192 w 4808"/>
                  <a:gd name="T65" fmla="*/ 3873 h 4789"/>
                  <a:gd name="T66" fmla="*/ 707 w 4808"/>
                  <a:gd name="T67" fmla="*/ 4427 h 4789"/>
                  <a:gd name="T68" fmla="*/ 1037 w 4808"/>
                  <a:gd name="T69" fmla="*/ 4531 h 4789"/>
                  <a:gd name="T70" fmla="*/ 2016 w 4808"/>
                  <a:gd name="T71" fmla="*/ 3551 h 4789"/>
                  <a:gd name="T72" fmla="*/ 1994 w 4808"/>
                  <a:gd name="T73" fmla="*/ 3103 h 4789"/>
                  <a:gd name="T74" fmla="*/ 2535 w 4808"/>
                  <a:gd name="T75" fmla="*/ 2799 h 4789"/>
                  <a:gd name="T76" fmla="*/ 2410 w 4808"/>
                  <a:gd name="T77" fmla="*/ 3007 h 4789"/>
                  <a:gd name="T78" fmla="*/ 2721 w 4808"/>
                  <a:gd name="T79" fmla="*/ 3401 h 4789"/>
                  <a:gd name="T80" fmla="*/ 2781 w 4808"/>
                  <a:gd name="T81" fmla="*/ 3663 h 4789"/>
                  <a:gd name="T82" fmla="*/ 4013 w 4808"/>
                  <a:gd name="T83" fmla="*/ 4789 h 4789"/>
                  <a:gd name="T84" fmla="*/ 4734 w 4808"/>
                  <a:gd name="T85" fmla="*/ 4173 h 4789"/>
                  <a:gd name="T86" fmla="*/ 4734 w 4808"/>
                  <a:gd name="T87" fmla="*/ 3815 h 4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808" h="4789">
                    <a:moveTo>
                      <a:pt x="4734" y="3815"/>
                    </a:moveTo>
                    <a:lnTo>
                      <a:pt x="3682" y="2763"/>
                    </a:lnTo>
                    <a:cubicBezTo>
                      <a:pt x="3634" y="2715"/>
                      <a:pt x="3570" y="2689"/>
                      <a:pt x="3502" y="2689"/>
                    </a:cubicBezTo>
                    <a:cubicBezTo>
                      <a:pt x="3474" y="2689"/>
                      <a:pt x="3446" y="2694"/>
                      <a:pt x="3420" y="2703"/>
                    </a:cubicBezTo>
                    <a:lnTo>
                      <a:pt x="3167" y="2450"/>
                    </a:lnTo>
                    <a:cubicBezTo>
                      <a:pt x="3130" y="2413"/>
                      <a:pt x="3079" y="2392"/>
                      <a:pt x="3026" y="2392"/>
                    </a:cubicBezTo>
                    <a:cubicBezTo>
                      <a:pt x="2972" y="2392"/>
                      <a:pt x="2922" y="2413"/>
                      <a:pt x="2884" y="2450"/>
                    </a:cubicBezTo>
                    <a:lnTo>
                      <a:pt x="2818" y="2517"/>
                    </a:lnTo>
                    <a:lnTo>
                      <a:pt x="2699" y="2398"/>
                    </a:lnTo>
                    <a:lnTo>
                      <a:pt x="3219" y="1876"/>
                    </a:lnTo>
                    <a:cubicBezTo>
                      <a:pt x="3340" y="1928"/>
                      <a:pt x="3472" y="1953"/>
                      <a:pt x="3609" y="1953"/>
                    </a:cubicBezTo>
                    <a:lnTo>
                      <a:pt x="3609" y="1953"/>
                    </a:lnTo>
                    <a:cubicBezTo>
                      <a:pt x="3870" y="1953"/>
                      <a:pt x="4116" y="1854"/>
                      <a:pt x="4301" y="1669"/>
                    </a:cubicBezTo>
                    <a:cubicBezTo>
                      <a:pt x="4549" y="1421"/>
                      <a:pt x="4646" y="1059"/>
                      <a:pt x="4553" y="720"/>
                    </a:cubicBezTo>
                    <a:cubicBezTo>
                      <a:pt x="4542" y="678"/>
                      <a:pt x="4502" y="648"/>
                      <a:pt x="4459" y="648"/>
                    </a:cubicBezTo>
                    <a:cubicBezTo>
                      <a:pt x="4441" y="648"/>
                      <a:pt x="4413" y="654"/>
                      <a:pt x="4388" y="680"/>
                    </a:cubicBezTo>
                    <a:cubicBezTo>
                      <a:pt x="4384" y="683"/>
                      <a:pt x="4034" y="1030"/>
                      <a:pt x="3918" y="1146"/>
                    </a:cubicBezTo>
                    <a:cubicBezTo>
                      <a:pt x="3906" y="1159"/>
                      <a:pt x="3885" y="1161"/>
                      <a:pt x="3872" y="1161"/>
                    </a:cubicBezTo>
                    <a:cubicBezTo>
                      <a:pt x="3864" y="1161"/>
                      <a:pt x="3859" y="1160"/>
                      <a:pt x="3859" y="1160"/>
                    </a:cubicBezTo>
                    <a:lnTo>
                      <a:pt x="3859" y="1160"/>
                    </a:lnTo>
                    <a:lnTo>
                      <a:pt x="3851" y="1159"/>
                    </a:lnTo>
                    <a:cubicBezTo>
                      <a:pt x="3707" y="1146"/>
                      <a:pt x="3535" y="1119"/>
                      <a:pt x="3491" y="1099"/>
                    </a:cubicBezTo>
                    <a:cubicBezTo>
                      <a:pt x="3470" y="1055"/>
                      <a:pt x="3445" y="879"/>
                      <a:pt x="3432" y="733"/>
                    </a:cubicBezTo>
                    <a:lnTo>
                      <a:pt x="3432" y="731"/>
                    </a:lnTo>
                    <a:lnTo>
                      <a:pt x="3429" y="727"/>
                    </a:lnTo>
                    <a:cubicBezTo>
                      <a:pt x="3428" y="720"/>
                      <a:pt x="3425" y="687"/>
                      <a:pt x="3454" y="658"/>
                    </a:cubicBezTo>
                    <a:cubicBezTo>
                      <a:pt x="3574" y="538"/>
                      <a:pt x="3905" y="204"/>
                      <a:pt x="3908" y="201"/>
                    </a:cubicBezTo>
                    <a:cubicBezTo>
                      <a:pt x="3936" y="173"/>
                      <a:pt x="3947" y="138"/>
                      <a:pt x="3938" y="104"/>
                    </a:cubicBezTo>
                    <a:cubicBezTo>
                      <a:pt x="3927" y="64"/>
                      <a:pt x="3893" y="42"/>
                      <a:pt x="3865" y="34"/>
                    </a:cubicBezTo>
                    <a:cubicBezTo>
                      <a:pt x="3782" y="11"/>
                      <a:pt x="3695" y="0"/>
                      <a:pt x="3609" y="0"/>
                    </a:cubicBezTo>
                    <a:cubicBezTo>
                      <a:pt x="3347" y="0"/>
                      <a:pt x="3101" y="102"/>
                      <a:pt x="2916" y="287"/>
                    </a:cubicBezTo>
                    <a:cubicBezTo>
                      <a:pt x="2624" y="579"/>
                      <a:pt x="2555" y="1011"/>
                      <a:pt x="2710" y="1369"/>
                    </a:cubicBezTo>
                    <a:lnTo>
                      <a:pt x="2190" y="1889"/>
                    </a:lnTo>
                    <a:lnTo>
                      <a:pt x="1300" y="999"/>
                    </a:lnTo>
                    <a:cubicBezTo>
                      <a:pt x="1300" y="998"/>
                      <a:pt x="1299" y="998"/>
                      <a:pt x="1299" y="997"/>
                    </a:cubicBezTo>
                    <a:cubicBezTo>
                      <a:pt x="1307" y="963"/>
                      <a:pt x="1311" y="928"/>
                      <a:pt x="1309" y="892"/>
                    </a:cubicBezTo>
                    <a:cubicBezTo>
                      <a:pt x="1305" y="788"/>
                      <a:pt x="1260" y="689"/>
                      <a:pt x="1182" y="611"/>
                    </a:cubicBezTo>
                    <a:lnTo>
                      <a:pt x="865" y="294"/>
                    </a:lnTo>
                    <a:cubicBezTo>
                      <a:pt x="858" y="288"/>
                      <a:pt x="821" y="253"/>
                      <a:pt x="766" y="253"/>
                    </a:cubicBezTo>
                    <a:cubicBezTo>
                      <a:pt x="740" y="253"/>
                      <a:pt x="702" y="261"/>
                      <a:pt x="665" y="298"/>
                    </a:cubicBezTo>
                    <a:lnTo>
                      <a:pt x="318" y="645"/>
                    </a:lnTo>
                    <a:cubicBezTo>
                      <a:pt x="277" y="685"/>
                      <a:pt x="263" y="737"/>
                      <a:pt x="278" y="787"/>
                    </a:cubicBezTo>
                    <a:cubicBezTo>
                      <a:pt x="288" y="820"/>
                      <a:pt x="308" y="842"/>
                      <a:pt x="314" y="848"/>
                    </a:cubicBezTo>
                    <a:lnTo>
                      <a:pt x="630" y="1163"/>
                    </a:lnTo>
                    <a:cubicBezTo>
                      <a:pt x="712" y="1246"/>
                      <a:pt x="817" y="1291"/>
                      <a:pt x="926" y="1291"/>
                    </a:cubicBezTo>
                    <a:lnTo>
                      <a:pt x="926" y="1291"/>
                    </a:lnTo>
                    <a:cubicBezTo>
                      <a:pt x="957" y="1291"/>
                      <a:pt x="987" y="1287"/>
                      <a:pt x="1016" y="1280"/>
                    </a:cubicBezTo>
                    <a:cubicBezTo>
                      <a:pt x="1017" y="1281"/>
                      <a:pt x="1017" y="1281"/>
                      <a:pt x="1018" y="1282"/>
                    </a:cubicBezTo>
                    <a:lnTo>
                      <a:pt x="1907" y="2171"/>
                    </a:lnTo>
                    <a:lnTo>
                      <a:pt x="1485" y="2594"/>
                    </a:lnTo>
                    <a:cubicBezTo>
                      <a:pt x="1466" y="2613"/>
                      <a:pt x="1449" y="2634"/>
                      <a:pt x="1435" y="2656"/>
                    </a:cubicBezTo>
                    <a:cubicBezTo>
                      <a:pt x="1311" y="2601"/>
                      <a:pt x="1176" y="2572"/>
                      <a:pt x="1037" y="2572"/>
                    </a:cubicBezTo>
                    <a:cubicBezTo>
                      <a:pt x="775" y="2572"/>
                      <a:pt x="529" y="2674"/>
                      <a:pt x="344" y="2859"/>
                    </a:cubicBezTo>
                    <a:cubicBezTo>
                      <a:pt x="96" y="3106"/>
                      <a:pt x="0" y="3471"/>
                      <a:pt x="92" y="3809"/>
                    </a:cubicBezTo>
                    <a:cubicBezTo>
                      <a:pt x="103" y="3852"/>
                      <a:pt x="143" y="3882"/>
                      <a:pt x="186" y="3882"/>
                    </a:cubicBezTo>
                    <a:lnTo>
                      <a:pt x="186" y="3882"/>
                    </a:lnTo>
                    <a:cubicBezTo>
                      <a:pt x="204" y="3882"/>
                      <a:pt x="232" y="3877"/>
                      <a:pt x="258" y="3851"/>
                    </a:cubicBezTo>
                    <a:cubicBezTo>
                      <a:pt x="261" y="3847"/>
                      <a:pt x="611" y="3500"/>
                      <a:pt x="727" y="3384"/>
                    </a:cubicBezTo>
                    <a:cubicBezTo>
                      <a:pt x="740" y="3372"/>
                      <a:pt x="762" y="3370"/>
                      <a:pt x="774" y="3370"/>
                    </a:cubicBezTo>
                    <a:cubicBezTo>
                      <a:pt x="783" y="3370"/>
                      <a:pt x="789" y="3371"/>
                      <a:pt x="789" y="3371"/>
                    </a:cubicBezTo>
                    <a:lnTo>
                      <a:pt x="789" y="3371"/>
                    </a:lnTo>
                    <a:lnTo>
                      <a:pt x="796" y="3372"/>
                    </a:lnTo>
                    <a:cubicBezTo>
                      <a:pt x="940" y="3385"/>
                      <a:pt x="1113" y="3411"/>
                      <a:pt x="1157" y="3431"/>
                    </a:cubicBezTo>
                    <a:cubicBezTo>
                      <a:pt x="1178" y="3475"/>
                      <a:pt x="1205" y="3652"/>
                      <a:pt x="1218" y="3798"/>
                    </a:cubicBezTo>
                    <a:lnTo>
                      <a:pt x="1219" y="3805"/>
                    </a:lnTo>
                    <a:cubicBezTo>
                      <a:pt x="1219" y="3805"/>
                      <a:pt x="1223" y="3842"/>
                      <a:pt x="1192" y="3873"/>
                    </a:cubicBezTo>
                    <a:cubicBezTo>
                      <a:pt x="1072" y="3993"/>
                      <a:pt x="741" y="4327"/>
                      <a:pt x="738" y="4330"/>
                    </a:cubicBezTo>
                    <a:cubicBezTo>
                      <a:pt x="710" y="4358"/>
                      <a:pt x="699" y="4393"/>
                      <a:pt x="707" y="4427"/>
                    </a:cubicBezTo>
                    <a:cubicBezTo>
                      <a:pt x="718" y="4467"/>
                      <a:pt x="752" y="4489"/>
                      <a:pt x="780" y="4497"/>
                    </a:cubicBezTo>
                    <a:cubicBezTo>
                      <a:pt x="864" y="4519"/>
                      <a:pt x="950" y="4531"/>
                      <a:pt x="1037" y="4531"/>
                    </a:cubicBezTo>
                    <a:cubicBezTo>
                      <a:pt x="1298" y="4531"/>
                      <a:pt x="1544" y="4429"/>
                      <a:pt x="1729" y="4244"/>
                    </a:cubicBezTo>
                    <a:cubicBezTo>
                      <a:pt x="1914" y="4059"/>
                      <a:pt x="2016" y="3813"/>
                      <a:pt x="2016" y="3551"/>
                    </a:cubicBezTo>
                    <a:cubicBezTo>
                      <a:pt x="2016" y="3412"/>
                      <a:pt x="1987" y="3277"/>
                      <a:pt x="1932" y="3153"/>
                    </a:cubicBezTo>
                    <a:cubicBezTo>
                      <a:pt x="1954" y="3139"/>
                      <a:pt x="1975" y="3122"/>
                      <a:pt x="1994" y="3103"/>
                    </a:cubicBezTo>
                    <a:lnTo>
                      <a:pt x="2417" y="2681"/>
                    </a:lnTo>
                    <a:lnTo>
                      <a:pt x="2535" y="2799"/>
                    </a:lnTo>
                    <a:lnTo>
                      <a:pt x="2469" y="2866"/>
                    </a:lnTo>
                    <a:cubicBezTo>
                      <a:pt x="2431" y="2904"/>
                      <a:pt x="2410" y="2954"/>
                      <a:pt x="2410" y="3007"/>
                    </a:cubicBezTo>
                    <a:cubicBezTo>
                      <a:pt x="2410" y="3061"/>
                      <a:pt x="2431" y="3111"/>
                      <a:pt x="2469" y="3149"/>
                    </a:cubicBezTo>
                    <a:lnTo>
                      <a:pt x="2721" y="3401"/>
                    </a:lnTo>
                    <a:cubicBezTo>
                      <a:pt x="2712" y="3427"/>
                      <a:pt x="2707" y="3455"/>
                      <a:pt x="2707" y="3484"/>
                    </a:cubicBezTo>
                    <a:cubicBezTo>
                      <a:pt x="2707" y="3552"/>
                      <a:pt x="2734" y="3615"/>
                      <a:pt x="2781" y="3663"/>
                    </a:cubicBezTo>
                    <a:lnTo>
                      <a:pt x="3834" y="4715"/>
                    </a:lnTo>
                    <a:cubicBezTo>
                      <a:pt x="3881" y="4763"/>
                      <a:pt x="3945" y="4789"/>
                      <a:pt x="4013" y="4789"/>
                    </a:cubicBezTo>
                    <a:cubicBezTo>
                      <a:pt x="4081" y="4789"/>
                      <a:pt x="4144" y="4763"/>
                      <a:pt x="4192" y="4715"/>
                    </a:cubicBezTo>
                    <a:lnTo>
                      <a:pt x="4734" y="4173"/>
                    </a:lnTo>
                    <a:cubicBezTo>
                      <a:pt x="4782" y="4126"/>
                      <a:pt x="4808" y="4062"/>
                      <a:pt x="4808" y="3994"/>
                    </a:cubicBezTo>
                    <a:cubicBezTo>
                      <a:pt x="4808" y="3926"/>
                      <a:pt x="4782" y="3863"/>
                      <a:pt x="4734" y="381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i$lîdê">
              <a:extLst>
                <a:ext uri="{FF2B5EF4-FFF2-40B4-BE49-F238E27FC236}">
                  <a16:creationId xmlns:a16="http://schemas.microsoft.com/office/drawing/2014/main" id="{D178EBE4-1740-4540-9D9F-437DA10484B2}"/>
                </a:ext>
              </a:extLst>
            </p:cNvPr>
            <p:cNvGrpSpPr/>
            <p:nvPr/>
          </p:nvGrpSpPr>
          <p:grpSpPr>
            <a:xfrm>
              <a:off x="8227984" y="1183054"/>
              <a:ext cx="3290916" cy="1945111"/>
              <a:chOff x="661180" y="1183054"/>
              <a:chExt cx="3290916" cy="1945111"/>
            </a:xfrm>
          </p:grpSpPr>
          <p:sp>
            <p:nvSpPr>
              <p:cNvPr id="13" name="íš1ídé">
                <a:extLst>
                  <a:ext uri="{FF2B5EF4-FFF2-40B4-BE49-F238E27FC236}">
                    <a16:creationId xmlns:a16="http://schemas.microsoft.com/office/drawing/2014/main" id="{7C006B05-44D7-42F6-ABD8-B02A5EA048E0}"/>
                  </a:ext>
                </a:extLst>
              </p:cNvPr>
              <p:cNvSpPr/>
              <p:nvPr/>
            </p:nvSpPr>
            <p:spPr>
              <a:xfrm>
                <a:off x="661180" y="1183054"/>
                <a:ext cx="3290916" cy="5264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</a:p>
            </p:txBody>
          </p:sp>
          <p:sp>
            <p:nvSpPr>
              <p:cNvPr id="14" name="ïśļïďe">
                <a:extLst>
                  <a:ext uri="{FF2B5EF4-FFF2-40B4-BE49-F238E27FC236}">
                    <a16:creationId xmlns:a16="http://schemas.microsoft.com/office/drawing/2014/main" id="{DBA8EF31-9DFB-4F4A-A9A0-33B9BA470511}"/>
                  </a:ext>
                </a:extLst>
              </p:cNvPr>
              <p:cNvSpPr/>
              <p:nvPr/>
            </p:nvSpPr>
            <p:spPr>
              <a:xfrm>
                <a:off x="663306" y="1709527"/>
                <a:ext cx="3286665" cy="1418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</a:t>
                </a:r>
                <a:r>
                  <a:rPr lang="en-US" altLang="zh-CN" sz="1100" dirty="0" err="1"/>
                  <a:t>fluent.Theme</a:t>
                </a:r>
                <a:r>
                  <a:rPr lang="en-US" altLang="zh-CN" sz="1100" dirty="0"/>
                  <a:t> color makes PPT more convenient to </a:t>
                </a:r>
                <a:r>
                  <a:rPr lang="en-US" altLang="zh-CN" sz="1100" dirty="0" err="1"/>
                  <a:t>change.Adjust</a:t>
                </a:r>
                <a:r>
                  <a:rPr lang="en-US" altLang="zh-CN" sz="1100" dirty="0"/>
                  <a:t> the spacing to adapt to Chinese typesetting, use the reference line in PPT.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26708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B97BAD-2137-4F0B-9A39-AEC6BC60F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BE05669-C4E5-44AD-876B-F2F92868A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46E8A1B-1494-4E83-92DC-4DAE93038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0278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BED6B8D-51CB-4FA0-90B0-B5CB88C8C9D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48976" cy="4619337"/>
            <a:chOff x="669925" y="1130300"/>
            <a:chExt cx="10848976" cy="4619337"/>
          </a:xfrm>
        </p:grpSpPr>
        <p:sp>
          <p:nvSpPr>
            <p:cNvPr id="6" name="iŝľîďé">
              <a:extLst>
                <a:ext uri="{FF2B5EF4-FFF2-40B4-BE49-F238E27FC236}">
                  <a16:creationId xmlns:a16="http://schemas.microsoft.com/office/drawing/2014/main" id="{D5F2C4D5-B056-436F-9A04-CD8D69D33782}"/>
                </a:ext>
              </a:extLst>
            </p:cNvPr>
            <p:cNvSpPr/>
            <p:nvPr/>
          </p:nvSpPr>
          <p:spPr bwMode="auto">
            <a:xfrm>
              <a:off x="5291931" y="1931987"/>
              <a:ext cx="1701800" cy="1727200"/>
            </a:xfrm>
            <a:custGeom>
              <a:avLst/>
              <a:gdLst>
                <a:gd name="T0" fmla="*/ 415 w 453"/>
                <a:gd name="T1" fmla="*/ 229 h 459"/>
                <a:gd name="T2" fmla="*/ 444 w 453"/>
                <a:gd name="T3" fmla="*/ 195 h 459"/>
                <a:gd name="T4" fmla="*/ 449 w 453"/>
                <a:gd name="T5" fmla="*/ 174 h 459"/>
                <a:gd name="T6" fmla="*/ 432 w 453"/>
                <a:gd name="T7" fmla="*/ 165 h 459"/>
                <a:gd name="T8" fmla="*/ 398 w 453"/>
                <a:gd name="T9" fmla="*/ 151 h 459"/>
                <a:gd name="T10" fmla="*/ 387 w 453"/>
                <a:gd name="T11" fmla="*/ 131 h 459"/>
                <a:gd name="T12" fmla="*/ 406 w 453"/>
                <a:gd name="T13" fmla="*/ 86 h 459"/>
                <a:gd name="T14" fmla="*/ 388 w 453"/>
                <a:gd name="T15" fmla="*/ 81 h 459"/>
                <a:gd name="T16" fmla="*/ 345 w 453"/>
                <a:gd name="T17" fmla="*/ 83 h 459"/>
                <a:gd name="T18" fmla="*/ 331 w 453"/>
                <a:gd name="T19" fmla="*/ 61 h 459"/>
                <a:gd name="T20" fmla="*/ 334 w 453"/>
                <a:gd name="T21" fmla="*/ 26 h 459"/>
                <a:gd name="T22" fmla="*/ 308 w 453"/>
                <a:gd name="T23" fmla="*/ 25 h 459"/>
                <a:gd name="T24" fmla="*/ 276 w 453"/>
                <a:gd name="T25" fmla="*/ 48 h 459"/>
                <a:gd name="T26" fmla="*/ 255 w 453"/>
                <a:gd name="T27" fmla="*/ 43 h 459"/>
                <a:gd name="T28" fmla="*/ 238 w 453"/>
                <a:gd name="T29" fmla="*/ 0 h 459"/>
                <a:gd name="T30" fmla="*/ 214 w 453"/>
                <a:gd name="T31" fmla="*/ 0 h 459"/>
                <a:gd name="T32" fmla="*/ 188 w 453"/>
                <a:gd name="T33" fmla="*/ 45 h 459"/>
                <a:gd name="T34" fmla="*/ 172 w 453"/>
                <a:gd name="T35" fmla="*/ 49 h 459"/>
                <a:gd name="T36" fmla="*/ 138 w 453"/>
                <a:gd name="T37" fmla="*/ 17 h 459"/>
                <a:gd name="T38" fmla="*/ 117 w 453"/>
                <a:gd name="T39" fmla="*/ 28 h 459"/>
                <a:gd name="T40" fmla="*/ 125 w 453"/>
                <a:gd name="T41" fmla="*/ 71 h 459"/>
                <a:gd name="T42" fmla="*/ 106 w 453"/>
                <a:gd name="T43" fmla="*/ 84 h 459"/>
                <a:gd name="T44" fmla="*/ 57 w 453"/>
                <a:gd name="T45" fmla="*/ 78 h 459"/>
                <a:gd name="T46" fmla="*/ 42 w 453"/>
                <a:gd name="T47" fmla="*/ 93 h 459"/>
                <a:gd name="T48" fmla="*/ 64 w 453"/>
                <a:gd name="T49" fmla="*/ 133 h 459"/>
                <a:gd name="T50" fmla="*/ 51 w 453"/>
                <a:gd name="T51" fmla="*/ 160 h 459"/>
                <a:gd name="T52" fmla="*/ 16 w 453"/>
                <a:gd name="T53" fmla="*/ 166 h 459"/>
                <a:gd name="T54" fmla="*/ 3 w 453"/>
                <a:gd name="T55" fmla="*/ 178 h 459"/>
                <a:gd name="T56" fmla="*/ 30 w 453"/>
                <a:gd name="T57" fmla="*/ 206 h 459"/>
                <a:gd name="T58" fmla="*/ 38 w 453"/>
                <a:gd name="T59" fmla="*/ 233 h 459"/>
                <a:gd name="T60" fmla="*/ 0 w 453"/>
                <a:gd name="T61" fmla="*/ 268 h 459"/>
                <a:gd name="T62" fmla="*/ 4 w 453"/>
                <a:gd name="T63" fmla="*/ 287 h 459"/>
                <a:gd name="T64" fmla="*/ 27 w 453"/>
                <a:gd name="T65" fmla="*/ 293 h 459"/>
                <a:gd name="T66" fmla="*/ 57 w 453"/>
                <a:gd name="T67" fmla="*/ 311 h 459"/>
                <a:gd name="T68" fmla="*/ 59 w 453"/>
                <a:gd name="T69" fmla="*/ 336 h 459"/>
                <a:gd name="T70" fmla="*/ 50 w 453"/>
                <a:gd name="T71" fmla="*/ 376 h 459"/>
                <a:gd name="T72" fmla="*/ 85 w 453"/>
                <a:gd name="T73" fmla="*/ 369 h 459"/>
                <a:gd name="T74" fmla="*/ 109 w 453"/>
                <a:gd name="T75" fmla="*/ 377 h 459"/>
                <a:gd name="T76" fmla="*/ 120 w 453"/>
                <a:gd name="T77" fmla="*/ 410 h 459"/>
                <a:gd name="T78" fmla="*/ 127 w 453"/>
                <a:gd name="T79" fmla="*/ 436 h 459"/>
                <a:gd name="T80" fmla="*/ 152 w 453"/>
                <a:gd name="T81" fmla="*/ 426 h 459"/>
                <a:gd name="T82" fmla="*/ 179 w 453"/>
                <a:gd name="T83" fmla="*/ 412 h 459"/>
                <a:gd name="T84" fmla="*/ 204 w 453"/>
                <a:gd name="T85" fmla="*/ 416 h 459"/>
                <a:gd name="T86" fmla="*/ 218 w 453"/>
                <a:gd name="T87" fmla="*/ 459 h 459"/>
                <a:gd name="T88" fmla="*/ 242 w 453"/>
                <a:gd name="T89" fmla="*/ 449 h 459"/>
                <a:gd name="T90" fmla="*/ 268 w 453"/>
                <a:gd name="T91" fmla="*/ 413 h 459"/>
                <a:gd name="T92" fmla="*/ 287 w 453"/>
                <a:gd name="T93" fmla="*/ 408 h 459"/>
                <a:gd name="T94" fmla="*/ 316 w 453"/>
                <a:gd name="T95" fmla="*/ 441 h 459"/>
                <a:gd name="T96" fmla="*/ 337 w 453"/>
                <a:gd name="T97" fmla="*/ 431 h 459"/>
                <a:gd name="T98" fmla="*/ 333 w 453"/>
                <a:gd name="T99" fmla="*/ 385 h 459"/>
                <a:gd name="T100" fmla="*/ 354 w 453"/>
                <a:gd name="T101" fmla="*/ 368 h 459"/>
                <a:gd name="T102" fmla="*/ 398 w 453"/>
                <a:gd name="T103" fmla="*/ 382 h 459"/>
                <a:gd name="T104" fmla="*/ 413 w 453"/>
                <a:gd name="T105" fmla="*/ 363 h 459"/>
                <a:gd name="T106" fmla="*/ 390 w 453"/>
                <a:gd name="T107" fmla="*/ 323 h 459"/>
                <a:gd name="T108" fmla="*/ 404 w 453"/>
                <a:gd name="T109" fmla="*/ 293 h 459"/>
                <a:gd name="T110" fmla="*/ 447 w 453"/>
                <a:gd name="T111" fmla="*/ 292 h 459"/>
                <a:gd name="T112" fmla="*/ 451 w 453"/>
                <a:gd name="T113" fmla="*/ 276 h 459"/>
                <a:gd name="T114" fmla="*/ 226 w 453"/>
                <a:gd name="T115" fmla="*/ 368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459">
                  <a:moveTo>
                    <a:pt x="423" y="253"/>
                  </a:moveTo>
                  <a:cubicBezTo>
                    <a:pt x="420" y="252"/>
                    <a:pt x="417" y="250"/>
                    <a:pt x="414" y="249"/>
                  </a:cubicBezTo>
                  <a:cubicBezTo>
                    <a:pt x="414" y="247"/>
                    <a:pt x="414" y="245"/>
                    <a:pt x="414" y="243"/>
                  </a:cubicBezTo>
                  <a:cubicBezTo>
                    <a:pt x="415" y="239"/>
                    <a:pt x="415" y="235"/>
                    <a:pt x="415" y="233"/>
                  </a:cubicBezTo>
                  <a:cubicBezTo>
                    <a:pt x="415" y="231"/>
                    <a:pt x="415" y="229"/>
                    <a:pt x="415" y="229"/>
                  </a:cubicBezTo>
                  <a:cubicBezTo>
                    <a:pt x="415" y="229"/>
                    <a:pt x="415" y="228"/>
                    <a:pt x="415" y="226"/>
                  </a:cubicBezTo>
                  <a:cubicBezTo>
                    <a:pt x="415" y="223"/>
                    <a:pt x="415" y="220"/>
                    <a:pt x="414" y="216"/>
                  </a:cubicBezTo>
                  <a:cubicBezTo>
                    <a:pt x="414" y="214"/>
                    <a:pt x="414" y="212"/>
                    <a:pt x="414" y="210"/>
                  </a:cubicBezTo>
                  <a:cubicBezTo>
                    <a:pt x="417" y="209"/>
                    <a:pt x="420" y="207"/>
                    <a:pt x="423" y="206"/>
                  </a:cubicBezTo>
                  <a:cubicBezTo>
                    <a:pt x="431" y="202"/>
                    <a:pt x="438" y="198"/>
                    <a:pt x="444" y="195"/>
                  </a:cubicBezTo>
                  <a:cubicBezTo>
                    <a:pt x="449" y="192"/>
                    <a:pt x="453" y="190"/>
                    <a:pt x="453" y="190"/>
                  </a:cubicBezTo>
                  <a:cubicBezTo>
                    <a:pt x="453" y="190"/>
                    <a:pt x="452" y="189"/>
                    <a:pt x="452" y="187"/>
                  </a:cubicBezTo>
                  <a:cubicBezTo>
                    <a:pt x="452" y="185"/>
                    <a:pt x="452" y="184"/>
                    <a:pt x="451" y="183"/>
                  </a:cubicBezTo>
                  <a:cubicBezTo>
                    <a:pt x="451" y="181"/>
                    <a:pt x="451" y="180"/>
                    <a:pt x="450" y="178"/>
                  </a:cubicBezTo>
                  <a:cubicBezTo>
                    <a:pt x="450" y="177"/>
                    <a:pt x="450" y="175"/>
                    <a:pt x="449" y="174"/>
                  </a:cubicBezTo>
                  <a:cubicBezTo>
                    <a:pt x="449" y="173"/>
                    <a:pt x="449" y="173"/>
                    <a:pt x="449" y="172"/>
                  </a:cubicBezTo>
                  <a:cubicBezTo>
                    <a:pt x="449" y="171"/>
                    <a:pt x="448" y="171"/>
                    <a:pt x="448" y="170"/>
                  </a:cubicBezTo>
                  <a:cubicBezTo>
                    <a:pt x="448" y="168"/>
                    <a:pt x="447" y="166"/>
                    <a:pt x="447" y="166"/>
                  </a:cubicBezTo>
                  <a:cubicBezTo>
                    <a:pt x="447" y="166"/>
                    <a:pt x="443" y="166"/>
                    <a:pt x="437" y="166"/>
                  </a:cubicBezTo>
                  <a:cubicBezTo>
                    <a:pt x="435" y="166"/>
                    <a:pt x="434" y="166"/>
                    <a:pt x="432" y="165"/>
                  </a:cubicBezTo>
                  <a:cubicBezTo>
                    <a:pt x="430" y="165"/>
                    <a:pt x="428" y="165"/>
                    <a:pt x="426" y="165"/>
                  </a:cubicBezTo>
                  <a:cubicBezTo>
                    <a:pt x="422" y="165"/>
                    <a:pt x="418" y="165"/>
                    <a:pt x="414" y="165"/>
                  </a:cubicBezTo>
                  <a:cubicBezTo>
                    <a:pt x="411" y="165"/>
                    <a:pt x="407" y="165"/>
                    <a:pt x="404" y="166"/>
                  </a:cubicBezTo>
                  <a:cubicBezTo>
                    <a:pt x="403" y="163"/>
                    <a:pt x="402" y="162"/>
                    <a:pt x="402" y="160"/>
                  </a:cubicBezTo>
                  <a:cubicBezTo>
                    <a:pt x="400" y="156"/>
                    <a:pt x="399" y="153"/>
                    <a:pt x="398" y="151"/>
                  </a:cubicBezTo>
                  <a:cubicBezTo>
                    <a:pt x="397" y="149"/>
                    <a:pt x="396" y="148"/>
                    <a:pt x="396" y="148"/>
                  </a:cubicBezTo>
                  <a:cubicBezTo>
                    <a:pt x="396" y="148"/>
                    <a:pt x="396" y="146"/>
                    <a:pt x="395" y="144"/>
                  </a:cubicBezTo>
                  <a:cubicBezTo>
                    <a:pt x="394" y="142"/>
                    <a:pt x="392" y="139"/>
                    <a:pt x="390" y="136"/>
                  </a:cubicBezTo>
                  <a:cubicBezTo>
                    <a:pt x="390" y="135"/>
                    <a:pt x="389" y="134"/>
                    <a:pt x="389" y="133"/>
                  </a:cubicBezTo>
                  <a:cubicBezTo>
                    <a:pt x="388" y="132"/>
                    <a:pt x="387" y="131"/>
                    <a:pt x="387" y="131"/>
                  </a:cubicBezTo>
                  <a:cubicBezTo>
                    <a:pt x="389" y="128"/>
                    <a:pt x="391" y="125"/>
                    <a:pt x="394" y="123"/>
                  </a:cubicBezTo>
                  <a:cubicBezTo>
                    <a:pt x="399" y="116"/>
                    <a:pt x="404" y="110"/>
                    <a:pt x="407" y="105"/>
                  </a:cubicBezTo>
                  <a:cubicBezTo>
                    <a:pt x="411" y="99"/>
                    <a:pt x="413" y="96"/>
                    <a:pt x="413" y="96"/>
                  </a:cubicBezTo>
                  <a:cubicBezTo>
                    <a:pt x="413" y="96"/>
                    <a:pt x="412" y="95"/>
                    <a:pt x="411" y="93"/>
                  </a:cubicBezTo>
                  <a:cubicBezTo>
                    <a:pt x="410" y="91"/>
                    <a:pt x="408" y="89"/>
                    <a:pt x="406" y="86"/>
                  </a:cubicBezTo>
                  <a:cubicBezTo>
                    <a:pt x="405" y="85"/>
                    <a:pt x="404" y="84"/>
                    <a:pt x="403" y="83"/>
                  </a:cubicBezTo>
                  <a:cubicBezTo>
                    <a:pt x="402" y="82"/>
                    <a:pt x="401" y="81"/>
                    <a:pt x="401" y="80"/>
                  </a:cubicBezTo>
                  <a:cubicBezTo>
                    <a:pt x="399" y="78"/>
                    <a:pt x="398" y="77"/>
                    <a:pt x="398" y="77"/>
                  </a:cubicBezTo>
                  <a:cubicBezTo>
                    <a:pt x="398" y="77"/>
                    <a:pt x="397" y="77"/>
                    <a:pt x="395" y="78"/>
                  </a:cubicBezTo>
                  <a:cubicBezTo>
                    <a:pt x="394" y="79"/>
                    <a:pt x="391" y="79"/>
                    <a:pt x="388" y="81"/>
                  </a:cubicBezTo>
                  <a:cubicBezTo>
                    <a:pt x="383" y="83"/>
                    <a:pt x="375" y="87"/>
                    <a:pt x="368" y="90"/>
                  </a:cubicBezTo>
                  <a:cubicBezTo>
                    <a:pt x="365" y="92"/>
                    <a:pt x="361" y="93"/>
                    <a:pt x="359" y="95"/>
                  </a:cubicBezTo>
                  <a:cubicBezTo>
                    <a:pt x="357" y="93"/>
                    <a:pt x="355" y="92"/>
                    <a:pt x="354" y="91"/>
                  </a:cubicBezTo>
                  <a:cubicBezTo>
                    <a:pt x="351" y="88"/>
                    <a:pt x="348" y="86"/>
                    <a:pt x="347" y="84"/>
                  </a:cubicBezTo>
                  <a:cubicBezTo>
                    <a:pt x="346" y="84"/>
                    <a:pt x="345" y="83"/>
                    <a:pt x="345" y="83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4" y="82"/>
                    <a:pt x="343" y="81"/>
                    <a:pt x="341" y="80"/>
                  </a:cubicBezTo>
                  <a:cubicBezTo>
                    <a:pt x="339" y="78"/>
                    <a:pt x="337" y="77"/>
                    <a:pt x="333" y="74"/>
                  </a:cubicBezTo>
                  <a:cubicBezTo>
                    <a:pt x="332" y="73"/>
                    <a:pt x="330" y="72"/>
                    <a:pt x="328" y="71"/>
                  </a:cubicBezTo>
                  <a:cubicBezTo>
                    <a:pt x="329" y="67"/>
                    <a:pt x="330" y="64"/>
                    <a:pt x="331" y="61"/>
                  </a:cubicBezTo>
                  <a:cubicBezTo>
                    <a:pt x="332" y="57"/>
                    <a:pt x="333" y="53"/>
                    <a:pt x="333" y="49"/>
                  </a:cubicBezTo>
                  <a:cubicBezTo>
                    <a:pt x="334" y="45"/>
                    <a:pt x="335" y="41"/>
                    <a:pt x="335" y="38"/>
                  </a:cubicBezTo>
                  <a:cubicBezTo>
                    <a:pt x="336" y="32"/>
                    <a:pt x="337" y="28"/>
                    <a:pt x="337" y="28"/>
                  </a:cubicBezTo>
                  <a:cubicBezTo>
                    <a:pt x="337" y="28"/>
                    <a:pt x="337" y="28"/>
                    <a:pt x="336" y="28"/>
                  </a:cubicBezTo>
                  <a:cubicBezTo>
                    <a:pt x="335" y="27"/>
                    <a:pt x="335" y="27"/>
                    <a:pt x="334" y="26"/>
                  </a:cubicBezTo>
                  <a:cubicBezTo>
                    <a:pt x="332" y="25"/>
                    <a:pt x="329" y="24"/>
                    <a:pt x="326" y="22"/>
                  </a:cubicBezTo>
                  <a:cubicBezTo>
                    <a:pt x="323" y="21"/>
                    <a:pt x="321" y="20"/>
                    <a:pt x="318" y="19"/>
                  </a:cubicBezTo>
                  <a:cubicBezTo>
                    <a:pt x="317" y="18"/>
                    <a:pt x="317" y="18"/>
                    <a:pt x="316" y="18"/>
                  </a:cubicBezTo>
                  <a:cubicBezTo>
                    <a:pt x="315" y="18"/>
                    <a:pt x="315" y="17"/>
                    <a:pt x="315" y="17"/>
                  </a:cubicBezTo>
                  <a:cubicBezTo>
                    <a:pt x="315" y="17"/>
                    <a:pt x="312" y="20"/>
                    <a:pt x="308" y="25"/>
                  </a:cubicBezTo>
                  <a:cubicBezTo>
                    <a:pt x="306" y="28"/>
                    <a:pt x="303" y="30"/>
                    <a:pt x="301" y="33"/>
                  </a:cubicBezTo>
                  <a:cubicBezTo>
                    <a:pt x="298" y="36"/>
                    <a:pt x="296" y="39"/>
                    <a:pt x="293" y="43"/>
                  </a:cubicBezTo>
                  <a:cubicBezTo>
                    <a:pt x="291" y="45"/>
                    <a:pt x="289" y="48"/>
                    <a:pt x="287" y="51"/>
                  </a:cubicBezTo>
                  <a:cubicBezTo>
                    <a:pt x="285" y="50"/>
                    <a:pt x="283" y="50"/>
                    <a:pt x="281" y="49"/>
                  </a:cubicBezTo>
                  <a:cubicBezTo>
                    <a:pt x="279" y="48"/>
                    <a:pt x="277" y="48"/>
                    <a:pt x="276" y="48"/>
                  </a:cubicBezTo>
                  <a:cubicBezTo>
                    <a:pt x="275" y="47"/>
                    <a:pt x="274" y="47"/>
                    <a:pt x="274" y="47"/>
                  </a:cubicBezTo>
                  <a:cubicBezTo>
                    <a:pt x="273" y="47"/>
                    <a:pt x="272" y="47"/>
                    <a:pt x="272" y="47"/>
                  </a:cubicBezTo>
                  <a:cubicBezTo>
                    <a:pt x="270" y="46"/>
                    <a:pt x="268" y="46"/>
                    <a:pt x="268" y="46"/>
                  </a:cubicBezTo>
                  <a:cubicBezTo>
                    <a:pt x="268" y="46"/>
                    <a:pt x="267" y="45"/>
                    <a:pt x="265" y="45"/>
                  </a:cubicBezTo>
                  <a:cubicBezTo>
                    <a:pt x="263" y="44"/>
                    <a:pt x="259" y="44"/>
                    <a:pt x="255" y="43"/>
                  </a:cubicBezTo>
                  <a:cubicBezTo>
                    <a:pt x="253" y="43"/>
                    <a:pt x="251" y="43"/>
                    <a:pt x="249" y="42"/>
                  </a:cubicBezTo>
                  <a:cubicBezTo>
                    <a:pt x="249" y="39"/>
                    <a:pt x="248" y="36"/>
                    <a:pt x="247" y="32"/>
                  </a:cubicBezTo>
                  <a:cubicBezTo>
                    <a:pt x="245" y="24"/>
                    <a:pt x="243" y="16"/>
                    <a:pt x="242" y="10"/>
                  </a:cubicBezTo>
                  <a:cubicBezTo>
                    <a:pt x="240" y="4"/>
                    <a:pt x="239" y="0"/>
                    <a:pt x="239" y="0"/>
                  </a:cubicBezTo>
                  <a:cubicBezTo>
                    <a:pt x="239" y="0"/>
                    <a:pt x="238" y="0"/>
                    <a:pt x="238" y="0"/>
                  </a:cubicBezTo>
                  <a:cubicBezTo>
                    <a:pt x="237" y="0"/>
                    <a:pt x="236" y="0"/>
                    <a:pt x="235" y="0"/>
                  </a:cubicBezTo>
                  <a:cubicBezTo>
                    <a:pt x="233" y="0"/>
                    <a:pt x="229" y="0"/>
                    <a:pt x="226" y="0"/>
                  </a:cubicBezTo>
                  <a:cubicBezTo>
                    <a:pt x="223" y="0"/>
                    <a:pt x="220" y="0"/>
                    <a:pt x="218" y="0"/>
                  </a:cubicBezTo>
                  <a:cubicBezTo>
                    <a:pt x="217" y="0"/>
                    <a:pt x="216" y="0"/>
                    <a:pt x="215" y="0"/>
                  </a:cubicBezTo>
                  <a:cubicBezTo>
                    <a:pt x="215" y="0"/>
                    <a:pt x="214" y="0"/>
                    <a:pt x="214" y="0"/>
                  </a:cubicBezTo>
                  <a:cubicBezTo>
                    <a:pt x="214" y="0"/>
                    <a:pt x="213" y="4"/>
                    <a:pt x="211" y="10"/>
                  </a:cubicBezTo>
                  <a:cubicBezTo>
                    <a:pt x="210" y="16"/>
                    <a:pt x="207" y="24"/>
                    <a:pt x="206" y="32"/>
                  </a:cubicBezTo>
                  <a:cubicBezTo>
                    <a:pt x="205" y="36"/>
                    <a:pt x="204" y="39"/>
                    <a:pt x="204" y="42"/>
                  </a:cubicBezTo>
                  <a:cubicBezTo>
                    <a:pt x="202" y="43"/>
                    <a:pt x="199" y="43"/>
                    <a:pt x="197" y="43"/>
                  </a:cubicBezTo>
                  <a:cubicBezTo>
                    <a:pt x="194" y="44"/>
                    <a:pt x="190" y="44"/>
                    <a:pt x="188" y="45"/>
                  </a:cubicBezTo>
                  <a:cubicBezTo>
                    <a:pt x="186" y="45"/>
                    <a:pt x="185" y="46"/>
                    <a:pt x="185" y="46"/>
                  </a:cubicBezTo>
                  <a:cubicBezTo>
                    <a:pt x="185" y="46"/>
                    <a:pt x="183" y="46"/>
                    <a:pt x="181" y="47"/>
                  </a:cubicBezTo>
                  <a:cubicBezTo>
                    <a:pt x="180" y="47"/>
                    <a:pt x="180" y="47"/>
                    <a:pt x="179" y="47"/>
                  </a:cubicBezTo>
                  <a:cubicBezTo>
                    <a:pt x="178" y="47"/>
                    <a:pt x="178" y="47"/>
                    <a:pt x="177" y="48"/>
                  </a:cubicBezTo>
                  <a:cubicBezTo>
                    <a:pt x="175" y="48"/>
                    <a:pt x="174" y="48"/>
                    <a:pt x="172" y="49"/>
                  </a:cubicBezTo>
                  <a:cubicBezTo>
                    <a:pt x="170" y="50"/>
                    <a:pt x="168" y="50"/>
                    <a:pt x="166" y="51"/>
                  </a:cubicBezTo>
                  <a:cubicBezTo>
                    <a:pt x="164" y="48"/>
                    <a:pt x="162" y="45"/>
                    <a:pt x="160" y="43"/>
                  </a:cubicBezTo>
                  <a:cubicBezTo>
                    <a:pt x="157" y="39"/>
                    <a:pt x="154" y="36"/>
                    <a:pt x="152" y="33"/>
                  </a:cubicBezTo>
                  <a:cubicBezTo>
                    <a:pt x="149" y="30"/>
                    <a:pt x="147" y="28"/>
                    <a:pt x="145" y="25"/>
                  </a:cubicBezTo>
                  <a:cubicBezTo>
                    <a:pt x="141" y="20"/>
                    <a:pt x="138" y="17"/>
                    <a:pt x="138" y="17"/>
                  </a:cubicBezTo>
                  <a:cubicBezTo>
                    <a:pt x="138" y="17"/>
                    <a:pt x="138" y="18"/>
                    <a:pt x="137" y="18"/>
                  </a:cubicBezTo>
                  <a:cubicBezTo>
                    <a:pt x="136" y="18"/>
                    <a:pt x="135" y="18"/>
                    <a:pt x="134" y="19"/>
                  </a:cubicBezTo>
                  <a:cubicBezTo>
                    <a:pt x="132" y="20"/>
                    <a:pt x="130" y="21"/>
                    <a:pt x="127" y="22"/>
                  </a:cubicBezTo>
                  <a:cubicBezTo>
                    <a:pt x="124" y="24"/>
                    <a:pt x="121" y="25"/>
                    <a:pt x="119" y="26"/>
                  </a:cubicBezTo>
                  <a:cubicBezTo>
                    <a:pt x="118" y="27"/>
                    <a:pt x="117" y="27"/>
                    <a:pt x="117" y="28"/>
                  </a:cubicBezTo>
                  <a:cubicBezTo>
                    <a:pt x="116" y="28"/>
                    <a:pt x="116" y="28"/>
                    <a:pt x="116" y="28"/>
                  </a:cubicBezTo>
                  <a:cubicBezTo>
                    <a:pt x="116" y="28"/>
                    <a:pt x="116" y="32"/>
                    <a:pt x="118" y="38"/>
                  </a:cubicBezTo>
                  <a:cubicBezTo>
                    <a:pt x="118" y="41"/>
                    <a:pt x="119" y="45"/>
                    <a:pt x="120" y="49"/>
                  </a:cubicBezTo>
                  <a:cubicBezTo>
                    <a:pt x="120" y="53"/>
                    <a:pt x="121" y="57"/>
                    <a:pt x="122" y="61"/>
                  </a:cubicBezTo>
                  <a:cubicBezTo>
                    <a:pt x="123" y="64"/>
                    <a:pt x="124" y="67"/>
                    <a:pt x="125" y="71"/>
                  </a:cubicBezTo>
                  <a:cubicBezTo>
                    <a:pt x="123" y="72"/>
                    <a:pt x="121" y="73"/>
                    <a:pt x="120" y="74"/>
                  </a:cubicBezTo>
                  <a:cubicBezTo>
                    <a:pt x="116" y="77"/>
                    <a:pt x="114" y="78"/>
                    <a:pt x="112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2"/>
                    <a:pt x="108" y="83"/>
                  </a:cubicBezTo>
                  <a:cubicBezTo>
                    <a:pt x="108" y="83"/>
                    <a:pt x="107" y="84"/>
                    <a:pt x="106" y="84"/>
                  </a:cubicBezTo>
                  <a:cubicBezTo>
                    <a:pt x="104" y="86"/>
                    <a:pt x="102" y="88"/>
                    <a:pt x="99" y="91"/>
                  </a:cubicBezTo>
                  <a:cubicBezTo>
                    <a:pt x="98" y="92"/>
                    <a:pt x="96" y="93"/>
                    <a:pt x="94" y="95"/>
                  </a:cubicBezTo>
                  <a:cubicBezTo>
                    <a:pt x="91" y="93"/>
                    <a:pt x="88" y="92"/>
                    <a:pt x="85" y="90"/>
                  </a:cubicBezTo>
                  <a:cubicBezTo>
                    <a:pt x="78" y="87"/>
                    <a:pt x="70" y="83"/>
                    <a:pt x="64" y="81"/>
                  </a:cubicBezTo>
                  <a:cubicBezTo>
                    <a:pt x="62" y="79"/>
                    <a:pt x="59" y="79"/>
                    <a:pt x="57" y="78"/>
                  </a:cubicBezTo>
                  <a:cubicBezTo>
                    <a:pt x="56" y="77"/>
                    <a:pt x="55" y="77"/>
                    <a:pt x="55" y="77"/>
                  </a:cubicBezTo>
                  <a:cubicBezTo>
                    <a:pt x="55" y="77"/>
                    <a:pt x="54" y="78"/>
                    <a:pt x="52" y="80"/>
                  </a:cubicBezTo>
                  <a:cubicBezTo>
                    <a:pt x="52" y="81"/>
                    <a:pt x="51" y="82"/>
                    <a:pt x="50" y="83"/>
                  </a:cubicBezTo>
                  <a:cubicBezTo>
                    <a:pt x="49" y="84"/>
                    <a:pt x="48" y="85"/>
                    <a:pt x="47" y="86"/>
                  </a:cubicBezTo>
                  <a:cubicBezTo>
                    <a:pt x="45" y="89"/>
                    <a:pt x="43" y="91"/>
                    <a:pt x="42" y="93"/>
                  </a:cubicBezTo>
                  <a:cubicBezTo>
                    <a:pt x="40" y="95"/>
                    <a:pt x="40" y="96"/>
                    <a:pt x="40" y="96"/>
                  </a:cubicBezTo>
                  <a:cubicBezTo>
                    <a:pt x="40" y="96"/>
                    <a:pt x="42" y="99"/>
                    <a:pt x="46" y="105"/>
                  </a:cubicBezTo>
                  <a:cubicBezTo>
                    <a:pt x="49" y="110"/>
                    <a:pt x="54" y="116"/>
                    <a:pt x="59" y="123"/>
                  </a:cubicBezTo>
                  <a:cubicBezTo>
                    <a:pt x="62" y="125"/>
                    <a:pt x="64" y="128"/>
                    <a:pt x="66" y="131"/>
                  </a:cubicBezTo>
                  <a:cubicBezTo>
                    <a:pt x="65" y="131"/>
                    <a:pt x="65" y="132"/>
                    <a:pt x="64" y="133"/>
                  </a:cubicBezTo>
                  <a:cubicBezTo>
                    <a:pt x="64" y="134"/>
                    <a:pt x="63" y="135"/>
                    <a:pt x="63" y="136"/>
                  </a:cubicBezTo>
                  <a:cubicBezTo>
                    <a:pt x="61" y="139"/>
                    <a:pt x="59" y="142"/>
                    <a:pt x="58" y="144"/>
                  </a:cubicBezTo>
                  <a:cubicBezTo>
                    <a:pt x="57" y="146"/>
                    <a:pt x="57" y="148"/>
                    <a:pt x="57" y="148"/>
                  </a:cubicBezTo>
                  <a:cubicBezTo>
                    <a:pt x="57" y="148"/>
                    <a:pt x="56" y="149"/>
                    <a:pt x="55" y="151"/>
                  </a:cubicBezTo>
                  <a:cubicBezTo>
                    <a:pt x="54" y="153"/>
                    <a:pt x="53" y="156"/>
                    <a:pt x="51" y="160"/>
                  </a:cubicBezTo>
                  <a:cubicBezTo>
                    <a:pt x="51" y="162"/>
                    <a:pt x="50" y="163"/>
                    <a:pt x="49" y="166"/>
                  </a:cubicBezTo>
                  <a:cubicBezTo>
                    <a:pt x="46" y="165"/>
                    <a:pt x="42" y="165"/>
                    <a:pt x="39" y="165"/>
                  </a:cubicBezTo>
                  <a:cubicBezTo>
                    <a:pt x="35" y="165"/>
                    <a:pt x="31" y="165"/>
                    <a:pt x="27" y="165"/>
                  </a:cubicBezTo>
                  <a:cubicBezTo>
                    <a:pt x="25" y="165"/>
                    <a:pt x="23" y="165"/>
                    <a:pt x="21" y="165"/>
                  </a:cubicBezTo>
                  <a:cubicBezTo>
                    <a:pt x="19" y="166"/>
                    <a:pt x="18" y="166"/>
                    <a:pt x="16" y="166"/>
                  </a:cubicBezTo>
                  <a:cubicBezTo>
                    <a:pt x="10" y="166"/>
                    <a:pt x="6" y="166"/>
                    <a:pt x="6" y="166"/>
                  </a:cubicBezTo>
                  <a:cubicBezTo>
                    <a:pt x="6" y="166"/>
                    <a:pt x="5" y="168"/>
                    <a:pt x="5" y="170"/>
                  </a:cubicBezTo>
                  <a:cubicBezTo>
                    <a:pt x="4" y="171"/>
                    <a:pt x="4" y="171"/>
                    <a:pt x="4" y="172"/>
                  </a:cubicBezTo>
                  <a:cubicBezTo>
                    <a:pt x="4" y="173"/>
                    <a:pt x="4" y="173"/>
                    <a:pt x="4" y="174"/>
                  </a:cubicBezTo>
                  <a:cubicBezTo>
                    <a:pt x="3" y="175"/>
                    <a:pt x="3" y="177"/>
                    <a:pt x="3" y="178"/>
                  </a:cubicBezTo>
                  <a:cubicBezTo>
                    <a:pt x="2" y="180"/>
                    <a:pt x="2" y="181"/>
                    <a:pt x="2" y="183"/>
                  </a:cubicBezTo>
                  <a:cubicBezTo>
                    <a:pt x="1" y="184"/>
                    <a:pt x="1" y="185"/>
                    <a:pt x="1" y="187"/>
                  </a:cubicBez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4" y="192"/>
                    <a:pt x="9" y="195"/>
                  </a:cubicBezTo>
                  <a:cubicBezTo>
                    <a:pt x="15" y="198"/>
                    <a:pt x="22" y="202"/>
                    <a:pt x="30" y="206"/>
                  </a:cubicBezTo>
                  <a:cubicBezTo>
                    <a:pt x="33" y="207"/>
                    <a:pt x="36" y="209"/>
                    <a:pt x="39" y="210"/>
                  </a:cubicBezTo>
                  <a:cubicBezTo>
                    <a:pt x="39" y="212"/>
                    <a:pt x="39" y="214"/>
                    <a:pt x="39" y="216"/>
                  </a:cubicBezTo>
                  <a:cubicBezTo>
                    <a:pt x="38" y="220"/>
                    <a:pt x="38" y="223"/>
                    <a:pt x="38" y="226"/>
                  </a:cubicBezTo>
                  <a:cubicBezTo>
                    <a:pt x="38" y="228"/>
                    <a:pt x="38" y="229"/>
                    <a:pt x="38" y="229"/>
                  </a:cubicBezTo>
                  <a:cubicBezTo>
                    <a:pt x="38" y="229"/>
                    <a:pt x="38" y="231"/>
                    <a:pt x="38" y="233"/>
                  </a:cubicBezTo>
                  <a:cubicBezTo>
                    <a:pt x="38" y="235"/>
                    <a:pt x="38" y="239"/>
                    <a:pt x="39" y="243"/>
                  </a:cubicBezTo>
                  <a:cubicBezTo>
                    <a:pt x="39" y="245"/>
                    <a:pt x="39" y="247"/>
                    <a:pt x="39" y="249"/>
                  </a:cubicBezTo>
                  <a:cubicBezTo>
                    <a:pt x="36" y="250"/>
                    <a:pt x="33" y="252"/>
                    <a:pt x="30" y="253"/>
                  </a:cubicBezTo>
                  <a:cubicBezTo>
                    <a:pt x="22" y="257"/>
                    <a:pt x="15" y="260"/>
                    <a:pt x="9" y="263"/>
                  </a:cubicBezTo>
                  <a:cubicBezTo>
                    <a:pt x="4" y="266"/>
                    <a:pt x="0" y="268"/>
                    <a:pt x="0" y="268"/>
                  </a:cubicBezTo>
                  <a:cubicBezTo>
                    <a:pt x="0" y="268"/>
                    <a:pt x="0" y="270"/>
                    <a:pt x="1" y="272"/>
                  </a:cubicBezTo>
                  <a:cubicBezTo>
                    <a:pt x="1" y="273"/>
                    <a:pt x="1" y="275"/>
                    <a:pt x="2" y="276"/>
                  </a:cubicBezTo>
                  <a:cubicBezTo>
                    <a:pt x="2" y="277"/>
                    <a:pt x="2" y="279"/>
                    <a:pt x="3" y="280"/>
                  </a:cubicBezTo>
                  <a:cubicBezTo>
                    <a:pt x="3" y="282"/>
                    <a:pt x="3" y="283"/>
                    <a:pt x="4" y="285"/>
                  </a:cubicBezTo>
                  <a:cubicBezTo>
                    <a:pt x="4" y="286"/>
                    <a:pt x="4" y="286"/>
                    <a:pt x="4" y="287"/>
                  </a:cubicBezTo>
                  <a:cubicBezTo>
                    <a:pt x="4" y="287"/>
                    <a:pt x="4" y="288"/>
                    <a:pt x="5" y="289"/>
                  </a:cubicBezTo>
                  <a:cubicBezTo>
                    <a:pt x="5" y="291"/>
                    <a:pt x="6" y="292"/>
                    <a:pt x="6" y="292"/>
                  </a:cubicBezTo>
                  <a:cubicBezTo>
                    <a:pt x="6" y="292"/>
                    <a:pt x="10" y="293"/>
                    <a:pt x="16" y="293"/>
                  </a:cubicBezTo>
                  <a:cubicBezTo>
                    <a:pt x="18" y="293"/>
                    <a:pt x="19" y="293"/>
                    <a:pt x="21" y="293"/>
                  </a:cubicBezTo>
                  <a:cubicBezTo>
                    <a:pt x="23" y="293"/>
                    <a:pt x="25" y="293"/>
                    <a:pt x="27" y="293"/>
                  </a:cubicBezTo>
                  <a:cubicBezTo>
                    <a:pt x="31" y="293"/>
                    <a:pt x="35" y="294"/>
                    <a:pt x="39" y="293"/>
                  </a:cubicBezTo>
                  <a:cubicBezTo>
                    <a:pt x="42" y="293"/>
                    <a:pt x="46" y="293"/>
                    <a:pt x="49" y="293"/>
                  </a:cubicBezTo>
                  <a:cubicBezTo>
                    <a:pt x="50" y="295"/>
                    <a:pt x="51" y="297"/>
                    <a:pt x="51" y="299"/>
                  </a:cubicBezTo>
                  <a:cubicBezTo>
                    <a:pt x="53" y="303"/>
                    <a:pt x="54" y="306"/>
                    <a:pt x="55" y="308"/>
                  </a:cubicBezTo>
                  <a:cubicBezTo>
                    <a:pt x="56" y="310"/>
                    <a:pt x="57" y="311"/>
                    <a:pt x="57" y="311"/>
                  </a:cubicBezTo>
                  <a:cubicBezTo>
                    <a:pt x="57" y="311"/>
                    <a:pt x="57" y="312"/>
                    <a:pt x="58" y="314"/>
                  </a:cubicBezTo>
                  <a:cubicBezTo>
                    <a:pt x="59" y="316"/>
                    <a:pt x="61" y="319"/>
                    <a:pt x="63" y="323"/>
                  </a:cubicBezTo>
                  <a:cubicBezTo>
                    <a:pt x="63" y="324"/>
                    <a:pt x="64" y="325"/>
                    <a:pt x="64" y="325"/>
                  </a:cubicBezTo>
                  <a:cubicBezTo>
                    <a:pt x="65" y="326"/>
                    <a:pt x="65" y="327"/>
                    <a:pt x="66" y="328"/>
                  </a:cubicBezTo>
                  <a:cubicBezTo>
                    <a:pt x="64" y="331"/>
                    <a:pt x="62" y="333"/>
                    <a:pt x="59" y="336"/>
                  </a:cubicBezTo>
                  <a:cubicBezTo>
                    <a:pt x="54" y="342"/>
                    <a:pt x="49" y="349"/>
                    <a:pt x="46" y="354"/>
                  </a:cubicBezTo>
                  <a:cubicBezTo>
                    <a:pt x="42" y="359"/>
                    <a:pt x="40" y="363"/>
                    <a:pt x="40" y="363"/>
                  </a:cubicBezTo>
                  <a:cubicBezTo>
                    <a:pt x="40" y="363"/>
                    <a:pt x="40" y="364"/>
                    <a:pt x="42" y="366"/>
                  </a:cubicBezTo>
                  <a:cubicBezTo>
                    <a:pt x="43" y="368"/>
                    <a:pt x="45" y="370"/>
                    <a:pt x="47" y="373"/>
                  </a:cubicBezTo>
                  <a:cubicBezTo>
                    <a:pt x="48" y="374"/>
                    <a:pt x="49" y="375"/>
                    <a:pt x="50" y="376"/>
                  </a:cubicBezTo>
                  <a:cubicBezTo>
                    <a:pt x="51" y="377"/>
                    <a:pt x="52" y="378"/>
                    <a:pt x="52" y="379"/>
                  </a:cubicBezTo>
                  <a:cubicBezTo>
                    <a:pt x="54" y="381"/>
                    <a:pt x="55" y="382"/>
                    <a:pt x="55" y="382"/>
                  </a:cubicBezTo>
                  <a:cubicBezTo>
                    <a:pt x="55" y="382"/>
                    <a:pt x="56" y="382"/>
                    <a:pt x="57" y="381"/>
                  </a:cubicBezTo>
                  <a:cubicBezTo>
                    <a:pt x="59" y="380"/>
                    <a:pt x="62" y="379"/>
                    <a:pt x="64" y="378"/>
                  </a:cubicBezTo>
                  <a:cubicBezTo>
                    <a:pt x="70" y="376"/>
                    <a:pt x="78" y="372"/>
                    <a:pt x="85" y="369"/>
                  </a:cubicBezTo>
                  <a:cubicBezTo>
                    <a:pt x="88" y="367"/>
                    <a:pt x="91" y="365"/>
                    <a:pt x="94" y="364"/>
                  </a:cubicBezTo>
                  <a:cubicBezTo>
                    <a:pt x="96" y="365"/>
                    <a:pt x="98" y="367"/>
                    <a:pt x="99" y="368"/>
                  </a:cubicBezTo>
                  <a:cubicBezTo>
                    <a:pt x="102" y="371"/>
                    <a:pt x="104" y="373"/>
                    <a:pt x="106" y="374"/>
                  </a:cubicBezTo>
                  <a:cubicBezTo>
                    <a:pt x="107" y="375"/>
                    <a:pt x="108" y="376"/>
                    <a:pt x="108" y="376"/>
                  </a:cubicBezTo>
                  <a:cubicBezTo>
                    <a:pt x="109" y="376"/>
                    <a:pt x="109" y="377"/>
                    <a:pt x="109" y="377"/>
                  </a:cubicBezTo>
                  <a:cubicBezTo>
                    <a:pt x="109" y="377"/>
                    <a:pt x="110" y="377"/>
                    <a:pt x="112" y="379"/>
                  </a:cubicBezTo>
                  <a:cubicBezTo>
                    <a:pt x="114" y="380"/>
                    <a:pt x="116" y="382"/>
                    <a:pt x="120" y="385"/>
                  </a:cubicBezTo>
                  <a:cubicBezTo>
                    <a:pt x="121" y="386"/>
                    <a:pt x="123" y="387"/>
                    <a:pt x="125" y="388"/>
                  </a:cubicBezTo>
                  <a:cubicBezTo>
                    <a:pt x="124" y="391"/>
                    <a:pt x="123" y="395"/>
                    <a:pt x="122" y="398"/>
                  </a:cubicBezTo>
                  <a:cubicBezTo>
                    <a:pt x="121" y="402"/>
                    <a:pt x="120" y="406"/>
                    <a:pt x="120" y="410"/>
                  </a:cubicBezTo>
                  <a:cubicBezTo>
                    <a:pt x="119" y="414"/>
                    <a:pt x="118" y="417"/>
                    <a:pt x="118" y="420"/>
                  </a:cubicBezTo>
                  <a:cubicBezTo>
                    <a:pt x="116" y="427"/>
                    <a:pt x="116" y="431"/>
                    <a:pt x="116" y="431"/>
                  </a:cubicBezTo>
                  <a:cubicBezTo>
                    <a:pt x="116" y="431"/>
                    <a:pt x="116" y="431"/>
                    <a:pt x="117" y="431"/>
                  </a:cubicBezTo>
                  <a:cubicBezTo>
                    <a:pt x="117" y="432"/>
                    <a:pt x="118" y="432"/>
                    <a:pt x="119" y="432"/>
                  </a:cubicBezTo>
                  <a:cubicBezTo>
                    <a:pt x="121" y="434"/>
                    <a:pt x="124" y="435"/>
                    <a:pt x="127" y="436"/>
                  </a:cubicBezTo>
                  <a:cubicBezTo>
                    <a:pt x="130" y="438"/>
                    <a:pt x="132" y="439"/>
                    <a:pt x="134" y="440"/>
                  </a:cubicBezTo>
                  <a:cubicBezTo>
                    <a:pt x="135" y="440"/>
                    <a:pt x="136" y="441"/>
                    <a:pt x="137" y="441"/>
                  </a:cubicBezTo>
                  <a:cubicBezTo>
                    <a:pt x="138" y="441"/>
                    <a:pt x="138" y="441"/>
                    <a:pt x="138" y="441"/>
                  </a:cubicBezTo>
                  <a:cubicBezTo>
                    <a:pt x="138" y="441"/>
                    <a:pt x="141" y="438"/>
                    <a:pt x="145" y="434"/>
                  </a:cubicBezTo>
                  <a:cubicBezTo>
                    <a:pt x="147" y="431"/>
                    <a:pt x="149" y="428"/>
                    <a:pt x="152" y="426"/>
                  </a:cubicBezTo>
                  <a:cubicBezTo>
                    <a:pt x="154" y="423"/>
                    <a:pt x="157" y="419"/>
                    <a:pt x="160" y="416"/>
                  </a:cubicBezTo>
                  <a:cubicBezTo>
                    <a:pt x="162" y="413"/>
                    <a:pt x="164" y="410"/>
                    <a:pt x="166" y="408"/>
                  </a:cubicBezTo>
                  <a:cubicBezTo>
                    <a:pt x="168" y="408"/>
                    <a:pt x="170" y="409"/>
                    <a:pt x="172" y="410"/>
                  </a:cubicBezTo>
                  <a:cubicBezTo>
                    <a:pt x="174" y="410"/>
                    <a:pt x="175" y="411"/>
                    <a:pt x="177" y="411"/>
                  </a:cubicBezTo>
                  <a:cubicBezTo>
                    <a:pt x="178" y="411"/>
                    <a:pt x="178" y="412"/>
                    <a:pt x="179" y="412"/>
                  </a:cubicBezTo>
                  <a:cubicBezTo>
                    <a:pt x="180" y="412"/>
                    <a:pt x="180" y="412"/>
                    <a:pt x="181" y="412"/>
                  </a:cubicBezTo>
                  <a:cubicBezTo>
                    <a:pt x="183" y="413"/>
                    <a:pt x="185" y="413"/>
                    <a:pt x="185" y="413"/>
                  </a:cubicBezTo>
                  <a:cubicBezTo>
                    <a:pt x="185" y="413"/>
                    <a:pt x="186" y="413"/>
                    <a:pt x="188" y="414"/>
                  </a:cubicBezTo>
                  <a:cubicBezTo>
                    <a:pt x="190" y="414"/>
                    <a:pt x="194" y="415"/>
                    <a:pt x="197" y="416"/>
                  </a:cubicBezTo>
                  <a:cubicBezTo>
                    <a:pt x="199" y="416"/>
                    <a:pt x="202" y="416"/>
                    <a:pt x="204" y="416"/>
                  </a:cubicBezTo>
                  <a:cubicBezTo>
                    <a:pt x="204" y="420"/>
                    <a:pt x="205" y="423"/>
                    <a:pt x="206" y="427"/>
                  </a:cubicBezTo>
                  <a:cubicBezTo>
                    <a:pt x="207" y="435"/>
                    <a:pt x="210" y="443"/>
                    <a:pt x="211" y="449"/>
                  </a:cubicBezTo>
                  <a:cubicBezTo>
                    <a:pt x="213" y="455"/>
                    <a:pt x="214" y="459"/>
                    <a:pt x="214" y="459"/>
                  </a:cubicBezTo>
                  <a:cubicBezTo>
                    <a:pt x="214" y="459"/>
                    <a:pt x="215" y="459"/>
                    <a:pt x="215" y="459"/>
                  </a:cubicBezTo>
                  <a:cubicBezTo>
                    <a:pt x="216" y="459"/>
                    <a:pt x="217" y="459"/>
                    <a:pt x="218" y="459"/>
                  </a:cubicBezTo>
                  <a:cubicBezTo>
                    <a:pt x="220" y="459"/>
                    <a:pt x="223" y="459"/>
                    <a:pt x="226" y="459"/>
                  </a:cubicBezTo>
                  <a:cubicBezTo>
                    <a:pt x="229" y="459"/>
                    <a:pt x="233" y="459"/>
                    <a:pt x="235" y="459"/>
                  </a:cubicBezTo>
                  <a:cubicBezTo>
                    <a:pt x="236" y="459"/>
                    <a:pt x="237" y="459"/>
                    <a:pt x="238" y="459"/>
                  </a:cubicBezTo>
                  <a:cubicBezTo>
                    <a:pt x="238" y="459"/>
                    <a:pt x="239" y="459"/>
                    <a:pt x="239" y="459"/>
                  </a:cubicBezTo>
                  <a:cubicBezTo>
                    <a:pt x="239" y="459"/>
                    <a:pt x="240" y="455"/>
                    <a:pt x="242" y="449"/>
                  </a:cubicBezTo>
                  <a:cubicBezTo>
                    <a:pt x="243" y="443"/>
                    <a:pt x="245" y="435"/>
                    <a:pt x="247" y="427"/>
                  </a:cubicBezTo>
                  <a:cubicBezTo>
                    <a:pt x="248" y="423"/>
                    <a:pt x="249" y="420"/>
                    <a:pt x="249" y="416"/>
                  </a:cubicBezTo>
                  <a:cubicBezTo>
                    <a:pt x="251" y="416"/>
                    <a:pt x="253" y="416"/>
                    <a:pt x="255" y="416"/>
                  </a:cubicBezTo>
                  <a:cubicBezTo>
                    <a:pt x="259" y="415"/>
                    <a:pt x="263" y="414"/>
                    <a:pt x="265" y="414"/>
                  </a:cubicBezTo>
                  <a:cubicBezTo>
                    <a:pt x="267" y="413"/>
                    <a:pt x="268" y="413"/>
                    <a:pt x="268" y="413"/>
                  </a:cubicBezTo>
                  <a:cubicBezTo>
                    <a:pt x="268" y="413"/>
                    <a:pt x="270" y="413"/>
                    <a:pt x="272" y="412"/>
                  </a:cubicBezTo>
                  <a:cubicBezTo>
                    <a:pt x="272" y="412"/>
                    <a:pt x="273" y="412"/>
                    <a:pt x="274" y="412"/>
                  </a:cubicBezTo>
                  <a:cubicBezTo>
                    <a:pt x="274" y="412"/>
                    <a:pt x="275" y="411"/>
                    <a:pt x="276" y="411"/>
                  </a:cubicBezTo>
                  <a:cubicBezTo>
                    <a:pt x="277" y="411"/>
                    <a:pt x="279" y="410"/>
                    <a:pt x="281" y="410"/>
                  </a:cubicBezTo>
                  <a:cubicBezTo>
                    <a:pt x="283" y="409"/>
                    <a:pt x="285" y="408"/>
                    <a:pt x="287" y="408"/>
                  </a:cubicBezTo>
                  <a:cubicBezTo>
                    <a:pt x="289" y="410"/>
                    <a:pt x="291" y="413"/>
                    <a:pt x="293" y="416"/>
                  </a:cubicBezTo>
                  <a:cubicBezTo>
                    <a:pt x="296" y="419"/>
                    <a:pt x="298" y="423"/>
                    <a:pt x="301" y="426"/>
                  </a:cubicBezTo>
                  <a:cubicBezTo>
                    <a:pt x="303" y="428"/>
                    <a:pt x="306" y="431"/>
                    <a:pt x="308" y="434"/>
                  </a:cubicBezTo>
                  <a:cubicBezTo>
                    <a:pt x="312" y="438"/>
                    <a:pt x="315" y="441"/>
                    <a:pt x="315" y="441"/>
                  </a:cubicBezTo>
                  <a:cubicBezTo>
                    <a:pt x="315" y="441"/>
                    <a:pt x="315" y="441"/>
                    <a:pt x="316" y="441"/>
                  </a:cubicBezTo>
                  <a:cubicBezTo>
                    <a:pt x="317" y="441"/>
                    <a:pt x="317" y="440"/>
                    <a:pt x="318" y="440"/>
                  </a:cubicBezTo>
                  <a:cubicBezTo>
                    <a:pt x="321" y="439"/>
                    <a:pt x="323" y="438"/>
                    <a:pt x="326" y="436"/>
                  </a:cubicBezTo>
                  <a:cubicBezTo>
                    <a:pt x="329" y="435"/>
                    <a:pt x="332" y="434"/>
                    <a:pt x="334" y="432"/>
                  </a:cubicBezTo>
                  <a:cubicBezTo>
                    <a:pt x="335" y="432"/>
                    <a:pt x="335" y="432"/>
                    <a:pt x="336" y="431"/>
                  </a:cubicBezTo>
                  <a:cubicBezTo>
                    <a:pt x="337" y="431"/>
                    <a:pt x="337" y="431"/>
                    <a:pt x="337" y="431"/>
                  </a:cubicBezTo>
                  <a:cubicBezTo>
                    <a:pt x="337" y="431"/>
                    <a:pt x="336" y="427"/>
                    <a:pt x="335" y="420"/>
                  </a:cubicBezTo>
                  <a:cubicBezTo>
                    <a:pt x="335" y="417"/>
                    <a:pt x="334" y="414"/>
                    <a:pt x="333" y="410"/>
                  </a:cubicBezTo>
                  <a:cubicBezTo>
                    <a:pt x="333" y="406"/>
                    <a:pt x="332" y="402"/>
                    <a:pt x="331" y="398"/>
                  </a:cubicBezTo>
                  <a:cubicBezTo>
                    <a:pt x="330" y="395"/>
                    <a:pt x="329" y="391"/>
                    <a:pt x="328" y="388"/>
                  </a:cubicBezTo>
                  <a:cubicBezTo>
                    <a:pt x="330" y="387"/>
                    <a:pt x="332" y="386"/>
                    <a:pt x="333" y="385"/>
                  </a:cubicBezTo>
                  <a:cubicBezTo>
                    <a:pt x="337" y="382"/>
                    <a:pt x="339" y="380"/>
                    <a:pt x="341" y="379"/>
                  </a:cubicBezTo>
                  <a:cubicBezTo>
                    <a:pt x="343" y="377"/>
                    <a:pt x="344" y="377"/>
                    <a:pt x="344" y="377"/>
                  </a:cubicBezTo>
                  <a:cubicBezTo>
                    <a:pt x="344" y="377"/>
                    <a:pt x="344" y="376"/>
                    <a:pt x="345" y="376"/>
                  </a:cubicBezTo>
                  <a:cubicBezTo>
                    <a:pt x="345" y="376"/>
                    <a:pt x="346" y="375"/>
                    <a:pt x="347" y="374"/>
                  </a:cubicBezTo>
                  <a:cubicBezTo>
                    <a:pt x="348" y="373"/>
                    <a:pt x="351" y="371"/>
                    <a:pt x="354" y="368"/>
                  </a:cubicBezTo>
                  <a:cubicBezTo>
                    <a:pt x="355" y="367"/>
                    <a:pt x="357" y="365"/>
                    <a:pt x="359" y="364"/>
                  </a:cubicBezTo>
                  <a:cubicBezTo>
                    <a:pt x="361" y="365"/>
                    <a:pt x="365" y="367"/>
                    <a:pt x="368" y="369"/>
                  </a:cubicBezTo>
                  <a:cubicBezTo>
                    <a:pt x="375" y="372"/>
                    <a:pt x="383" y="376"/>
                    <a:pt x="388" y="378"/>
                  </a:cubicBezTo>
                  <a:cubicBezTo>
                    <a:pt x="391" y="379"/>
                    <a:pt x="394" y="380"/>
                    <a:pt x="395" y="381"/>
                  </a:cubicBezTo>
                  <a:cubicBezTo>
                    <a:pt x="397" y="382"/>
                    <a:pt x="398" y="382"/>
                    <a:pt x="398" y="382"/>
                  </a:cubicBezTo>
                  <a:cubicBezTo>
                    <a:pt x="398" y="382"/>
                    <a:pt x="399" y="381"/>
                    <a:pt x="401" y="379"/>
                  </a:cubicBezTo>
                  <a:cubicBezTo>
                    <a:pt x="401" y="378"/>
                    <a:pt x="402" y="377"/>
                    <a:pt x="403" y="376"/>
                  </a:cubicBezTo>
                  <a:cubicBezTo>
                    <a:pt x="404" y="375"/>
                    <a:pt x="405" y="374"/>
                    <a:pt x="406" y="373"/>
                  </a:cubicBezTo>
                  <a:cubicBezTo>
                    <a:pt x="408" y="370"/>
                    <a:pt x="410" y="368"/>
                    <a:pt x="411" y="366"/>
                  </a:cubicBezTo>
                  <a:cubicBezTo>
                    <a:pt x="412" y="364"/>
                    <a:pt x="413" y="363"/>
                    <a:pt x="413" y="363"/>
                  </a:cubicBezTo>
                  <a:cubicBezTo>
                    <a:pt x="413" y="363"/>
                    <a:pt x="411" y="359"/>
                    <a:pt x="407" y="354"/>
                  </a:cubicBezTo>
                  <a:cubicBezTo>
                    <a:pt x="404" y="349"/>
                    <a:pt x="399" y="342"/>
                    <a:pt x="394" y="336"/>
                  </a:cubicBezTo>
                  <a:cubicBezTo>
                    <a:pt x="391" y="333"/>
                    <a:pt x="389" y="331"/>
                    <a:pt x="387" y="328"/>
                  </a:cubicBezTo>
                  <a:cubicBezTo>
                    <a:pt x="387" y="327"/>
                    <a:pt x="388" y="326"/>
                    <a:pt x="389" y="325"/>
                  </a:cubicBezTo>
                  <a:cubicBezTo>
                    <a:pt x="389" y="325"/>
                    <a:pt x="390" y="324"/>
                    <a:pt x="390" y="323"/>
                  </a:cubicBezTo>
                  <a:cubicBezTo>
                    <a:pt x="392" y="319"/>
                    <a:pt x="394" y="316"/>
                    <a:pt x="395" y="314"/>
                  </a:cubicBezTo>
                  <a:cubicBezTo>
                    <a:pt x="396" y="312"/>
                    <a:pt x="396" y="311"/>
                    <a:pt x="396" y="311"/>
                  </a:cubicBezTo>
                  <a:cubicBezTo>
                    <a:pt x="396" y="311"/>
                    <a:pt x="397" y="310"/>
                    <a:pt x="398" y="308"/>
                  </a:cubicBezTo>
                  <a:cubicBezTo>
                    <a:pt x="399" y="306"/>
                    <a:pt x="400" y="303"/>
                    <a:pt x="402" y="299"/>
                  </a:cubicBezTo>
                  <a:cubicBezTo>
                    <a:pt x="402" y="297"/>
                    <a:pt x="403" y="295"/>
                    <a:pt x="404" y="293"/>
                  </a:cubicBezTo>
                  <a:cubicBezTo>
                    <a:pt x="407" y="293"/>
                    <a:pt x="411" y="293"/>
                    <a:pt x="414" y="293"/>
                  </a:cubicBezTo>
                  <a:cubicBezTo>
                    <a:pt x="418" y="294"/>
                    <a:pt x="422" y="293"/>
                    <a:pt x="426" y="293"/>
                  </a:cubicBezTo>
                  <a:cubicBezTo>
                    <a:pt x="428" y="293"/>
                    <a:pt x="430" y="293"/>
                    <a:pt x="432" y="293"/>
                  </a:cubicBezTo>
                  <a:cubicBezTo>
                    <a:pt x="434" y="293"/>
                    <a:pt x="435" y="293"/>
                    <a:pt x="437" y="293"/>
                  </a:cubicBezTo>
                  <a:cubicBezTo>
                    <a:pt x="443" y="293"/>
                    <a:pt x="447" y="292"/>
                    <a:pt x="447" y="292"/>
                  </a:cubicBezTo>
                  <a:cubicBezTo>
                    <a:pt x="447" y="292"/>
                    <a:pt x="448" y="291"/>
                    <a:pt x="448" y="289"/>
                  </a:cubicBezTo>
                  <a:cubicBezTo>
                    <a:pt x="448" y="288"/>
                    <a:pt x="449" y="287"/>
                    <a:pt x="449" y="287"/>
                  </a:cubicBezTo>
                  <a:cubicBezTo>
                    <a:pt x="449" y="286"/>
                    <a:pt x="449" y="286"/>
                    <a:pt x="449" y="285"/>
                  </a:cubicBezTo>
                  <a:cubicBezTo>
                    <a:pt x="450" y="283"/>
                    <a:pt x="450" y="282"/>
                    <a:pt x="450" y="280"/>
                  </a:cubicBezTo>
                  <a:cubicBezTo>
                    <a:pt x="451" y="279"/>
                    <a:pt x="451" y="277"/>
                    <a:pt x="451" y="276"/>
                  </a:cubicBezTo>
                  <a:cubicBezTo>
                    <a:pt x="452" y="275"/>
                    <a:pt x="452" y="273"/>
                    <a:pt x="452" y="272"/>
                  </a:cubicBezTo>
                  <a:cubicBezTo>
                    <a:pt x="452" y="270"/>
                    <a:pt x="453" y="268"/>
                    <a:pt x="453" y="268"/>
                  </a:cubicBezTo>
                  <a:cubicBezTo>
                    <a:pt x="453" y="268"/>
                    <a:pt x="449" y="266"/>
                    <a:pt x="444" y="263"/>
                  </a:cubicBezTo>
                  <a:cubicBezTo>
                    <a:pt x="438" y="260"/>
                    <a:pt x="431" y="257"/>
                    <a:pt x="423" y="253"/>
                  </a:cubicBezTo>
                  <a:close/>
                  <a:moveTo>
                    <a:pt x="226" y="368"/>
                  </a:moveTo>
                  <a:cubicBezTo>
                    <a:pt x="150" y="368"/>
                    <a:pt x="88" y="306"/>
                    <a:pt x="88" y="229"/>
                  </a:cubicBezTo>
                  <a:cubicBezTo>
                    <a:pt x="88" y="153"/>
                    <a:pt x="150" y="91"/>
                    <a:pt x="226" y="91"/>
                  </a:cubicBezTo>
                  <a:cubicBezTo>
                    <a:pt x="303" y="91"/>
                    <a:pt x="365" y="153"/>
                    <a:pt x="365" y="229"/>
                  </a:cubicBezTo>
                  <a:cubicBezTo>
                    <a:pt x="365" y="306"/>
                    <a:pt x="303" y="368"/>
                    <a:pt x="226" y="3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02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î$ḷîḍe">
              <a:extLst>
                <a:ext uri="{FF2B5EF4-FFF2-40B4-BE49-F238E27FC236}">
                  <a16:creationId xmlns:a16="http://schemas.microsoft.com/office/drawing/2014/main" id="{E64DB666-15F9-4DFC-936A-5772C65978F6}"/>
                </a:ext>
              </a:extLst>
            </p:cNvPr>
            <p:cNvSpPr/>
            <p:nvPr/>
          </p:nvSpPr>
          <p:spPr bwMode="auto">
            <a:xfrm>
              <a:off x="5784057" y="3568699"/>
              <a:ext cx="1885951" cy="1912939"/>
            </a:xfrm>
            <a:custGeom>
              <a:avLst/>
              <a:gdLst>
                <a:gd name="T0" fmla="*/ 460 w 502"/>
                <a:gd name="T1" fmla="*/ 254 h 509"/>
                <a:gd name="T2" fmla="*/ 492 w 502"/>
                <a:gd name="T3" fmla="*/ 217 h 509"/>
                <a:gd name="T4" fmla="*/ 498 w 502"/>
                <a:gd name="T5" fmla="*/ 193 h 509"/>
                <a:gd name="T6" fmla="*/ 479 w 502"/>
                <a:gd name="T7" fmla="*/ 183 h 509"/>
                <a:gd name="T8" fmla="*/ 441 w 502"/>
                <a:gd name="T9" fmla="*/ 167 h 509"/>
                <a:gd name="T10" fmla="*/ 429 w 502"/>
                <a:gd name="T11" fmla="*/ 145 h 509"/>
                <a:gd name="T12" fmla="*/ 450 w 502"/>
                <a:gd name="T13" fmla="*/ 95 h 509"/>
                <a:gd name="T14" fmla="*/ 431 w 502"/>
                <a:gd name="T15" fmla="*/ 89 h 509"/>
                <a:gd name="T16" fmla="*/ 382 w 502"/>
                <a:gd name="T17" fmla="*/ 92 h 509"/>
                <a:gd name="T18" fmla="*/ 367 w 502"/>
                <a:gd name="T19" fmla="*/ 67 h 509"/>
                <a:gd name="T20" fmla="*/ 370 w 502"/>
                <a:gd name="T21" fmla="*/ 29 h 509"/>
                <a:gd name="T22" fmla="*/ 341 w 502"/>
                <a:gd name="T23" fmla="*/ 28 h 509"/>
                <a:gd name="T24" fmla="*/ 306 w 502"/>
                <a:gd name="T25" fmla="*/ 53 h 509"/>
                <a:gd name="T26" fmla="*/ 283 w 502"/>
                <a:gd name="T27" fmla="*/ 48 h 509"/>
                <a:gd name="T28" fmla="*/ 263 w 502"/>
                <a:gd name="T29" fmla="*/ 0 h 509"/>
                <a:gd name="T30" fmla="*/ 238 w 502"/>
                <a:gd name="T31" fmla="*/ 0 h 509"/>
                <a:gd name="T32" fmla="*/ 209 w 502"/>
                <a:gd name="T33" fmla="*/ 50 h 509"/>
                <a:gd name="T34" fmla="*/ 191 w 502"/>
                <a:gd name="T35" fmla="*/ 54 h 509"/>
                <a:gd name="T36" fmla="*/ 153 w 502"/>
                <a:gd name="T37" fmla="*/ 19 h 509"/>
                <a:gd name="T38" fmla="*/ 130 w 502"/>
                <a:gd name="T39" fmla="*/ 31 h 509"/>
                <a:gd name="T40" fmla="*/ 139 w 502"/>
                <a:gd name="T41" fmla="*/ 78 h 509"/>
                <a:gd name="T42" fmla="*/ 118 w 502"/>
                <a:gd name="T43" fmla="*/ 93 h 509"/>
                <a:gd name="T44" fmla="*/ 64 w 502"/>
                <a:gd name="T45" fmla="*/ 86 h 509"/>
                <a:gd name="T46" fmla="*/ 47 w 502"/>
                <a:gd name="T47" fmla="*/ 103 h 509"/>
                <a:gd name="T48" fmla="*/ 72 w 502"/>
                <a:gd name="T49" fmla="*/ 148 h 509"/>
                <a:gd name="T50" fmla="*/ 57 w 502"/>
                <a:gd name="T51" fmla="*/ 177 h 509"/>
                <a:gd name="T52" fmla="*/ 18 w 502"/>
                <a:gd name="T53" fmla="*/ 184 h 509"/>
                <a:gd name="T54" fmla="*/ 3 w 502"/>
                <a:gd name="T55" fmla="*/ 198 h 509"/>
                <a:gd name="T56" fmla="*/ 33 w 502"/>
                <a:gd name="T57" fmla="*/ 228 h 509"/>
                <a:gd name="T58" fmla="*/ 42 w 502"/>
                <a:gd name="T59" fmla="*/ 258 h 509"/>
                <a:gd name="T60" fmla="*/ 0 w 502"/>
                <a:gd name="T61" fmla="*/ 297 h 509"/>
                <a:gd name="T62" fmla="*/ 5 w 502"/>
                <a:gd name="T63" fmla="*/ 318 h 509"/>
                <a:gd name="T64" fmla="*/ 30 w 502"/>
                <a:gd name="T65" fmla="*/ 325 h 509"/>
                <a:gd name="T66" fmla="*/ 63 w 502"/>
                <a:gd name="T67" fmla="*/ 345 h 509"/>
                <a:gd name="T68" fmla="*/ 66 w 502"/>
                <a:gd name="T69" fmla="*/ 372 h 509"/>
                <a:gd name="T70" fmla="*/ 55 w 502"/>
                <a:gd name="T71" fmla="*/ 417 h 509"/>
                <a:gd name="T72" fmla="*/ 95 w 502"/>
                <a:gd name="T73" fmla="*/ 408 h 509"/>
                <a:gd name="T74" fmla="*/ 121 w 502"/>
                <a:gd name="T75" fmla="*/ 417 h 509"/>
                <a:gd name="T76" fmla="*/ 133 w 502"/>
                <a:gd name="T77" fmla="*/ 454 h 509"/>
                <a:gd name="T78" fmla="*/ 141 w 502"/>
                <a:gd name="T79" fmla="*/ 483 h 509"/>
                <a:gd name="T80" fmla="*/ 169 w 502"/>
                <a:gd name="T81" fmla="*/ 471 h 509"/>
                <a:gd name="T82" fmla="*/ 199 w 502"/>
                <a:gd name="T83" fmla="*/ 456 h 509"/>
                <a:gd name="T84" fmla="*/ 226 w 502"/>
                <a:gd name="T85" fmla="*/ 461 h 509"/>
                <a:gd name="T86" fmla="*/ 242 w 502"/>
                <a:gd name="T87" fmla="*/ 508 h 509"/>
                <a:gd name="T88" fmla="*/ 268 w 502"/>
                <a:gd name="T89" fmla="*/ 497 h 509"/>
                <a:gd name="T90" fmla="*/ 298 w 502"/>
                <a:gd name="T91" fmla="*/ 458 h 509"/>
                <a:gd name="T92" fmla="*/ 318 w 502"/>
                <a:gd name="T93" fmla="*/ 452 h 509"/>
                <a:gd name="T94" fmla="*/ 350 w 502"/>
                <a:gd name="T95" fmla="*/ 489 h 509"/>
                <a:gd name="T96" fmla="*/ 374 w 502"/>
                <a:gd name="T97" fmla="*/ 477 h 509"/>
                <a:gd name="T98" fmla="*/ 370 w 502"/>
                <a:gd name="T99" fmla="*/ 426 h 509"/>
                <a:gd name="T100" fmla="*/ 392 w 502"/>
                <a:gd name="T101" fmla="*/ 408 h 509"/>
                <a:gd name="T102" fmla="*/ 441 w 502"/>
                <a:gd name="T103" fmla="*/ 423 h 509"/>
                <a:gd name="T104" fmla="*/ 458 w 502"/>
                <a:gd name="T105" fmla="*/ 402 h 509"/>
                <a:gd name="T106" fmla="*/ 432 w 502"/>
                <a:gd name="T107" fmla="*/ 358 h 509"/>
                <a:gd name="T108" fmla="*/ 448 w 502"/>
                <a:gd name="T109" fmla="*/ 325 h 509"/>
                <a:gd name="T110" fmla="*/ 496 w 502"/>
                <a:gd name="T111" fmla="*/ 324 h 509"/>
                <a:gd name="T112" fmla="*/ 500 w 502"/>
                <a:gd name="T113" fmla="*/ 306 h 509"/>
                <a:gd name="T114" fmla="*/ 251 w 502"/>
                <a:gd name="T115" fmla="*/ 40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2" h="509">
                  <a:moveTo>
                    <a:pt x="469" y="280"/>
                  </a:moveTo>
                  <a:cubicBezTo>
                    <a:pt x="466" y="279"/>
                    <a:pt x="462" y="277"/>
                    <a:pt x="459" y="276"/>
                  </a:cubicBezTo>
                  <a:cubicBezTo>
                    <a:pt x="459" y="273"/>
                    <a:pt x="459" y="271"/>
                    <a:pt x="459" y="269"/>
                  </a:cubicBezTo>
                  <a:cubicBezTo>
                    <a:pt x="460" y="264"/>
                    <a:pt x="460" y="261"/>
                    <a:pt x="460" y="258"/>
                  </a:cubicBezTo>
                  <a:cubicBezTo>
                    <a:pt x="460" y="256"/>
                    <a:pt x="460" y="254"/>
                    <a:pt x="460" y="254"/>
                  </a:cubicBezTo>
                  <a:cubicBezTo>
                    <a:pt x="460" y="254"/>
                    <a:pt x="460" y="253"/>
                    <a:pt x="460" y="250"/>
                  </a:cubicBezTo>
                  <a:cubicBezTo>
                    <a:pt x="460" y="248"/>
                    <a:pt x="460" y="244"/>
                    <a:pt x="459" y="239"/>
                  </a:cubicBezTo>
                  <a:cubicBezTo>
                    <a:pt x="459" y="237"/>
                    <a:pt x="459" y="235"/>
                    <a:pt x="459" y="233"/>
                  </a:cubicBezTo>
                  <a:cubicBezTo>
                    <a:pt x="462" y="231"/>
                    <a:pt x="466" y="230"/>
                    <a:pt x="469" y="228"/>
                  </a:cubicBezTo>
                  <a:cubicBezTo>
                    <a:pt x="477" y="224"/>
                    <a:pt x="486" y="220"/>
                    <a:pt x="492" y="217"/>
                  </a:cubicBezTo>
                  <a:cubicBezTo>
                    <a:pt x="498" y="213"/>
                    <a:pt x="502" y="211"/>
                    <a:pt x="502" y="211"/>
                  </a:cubicBezTo>
                  <a:cubicBezTo>
                    <a:pt x="502" y="211"/>
                    <a:pt x="502" y="209"/>
                    <a:pt x="501" y="207"/>
                  </a:cubicBezTo>
                  <a:cubicBezTo>
                    <a:pt x="501" y="205"/>
                    <a:pt x="501" y="204"/>
                    <a:pt x="500" y="202"/>
                  </a:cubicBezTo>
                  <a:cubicBezTo>
                    <a:pt x="500" y="201"/>
                    <a:pt x="500" y="199"/>
                    <a:pt x="499" y="198"/>
                  </a:cubicBezTo>
                  <a:cubicBezTo>
                    <a:pt x="499" y="196"/>
                    <a:pt x="498" y="194"/>
                    <a:pt x="498" y="193"/>
                  </a:cubicBezTo>
                  <a:cubicBezTo>
                    <a:pt x="498" y="192"/>
                    <a:pt x="498" y="191"/>
                    <a:pt x="498" y="190"/>
                  </a:cubicBezTo>
                  <a:cubicBezTo>
                    <a:pt x="497" y="190"/>
                    <a:pt x="497" y="189"/>
                    <a:pt x="497" y="188"/>
                  </a:cubicBezTo>
                  <a:cubicBezTo>
                    <a:pt x="496" y="186"/>
                    <a:pt x="496" y="184"/>
                    <a:pt x="496" y="184"/>
                  </a:cubicBezTo>
                  <a:cubicBezTo>
                    <a:pt x="496" y="184"/>
                    <a:pt x="491" y="184"/>
                    <a:pt x="484" y="184"/>
                  </a:cubicBezTo>
                  <a:cubicBezTo>
                    <a:pt x="483" y="184"/>
                    <a:pt x="481" y="183"/>
                    <a:pt x="479" y="183"/>
                  </a:cubicBezTo>
                  <a:cubicBezTo>
                    <a:pt x="477" y="183"/>
                    <a:pt x="475" y="183"/>
                    <a:pt x="473" y="183"/>
                  </a:cubicBezTo>
                  <a:cubicBezTo>
                    <a:pt x="468" y="183"/>
                    <a:pt x="464" y="183"/>
                    <a:pt x="459" y="183"/>
                  </a:cubicBezTo>
                  <a:cubicBezTo>
                    <a:pt x="455" y="183"/>
                    <a:pt x="451" y="183"/>
                    <a:pt x="448" y="183"/>
                  </a:cubicBezTo>
                  <a:cubicBezTo>
                    <a:pt x="447" y="181"/>
                    <a:pt x="446" y="179"/>
                    <a:pt x="445" y="177"/>
                  </a:cubicBezTo>
                  <a:cubicBezTo>
                    <a:pt x="444" y="173"/>
                    <a:pt x="442" y="170"/>
                    <a:pt x="441" y="167"/>
                  </a:cubicBezTo>
                  <a:cubicBezTo>
                    <a:pt x="440" y="165"/>
                    <a:pt x="439" y="164"/>
                    <a:pt x="439" y="164"/>
                  </a:cubicBezTo>
                  <a:cubicBezTo>
                    <a:pt x="439" y="164"/>
                    <a:pt x="439" y="162"/>
                    <a:pt x="437" y="160"/>
                  </a:cubicBezTo>
                  <a:cubicBezTo>
                    <a:pt x="436" y="158"/>
                    <a:pt x="435" y="154"/>
                    <a:pt x="432" y="151"/>
                  </a:cubicBezTo>
                  <a:cubicBezTo>
                    <a:pt x="432" y="150"/>
                    <a:pt x="431" y="149"/>
                    <a:pt x="431" y="148"/>
                  </a:cubicBezTo>
                  <a:cubicBezTo>
                    <a:pt x="430" y="147"/>
                    <a:pt x="430" y="146"/>
                    <a:pt x="429" y="145"/>
                  </a:cubicBezTo>
                  <a:cubicBezTo>
                    <a:pt x="431" y="142"/>
                    <a:pt x="434" y="139"/>
                    <a:pt x="436" y="136"/>
                  </a:cubicBezTo>
                  <a:cubicBezTo>
                    <a:pt x="442" y="129"/>
                    <a:pt x="448" y="121"/>
                    <a:pt x="452" y="116"/>
                  </a:cubicBezTo>
                  <a:cubicBezTo>
                    <a:pt x="456" y="110"/>
                    <a:pt x="458" y="106"/>
                    <a:pt x="458" y="106"/>
                  </a:cubicBezTo>
                  <a:cubicBezTo>
                    <a:pt x="458" y="106"/>
                    <a:pt x="457" y="105"/>
                    <a:pt x="456" y="103"/>
                  </a:cubicBezTo>
                  <a:cubicBezTo>
                    <a:pt x="454" y="101"/>
                    <a:pt x="452" y="98"/>
                    <a:pt x="450" y="95"/>
                  </a:cubicBezTo>
                  <a:cubicBezTo>
                    <a:pt x="449" y="94"/>
                    <a:pt x="448" y="93"/>
                    <a:pt x="447" y="92"/>
                  </a:cubicBezTo>
                  <a:cubicBezTo>
                    <a:pt x="446" y="90"/>
                    <a:pt x="445" y="89"/>
                    <a:pt x="444" y="88"/>
                  </a:cubicBezTo>
                  <a:cubicBezTo>
                    <a:pt x="442" y="86"/>
                    <a:pt x="441" y="85"/>
                    <a:pt x="441" y="85"/>
                  </a:cubicBezTo>
                  <a:cubicBezTo>
                    <a:pt x="441" y="85"/>
                    <a:pt x="440" y="86"/>
                    <a:pt x="438" y="86"/>
                  </a:cubicBezTo>
                  <a:cubicBezTo>
                    <a:pt x="436" y="87"/>
                    <a:pt x="434" y="88"/>
                    <a:pt x="431" y="89"/>
                  </a:cubicBezTo>
                  <a:cubicBezTo>
                    <a:pt x="424" y="92"/>
                    <a:pt x="416" y="96"/>
                    <a:pt x="408" y="100"/>
                  </a:cubicBezTo>
                  <a:cubicBezTo>
                    <a:pt x="404" y="102"/>
                    <a:pt x="401" y="103"/>
                    <a:pt x="397" y="105"/>
                  </a:cubicBezTo>
                  <a:cubicBezTo>
                    <a:pt x="396" y="104"/>
                    <a:pt x="394" y="102"/>
                    <a:pt x="392" y="100"/>
                  </a:cubicBezTo>
                  <a:cubicBezTo>
                    <a:pt x="389" y="97"/>
                    <a:pt x="386" y="95"/>
                    <a:pt x="384" y="93"/>
                  </a:cubicBezTo>
                  <a:cubicBezTo>
                    <a:pt x="383" y="93"/>
                    <a:pt x="383" y="92"/>
                    <a:pt x="382" y="92"/>
                  </a:cubicBezTo>
                  <a:cubicBezTo>
                    <a:pt x="382" y="91"/>
                    <a:pt x="381" y="91"/>
                    <a:pt x="381" y="91"/>
                  </a:cubicBezTo>
                  <a:cubicBezTo>
                    <a:pt x="381" y="91"/>
                    <a:pt x="380" y="90"/>
                    <a:pt x="378" y="88"/>
                  </a:cubicBezTo>
                  <a:cubicBezTo>
                    <a:pt x="376" y="87"/>
                    <a:pt x="373" y="85"/>
                    <a:pt x="370" y="82"/>
                  </a:cubicBezTo>
                  <a:cubicBezTo>
                    <a:pt x="368" y="81"/>
                    <a:pt x="366" y="80"/>
                    <a:pt x="364" y="78"/>
                  </a:cubicBezTo>
                  <a:cubicBezTo>
                    <a:pt x="365" y="75"/>
                    <a:pt x="366" y="71"/>
                    <a:pt x="367" y="67"/>
                  </a:cubicBezTo>
                  <a:cubicBezTo>
                    <a:pt x="368" y="63"/>
                    <a:pt x="369" y="58"/>
                    <a:pt x="370" y="54"/>
                  </a:cubicBezTo>
                  <a:cubicBezTo>
                    <a:pt x="370" y="50"/>
                    <a:pt x="371" y="46"/>
                    <a:pt x="372" y="43"/>
                  </a:cubicBezTo>
                  <a:cubicBezTo>
                    <a:pt x="373" y="36"/>
                    <a:pt x="374" y="31"/>
                    <a:pt x="374" y="31"/>
                  </a:cubicBezTo>
                  <a:cubicBezTo>
                    <a:pt x="374" y="31"/>
                    <a:pt x="373" y="31"/>
                    <a:pt x="373" y="31"/>
                  </a:cubicBezTo>
                  <a:cubicBezTo>
                    <a:pt x="372" y="30"/>
                    <a:pt x="371" y="30"/>
                    <a:pt x="370" y="29"/>
                  </a:cubicBezTo>
                  <a:cubicBezTo>
                    <a:pt x="368" y="28"/>
                    <a:pt x="365" y="26"/>
                    <a:pt x="362" y="25"/>
                  </a:cubicBezTo>
                  <a:cubicBezTo>
                    <a:pt x="358" y="23"/>
                    <a:pt x="355" y="22"/>
                    <a:pt x="353" y="21"/>
                  </a:cubicBezTo>
                  <a:cubicBezTo>
                    <a:pt x="352" y="20"/>
                    <a:pt x="351" y="20"/>
                    <a:pt x="350" y="20"/>
                  </a:cubicBezTo>
                  <a:cubicBezTo>
                    <a:pt x="350" y="19"/>
                    <a:pt x="349" y="19"/>
                    <a:pt x="349" y="19"/>
                  </a:cubicBezTo>
                  <a:cubicBezTo>
                    <a:pt x="349" y="19"/>
                    <a:pt x="346" y="23"/>
                    <a:pt x="341" y="28"/>
                  </a:cubicBezTo>
                  <a:cubicBezTo>
                    <a:pt x="339" y="30"/>
                    <a:pt x="336" y="34"/>
                    <a:pt x="334" y="37"/>
                  </a:cubicBezTo>
                  <a:cubicBezTo>
                    <a:pt x="331" y="40"/>
                    <a:pt x="328" y="44"/>
                    <a:pt x="325" y="47"/>
                  </a:cubicBezTo>
                  <a:cubicBezTo>
                    <a:pt x="323" y="50"/>
                    <a:pt x="321" y="53"/>
                    <a:pt x="318" y="56"/>
                  </a:cubicBezTo>
                  <a:cubicBezTo>
                    <a:pt x="316" y="56"/>
                    <a:pt x="314" y="55"/>
                    <a:pt x="312" y="54"/>
                  </a:cubicBezTo>
                  <a:cubicBezTo>
                    <a:pt x="310" y="54"/>
                    <a:pt x="308" y="53"/>
                    <a:pt x="306" y="53"/>
                  </a:cubicBezTo>
                  <a:cubicBezTo>
                    <a:pt x="305" y="52"/>
                    <a:pt x="304" y="52"/>
                    <a:pt x="304" y="52"/>
                  </a:cubicBezTo>
                  <a:cubicBezTo>
                    <a:pt x="303" y="52"/>
                    <a:pt x="302" y="52"/>
                    <a:pt x="302" y="52"/>
                  </a:cubicBezTo>
                  <a:cubicBezTo>
                    <a:pt x="299" y="51"/>
                    <a:pt x="298" y="51"/>
                    <a:pt x="298" y="51"/>
                  </a:cubicBezTo>
                  <a:cubicBezTo>
                    <a:pt x="298" y="51"/>
                    <a:pt x="296" y="50"/>
                    <a:pt x="294" y="50"/>
                  </a:cubicBezTo>
                  <a:cubicBezTo>
                    <a:pt x="291" y="49"/>
                    <a:pt x="288" y="49"/>
                    <a:pt x="283" y="48"/>
                  </a:cubicBezTo>
                  <a:cubicBezTo>
                    <a:pt x="281" y="48"/>
                    <a:pt x="279" y="47"/>
                    <a:pt x="276" y="47"/>
                  </a:cubicBezTo>
                  <a:cubicBezTo>
                    <a:pt x="276" y="43"/>
                    <a:pt x="275" y="39"/>
                    <a:pt x="274" y="36"/>
                  </a:cubicBezTo>
                  <a:cubicBezTo>
                    <a:pt x="272" y="27"/>
                    <a:pt x="270" y="18"/>
                    <a:pt x="268" y="11"/>
                  </a:cubicBezTo>
                  <a:cubicBezTo>
                    <a:pt x="266" y="4"/>
                    <a:pt x="265" y="0"/>
                    <a:pt x="265" y="0"/>
                  </a:cubicBezTo>
                  <a:cubicBezTo>
                    <a:pt x="265" y="0"/>
                    <a:pt x="264" y="0"/>
                    <a:pt x="263" y="0"/>
                  </a:cubicBezTo>
                  <a:cubicBezTo>
                    <a:pt x="263" y="0"/>
                    <a:pt x="262" y="0"/>
                    <a:pt x="260" y="0"/>
                  </a:cubicBezTo>
                  <a:cubicBezTo>
                    <a:pt x="258" y="0"/>
                    <a:pt x="255" y="0"/>
                    <a:pt x="251" y="0"/>
                  </a:cubicBezTo>
                  <a:cubicBezTo>
                    <a:pt x="248" y="0"/>
                    <a:pt x="244" y="0"/>
                    <a:pt x="242" y="0"/>
                  </a:cubicBezTo>
                  <a:cubicBezTo>
                    <a:pt x="241" y="0"/>
                    <a:pt x="240" y="0"/>
                    <a:pt x="239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0"/>
                    <a:pt x="236" y="4"/>
                    <a:pt x="234" y="11"/>
                  </a:cubicBezTo>
                  <a:cubicBezTo>
                    <a:pt x="232" y="18"/>
                    <a:pt x="230" y="27"/>
                    <a:pt x="228" y="36"/>
                  </a:cubicBezTo>
                  <a:cubicBezTo>
                    <a:pt x="227" y="39"/>
                    <a:pt x="227" y="43"/>
                    <a:pt x="226" y="47"/>
                  </a:cubicBezTo>
                  <a:cubicBezTo>
                    <a:pt x="224" y="47"/>
                    <a:pt x="221" y="48"/>
                    <a:pt x="219" y="48"/>
                  </a:cubicBezTo>
                  <a:cubicBezTo>
                    <a:pt x="215" y="49"/>
                    <a:pt x="211" y="49"/>
                    <a:pt x="209" y="50"/>
                  </a:cubicBezTo>
                  <a:cubicBezTo>
                    <a:pt x="206" y="50"/>
                    <a:pt x="205" y="51"/>
                    <a:pt x="205" y="51"/>
                  </a:cubicBezTo>
                  <a:cubicBezTo>
                    <a:pt x="205" y="51"/>
                    <a:pt x="203" y="51"/>
                    <a:pt x="201" y="52"/>
                  </a:cubicBezTo>
                  <a:cubicBezTo>
                    <a:pt x="200" y="52"/>
                    <a:pt x="199" y="52"/>
                    <a:pt x="199" y="52"/>
                  </a:cubicBezTo>
                  <a:cubicBezTo>
                    <a:pt x="198" y="52"/>
                    <a:pt x="197" y="52"/>
                    <a:pt x="196" y="53"/>
                  </a:cubicBezTo>
                  <a:cubicBezTo>
                    <a:pt x="195" y="53"/>
                    <a:pt x="193" y="54"/>
                    <a:pt x="191" y="54"/>
                  </a:cubicBezTo>
                  <a:cubicBezTo>
                    <a:pt x="188" y="55"/>
                    <a:pt x="186" y="56"/>
                    <a:pt x="184" y="56"/>
                  </a:cubicBezTo>
                  <a:cubicBezTo>
                    <a:pt x="182" y="53"/>
                    <a:pt x="179" y="50"/>
                    <a:pt x="177" y="47"/>
                  </a:cubicBezTo>
                  <a:cubicBezTo>
                    <a:pt x="174" y="44"/>
                    <a:pt x="171" y="40"/>
                    <a:pt x="169" y="37"/>
                  </a:cubicBezTo>
                  <a:cubicBezTo>
                    <a:pt x="166" y="34"/>
                    <a:pt x="163" y="30"/>
                    <a:pt x="161" y="28"/>
                  </a:cubicBezTo>
                  <a:cubicBezTo>
                    <a:pt x="156" y="23"/>
                    <a:pt x="153" y="19"/>
                    <a:pt x="153" y="19"/>
                  </a:cubicBezTo>
                  <a:cubicBezTo>
                    <a:pt x="153" y="19"/>
                    <a:pt x="153" y="19"/>
                    <a:pt x="152" y="20"/>
                  </a:cubicBezTo>
                  <a:cubicBezTo>
                    <a:pt x="151" y="20"/>
                    <a:pt x="150" y="20"/>
                    <a:pt x="149" y="21"/>
                  </a:cubicBezTo>
                  <a:cubicBezTo>
                    <a:pt x="147" y="22"/>
                    <a:pt x="144" y="23"/>
                    <a:pt x="141" y="25"/>
                  </a:cubicBezTo>
                  <a:cubicBezTo>
                    <a:pt x="138" y="26"/>
                    <a:pt x="135" y="28"/>
                    <a:pt x="132" y="29"/>
                  </a:cubicBezTo>
                  <a:cubicBezTo>
                    <a:pt x="131" y="30"/>
                    <a:pt x="130" y="30"/>
                    <a:pt x="130" y="31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6"/>
                    <a:pt x="130" y="43"/>
                  </a:cubicBezTo>
                  <a:cubicBezTo>
                    <a:pt x="131" y="46"/>
                    <a:pt x="132" y="50"/>
                    <a:pt x="133" y="54"/>
                  </a:cubicBezTo>
                  <a:cubicBezTo>
                    <a:pt x="134" y="58"/>
                    <a:pt x="135" y="63"/>
                    <a:pt x="136" y="67"/>
                  </a:cubicBezTo>
                  <a:cubicBezTo>
                    <a:pt x="137" y="71"/>
                    <a:pt x="138" y="75"/>
                    <a:pt x="139" y="78"/>
                  </a:cubicBezTo>
                  <a:cubicBezTo>
                    <a:pt x="136" y="80"/>
                    <a:pt x="135" y="81"/>
                    <a:pt x="133" y="82"/>
                  </a:cubicBezTo>
                  <a:cubicBezTo>
                    <a:pt x="129" y="85"/>
                    <a:pt x="126" y="87"/>
                    <a:pt x="124" y="88"/>
                  </a:cubicBezTo>
                  <a:cubicBezTo>
                    <a:pt x="122" y="90"/>
                    <a:pt x="121" y="91"/>
                    <a:pt x="121" y="91"/>
                  </a:cubicBezTo>
                  <a:cubicBezTo>
                    <a:pt x="121" y="91"/>
                    <a:pt x="121" y="91"/>
                    <a:pt x="120" y="92"/>
                  </a:cubicBezTo>
                  <a:cubicBezTo>
                    <a:pt x="120" y="92"/>
                    <a:pt x="119" y="93"/>
                    <a:pt x="118" y="93"/>
                  </a:cubicBezTo>
                  <a:cubicBezTo>
                    <a:pt x="116" y="95"/>
                    <a:pt x="113" y="97"/>
                    <a:pt x="110" y="100"/>
                  </a:cubicBezTo>
                  <a:cubicBezTo>
                    <a:pt x="108" y="102"/>
                    <a:pt x="107" y="104"/>
                    <a:pt x="105" y="105"/>
                  </a:cubicBezTo>
                  <a:cubicBezTo>
                    <a:pt x="102" y="103"/>
                    <a:pt x="98" y="102"/>
                    <a:pt x="95" y="100"/>
                  </a:cubicBezTo>
                  <a:cubicBezTo>
                    <a:pt x="86" y="96"/>
                    <a:pt x="78" y="92"/>
                    <a:pt x="72" y="89"/>
                  </a:cubicBezTo>
                  <a:cubicBezTo>
                    <a:pt x="68" y="88"/>
                    <a:pt x="66" y="87"/>
                    <a:pt x="64" y="86"/>
                  </a:cubicBezTo>
                  <a:cubicBezTo>
                    <a:pt x="62" y="86"/>
                    <a:pt x="61" y="85"/>
                    <a:pt x="61" y="85"/>
                  </a:cubicBezTo>
                  <a:cubicBezTo>
                    <a:pt x="61" y="85"/>
                    <a:pt x="60" y="86"/>
                    <a:pt x="58" y="88"/>
                  </a:cubicBezTo>
                  <a:cubicBezTo>
                    <a:pt x="57" y="89"/>
                    <a:pt x="56" y="90"/>
                    <a:pt x="55" y="92"/>
                  </a:cubicBezTo>
                  <a:cubicBezTo>
                    <a:pt x="54" y="93"/>
                    <a:pt x="53" y="94"/>
                    <a:pt x="52" y="95"/>
                  </a:cubicBezTo>
                  <a:cubicBezTo>
                    <a:pt x="50" y="98"/>
                    <a:pt x="48" y="101"/>
                    <a:pt x="47" y="103"/>
                  </a:cubicBezTo>
                  <a:cubicBezTo>
                    <a:pt x="45" y="105"/>
                    <a:pt x="44" y="106"/>
                    <a:pt x="44" y="106"/>
                  </a:cubicBezTo>
                  <a:cubicBezTo>
                    <a:pt x="44" y="106"/>
                    <a:pt x="47" y="110"/>
                    <a:pt x="51" y="116"/>
                  </a:cubicBezTo>
                  <a:cubicBezTo>
                    <a:pt x="55" y="121"/>
                    <a:pt x="60" y="129"/>
                    <a:pt x="66" y="136"/>
                  </a:cubicBezTo>
                  <a:cubicBezTo>
                    <a:pt x="68" y="139"/>
                    <a:pt x="71" y="142"/>
                    <a:pt x="73" y="145"/>
                  </a:cubicBezTo>
                  <a:cubicBezTo>
                    <a:pt x="73" y="146"/>
                    <a:pt x="72" y="147"/>
                    <a:pt x="72" y="148"/>
                  </a:cubicBezTo>
                  <a:cubicBezTo>
                    <a:pt x="71" y="149"/>
                    <a:pt x="70" y="150"/>
                    <a:pt x="70" y="151"/>
                  </a:cubicBezTo>
                  <a:cubicBezTo>
                    <a:pt x="68" y="154"/>
                    <a:pt x="66" y="158"/>
                    <a:pt x="65" y="160"/>
                  </a:cubicBezTo>
                  <a:cubicBezTo>
                    <a:pt x="64" y="162"/>
                    <a:pt x="63" y="164"/>
                    <a:pt x="63" y="164"/>
                  </a:cubicBezTo>
                  <a:cubicBezTo>
                    <a:pt x="63" y="164"/>
                    <a:pt x="62" y="165"/>
                    <a:pt x="61" y="167"/>
                  </a:cubicBezTo>
                  <a:cubicBezTo>
                    <a:pt x="60" y="170"/>
                    <a:pt x="59" y="173"/>
                    <a:pt x="57" y="177"/>
                  </a:cubicBezTo>
                  <a:cubicBezTo>
                    <a:pt x="56" y="179"/>
                    <a:pt x="55" y="181"/>
                    <a:pt x="55" y="183"/>
                  </a:cubicBezTo>
                  <a:cubicBezTo>
                    <a:pt x="51" y="183"/>
                    <a:pt x="47" y="183"/>
                    <a:pt x="43" y="183"/>
                  </a:cubicBezTo>
                  <a:cubicBezTo>
                    <a:pt x="39" y="183"/>
                    <a:pt x="34" y="183"/>
                    <a:pt x="30" y="183"/>
                  </a:cubicBezTo>
                  <a:cubicBezTo>
                    <a:pt x="28" y="183"/>
                    <a:pt x="25" y="183"/>
                    <a:pt x="23" y="183"/>
                  </a:cubicBezTo>
                  <a:cubicBezTo>
                    <a:pt x="22" y="183"/>
                    <a:pt x="20" y="184"/>
                    <a:pt x="18" y="184"/>
                  </a:cubicBezTo>
                  <a:cubicBezTo>
                    <a:pt x="11" y="184"/>
                    <a:pt x="6" y="184"/>
                    <a:pt x="6" y="184"/>
                  </a:cubicBezTo>
                  <a:cubicBezTo>
                    <a:pt x="6" y="184"/>
                    <a:pt x="6" y="186"/>
                    <a:pt x="5" y="188"/>
                  </a:cubicBezTo>
                  <a:cubicBezTo>
                    <a:pt x="5" y="189"/>
                    <a:pt x="5" y="190"/>
                    <a:pt x="5" y="190"/>
                  </a:cubicBezTo>
                  <a:cubicBezTo>
                    <a:pt x="5" y="191"/>
                    <a:pt x="4" y="192"/>
                    <a:pt x="4" y="193"/>
                  </a:cubicBezTo>
                  <a:cubicBezTo>
                    <a:pt x="4" y="194"/>
                    <a:pt x="3" y="196"/>
                    <a:pt x="3" y="198"/>
                  </a:cubicBezTo>
                  <a:cubicBezTo>
                    <a:pt x="3" y="199"/>
                    <a:pt x="2" y="201"/>
                    <a:pt x="2" y="202"/>
                  </a:cubicBezTo>
                  <a:cubicBezTo>
                    <a:pt x="2" y="204"/>
                    <a:pt x="1" y="205"/>
                    <a:pt x="1" y="207"/>
                  </a:cubicBezTo>
                  <a:cubicBezTo>
                    <a:pt x="1" y="209"/>
                    <a:pt x="0" y="211"/>
                    <a:pt x="0" y="211"/>
                  </a:cubicBezTo>
                  <a:cubicBezTo>
                    <a:pt x="0" y="211"/>
                    <a:pt x="4" y="213"/>
                    <a:pt x="10" y="217"/>
                  </a:cubicBezTo>
                  <a:cubicBezTo>
                    <a:pt x="17" y="220"/>
                    <a:pt x="25" y="224"/>
                    <a:pt x="33" y="228"/>
                  </a:cubicBezTo>
                  <a:cubicBezTo>
                    <a:pt x="37" y="230"/>
                    <a:pt x="40" y="231"/>
                    <a:pt x="43" y="233"/>
                  </a:cubicBezTo>
                  <a:cubicBezTo>
                    <a:pt x="43" y="235"/>
                    <a:pt x="43" y="237"/>
                    <a:pt x="43" y="239"/>
                  </a:cubicBezTo>
                  <a:cubicBezTo>
                    <a:pt x="43" y="244"/>
                    <a:pt x="43" y="248"/>
                    <a:pt x="42" y="250"/>
                  </a:cubicBezTo>
                  <a:cubicBezTo>
                    <a:pt x="42" y="253"/>
                    <a:pt x="42" y="254"/>
                    <a:pt x="42" y="254"/>
                  </a:cubicBezTo>
                  <a:cubicBezTo>
                    <a:pt x="42" y="254"/>
                    <a:pt x="42" y="256"/>
                    <a:pt x="42" y="258"/>
                  </a:cubicBezTo>
                  <a:cubicBezTo>
                    <a:pt x="43" y="261"/>
                    <a:pt x="43" y="264"/>
                    <a:pt x="43" y="269"/>
                  </a:cubicBezTo>
                  <a:cubicBezTo>
                    <a:pt x="43" y="271"/>
                    <a:pt x="43" y="273"/>
                    <a:pt x="43" y="276"/>
                  </a:cubicBezTo>
                  <a:cubicBezTo>
                    <a:pt x="40" y="277"/>
                    <a:pt x="37" y="279"/>
                    <a:pt x="33" y="280"/>
                  </a:cubicBezTo>
                  <a:cubicBezTo>
                    <a:pt x="25" y="284"/>
                    <a:pt x="17" y="288"/>
                    <a:pt x="10" y="292"/>
                  </a:cubicBezTo>
                  <a:cubicBezTo>
                    <a:pt x="4" y="295"/>
                    <a:pt x="0" y="297"/>
                    <a:pt x="0" y="297"/>
                  </a:cubicBezTo>
                  <a:cubicBezTo>
                    <a:pt x="0" y="297"/>
                    <a:pt x="1" y="299"/>
                    <a:pt x="1" y="302"/>
                  </a:cubicBezTo>
                  <a:cubicBezTo>
                    <a:pt x="1" y="303"/>
                    <a:pt x="2" y="304"/>
                    <a:pt x="2" y="306"/>
                  </a:cubicBezTo>
                  <a:cubicBezTo>
                    <a:pt x="2" y="307"/>
                    <a:pt x="3" y="309"/>
                    <a:pt x="3" y="311"/>
                  </a:cubicBezTo>
                  <a:cubicBezTo>
                    <a:pt x="3" y="312"/>
                    <a:pt x="4" y="314"/>
                    <a:pt x="4" y="316"/>
                  </a:cubicBezTo>
                  <a:cubicBezTo>
                    <a:pt x="4" y="316"/>
                    <a:pt x="5" y="317"/>
                    <a:pt x="5" y="318"/>
                  </a:cubicBezTo>
                  <a:cubicBezTo>
                    <a:pt x="5" y="318"/>
                    <a:pt x="5" y="319"/>
                    <a:pt x="5" y="320"/>
                  </a:cubicBezTo>
                  <a:cubicBezTo>
                    <a:pt x="6" y="322"/>
                    <a:pt x="6" y="324"/>
                    <a:pt x="6" y="324"/>
                  </a:cubicBezTo>
                  <a:cubicBezTo>
                    <a:pt x="6" y="324"/>
                    <a:pt x="11" y="324"/>
                    <a:pt x="18" y="325"/>
                  </a:cubicBezTo>
                  <a:cubicBezTo>
                    <a:pt x="20" y="325"/>
                    <a:pt x="22" y="325"/>
                    <a:pt x="23" y="325"/>
                  </a:cubicBezTo>
                  <a:cubicBezTo>
                    <a:pt x="25" y="325"/>
                    <a:pt x="28" y="325"/>
                    <a:pt x="30" y="325"/>
                  </a:cubicBezTo>
                  <a:cubicBezTo>
                    <a:pt x="34" y="325"/>
                    <a:pt x="39" y="325"/>
                    <a:pt x="43" y="325"/>
                  </a:cubicBezTo>
                  <a:cubicBezTo>
                    <a:pt x="47" y="325"/>
                    <a:pt x="51" y="325"/>
                    <a:pt x="55" y="325"/>
                  </a:cubicBezTo>
                  <a:cubicBezTo>
                    <a:pt x="55" y="327"/>
                    <a:pt x="56" y="329"/>
                    <a:pt x="57" y="331"/>
                  </a:cubicBezTo>
                  <a:cubicBezTo>
                    <a:pt x="59" y="335"/>
                    <a:pt x="60" y="339"/>
                    <a:pt x="61" y="341"/>
                  </a:cubicBezTo>
                  <a:cubicBezTo>
                    <a:pt x="62" y="343"/>
                    <a:pt x="63" y="345"/>
                    <a:pt x="63" y="345"/>
                  </a:cubicBezTo>
                  <a:cubicBezTo>
                    <a:pt x="63" y="345"/>
                    <a:pt x="64" y="346"/>
                    <a:pt x="65" y="348"/>
                  </a:cubicBezTo>
                  <a:cubicBezTo>
                    <a:pt x="66" y="351"/>
                    <a:pt x="68" y="354"/>
                    <a:pt x="70" y="358"/>
                  </a:cubicBezTo>
                  <a:cubicBezTo>
                    <a:pt x="70" y="359"/>
                    <a:pt x="71" y="360"/>
                    <a:pt x="72" y="361"/>
                  </a:cubicBezTo>
                  <a:cubicBezTo>
                    <a:pt x="72" y="362"/>
                    <a:pt x="73" y="363"/>
                    <a:pt x="73" y="364"/>
                  </a:cubicBezTo>
                  <a:cubicBezTo>
                    <a:pt x="71" y="366"/>
                    <a:pt x="68" y="369"/>
                    <a:pt x="66" y="372"/>
                  </a:cubicBezTo>
                  <a:cubicBezTo>
                    <a:pt x="60" y="379"/>
                    <a:pt x="55" y="387"/>
                    <a:pt x="51" y="392"/>
                  </a:cubicBezTo>
                  <a:cubicBezTo>
                    <a:pt x="47" y="398"/>
                    <a:pt x="44" y="402"/>
                    <a:pt x="44" y="402"/>
                  </a:cubicBezTo>
                  <a:cubicBezTo>
                    <a:pt x="44" y="402"/>
                    <a:pt x="45" y="403"/>
                    <a:pt x="47" y="405"/>
                  </a:cubicBezTo>
                  <a:cubicBezTo>
                    <a:pt x="48" y="407"/>
                    <a:pt x="50" y="410"/>
                    <a:pt x="52" y="413"/>
                  </a:cubicBezTo>
                  <a:cubicBezTo>
                    <a:pt x="53" y="414"/>
                    <a:pt x="54" y="415"/>
                    <a:pt x="55" y="417"/>
                  </a:cubicBezTo>
                  <a:cubicBezTo>
                    <a:pt x="56" y="418"/>
                    <a:pt x="57" y="419"/>
                    <a:pt x="58" y="420"/>
                  </a:cubicBezTo>
                  <a:cubicBezTo>
                    <a:pt x="60" y="422"/>
                    <a:pt x="61" y="423"/>
                    <a:pt x="61" y="423"/>
                  </a:cubicBezTo>
                  <a:cubicBezTo>
                    <a:pt x="61" y="423"/>
                    <a:pt x="62" y="423"/>
                    <a:pt x="64" y="422"/>
                  </a:cubicBezTo>
                  <a:cubicBezTo>
                    <a:pt x="66" y="421"/>
                    <a:pt x="68" y="420"/>
                    <a:pt x="72" y="419"/>
                  </a:cubicBezTo>
                  <a:cubicBezTo>
                    <a:pt x="78" y="416"/>
                    <a:pt x="86" y="412"/>
                    <a:pt x="95" y="408"/>
                  </a:cubicBezTo>
                  <a:cubicBezTo>
                    <a:pt x="98" y="407"/>
                    <a:pt x="102" y="405"/>
                    <a:pt x="105" y="403"/>
                  </a:cubicBezTo>
                  <a:cubicBezTo>
                    <a:pt x="107" y="405"/>
                    <a:pt x="108" y="406"/>
                    <a:pt x="110" y="408"/>
                  </a:cubicBezTo>
                  <a:cubicBezTo>
                    <a:pt x="113" y="411"/>
                    <a:pt x="116" y="413"/>
                    <a:pt x="118" y="415"/>
                  </a:cubicBezTo>
                  <a:cubicBezTo>
                    <a:pt x="119" y="416"/>
                    <a:pt x="120" y="416"/>
                    <a:pt x="120" y="417"/>
                  </a:cubicBezTo>
                  <a:cubicBezTo>
                    <a:pt x="121" y="417"/>
                    <a:pt x="121" y="417"/>
                    <a:pt x="121" y="417"/>
                  </a:cubicBezTo>
                  <a:cubicBezTo>
                    <a:pt x="121" y="417"/>
                    <a:pt x="122" y="418"/>
                    <a:pt x="124" y="420"/>
                  </a:cubicBezTo>
                  <a:cubicBezTo>
                    <a:pt x="126" y="421"/>
                    <a:pt x="129" y="423"/>
                    <a:pt x="133" y="426"/>
                  </a:cubicBezTo>
                  <a:cubicBezTo>
                    <a:pt x="135" y="427"/>
                    <a:pt x="136" y="429"/>
                    <a:pt x="139" y="430"/>
                  </a:cubicBezTo>
                  <a:cubicBezTo>
                    <a:pt x="138" y="433"/>
                    <a:pt x="137" y="437"/>
                    <a:pt x="136" y="441"/>
                  </a:cubicBezTo>
                  <a:cubicBezTo>
                    <a:pt x="135" y="446"/>
                    <a:pt x="134" y="450"/>
                    <a:pt x="133" y="454"/>
                  </a:cubicBezTo>
                  <a:cubicBezTo>
                    <a:pt x="132" y="458"/>
                    <a:pt x="131" y="462"/>
                    <a:pt x="130" y="466"/>
                  </a:cubicBezTo>
                  <a:cubicBezTo>
                    <a:pt x="129" y="473"/>
                    <a:pt x="129" y="477"/>
                    <a:pt x="129" y="477"/>
                  </a:cubicBezTo>
                  <a:cubicBezTo>
                    <a:pt x="129" y="477"/>
                    <a:pt x="129" y="477"/>
                    <a:pt x="130" y="478"/>
                  </a:cubicBezTo>
                  <a:cubicBezTo>
                    <a:pt x="130" y="478"/>
                    <a:pt x="131" y="479"/>
                    <a:pt x="132" y="479"/>
                  </a:cubicBezTo>
                  <a:cubicBezTo>
                    <a:pt x="135" y="480"/>
                    <a:pt x="138" y="482"/>
                    <a:pt x="141" y="483"/>
                  </a:cubicBezTo>
                  <a:cubicBezTo>
                    <a:pt x="144" y="485"/>
                    <a:pt x="147" y="486"/>
                    <a:pt x="149" y="487"/>
                  </a:cubicBezTo>
                  <a:cubicBezTo>
                    <a:pt x="150" y="488"/>
                    <a:pt x="151" y="488"/>
                    <a:pt x="152" y="489"/>
                  </a:cubicBezTo>
                  <a:cubicBezTo>
                    <a:pt x="153" y="489"/>
                    <a:pt x="153" y="489"/>
                    <a:pt x="153" y="489"/>
                  </a:cubicBezTo>
                  <a:cubicBezTo>
                    <a:pt x="153" y="489"/>
                    <a:pt x="156" y="486"/>
                    <a:pt x="161" y="480"/>
                  </a:cubicBezTo>
                  <a:cubicBezTo>
                    <a:pt x="163" y="478"/>
                    <a:pt x="166" y="475"/>
                    <a:pt x="169" y="471"/>
                  </a:cubicBezTo>
                  <a:cubicBezTo>
                    <a:pt x="171" y="468"/>
                    <a:pt x="174" y="465"/>
                    <a:pt x="177" y="461"/>
                  </a:cubicBezTo>
                  <a:cubicBezTo>
                    <a:pt x="179" y="458"/>
                    <a:pt x="182" y="455"/>
                    <a:pt x="184" y="452"/>
                  </a:cubicBezTo>
                  <a:cubicBezTo>
                    <a:pt x="186" y="453"/>
                    <a:pt x="188" y="453"/>
                    <a:pt x="191" y="454"/>
                  </a:cubicBezTo>
                  <a:cubicBezTo>
                    <a:pt x="193" y="455"/>
                    <a:pt x="195" y="455"/>
                    <a:pt x="196" y="456"/>
                  </a:cubicBezTo>
                  <a:cubicBezTo>
                    <a:pt x="197" y="456"/>
                    <a:pt x="198" y="456"/>
                    <a:pt x="199" y="456"/>
                  </a:cubicBezTo>
                  <a:cubicBezTo>
                    <a:pt x="199" y="456"/>
                    <a:pt x="200" y="457"/>
                    <a:pt x="201" y="457"/>
                  </a:cubicBezTo>
                  <a:cubicBezTo>
                    <a:pt x="203" y="457"/>
                    <a:pt x="205" y="458"/>
                    <a:pt x="205" y="458"/>
                  </a:cubicBezTo>
                  <a:cubicBezTo>
                    <a:pt x="205" y="458"/>
                    <a:pt x="206" y="458"/>
                    <a:pt x="209" y="459"/>
                  </a:cubicBezTo>
                  <a:cubicBezTo>
                    <a:pt x="211" y="459"/>
                    <a:pt x="215" y="460"/>
                    <a:pt x="219" y="460"/>
                  </a:cubicBezTo>
                  <a:cubicBezTo>
                    <a:pt x="221" y="461"/>
                    <a:pt x="224" y="461"/>
                    <a:pt x="226" y="461"/>
                  </a:cubicBezTo>
                  <a:cubicBezTo>
                    <a:pt x="227" y="465"/>
                    <a:pt x="227" y="469"/>
                    <a:pt x="228" y="473"/>
                  </a:cubicBezTo>
                  <a:cubicBezTo>
                    <a:pt x="230" y="482"/>
                    <a:pt x="232" y="490"/>
                    <a:pt x="234" y="497"/>
                  </a:cubicBezTo>
                  <a:cubicBezTo>
                    <a:pt x="236" y="504"/>
                    <a:pt x="238" y="508"/>
                    <a:pt x="238" y="508"/>
                  </a:cubicBezTo>
                  <a:cubicBezTo>
                    <a:pt x="238" y="508"/>
                    <a:pt x="238" y="508"/>
                    <a:pt x="239" y="508"/>
                  </a:cubicBezTo>
                  <a:cubicBezTo>
                    <a:pt x="240" y="508"/>
                    <a:pt x="241" y="508"/>
                    <a:pt x="242" y="508"/>
                  </a:cubicBezTo>
                  <a:cubicBezTo>
                    <a:pt x="244" y="508"/>
                    <a:pt x="248" y="508"/>
                    <a:pt x="251" y="509"/>
                  </a:cubicBezTo>
                  <a:cubicBezTo>
                    <a:pt x="255" y="508"/>
                    <a:pt x="258" y="508"/>
                    <a:pt x="260" y="508"/>
                  </a:cubicBezTo>
                  <a:cubicBezTo>
                    <a:pt x="262" y="508"/>
                    <a:pt x="263" y="508"/>
                    <a:pt x="263" y="508"/>
                  </a:cubicBezTo>
                  <a:cubicBezTo>
                    <a:pt x="264" y="508"/>
                    <a:pt x="265" y="508"/>
                    <a:pt x="265" y="508"/>
                  </a:cubicBezTo>
                  <a:cubicBezTo>
                    <a:pt x="265" y="508"/>
                    <a:pt x="266" y="504"/>
                    <a:pt x="268" y="497"/>
                  </a:cubicBezTo>
                  <a:cubicBezTo>
                    <a:pt x="270" y="490"/>
                    <a:pt x="272" y="482"/>
                    <a:pt x="274" y="473"/>
                  </a:cubicBezTo>
                  <a:cubicBezTo>
                    <a:pt x="275" y="469"/>
                    <a:pt x="276" y="465"/>
                    <a:pt x="276" y="461"/>
                  </a:cubicBezTo>
                  <a:cubicBezTo>
                    <a:pt x="279" y="461"/>
                    <a:pt x="281" y="461"/>
                    <a:pt x="283" y="460"/>
                  </a:cubicBezTo>
                  <a:cubicBezTo>
                    <a:pt x="288" y="460"/>
                    <a:pt x="291" y="459"/>
                    <a:pt x="294" y="459"/>
                  </a:cubicBezTo>
                  <a:cubicBezTo>
                    <a:pt x="296" y="458"/>
                    <a:pt x="298" y="458"/>
                    <a:pt x="298" y="458"/>
                  </a:cubicBezTo>
                  <a:cubicBezTo>
                    <a:pt x="298" y="458"/>
                    <a:pt x="299" y="457"/>
                    <a:pt x="302" y="457"/>
                  </a:cubicBezTo>
                  <a:cubicBezTo>
                    <a:pt x="302" y="457"/>
                    <a:pt x="303" y="456"/>
                    <a:pt x="304" y="456"/>
                  </a:cubicBezTo>
                  <a:cubicBezTo>
                    <a:pt x="304" y="456"/>
                    <a:pt x="305" y="456"/>
                    <a:pt x="306" y="456"/>
                  </a:cubicBezTo>
                  <a:cubicBezTo>
                    <a:pt x="308" y="455"/>
                    <a:pt x="310" y="455"/>
                    <a:pt x="312" y="454"/>
                  </a:cubicBezTo>
                  <a:cubicBezTo>
                    <a:pt x="314" y="453"/>
                    <a:pt x="316" y="453"/>
                    <a:pt x="318" y="452"/>
                  </a:cubicBezTo>
                  <a:cubicBezTo>
                    <a:pt x="321" y="455"/>
                    <a:pt x="323" y="458"/>
                    <a:pt x="325" y="461"/>
                  </a:cubicBezTo>
                  <a:cubicBezTo>
                    <a:pt x="328" y="465"/>
                    <a:pt x="331" y="468"/>
                    <a:pt x="334" y="471"/>
                  </a:cubicBezTo>
                  <a:cubicBezTo>
                    <a:pt x="336" y="475"/>
                    <a:pt x="339" y="478"/>
                    <a:pt x="341" y="480"/>
                  </a:cubicBezTo>
                  <a:cubicBezTo>
                    <a:pt x="346" y="486"/>
                    <a:pt x="349" y="489"/>
                    <a:pt x="349" y="489"/>
                  </a:cubicBezTo>
                  <a:cubicBezTo>
                    <a:pt x="349" y="489"/>
                    <a:pt x="350" y="489"/>
                    <a:pt x="350" y="489"/>
                  </a:cubicBezTo>
                  <a:cubicBezTo>
                    <a:pt x="351" y="488"/>
                    <a:pt x="352" y="488"/>
                    <a:pt x="353" y="487"/>
                  </a:cubicBezTo>
                  <a:cubicBezTo>
                    <a:pt x="355" y="486"/>
                    <a:pt x="358" y="485"/>
                    <a:pt x="362" y="483"/>
                  </a:cubicBezTo>
                  <a:cubicBezTo>
                    <a:pt x="365" y="482"/>
                    <a:pt x="368" y="480"/>
                    <a:pt x="370" y="479"/>
                  </a:cubicBezTo>
                  <a:cubicBezTo>
                    <a:pt x="371" y="479"/>
                    <a:pt x="372" y="478"/>
                    <a:pt x="373" y="478"/>
                  </a:cubicBezTo>
                  <a:cubicBezTo>
                    <a:pt x="373" y="477"/>
                    <a:pt x="374" y="477"/>
                    <a:pt x="374" y="477"/>
                  </a:cubicBezTo>
                  <a:cubicBezTo>
                    <a:pt x="374" y="477"/>
                    <a:pt x="373" y="473"/>
                    <a:pt x="372" y="466"/>
                  </a:cubicBezTo>
                  <a:cubicBezTo>
                    <a:pt x="371" y="462"/>
                    <a:pt x="370" y="458"/>
                    <a:pt x="370" y="454"/>
                  </a:cubicBezTo>
                  <a:cubicBezTo>
                    <a:pt x="369" y="450"/>
                    <a:pt x="368" y="446"/>
                    <a:pt x="367" y="441"/>
                  </a:cubicBezTo>
                  <a:cubicBezTo>
                    <a:pt x="366" y="437"/>
                    <a:pt x="365" y="433"/>
                    <a:pt x="364" y="430"/>
                  </a:cubicBezTo>
                  <a:cubicBezTo>
                    <a:pt x="366" y="429"/>
                    <a:pt x="368" y="427"/>
                    <a:pt x="370" y="426"/>
                  </a:cubicBezTo>
                  <a:cubicBezTo>
                    <a:pt x="373" y="423"/>
                    <a:pt x="376" y="421"/>
                    <a:pt x="378" y="420"/>
                  </a:cubicBezTo>
                  <a:cubicBezTo>
                    <a:pt x="380" y="418"/>
                    <a:pt x="381" y="417"/>
                    <a:pt x="381" y="417"/>
                  </a:cubicBezTo>
                  <a:cubicBezTo>
                    <a:pt x="381" y="417"/>
                    <a:pt x="382" y="417"/>
                    <a:pt x="382" y="417"/>
                  </a:cubicBezTo>
                  <a:cubicBezTo>
                    <a:pt x="383" y="416"/>
                    <a:pt x="383" y="416"/>
                    <a:pt x="384" y="415"/>
                  </a:cubicBezTo>
                  <a:cubicBezTo>
                    <a:pt x="386" y="413"/>
                    <a:pt x="389" y="411"/>
                    <a:pt x="392" y="408"/>
                  </a:cubicBezTo>
                  <a:cubicBezTo>
                    <a:pt x="394" y="406"/>
                    <a:pt x="396" y="405"/>
                    <a:pt x="397" y="403"/>
                  </a:cubicBezTo>
                  <a:cubicBezTo>
                    <a:pt x="401" y="405"/>
                    <a:pt x="404" y="407"/>
                    <a:pt x="408" y="408"/>
                  </a:cubicBezTo>
                  <a:cubicBezTo>
                    <a:pt x="416" y="412"/>
                    <a:pt x="424" y="416"/>
                    <a:pt x="431" y="419"/>
                  </a:cubicBezTo>
                  <a:cubicBezTo>
                    <a:pt x="434" y="420"/>
                    <a:pt x="436" y="421"/>
                    <a:pt x="438" y="422"/>
                  </a:cubicBezTo>
                  <a:cubicBezTo>
                    <a:pt x="440" y="423"/>
                    <a:pt x="441" y="423"/>
                    <a:pt x="441" y="423"/>
                  </a:cubicBezTo>
                  <a:cubicBezTo>
                    <a:pt x="441" y="423"/>
                    <a:pt x="442" y="422"/>
                    <a:pt x="444" y="420"/>
                  </a:cubicBezTo>
                  <a:cubicBezTo>
                    <a:pt x="445" y="419"/>
                    <a:pt x="446" y="418"/>
                    <a:pt x="447" y="417"/>
                  </a:cubicBezTo>
                  <a:cubicBezTo>
                    <a:pt x="448" y="415"/>
                    <a:pt x="449" y="414"/>
                    <a:pt x="450" y="413"/>
                  </a:cubicBezTo>
                  <a:cubicBezTo>
                    <a:pt x="452" y="410"/>
                    <a:pt x="454" y="407"/>
                    <a:pt x="456" y="405"/>
                  </a:cubicBezTo>
                  <a:cubicBezTo>
                    <a:pt x="457" y="403"/>
                    <a:pt x="458" y="402"/>
                    <a:pt x="458" y="402"/>
                  </a:cubicBezTo>
                  <a:cubicBezTo>
                    <a:pt x="458" y="402"/>
                    <a:pt x="456" y="398"/>
                    <a:pt x="452" y="392"/>
                  </a:cubicBezTo>
                  <a:cubicBezTo>
                    <a:pt x="448" y="387"/>
                    <a:pt x="442" y="379"/>
                    <a:pt x="436" y="372"/>
                  </a:cubicBezTo>
                  <a:cubicBezTo>
                    <a:pt x="434" y="369"/>
                    <a:pt x="431" y="366"/>
                    <a:pt x="429" y="364"/>
                  </a:cubicBezTo>
                  <a:cubicBezTo>
                    <a:pt x="430" y="363"/>
                    <a:pt x="430" y="362"/>
                    <a:pt x="431" y="361"/>
                  </a:cubicBezTo>
                  <a:cubicBezTo>
                    <a:pt x="431" y="360"/>
                    <a:pt x="432" y="359"/>
                    <a:pt x="432" y="358"/>
                  </a:cubicBezTo>
                  <a:cubicBezTo>
                    <a:pt x="435" y="354"/>
                    <a:pt x="436" y="351"/>
                    <a:pt x="437" y="348"/>
                  </a:cubicBezTo>
                  <a:cubicBezTo>
                    <a:pt x="439" y="346"/>
                    <a:pt x="439" y="345"/>
                    <a:pt x="439" y="345"/>
                  </a:cubicBezTo>
                  <a:cubicBezTo>
                    <a:pt x="439" y="345"/>
                    <a:pt x="440" y="343"/>
                    <a:pt x="441" y="341"/>
                  </a:cubicBezTo>
                  <a:cubicBezTo>
                    <a:pt x="442" y="339"/>
                    <a:pt x="444" y="335"/>
                    <a:pt x="445" y="331"/>
                  </a:cubicBezTo>
                  <a:cubicBezTo>
                    <a:pt x="446" y="329"/>
                    <a:pt x="447" y="327"/>
                    <a:pt x="448" y="325"/>
                  </a:cubicBezTo>
                  <a:cubicBezTo>
                    <a:pt x="451" y="325"/>
                    <a:pt x="455" y="325"/>
                    <a:pt x="459" y="325"/>
                  </a:cubicBezTo>
                  <a:cubicBezTo>
                    <a:pt x="464" y="325"/>
                    <a:pt x="468" y="325"/>
                    <a:pt x="473" y="325"/>
                  </a:cubicBezTo>
                  <a:cubicBezTo>
                    <a:pt x="475" y="325"/>
                    <a:pt x="477" y="325"/>
                    <a:pt x="479" y="325"/>
                  </a:cubicBezTo>
                  <a:cubicBezTo>
                    <a:pt x="481" y="325"/>
                    <a:pt x="483" y="325"/>
                    <a:pt x="484" y="325"/>
                  </a:cubicBezTo>
                  <a:cubicBezTo>
                    <a:pt x="491" y="324"/>
                    <a:pt x="496" y="324"/>
                    <a:pt x="496" y="324"/>
                  </a:cubicBezTo>
                  <a:cubicBezTo>
                    <a:pt x="496" y="324"/>
                    <a:pt x="496" y="322"/>
                    <a:pt x="497" y="320"/>
                  </a:cubicBezTo>
                  <a:cubicBezTo>
                    <a:pt x="497" y="319"/>
                    <a:pt x="497" y="318"/>
                    <a:pt x="498" y="318"/>
                  </a:cubicBezTo>
                  <a:cubicBezTo>
                    <a:pt x="498" y="317"/>
                    <a:pt x="498" y="316"/>
                    <a:pt x="498" y="316"/>
                  </a:cubicBezTo>
                  <a:cubicBezTo>
                    <a:pt x="498" y="314"/>
                    <a:pt x="499" y="312"/>
                    <a:pt x="499" y="311"/>
                  </a:cubicBezTo>
                  <a:cubicBezTo>
                    <a:pt x="500" y="309"/>
                    <a:pt x="500" y="307"/>
                    <a:pt x="500" y="306"/>
                  </a:cubicBezTo>
                  <a:cubicBezTo>
                    <a:pt x="501" y="304"/>
                    <a:pt x="501" y="303"/>
                    <a:pt x="501" y="302"/>
                  </a:cubicBezTo>
                  <a:cubicBezTo>
                    <a:pt x="502" y="299"/>
                    <a:pt x="502" y="297"/>
                    <a:pt x="502" y="297"/>
                  </a:cubicBezTo>
                  <a:cubicBezTo>
                    <a:pt x="502" y="297"/>
                    <a:pt x="498" y="295"/>
                    <a:pt x="492" y="292"/>
                  </a:cubicBezTo>
                  <a:cubicBezTo>
                    <a:pt x="486" y="288"/>
                    <a:pt x="477" y="284"/>
                    <a:pt x="469" y="280"/>
                  </a:cubicBezTo>
                  <a:close/>
                  <a:moveTo>
                    <a:pt x="251" y="408"/>
                  </a:moveTo>
                  <a:cubicBezTo>
                    <a:pt x="166" y="408"/>
                    <a:pt x="98" y="339"/>
                    <a:pt x="98" y="254"/>
                  </a:cubicBezTo>
                  <a:cubicBezTo>
                    <a:pt x="98" y="169"/>
                    <a:pt x="166" y="101"/>
                    <a:pt x="251" y="101"/>
                  </a:cubicBezTo>
                  <a:cubicBezTo>
                    <a:pt x="336" y="101"/>
                    <a:pt x="405" y="169"/>
                    <a:pt x="405" y="254"/>
                  </a:cubicBezTo>
                  <a:cubicBezTo>
                    <a:pt x="405" y="339"/>
                    <a:pt x="336" y="408"/>
                    <a:pt x="251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03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ïsḻïḍe">
              <a:extLst>
                <a:ext uri="{FF2B5EF4-FFF2-40B4-BE49-F238E27FC236}">
                  <a16:creationId xmlns:a16="http://schemas.microsoft.com/office/drawing/2014/main" id="{B81D4AA2-43CC-4FD7-A92E-A3A34E22663B}"/>
                </a:ext>
              </a:extLst>
            </p:cNvPr>
            <p:cNvSpPr/>
            <p:nvPr/>
          </p:nvSpPr>
          <p:spPr bwMode="auto">
            <a:xfrm>
              <a:off x="4529932" y="3403600"/>
              <a:ext cx="1239837" cy="1255713"/>
            </a:xfrm>
            <a:custGeom>
              <a:avLst/>
              <a:gdLst>
                <a:gd name="T0" fmla="*/ 302 w 330"/>
                <a:gd name="T1" fmla="*/ 167 h 334"/>
                <a:gd name="T2" fmla="*/ 323 w 330"/>
                <a:gd name="T3" fmla="*/ 143 h 334"/>
                <a:gd name="T4" fmla="*/ 327 w 330"/>
                <a:gd name="T5" fmla="*/ 127 h 334"/>
                <a:gd name="T6" fmla="*/ 314 w 330"/>
                <a:gd name="T7" fmla="*/ 121 h 334"/>
                <a:gd name="T8" fmla="*/ 290 w 330"/>
                <a:gd name="T9" fmla="*/ 110 h 334"/>
                <a:gd name="T10" fmla="*/ 282 w 330"/>
                <a:gd name="T11" fmla="*/ 95 h 334"/>
                <a:gd name="T12" fmla="*/ 296 w 330"/>
                <a:gd name="T13" fmla="*/ 63 h 334"/>
                <a:gd name="T14" fmla="*/ 283 w 330"/>
                <a:gd name="T15" fmla="*/ 59 h 334"/>
                <a:gd name="T16" fmla="*/ 251 w 330"/>
                <a:gd name="T17" fmla="*/ 60 h 334"/>
                <a:gd name="T18" fmla="*/ 241 w 330"/>
                <a:gd name="T19" fmla="*/ 44 h 334"/>
                <a:gd name="T20" fmla="*/ 243 w 330"/>
                <a:gd name="T21" fmla="*/ 19 h 334"/>
                <a:gd name="T22" fmla="*/ 224 w 330"/>
                <a:gd name="T23" fmla="*/ 19 h 334"/>
                <a:gd name="T24" fmla="*/ 201 w 330"/>
                <a:gd name="T25" fmla="*/ 35 h 334"/>
                <a:gd name="T26" fmla="*/ 186 w 330"/>
                <a:gd name="T27" fmla="*/ 32 h 334"/>
                <a:gd name="T28" fmla="*/ 173 w 330"/>
                <a:gd name="T29" fmla="*/ 0 h 334"/>
                <a:gd name="T30" fmla="*/ 156 w 330"/>
                <a:gd name="T31" fmla="*/ 0 h 334"/>
                <a:gd name="T32" fmla="*/ 137 w 330"/>
                <a:gd name="T33" fmla="*/ 33 h 334"/>
                <a:gd name="T34" fmla="*/ 125 w 330"/>
                <a:gd name="T35" fmla="*/ 36 h 334"/>
                <a:gd name="T36" fmla="*/ 101 w 330"/>
                <a:gd name="T37" fmla="*/ 13 h 334"/>
                <a:gd name="T38" fmla="*/ 85 w 330"/>
                <a:gd name="T39" fmla="*/ 20 h 334"/>
                <a:gd name="T40" fmla="*/ 91 w 330"/>
                <a:gd name="T41" fmla="*/ 52 h 334"/>
                <a:gd name="T42" fmla="*/ 77 w 330"/>
                <a:gd name="T43" fmla="*/ 62 h 334"/>
                <a:gd name="T44" fmla="*/ 42 w 330"/>
                <a:gd name="T45" fmla="*/ 57 h 334"/>
                <a:gd name="T46" fmla="*/ 31 w 330"/>
                <a:gd name="T47" fmla="*/ 68 h 334"/>
                <a:gd name="T48" fmla="*/ 47 w 330"/>
                <a:gd name="T49" fmla="*/ 97 h 334"/>
                <a:gd name="T50" fmla="*/ 38 w 330"/>
                <a:gd name="T51" fmla="*/ 117 h 334"/>
                <a:gd name="T52" fmla="*/ 12 w 330"/>
                <a:gd name="T53" fmla="*/ 121 h 334"/>
                <a:gd name="T54" fmla="*/ 2 w 330"/>
                <a:gd name="T55" fmla="*/ 130 h 334"/>
                <a:gd name="T56" fmla="*/ 22 w 330"/>
                <a:gd name="T57" fmla="*/ 150 h 334"/>
                <a:gd name="T58" fmla="*/ 28 w 330"/>
                <a:gd name="T59" fmla="*/ 170 h 334"/>
                <a:gd name="T60" fmla="*/ 0 w 330"/>
                <a:gd name="T61" fmla="*/ 196 h 334"/>
                <a:gd name="T62" fmla="*/ 3 w 330"/>
                <a:gd name="T63" fmla="*/ 209 h 334"/>
                <a:gd name="T64" fmla="*/ 19 w 330"/>
                <a:gd name="T65" fmla="*/ 214 h 334"/>
                <a:gd name="T66" fmla="*/ 41 w 330"/>
                <a:gd name="T67" fmla="*/ 227 h 334"/>
                <a:gd name="T68" fmla="*/ 43 w 330"/>
                <a:gd name="T69" fmla="*/ 245 h 334"/>
                <a:gd name="T70" fmla="*/ 36 w 330"/>
                <a:gd name="T71" fmla="*/ 274 h 334"/>
                <a:gd name="T72" fmla="*/ 62 w 330"/>
                <a:gd name="T73" fmla="*/ 268 h 334"/>
                <a:gd name="T74" fmla="*/ 79 w 330"/>
                <a:gd name="T75" fmla="*/ 274 h 334"/>
                <a:gd name="T76" fmla="*/ 87 w 330"/>
                <a:gd name="T77" fmla="*/ 299 h 334"/>
                <a:gd name="T78" fmla="*/ 92 w 330"/>
                <a:gd name="T79" fmla="*/ 318 h 334"/>
                <a:gd name="T80" fmla="*/ 111 w 330"/>
                <a:gd name="T81" fmla="*/ 310 h 334"/>
                <a:gd name="T82" fmla="*/ 130 w 330"/>
                <a:gd name="T83" fmla="*/ 300 h 334"/>
                <a:gd name="T84" fmla="*/ 148 w 330"/>
                <a:gd name="T85" fmla="*/ 303 h 334"/>
                <a:gd name="T86" fmla="*/ 159 w 330"/>
                <a:gd name="T87" fmla="*/ 334 h 334"/>
                <a:gd name="T88" fmla="*/ 176 w 330"/>
                <a:gd name="T89" fmla="*/ 327 h 334"/>
                <a:gd name="T90" fmla="*/ 195 w 330"/>
                <a:gd name="T91" fmla="*/ 301 h 334"/>
                <a:gd name="T92" fmla="*/ 209 w 330"/>
                <a:gd name="T93" fmla="*/ 297 h 334"/>
                <a:gd name="T94" fmla="*/ 230 w 330"/>
                <a:gd name="T95" fmla="*/ 321 h 334"/>
                <a:gd name="T96" fmla="*/ 245 w 330"/>
                <a:gd name="T97" fmla="*/ 314 h 334"/>
                <a:gd name="T98" fmla="*/ 243 w 330"/>
                <a:gd name="T99" fmla="*/ 280 h 334"/>
                <a:gd name="T100" fmla="*/ 258 w 330"/>
                <a:gd name="T101" fmla="*/ 268 h 334"/>
                <a:gd name="T102" fmla="*/ 290 w 330"/>
                <a:gd name="T103" fmla="*/ 278 h 334"/>
                <a:gd name="T104" fmla="*/ 301 w 330"/>
                <a:gd name="T105" fmla="*/ 264 h 334"/>
                <a:gd name="T106" fmla="*/ 284 w 330"/>
                <a:gd name="T107" fmla="*/ 235 h 334"/>
                <a:gd name="T108" fmla="*/ 294 w 330"/>
                <a:gd name="T109" fmla="*/ 214 h 334"/>
                <a:gd name="T110" fmla="*/ 326 w 330"/>
                <a:gd name="T111" fmla="*/ 213 h 334"/>
                <a:gd name="T112" fmla="*/ 329 w 330"/>
                <a:gd name="T113" fmla="*/ 201 h 334"/>
                <a:gd name="T114" fmla="*/ 165 w 330"/>
                <a:gd name="T115" fmla="*/ 26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0" h="334">
                  <a:moveTo>
                    <a:pt x="308" y="184"/>
                  </a:moveTo>
                  <a:cubicBezTo>
                    <a:pt x="306" y="183"/>
                    <a:pt x="304" y="182"/>
                    <a:pt x="301" y="181"/>
                  </a:cubicBezTo>
                  <a:cubicBezTo>
                    <a:pt x="301" y="180"/>
                    <a:pt x="302" y="178"/>
                    <a:pt x="302" y="177"/>
                  </a:cubicBezTo>
                  <a:cubicBezTo>
                    <a:pt x="302" y="174"/>
                    <a:pt x="302" y="172"/>
                    <a:pt x="302" y="170"/>
                  </a:cubicBezTo>
                  <a:cubicBezTo>
                    <a:pt x="302" y="168"/>
                    <a:pt x="302" y="167"/>
                    <a:pt x="302" y="167"/>
                  </a:cubicBezTo>
                  <a:cubicBezTo>
                    <a:pt x="302" y="167"/>
                    <a:pt x="302" y="166"/>
                    <a:pt x="302" y="165"/>
                  </a:cubicBezTo>
                  <a:cubicBezTo>
                    <a:pt x="302" y="163"/>
                    <a:pt x="302" y="161"/>
                    <a:pt x="302" y="158"/>
                  </a:cubicBezTo>
                  <a:cubicBezTo>
                    <a:pt x="302" y="156"/>
                    <a:pt x="301" y="155"/>
                    <a:pt x="301" y="153"/>
                  </a:cubicBezTo>
                  <a:cubicBezTo>
                    <a:pt x="304" y="152"/>
                    <a:pt x="306" y="151"/>
                    <a:pt x="308" y="150"/>
                  </a:cubicBezTo>
                  <a:cubicBezTo>
                    <a:pt x="314" y="147"/>
                    <a:pt x="319" y="145"/>
                    <a:pt x="323" y="143"/>
                  </a:cubicBezTo>
                  <a:cubicBezTo>
                    <a:pt x="327" y="140"/>
                    <a:pt x="330" y="139"/>
                    <a:pt x="330" y="139"/>
                  </a:cubicBezTo>
                  <a:cubicBezTo>
                    <a:pt x="330" y="139"/>
                    <a:pt x="329" y="138"/>
                    <a:pt x="329" y="136"/>
                  </a:cubicBezTo>
                  <a:cubicBezTo>
                    <a:pt x="329" y="135"/>
                    <a:pt x="329" y="134"/>
                    <a:pt x="329" y="133"/>
                  </a:cubicBezTo>
                  <a:cubicBezTo>
                    <a:pt x="328" y="132"/>
                    <a:pt x="328" y="131"/>
                    <a:pt x="328" y="130"/>
                  </a:cubicBezTo>
                  <a:cubicBezTo>
                    <a:pt x="328" y="129"/>
                    <a:pt x="327" y="128"/>
                    <a:pt x="327" y="127"/>
                  </a:cubicBezTo>
                  <a:cubicBezTo>
                    <a:pt x="327" y="126"/>
                    <a:pt x="327" y="126"/>
                    <a:pt x="327" y="125"/>
                  </a:cubicBezTo>
                  <a:cubicBezTo>
                    <a:pt x="327" y="125"/>
                    <a:pt x="327" y="125"/>
                    <a:pt x="326" y="124"/>
                  </a:cubicBezTo>
                  <a:cubicBezTo>
                    <a:pt x="326" y="123"/>
                    <a:pt x="326" y="121"/>
                    <a:pt x="326" y="121"/>
                  </a:cubicBezTo>
                  <a:cubicBezTo>
                    <a:pt x="326" y="121"/>
                    <a:pt x="323" y="121"/>
                    <a:pt x="318" y="121"/>
                  </a:cubicBezTo>
                  <a:cubicBezTo>
                    <a:pt x="317" y="121"/>
                    <a:pt x="316" y="121"/>
                    <a:pt x="314" y="121"/>
                  </a:cubicBezTo>
                  <a:cubicBezTo>
                    <a:pt x="313" y="121"/>
                    <a:pt x="312" y="121"/>
                    <a:pt x="310" y="121"/>
                  </a:cubicBezTo>
                  <a:cubicBezTo>
                    <a:pt x="308" y="121"/>
                    <a:pt x="304" y="121"/>
                    <a:pt x="301" y="121"/>
                  </a:cubicBezTo>
                  <a:cubicBezTo>
                    <a:pt x="299" y="121"/>
                    <a:pt x="296" y="121"/>
                    <a:pt x="294" y="121"/>
                  </a:cubicBezTo>
                  <a:cubicBezTo>
                    <a:pt x="293" y="119"/>
                    <a:pt x="293" y="118"/>
                    <a:pt x="292" y="117"/>
                  </a:cubicBezTo>
                  <a:cubicBezTo>
                    <a:pt x="291" y="114"/>
                    <a:pt x="290" y="112"/>
                    <a:pt x="290" y="110"/>
                  </a:cubicBezTo>
                  <a:cubicBezTo>
                    <a:pt x="289" y="109"/>
                    <a:pt x="288" y="108"/>
                    <a:pt x="288" y="108"/>
                  </a:cubicBezTo>
                  <a:cubicBezTo>
                    <a:pt x="288" y="108"/>
                    <a:pt x="288" y="107"/>
                    <a:pt x="287" y="105"/>
                  </a:cubicBezTo>
                  <a:cubicBezTo>
                    <a:pt x="287" y="104"/>
                    <a:pt x="285" y="102"/>
                    <a:pt x="284" y="99"/>
                  </a:cubicBezTo>
                  <a:cubicBezTo>
                    <a:pt x="284" y="99"/>
                    <a:pt x="283" y="98"/>
                    <a:pt x="283" y="97"/>
                  </a:cubicBezTo>
                  <a:cubicBezTo>
                    <a:pt x="282" y="97"/>
                    <a:pt x="282" y="96"/>
                    <a:pt x="282" y="95"/>
                  </a:cubicBezTo>
                  <a:cubicBezTo>
                    <a:pt x="283" y="93"/>
                    <a:pt x="285" y="92"/>
                    <a:pt x="287" y="90"/>
                  </a:cubicBezTo>
                  <a:cubicBezTo>
                    <a:pt x="290" y="85"/>
                    <a:pt x="294" y="80"/>
                    <a:pt x="297" y="76"/>
                  </a:cubicBezTo>
                  <a:cubicBezTo>
                    <a:pt x="299" y="73"/>
                    <a:pt x="301" y="70"/>
                    <a:pt x="301" y="70"/>
                  </a:cubicBezTo>
                  <a:cubicBezTo>
                    <a:pt x="301" y="70"/>
                    <a:pt x="300" y="69"/>
                    <a:pt x="299" y="68"/>
                  </a:cubicBezTo>
                  <a:cubicBezTo>
                    <a:pt x="298" y="67"/>
                    <a:pt x="297" y="65"/>
                    <a:pt x="296" y="63"/>
                  </a:cubicBezTo>
                  <a:cubicBezTo>
                    <a:pt x="295" y="62"/>
                    <a:pt x="294" y="61"/>
                    <a:pt x="294" y="60"/>
                  </a:cubicBezTo>
                  <a:cubicBezTo>
                    <a:pt x="293" y="60"/>
                    <a:pt x="292" y="59"/>
                    <a:pt x="292" y="58"/>
                  </a:cubicBezTo>
                  <a:cubicBezTo>
                    <a:pt x="291" y="57"/>
                    <a:pt x="290" y="56"/>
                    <a:pt x="290" y="56"/>
                  </a:cubicBezTo>
                  <a:cubicBezTo>
                    <a:pt x="290" y="56"/>
                    <a:pt x="289" y="57"/>
                    <a:pt x="288" y="57"/>
                  </a:cubicBezTo>
                  <a:cubicBezTo>
                    <a:pt x="287" y="57"/>
                    <a:pt x="285" y="58"/>
                    <a:pt x="283" y="59"/>
                  </a:cubicBezTo>
                  <a:cubicBezTo>
                    <a:pt x="279" y="61"/>
                    <a:pt x="273" y="63"/>
                    <a:pt x="268" y="66"/>
                  </a:cubicBezTo>
                  <a:cubicBezTo>
                    <a:pt x="265" y="67"/>
                    <a:pt x="263" y="68"/>
                    <a:pt x="261" y="69"/>
                  </a:cubicBezTo>
                  <a:cubicBezTo>
                    <a:pt x="260" y="68"/>
                    <a:pt x="259" y="67"/>
                    <a:pt x="258" y="66"/>
                  </a:cubicBezTo>
                  <a:cubicBezTo>
                    <a:pt x="256" y="64"/>
                    <a:pt x="254" y="63"/>
                    <a:pt x="252" y="62"/>
                  </a:cubicBezTo>
                  <a:cubicBezTo>
                    <a:pt x="252" y="61"/>
                    <a:pt x="251" y="61"/>
                    <a:pt x="251" y="60"/>
                  </a:cubicBezTo>
                  <a:cubicBezTo>
                    <a:pt x="251" y="60"/>
                    <a:pt x="250" y="60"/>
                    <a:pt x="250" y="60"/>
                  </a:cubicBezTo>
                  <a:cubicBezTo>
                    <a:pt x="250" y="60"/>
                    <a:pt x="250" y="59"/>
                    <a:pt x="248" y="58"/>
                  </a:cubicBezTo>
                  <a:cubicBezTo>
                    <a:pt x="247" y="57"/>
                    <a:pt x="245" y="56"/>
                    <a:pt x="243" y="54"/>
                  </a:cubicBezTo>
                  <a:cubicBezTo>
                    <a:pt x="242" y="54"/>
                    <a:pt x="240" y="53"/>
                    <a:pt x="239" y="52"/>
                  </a:cubicBezTo>
                  <a:cubicBezTo>
                    <a:pt x="240" y="49"/>
                    <a:pt x="240" y="47"/>
                    <a:pt x="241" y="44"/>
                  </a:cubicBezTo>
                  <a:cubicBezTo>
                    <a:pt x="242" y="42"/>
                    <a:pt x="242" y="39"/>
                    <a:pt x="243" y="36"/>
                  </a:cubicBezTo>
                  <a:cubicBezTo>
                    <a:pt x="243" y="33"/>
                    <a:pt x="244" y="31"/>
                    <a:pt x="244" y="28"/>
                  </a:cubicBezTo>
                  <a:cubicBezTo>
                    <a:pt x="245" y="24"/>
                    <a:pt x="245" y="21"/>
                    <a:pt x="245" y="21"/>
                  </a:cubicBezTo>
                  <a:cubicBezTo>
                    <a:pt x="245" y="21"/>
                    <a:pt x="245" y="21"/>
                    <a:pt x="245" y="20"/>
                  </a:cubicBezTo>
                  <a:cubicBezTo>
                    <a:pt x="244" y="20"/>
                    <a:pt x="244" y="20"/>
                    <a:pt x="243" y="19"/>
                  </a:cubicBezTo>
                  <a:cubicBezTo>
                    <a:pt x="241" y="19"/>
                    <a:pt x="239" y="18"/>
                    <a:pt x="237" y="17"/>
                  </a:cubicBezTo>
                  <a:cubicBezTo>
                    <a:pt x="235" y="16"/>
                    <a:pt x="233" y="15"/>
                    <a:pt x="232" y="14"/>
                  </a:cubicBezTo>
                  <a:cubicBezTo>
                    <a:pt x="231" y="14"/>
                    <a:pt x="230" y="13"/>
                    <a:pt x="230" y="13"/>
                  </a:cubicBezTo>
                  <a:cubicBezTo>
                    <a:pt x="230" y="13"/>
                    <a:pt x="229" y="13"/>
                    <a:pt x="229" y="13"/>
                  </a:cubicBezTo>
                  <a:cubicBezTo>
                    <a:pt x="229" y="13"/>
                    <a:pt x="227" y="15"/>
                    <a:pt x="224" y="19"/>
                  </a:cubicBezTo>
                  <a:cubicBezTo>
                    <a:pt x="223" y="20"/>
                    <a:pt x="221" y="22"/>
                    <a:pt x="219" y="24"/>
                  </a:cubicBezTo>
                  <a:cubicBezTo>
                    <a:pt x="217" y="27"/>
                    <a:pt x="215" y="29"/>
                    <a:pt x="214" y="31"/>
                  </a:cubicBezTo>
                  <a:cubicBezTo>
                    <a:pt x="212" y="33"/>
                    <a:pt x="211" y="35"/>
                    <a:pt x="209" y="37"/>
                  </a:cubicBezTo>
                  <a:cubicBezTo>
                    <a:pt x="208" y="37"/>
                    <a:pt x="206" y="36"/>
                    <a:pt x="205" y="36"/>
                  </a:cubicBezTo>
                  <a:cubicBezTo>
                    <a:pt x="203" y="36"/>
                    <a:pt x="202" y="35"/>
                    <a:pt x="201" y="35"/>
                  </a:cubicBezTo>
                  <a:cubicBezTo>
                    <a:pt x="200" y="35"/>
                    <a:pt x="200" y="35"/>
                    <a:pt x="199" y="34"/>
                  </a:cubicBezTo>
                  <a:cubicBezTo>
                    <a:pt x="199" y="34"/>
                    <a:pt x="198" y="34"/>
                    <a:pt x="198" y="34"/>
                  </a:cubicBezTo>
                  <a:cubicBezTo>
                    <a:pt x="196" y="34"/>
                    <a:pt x="195" y="34"/>
                    <a:pt x="195" y="34"/>
                  </a:cubicBezTo>
                  <a:cubicBezTo>
                    <a:pt x="195" y="34"/>
                    <a:pt x="194" y="33"/>
                    <a:pt x="193" y="33"/>
                  </a:cubicBezTo>
                  <a:cubicBezTo>
                    <a:pt x="191" y="33"/>
                    <a:pt x="189" y="32"/>
                    <a:pt x="186" y="32"/>
                  </a:cubicBezTo>
                  <a:cubicBezTo>
                    <a:pt x="185" y="32"/>
                    <a:pt x="183" y="31"/>
                    <a:pt x="181" y="31"/>
                  </a:cubicBezTo>
                  <a:cubicBezTo>
                    <a:pt x="181" y="29"/>
                    <a:pt x="181" y="26"/>
                    <a:pt x="180" y="24"/>
                  </a:cubicBezTo>
                  <a:cubicBezTo>
                    <a:pt x="179" y="18"/>
                    <a:pt x="177" y="12"/>
                    <a:pt x="176" y="8"/>
                  </a:cubicBezTo>
                  <a:cubicBezTo>
                    <a:pt x="175" y="3"/>
                    <a:pt x="174" y="0"/>
                    <a:pt x="174" y="0"/>
                  </a:cubicBezTo>
                  <a:cubicBezTo>
                    <a:pt x="174" y="0"/>
                    <a:pt x="174" y="0"/>
                    <a:pt x="173" y="0"/>
                  </a:cubicBezTo>
                  <a:cubicBezTo>
                    <a:pt x="173" y="0"/>
                    <a:pt x="172" y="0"/>
                    <a:pt x="171" y="0"/>
                  </a:cubicBezTo>
                  <a:cubicBezTo>
                    <a:pt x="169" y="0"/>
                    <a:pt x="167" y="0"/>
                    <a:pt x="165" y="0"/>
                  </a:cubicBezTo>
                  <a:cubicBezTo>
                    <a:pt x="163" y="0"/>
                    <a:pt x="160" y="0"/>
                    <a:pt x="159" y="0"/>
                  </a:cubicBezTo>
                  <a:cubicBezTo>
                    <a:pt x="158" y="0"/>
                    <a:pt x="157" y="0"/>
                    <a:pt x="157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5" y="3"/>
                    <a:pt x="154" y="8"/>
                  </a:cubicBezTo>
                  <a:cubicBezTo>
                    <a:pt x="153" y="12"/>
                    <a:pt x="151" y="18"/>
                    <a:pt x="150" y="24"/>
                  </a:cubicBezTo>
                  <a:cubicBezTo>
                    <a:pt x="149" y="26"/>
                    <a:pt x="149" y="29"/>
                    <a:pt x="148" y="31"/>
                  </a:cubicBezTo>
                  <a:cubicBezTo>
                    <a:pt x="147" y="31"/>
                    <a:pt x="145" y="32"/>
                    <a:pt x="144" y="32"/>
                  </a:cubicBezTo>
                  <a:cubicBezTo>
                    <a:pt x="141" y="32"/>
                    <a:pt x="139" y="33"/>
                    <a:pt x="137" y="33"/>
                  </a:cubicBezTo>
                  <a:cubicBezTo>
                    <a:pt x="135" y="33"/>
                    <a:pt x="134" y="34"/>
                    <a:pt x="134" y="34"/>
                  </a:cubicBezTo>
                  <a:cubicBezTo>
                    <a:pt x="134" y="34"/>
                    <a:pt x="133" y="34"/>
                    <a:pt x="132" y="34"/>
                  </a:cubicBezTo>
                  <a:cubicBezTo>
                    <a:pt x="131" y="34"/>
                    <a:pt x="131" y="34"/>
                    <a:pt x="130" y="34"/>
                  </a:cubicBezTo>
                  <a:cubicBezTo>
                    <a:pt x="130" y="35"/>
                    <a:pt x="129" y="35"/>
                    <a:pt x="129" y="35"/>
                  </a:cubicBezTo>
                  <a:cubicBezTo>
                    <a:pt x="128" y="35"/>
                    <a:pt x="126" y="36"/>
                    <a:pt x="125" y="36"/>
                  </a:cubicBezTo>
                  <a:cubicBezTo>
                    <a:pt x="124" y="36"/>
                    <a:pt x="122" y="37"/>
                    <a:pt x="121" y="37"/>
                  </a:cubicBezTo>
                  <a:cubicBezTo>
                    <a:pt x="119" y="35"/>
                    <a:pt x="118" y="33"/>
                    <a:pt x="116" y="31"/>
                  </a:cubicBezTo>
                  <a:cubicBezTo>
                    <a:pt x="114" y="29"/>
                    <a:pt x="112" y="27"/>
                    <a:pt x="111" y="24"/>
                  </a:cubicBezTo>
                  <a:cubicBezTo>
                    <a:pt x="109" y="22"/>
                    <a:pt x="107" y="20"/>
                    <a:pt x="106" y="19"/>
                  </a:cubicBezTo>
                  <a:cubicBezTo>
                    <a:pt x="103" y="15"/>
                    <a:pt x="101" y="13"/>
                    <a:pt x="101" y="13"/>
                  </a:cubicBezTo>
                  <a:cubicBezTo>
                    <a:pt x="101" y="13"/>
                    <a:pt x="100" y="13"/>
                    <a:pt x="100" y="13"/>
                  </a:cubicBezTo>
                  <a:cubicBezTo>
                    <a:pt x="99" y="13"/>
                    <a:pt x="99" y="14"/>
                    <a:pt x="98" y="14"/>
                  </a:cubicBezTo>
                  <a:cubicBezTo>
                    <a:pt x="96" y="15"/>
                    <a:pt x="94" y="16"/>
                    <a:pt x="92" y="17"/>
                  </a:cubicBezTo>
                  <a:cubicBezTo>
                    <a:pt x="90" y="18"/>
                    <a:pt x="88" y="19"/>
                    <a:pt x="87" y="19"/>
                  </a:cubicBezTo>
                  <a:cubicBezTo>
                    <a:pt x="86" y="20"/>
                    <a:pt x="86" y="20"/>
                    <a:pt x="85" y="20"/>
                  </a:cubicBezTo>
                  <a:cubicBezTo>
                    <a:pt x="85" y="21"/>
                    <a:pt x="84" y="21"/>
                    <a:pt x="84" y="21"/>
                  </a:cubicBezTo>
                  <a:cubicBezTo>
                    <a:pt x="84" y="21"/>
                    <a:pt x="85" y="24"/>
                    <a:pt x="86" y="28"/>
                  </a:cubicBezTo>
                  <a:cubicBezTo>
                    <a:pt x="86" y="31"/>
                    <a:pt x="87" y="33"/>
                    <a:pt x="87" y="36"/>
                  </a:cubicBezTo>
                  <a:cubicBezTo>
                    <a:pt x="88" y="39"/>
                    <a:pt x="88" y="42"/>
                    <a:pt x="89" y="44"/>
                  </a:cubicBezTo>
                  <a:cubicBezTo>
                    <a:pt x="90" y="47"/>
                    <a:pt x="90" y="49"/>
                    <a:pt x="91" y="52"/>
                  </a:cubicBezTo>
                  <a:cubicBezTo>
                    <a:pt x="90" y="53"/>
                    <a:pt x="88" y="54"/>
                    <a:pt x="87" y="54"/>
                  </a:cubicBezTo>
                  <a:cubicBezTo>
                    <a:pt x="85" y="56"/>
                    <a:pt x="83" y="57"/>
                    <a:pt x="82" y="58"/>
                  </a:cubicBezTo>
                  <a:cubicBezTo>
                    <a:pt x="80" y="59"/>
                    <a:pt x="79" y="60"/>
                    <a:pt x="79" y="60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9" y="61"/>
                    <a:pt x="78" y="61"/>
                    <a:pt x="77" y="62"/>
                  </a:cubicBezTo>
                  <a:cubicBezTo>
                    <a:pt x="76" y="63"/>
                    <a:pt x="74" y="64"/>
                    <a:pt x="72" y="66"/>
                  </a:cubicBezTo>
                  <a:cubicBezTo>
                    <a:pt x="71" y="67"/>
                    <a:pt x="70" y="68"/>
                    <a:pt x="69" y="69"/>
                  </a:cubicBezTo>
                  <a:cubicBezTo>
                    <a:pt x="67" y="68"/>
                    <a:pt x="64" y="67"/>
                    <a:pt x="62" y="66"/>
                  </a:cubicBezTo>
                  <a:cubicBezTo>
                    <a:pt x="57" y="63"/>
                    <a:pt x="51" y="61"/>
                    <a:pt x="47" y="59"/>
                  </a:cubicBezTo>
                  <a:cubicBezTo>
                    <a:pt x="45" y="58"/>
                    <a:pt x="43" y="57"/>
                    <a:pt x="42" y="57"/>
                  </a:cubicBezTo>
                  <a:cubicBezTo>
                    <a:pt x="41" y="57"/>
                    <a:pt x="40" y="56"/>
                    <a:pt x="40" y="56"/>
                  </a:cubicBezTo>
                  <a:cubicBezTo>
                    <a:pt x="40" y="56"/>
                    <a:pt x="39" y="57"/>
                    <a:pt x="38" y="58"/>
                  </a:cubicBezTo>
                  <a:cubicBezTo>
                    <a:pt x="38" y="59"/>
                    <a:pt x="37" y="60"/>
                    <a:pt x="36" y="60"/>
                  </a:cubicBezTo>
                  <a:cubicBezTo>
                    <a:pt x="36" y="61"/>
                    <a:pt x="35" y="62"/>
                    <a:pt x="34" y="63"/>
                  </a:cubicBezTo>
                  <a:cubicBezTo>
                    <a:pt x="33" y="65"/>
                    <a:pt x="32" y="67"/>
                    <a:pt x="31" y="68"/>
                  </a:cubicBezTo>
                  <a:cubicBezTo>
                    <a:pt x="30" y="69"/>
                    <a:pt x="29" y="70"/>
                    <a:pt x="29" y="70"/>
                  </a:cubicBezTo>
                  <a:cubicBezTo>
                    <a:pt x="29" y="70"/>
                    <a:pt x="31" y="73"/>
                    <a:pt x="33" y="76"/>
                  </a:cubicBezTo>
                  <a:cubicBezTo>
                    <a:pt x="36" y="80"/>
                    <a:pt x="40" y="85"/>
                    <a:pt x="43" y="90"/>
                  </a:cubicBezTo>
                  <a:cubicBezTo>
                    <a:pt x="45" y="92"/>
                    <a:pt x="47" y="93"/>
                    <a:pt x="48" y="95"/>
                  </a:cubicBezTo>
                  <a:cubicBezTo>
                    <a:pt x="48" y="96"/>
                    <a:pt x="47" y="97"/>
                    <a:pt x="47" y="97"/>
                  </a:cubicBezTo>
                  <a:cubicBezTo>
                    <a:pt x="47" y="98"/>
                    <a:pt x="46" y="99"/>
                    <a:pt x="46" y="99"/>
                  </a:cubicBezTo>
                  <a:cubicBezTo>
                    <a:pt x="44" y="102"/>
                    <a:pt x="43" y="104"/>
                    <a:pt x="43" y="105"/>
                  </a:cubicBezTo>
                  <a:cubicBezTo>
                    <a:pt x="42" y="107"/>
                    <a:pt x="41" y="108"/>
                    <a:pt x="41" y="108"/>
                  </a:cubicBezTo>
                  <a:cubicBezTo>
                    <a:pt x="41" y="108"/>
                    <a:pt x="41" y="109"/>
                    <a:pt x="40" y="110"/>
                  </a:cubicBezTo>
                  <a:cubicBezTo>
                    <a:pt x="40" y="112"/>
                    <a:pt x="39" y="114"/>
                    <a:pt x="38" y="117"/>
                  </a:cubicBezTo>
                  <a:cubicBezTo>
                    <a:pt x="37" y="118"/>
                    <a:pt x="36" y="119"/>
                    <a:pt x="36" y="121"/>
                  </a:cubicBezTo>
                  <a:cubicBezTo>
                    <a:pt x="33" y="121"/>
                    <a:pt x="31" y="121"/>
                    <a:pt x="28" y="121"/>
                  </a:cubicBezTo>
                  <a:cubicBezTo>
                    <a:pt x="25" y="121"/>
                    <a:pt x="22" y="121"/>
                    <a:pt x="19" y="121"/>
                  </a:cubicBezTo>
                  <a:cubicBezTo>
                    <a:pt x="18" y="121"/>
                    <a:pt x="17" y="121"/>
                    <a:pt x="15" y="121"/>
                  </a:cubicBezTo>
                  <a:cubicBezTo>
                    <a:pt x="14" y="121"/>
                    <a:pt x="13" y="121"/>
                    <a:pt x="12" y="121"/>
                  </a:cubicBezTo>
                  <a:cubicBezTo>
                    <a:pt x="7" y="121"/>
                    <a:pt x="4" y="121"/>
                    <a:pt x="4" y="121"/>
                  </a:cubicBezTo>
                  <a:cubicBezTo>
                    <a:pt x="4" y="121"/>
                    <a:pt x="4" y="123"/>
                    <a:pt x="3" y="124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6"/>
                    <a:pt x="3" y="126"/>
                    <a:pt x="3" y="127"/>
                  </a:cubicBezTo>
                  <a:cubicBezTo>
                    <a:pt x="2" y="128"/>
                    <a:pt x="2" y="129"/>
                    <a:pt x="2" y="130"/>
                  </a:cubicBezTo>
                  <a:cubicBezTo>
                    <a:pt x="2" y="131"/>
                    <a:pt x="1" y="132"/>
                    <a:pt x="1" y="133"/>
                  </a:cubicBezTo>
                  <a:cubicBezTo>
                    <a:pt x="1" y="134"/>
                    <a:pt x="1" y="135"/>
                    <a:pt x="1" y="136"/>
                  </a:cubicBezTo>
                  <a:cubicBezTo>
                    <a:pt x="0" y="138"/>
                    <a:pt x="0" y="139"/>
                    <a:pt x="0" y="139"/>
                  </a:cubicBezTo>
                  <a:cubicBezTo>
                    <a:pt x="0" y="139"/>
                    <a:pt x="3" y="140"/>
                    <a:pt x="7" y="143"/>
                  </a:cubicBezTo>
                  <a:cubicBezTo>
                    <a:pt x="11" y="145"/>
                    <a:pt x="16" y="147"/>
                    <a:pt x="22" y="150"/>
                  </a:cubicBezTo>
                  <a:cubicBezTo>
                    <a:pt x="24" y="151"/>
                    <a:pt x="26" y="152"/>
                    <a:pt x="29" y="153"/>
                  </a:cubicBezTo>
                  <a:cubicBezTo>
                    <a:pt x="28" y="155"/>
                    <a:pt x="28" y="156"/>
                    <a:pt x="28" y="158"/>
                  </a:cubicBezTo>
                  <a:cubicBezTo>
                    <a:pt x="28" y="161"/>
                    <a:pt x="28" y="163"/>
                    <a:pt x="28" y="165"/>
                  </a:cubicBezTo>
                  <a:cubicBezTo>
                    <a:pt x="28" y="166"/>
                    <a:pt x="28" y="167"/>
                    <a:pt x="28" y="167"/>
                  </a:cubicBezTo>
                  <a:cubicBezTo>
                    <a:pt x="28" y="167"/>
                    <a:pt x="28" y="168"/>
                    <a:pt x="28" y="170"/>
                  </a:cubicBezTo>
                  <a:cubicBezTo>
                    <a:pt x="28" y="172"/>
                    <a:pt x="28" y="174"/>
                    <a:pt x="28" y="177"/>
                  </a:cubicBezTo>
                  <a:cubicBezTo>
                    <a:pt x="28" y="178"/>
                    <a:pt x="28" y="180"/>
                    <a:pt x="29" y="181"/>
                  </a:cubicBezTo>
                  <a:cubicBezTo>
                    <a:pt x="26" y="182"/>
                    <a:pt x="24" y="183"/>
                    <a:pt x="22" y="184"/>
                  </a:cubicBezTo>
                  <a:cubicBezTo>
                    <a:pt x="16" y="187"/>
                    <a:pt x="11" y="190"/>
                    <a:pt x="7" y="192"/>
                  </a:cubicBezTo>
                  <a:cubicBezTo>
                    <a:pt x="3" y="194"/>
                    <a:pt x="0" y="196"/>
                    <a:pt x="0" y="196"/>
                  </a:cubicBezTo>
                  <a:cubicBezTo>
                    <a:pt x="0" y="196"/>
                    <a:pt x="0" y="197"/>
                    <a:pt x="1" y="198"/>
                  </a:cubicBezTo>
                  <a:cubicBezTo>
                    <a:pt x="1" y="199"/>
                    <a:pt x="1" y="200"/>
                    <a:pt x="1" y="201"/>
                  </a:cubicBezTo>
                  <a:cubicBezTo>
                    <a:pt x="1" y="202"/>
                    <a:pt x="2" y="203"/>
                    <a:pt x="2" y="204"/>
                  </a:cubicBezTo>
                  <a:cubicBezTo>
                    <a:pt x="2" y="205"/>
                    <a:pt x="2" y="207"/>
                    <a:pt x="3" y="208"/>
                  </a:cubicBezTo>
                  <a:cubicBezTo>
                    <a:pt x="3" y="208"/>
                    <a:pt x="3" y="209"/>
                    <a:pt x="3" y="209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4" y="212"/>
                    <a:pt x="4" y="213"/>
                    <a:pt x="4" y="213"/>
                  </a:cubicBezTo>
                  <a:cubicBezTo>
                    <a:pt x="4" y="213"/>
                    <a:pt x="7" y="213"/>
                    <a:pt x="12" y="214"/>
                  </a:cubicBezTo>
                  <a:cubicBezTo>
                    <a:pt x="13" y="214"/>
                    <a:pt x="14" y="214"/>
                    <a:pt x="15" y="214"/>
                  </a:cubicBezTo>
                  <a:cubicBezTo>
                    <a:pt x="17" y="214"/>
                    <a:pt x="18" y="214"/>
                    <a:pt x="19" y="214"/>
                  </a:cubicBezTo>
                  <a:cubicBezTo>
                    <a:pt x="22" y="214"/>
                    <a:pt x="25" y="214"/>
                    <a:pt x="28" y="214"/>
                  </a:cubicBezTo>
                  <a:cubicBezTo>
                    <a:pt x="31" y="214"/>
                    <a:pt x="33" y="214"/>
                    <a:pt x="36" y="214"/>
                  </a:cubicBezTo>
                  <a:cubicBezTo>
                    <a:pt x="36" y="215"/>
                    <a:pt x="37" y="217"/>
                    <a:pt x="38" y="218"/>
                  </a:cubicBezTo>
                  <a:cubicBezTo>
                    <a:pt x="39" y="221"/>
                    <a:pt x="40" y="223"/>
                    <a:pt x="40" y="224"/>
                  </a:cubicBezTo>
                  <a:cubicBezTo>
                    <a:pt x="41" y="226"/>
                    <a:pt x="41" y="227"/>
                    <a:pt x="41" y="227"/>
                  </a:cubicBezTo>
                  <a:cubicBezTo>
                    <a:pt x="41" y="227"/>
                    <a:pt x="42" y="228"/>
                    <a:pt x="43" y="229"/>
                  </a:cubicBezTo>
                  <a:cubicBezTo>
                    <a:pt x="43" y="231"/>
                    <a:pt x="44" y="233"/>
                    <a:pt x="46" y="235"/>
                  </a:cubicBezTo>
                  <a:cubicBezTo>
                    <a:pt x="46" y="236"/>
                    <a:pt x="47" y="237"/>
                    <a:pt x="47" y="237"/>
                  </a:cubicBezTo>
                  <a:cubicBezTo>
                    <a:pt x="47" y="238"/>
                    <a:pt x="48" y="239"/>
                    <a:pt x="48" y="239"/>
                  </a:cubicBezTo>
                  <a:cubicBezTo>
                    <a:pt x="47" y="241"/>
                    <a:pt x="45" y="243"/>
                    <a:pt x="43" y="245"/>
                  </a:cubicBezTo>
                  <a:cubicBezTo>
                    <a:pt x="40" y="250"/>
                    <a:pt x="36" y="254"/>
                    <a:pt x="33" y="258"/>
                  </a:cubicBezTo>
                  <a:cubicBezTo>
                    <a:pt x="31" y="262"/>
                    <a:pt x="29" y="264"/>
                    <a:pt x="29" y="264"/>
                  </a:cubicBezTo>
                  <a:cubicBezTo>
                    <a:pt x="29" y="264"/>
                    <a:pt x="30" y="265"/>
                    <a:pt x="31" y="267"/>
                  </a:cubicBezTo>
                  <a:cubicBezTo>
                    <a:pt x="32" y="268"/>
                    <a:pt x="33" y="270"/>
                    <a:pt x="34" y="271"/>
                  </a:cubicBezTo>
                  <a:cubicBezTo>
                    <a:pt x="35" y="272"/>
                    <a:pt x="36" y="273"/>
                    <a:pt x="36" y="274"/>
                  </a:cubicBezTo>
                  <a:cubicBezTo>
                    <a:pt x="37" y="275"/>
                    <a:pt x="38" y="276"/>
                    <a:pt x="38" y="276"/>
                  </a:cubicBezTo>
                  <a:cubicBezTo>
                    <a:pt x="39" y="277"/>
                    <a:pt x="40" y="278"/>
                    <a:pt x="40" y="278"/>
                  </a:cubicBezTo>
                  <a:cubicBezTo>
                    <a:pt x="40" y="278"/>
                    <a:pt x="41" y="278"/>
                    <a:pt x="42" y="277"/>
                  </a:cubicBezTo>
                  <a:cubicBezTo>
                    <a:pt x="43" y="277"/>
                    <a:pt x="45" y="276"/>
                    <a:pt x="47" y="275"/>
                  </a:cubicBezTo>
                  <a:cubicBezTo>
                    <a:pt x="51" y="274"/>
                    <a:pt x="57" y="271"/>
                    <a:pt x="62" y="268"/>
                  </a:cubicBezTo>
                  <a:cubicBezTo>
                    <a:pt x="64" y="267"/>
                    <a:pt x="67" y="266"/>
                    <a:pt x="69" y="265"/>
                  </a:cubicBezTo>
                  <a:cubicBezTo>
                    <a:pt x="70" y="266"/>
                    <a:pt x="71" y="267"/>
                    <a:pt x="72" y="268"/>
                  </a:cubicBezTo>
                  <a:cubicBezTo>
                    <a:pt x="74" y="270"/>
                    <a:pt x="76" y="272"/>
                    <a:pt x="77" y="273"/>
                  </a:cubicBezTo>
                  <a:cubicBezTo>
                    <a:pt x="78" y="273"/>
                    <a:pt x="79" y="274"/>
                    <a:pt x="79" y="274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79" y="274"/>
                    <a:pt x="80" y="275"/>
                    <a:pt x="82" y="276"/>
                  </a:cubicBezTo>
                  <a:cubicBezTo>
                    <a:pt x="83" y="277"/>
                    <a:pt x="85" y="278"/>
                    <a:pt x="87" y="280"/>
                  </a:cubicBezTo>
                  <a:cubicBezTo>
                    <a:pt x="88" y="281"/>
                    <a:pt x="90" y="282"/>
                    <a:pt x="91" y="283"/>
                  </a:cubicBezTo>
                  <a:cubicBezTo>
                    <a:pt x="90" y="285"/>
                    <a:pt x="90" y="288"/>
                    <a:pt x="89" y="290"/>
                  </a:cubicBezTo>
                  <a:cubicBezTo>
                    <a:pt x="88" y="293"/>
                    <a:pt x="88" y="296"/>
                    <a:pt x="87" y="299"/>
                  </a:cubicBezTo>
                  <a:cubicBezTo>
                    <a:pt x="87" y="301"/>
                    <a:pt x="86" y="304"/>
                    <a:pt x="86" y="306"/>
                  </a:cubicBezTo>
                  <a:cubicBezTo>
                    <a:pt x="85" y="311"/>
                    <a:pt x="84" y="314"/>
                    <a:pt x="84" y="314"/>
                  </a:cubicBezTo>
                  <a:cubicBezTo>
                    <a:pt x="84" y="314"/>
                    <a:pt x="85" y="314"/>
                    <a:pt x="85" y="314"/>
                  </a:cubicBezTo>
                  <a:cubicBezTo>
                    <a:pt x="86" y="314"/>
                    <a:pt x="86" y="315"/>
                    <a:pt x="87" y="315"/>
                  </a:cubicBezTo>
                  <a:cubicBezTo>
                    <a:pt x="88" y="316"/>
                    <a:pt x="90" y="317"/>
                    <a:pt x="92" y="318"/>
                  </a:cubicBezTo>
                  <a:cubicBezTo>
                    <a:pt x="94" y="319"/>
                    <a:pt x="96" y="320"/>
                    <a:pt x="98" y="320"/>
                  </a:cubicBezTo>
                  <a:cubicBezTo>
                    <a:pt x="99" y="321"/>
                    <a:pt x="99" y="321"/>
                    <a:pt x="100" y="321"/>
                  </a:cubicBezTo>
                  <a:cubicBezTo>
                    <a:pt x="100" y="321"/>
                    <a:pt x="101" y="321"/>
                    <a:pt x="101" y="321"/>
                  </a:cubicBezTo>
                  <a:cubicBezTo>
                    <a:pt x="101" y="321"/>
                    <a:pt x="103" y="319"/>
                    <a:pt x="106" y="316"/>
                  </a:cubicBezTo>
                  <a:cubicBezTo>
                    <a:pt x="107" y="314"/>
                    <a:pt x="109" y="312"/>
                    <a:pt x="111" y="310"/>
                  </a:cubicBezTo>
                  <a:cubicBezTo>
                    <a:pt x="112" y="308"/>
                    <a:pt x="114" y="306"/>
                    <a:pt x="116" y="303"/>
                  </a:cubicBezTo>
                  <a:cubicBezTo>
                    <a:pt x="118" y="301"/>
                    <a:pt x="119" y="299"/>
                    <a:pt x="121" y="297"/>
                  </a:cubicBezTo>
                  <a:cubicBezTo>
                    <a:pt x="122" y="298"/>
                    <a:pt x="124" y="298"/>
                    <a:pt x="125" y="298"/>
                  </a:cubicBezTo>
                  <a:cubicBezTo>
                    <a:pt x="126" y="299"/>
                    <a:pt x="128" y="299"/>
                    <a:pt x="129" y="300"/>
                  </a:cubicBezTo>
                  <a:cubicBezTo>
                    <a:pt x="129" y="300"/>
                    <a:pt x="130" y="300"/>
                    <a:pt x="130" y="300"/>
                  </a:cubicBezTo>
                  <a:cubicBezTo>
                    <a:pt x="131" y="300"/>
                    <a:pt x="131" y="300"/>
                    <a:pt x="132" y="300"/>
                  </a:cubicBezTo>
                  <a:cubicBezTo>
                    <a:pt x="133" y="301"/>
                    <a:pt x="134" y="301"/>
                    <a:pt x="134" y="301"/>
                  </a:cubicBezTo>
                  <a:cubicBezTo>
                    <a:pt x="134" y="301"/>
                    <a:pt x="135" y="301"/>
                    <a:pt x="137" y="302"/>
                  </a:cubicBezTo>
                  <a:cubicBezTo>
                    <a:pt x="139" y="302"/>
                    <a:pt x="141" y="302"/>
                    <a:pt x="144" y="303"/>
                  </a:cubicBezTo>
                  <a:cubicBezTo>
                    <a:pt x="145" y="303"/>
                    <a:pt x="147" y="303"/>
                    <a:pt x="148" y="303"/>
                  </a:cubicBezTo>
                  <a:cubicBezTo>
                    <a:pt x="149" y="306"/>
                    <a:pt x="149" y="308"/>
                    <a:pt x="150" y="311"/>
                  </a:cubicBezTo>
                  <a:cubicBezTo>
                    <a:pt x="151" y="317"/>
                    <a:pt x="153" y="322"/>
                    <a:pt x="154" y="327"/>
                  </a:cubicBezTo>
                  <a:cubicBezTo>
                    <a:pt x="155" y="331"/>
                    <a:pt x="156" y="334"/>
                    <a:pt x="156" y="334"/>
                  </a:cubicBezTo>
                  <a:cubicBezTo>
                    <a:pt x="156" y="334"/>
                    <a:pt x="156" y="334"/>
                    <a:pt x="157" y="334"/>
                  </a:cubicBezTo>
                  <a:cubicBezTo>
                    <a:pt x="157" y="334"/>
                    <a:pt x="158" y="334"/>
                    <a:pt x="159" y="334"/>
                  </a:cubicBezTo>
                  <a:cubicBezTo>
                    <a:pt x="160" y="334"/>
                    <a:pt x="163" y="334"/>
                    <a:pt x="165" y="334"/>
                  </a:cubicBezTo>
                  <a:cubicBezTo>
                    <a:pt x="167" y="334"/>
                    <a:pt x="169" y="334"/>
                    <a:pt x="171" y="334"/>
                  </a:cubicBezTo>
                  <a:cubicBezTo>
                    <a:pt x="172" y="334"/>
                    <a:pt x="173" y="334"/>
                    <a:pt x="173" y="334"/>
                  </a:cubicBezTo>
                  <a:cubicBezTo>
                    <a:pt x="174" y="334"/>
                    <a:pt x="174" y="334"/>
                    <a:pt x="174" y="334"/>
                  </a:cubicBezTo>
                  <a:cubicBezTo>
                    <a:pt x="174" y="334"/>
                    <a:pt x="175" y="331"/>
                    <a:pt x="176" y="327"/>
                  </a:cubicBezTo>
                  <a:cubicBezTo>
                    <a:pt x="177" y="322"/>
                    <a:pt x="179" y="317"/>
                    <a:pt x="180" y="311"/>
                  </a:cubicBezTo>
                  <a:cubicBezTo>
                    <a:pt x="181" y="308"/>
                    <a:pt x="181" y="306"/>
                    <a:pt x="181" y="303"/>
                  </a:cubicBezTo>
                  <a:cubicBezTo>
                    <a:pt x="183" y="303"/>
                    <a:pt x="185" y="303"/>
                    <a:pt x="186" y="303"/>
                  </a:cubicBezTo>
                  <a:cubicBezTo>
                    <a:pt x="189" y="302"/>
                    <a:pt x="191" y="302"/>
                    <a:pt x="193" y="302"/>
                  </a:cubicBezTo>
                  <a:cubicBezTo>
                    <a:pt x="194" y="301"/>
                    <a:pt x="195" y="301"/>
                    <a:pt x="195" y="301"/>
                  </a:cubicBezTo>
                  <a:cubicBezTo>
                    <a:pt x="195" y="301"/>
                    <a:pt x="196" y="301"/>
                    <a:pt x="198" y="300"/>
                  </a:cubicBezTo>
                  <a:cubicBezTo>
                    <a:pt x="198" y="300"/>
                    <a:pt x="199" y="300"/>
                    <a:pt x="199" y="300"/>
                  </a:cubicBezTo>
                  <a:cubicBezTo>
                    <a:pt x="200" y="300"/>
                    <a:pt x="200" y="300"/>
                    <a:pt x="201" y="300"/>
                  </a:cubicBezTo>
                  <a:cubicBezTo>
                    <a:pt x="202" y="299"/>
                    <a:pt x="203" y="299"/>
                    <a:pt x="205" y="298"/>
                  </a:cubicBezTo>
                  <a:cubicBezTo>
                    <a:pt x="206" y="298"/>
                    <a:pt x="208" y="298"/>
                    <a:pt x="209" y="297"/>
                  </a:cubicBezTo>
                  <a:cubicBezTo>
                    <a:pt x="211" y="299"/>
                    <a:pt x="212" y="301"/>
                    <a:pt x="214" y="303"/>
                  </a:cubicBezTo>
                  <a:cubicBezTo>
                    <a:pt x="215" y="306"/>
                    <a:pt x="217" y="308"/>
                    <a:pt x="219" y="310"/>
                  </a:cubicBezTo>
                  <a:cubicBezTo>
                    <a:pt x="221" y="312"/>
                    <a:pt x="223" y="314"/>
                    <a:pt x="224" y="316"/>
                  </a:cubicBezTo>
                  <a:cubicBezTo>
                    <a:pt x="227" y="319"/>
                    <a:pt x="229" y="321"/>
                    <a:pt x="229" y="321"/>
                  </a:cubicBezTo>
                  <a:cubicBezTo>
                    <a:pt x="229" y="321"/>
                    <a:pt x="230" y="321"/>
                    <a:pt x="230" y="321"/>
                  </a:cubicBezTo>
                  <a:cubicBezTo>
                    <a:pt x="230" y="321"/>
                    <a:pt x="231" y="321"/>
                    <a:pt x="232" y="320"/>
                  </a:cubicBezTo>
                  <a:cubicBezTo>
                    <a:pt x="233" y="320"/>
                    <a:pt x="235" y="319"/>
                    <a:pt x="237" y="318"/>
                  </a:cubicBezTo>
                  <a:cubicBezTo>
                    <a:pt x="239" y="317"/>
                    <a:pt x="241" y="316"/>
                    <a:pt x="243" y="315"/>
                  </a:cubicBezTo>
                  <a:cubicBezTo>
                    <a:pt x="244" y="315"/>
                    <a:pt x="244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1"/>
                    <a:pt x="244" y="306"/>
                  </a:cubicBezTo>
                  <a:cubicBezTo>
                    <a:pt x="244" y="304"/>
                    <a:pt x="243" y="301"/>
                    <a:pt x="243" y="299"/>
                  </a:cubicBezTo>
                  <a:cubicBezTo>
                    <a:pt x="242" y="296"/>
                    <a:pt x="242" y="293"/>
                    <a:pt x="241" y="290"/>
                  </a:cubicBezTo>
                  <a:cubicBezTo>
                    <a:pt x="240" y="288"/>
                    <a:pt x="240" y="285"/>
                    <a:pt x="239" y="283"/>
                  </a:cubicBezTo>
                  <a:cubicBezTo>
                    <a:pt x="240" y="282"/>
                    <a:pt x="242" y="281"/>
                    <a:pt x="243" y="280"/>
                  </a:cubicBezTo>
                  <a:cubicBezTo>
                    <a:pt x="245" y="278"/>
                    <a:pt x="247" y="277"/>
                    <a:pt x="248" y="276"/>
                  </a:cubicBezTo>
                  <a:cubicBezTo>
                    <a:pt x="250" y="275"/>
                    <a:pt x="250" y="274"/>
                    <a:pt x="250" y="274"/>
                  </a:cubicBezTo>
                  <a:cubicBezTo>
                    <a:pt x="250" y="274"/>
                    <a:pt x="251" y="274"/>
                    <a:pt x="251" y="274"/>
                  </a:cubicBezTo>
                  <a:cubicBezTo>
                    <a:pt x="251" y="274"/>
                    <a:pt x="252" y="273"/>
                    <a:pt x="252" y="273"/>
                  </a:cubicBezTo>
                  <a:cubicBezTo>
                    <a:pt x="254" y="272"/>
                    <a:pt x="256" y="270"/>
                    <a:pt x="258" y="268"/>
                  </a:cubicBezTo>
                  <a:cubicBezTo>
                    <a:pt x="259" y="267"/>
                    <a:pt x="260" y="266"/>
                    <a:pt x="261" y="265"/>
                  </a:cubicBezTo>
                  <a:cubicBezTo>
                    <a:pt x="263" y="266"/>
                    <a:pt x="265" y="267"/>
                    <a:pt x="268" y="268"/>
                  </a:cubicBezTo>
                  <a:cubicBezTo>
                    <a:pt x="273" y="271"/>
                    <a:pt x="279" y="274"/>
                    <a:pt x="283" y="275"/>
                  </a:cubicBezTo>
                  <a:cubicBezTo>
                    <a:pt x="285" y="276"/>
                    <a:pt x="287" y="277"/>
                    <a:pt x="288" y="277"/>
                  </a:cubicBezTo>
                  <a:cubicBezTo>
                    <a:pt x="289" y="278"/>
                    <a:pt x="290" y="278"/>
                    <a:pt x="290" y="278"/>
                  </a:cubicBezTo>
                  <a:cubicBezTo>
                    <a:pt x="290" y="278"/>
                    <a:pt x="291" y="277"/>
                    <a:pt x="292" y="276"/>
                  </a:cubicBezTo>
                  <a:cubicBezTo>
                    <a:pt x="292" y="276"/>
                    <a:pt x="293" y="275"/>
                    <a:pt x="294" y="274"/>
                  </a:cubicBezTo>
                  <a:cubicBezTo>
                    <a:pt x="294" y="273"/>
                    <a:pt x="295" y="272"/>
                    <a:pt x="296" y="271"/>
                  </a:cubicBezTo>
                  <a:cubicBezTo>
                    <a:pt x="297" y="270"/>
                    <a:pt x="298" y="268"/>
                    <a:pt x="299" y="267"/>
                  </a:cubicBezTo>
                  <a:cubicBezTo>
                    <a:pt x="300" y="265"/>
                    <a:pt x="301" y="264"/>
                    <a:pt x="301" y="264"/>
                  </a:cubicBezTo>
                  <a:cubicBezTo>
                    <a:pt x="301" y="264"/>
                    <a:pt x="299" y="262"/>
                    <a:pt x="297" y="258"/>
                  </a:cubicBezTo>
                  <a:cubicBezTo>
                    <a:pt x="294" y="254"/>
                    <a:pt x="290" y="250"/>
                    <a:pt x="287" y="245"/>
                  </a:cubicBezTo>
                  <a:cubicBezTo>
                    <a:pt x="285" y="243"/>
                    <a:pt x="283" y="241"/>
                    <a:pt x="282" y="239"/>
                  </a:cubicBezTo>
                  <a:cubicBezTo>
                    <a:pt x="282" y="239"/>
                    <a:pt x="282" y="238"/>
                    <a:pt x="283" y="237"/>
                  </a:cubicBezTo>
                  <a:cubicBezTo>
                    <a:pt x="283" y="237"/>
                    <a:pt x="284" y="236"/>
                    <a:pt x="284" y="235"/>
                  </a:cubicBezTo>
                  <a:cubicBezTo>
                    <a:pt x="285" y="233"/>
                    <a:pt x="287" y="231"/>
                    <a:pt x="287" y="229"/>
                  </a:cubicBezTo>
                  <a:cubicBezTo>
                    <a:pt x="288" y="228"/>
                    <a:pt x="288" y="227"/>
                    <a:pt x="288" y="227"/>
                  </a:cubicBezTo>
                  <a:cubicBezTo>
                    <a:pt x="288" y="227"/>
                    <a:pt x="289" y="226"/>
                    <a:pt x="290" y="224"/>
                  </a:cubicBezTo>
                  <a:cubicBezTo>
                    <a:pt x="290" y="223"/>
                    <a:pt x="291" y="221"/>
                    <a:pt x="292" y="218"/>
                  </a:cubicBezTo>
                  <a:cubicBezTo>
                    <a:pt x="293" y="217"/>
                    <a:pt x="293" y="215"/>
                    <a:pt x="294" y="214"/>
                  </a:cubicBezTo>
                  <a:cubicBezTo>
                    <a:pt x="296" y="214"/>
                    <a:pt x="299" y="214"/>
                    <a:pt x="301" y="214"/>
                  </a:cubicBezTo>
                  <a:cubicBezTo>
                    <a:pt x="304" y="214"/>
                    <a:pt x="308" y="214"/>
                    <a:pt x="310" y="214"/>
                  </a:cubicBezTo>
                  <a:cubicBezTo>
                    <a:pt x="312" y="214"/>
                    <a:pt x="313" y="214"/>
                    <a:pt x="314" y="214"/>
                  </a:cubicBezTo>
                  <a:cubicBezTo>
                    <a:pt x="316" y="214"/>
                    <a:pt x="317" y="214"/>
                    <a:pt x="318" y="214"/>
                  </a:cubicBezTo>
                  <a:cubicBezTo>
                    <a:pt x="323" y="213"/>
                    <a:pt x="326" y="213"/>
                    <a:pt x="326" y="213"/>
                  </a:cubicBezTo>
                  <a:cubicBezTo>
                    <a:pt x="326" y="213"/>
                    <a:pt x="326" y="212"/>
                    <a:pt x="326" y="210"/>
                  </a:cubicBezTo>
                  <a:cubicBezTo>
                    <a:pt x="327" y="210"/>
                    <a:pt x="327" y="210"/>
                    <a:pt x="327" y="209"/>
                  </a:cubicBezTo>
                  <a:cubicBezTo>
                    <a:pt x="327" y="209"/>
                    <a:pt x="327" y="208"/>
                    <a:pt x="327" y="208"/>
                  </a:cubicBezTo>
                  <a:cubicBezTo>
                    <a:pt x="327" y="207"/>
                    <a:pt x="328" y="205"/>
                    <a:pt x="328" y="204"/>
                  </a:cubicBezTo>
                  <a:cubicBezTo>
                    <a:pt x="328" y="203"/>
                    <a:pt x="328" y="202"/>
                    <a:pt x="329" y="201"/>
                  </a:cubicBezTo>
                  <a:cubicBezTo>
                    <a:pt x="329" y="200"/>
                    <a:pt x="329" y="199"/>
                    <a:pt x="329" y="198"/>
                  </a:cubicBezTo>
                  <a:cubicBezTo>
                    <a:pt x="329" y="197"/>
                    <a:pt x="330" y="196"/>
                    <a:pt x="330" y="196"/>
                  </a:cubicBezTo>
                  <a:cubicBezTo>
                    <a:pt x="330" y="196"/>
                    <a:pt x="327" y="194"/>
                    <a:pt x="323" y="192"/>
                  </a:cubicBezTo>
                  <a:cubicBezTo>
                    <a:pt x="319" y="190"/>
                    <a:pt x="314" y="187"/>
                    <a:pt x="308" y="184"/>
                  </a:cubicBezTo>
                  <a:close/>
                  <a:moveTo>
                    <a:pt x="165" y="268"/>
                  </a:moveTo>
                  <a:cubicBezTo>
                    <a:pt x="109" y="268"/>
                    <a:pt x="64" y="223"/>
                    <a:pt x="64" y="167"/>
                  </a:cubicBezTo>
                  <a:cubicBezTo>
                    <a:pt x="64" y="112"/>
                    <a:pt x="109" y="66"/>
                    <a:pt x="165" y="66"/>
                  </a:cubicBezTo>
                  <a:cubicBezTo>
                    <a:pt x="221" y="66"/>
                    <a:pt x="266" y="112"/>
                    <a:pt x="266" y="167"/>
                  </a:cubicBezTo>
                  <a:cubicBezTo>
                    <a:pt x="266" y="223"/>
                    <a:pt x="221" y="268"/>
                    <a:pt x="165" y="2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í$ḷíḓe">
              <a:extLst>
                <a:ext uri="{FF2B5EF4-FFF2-40B4-BE49-F238E27FC236}">
                  <a16:creationId xmlns:a16="http://schemas.microsoft.com/office/drawing/2014/main" id="{BA7D30BB-512F-413E-8AA6-D9B0D550E397}"/>
                </a:ext>
              </a:extLst>
            </p:cNvPr>
            <p:cNvSpPr/>
            <p:nvPr/>
          </p:nvSpPr>
          <p:spPr bwMode="auto">
            <a:xfrm>
              <a:off x="6677819" y="1782762"/>
              <a:ext cx="1327151" cy="357188"/>
            </a:xfrm>
            <a:custGeom>
              <a:avLst/>
              <a:gdLst>
                <a:gd name="T0" fmla="*/ 0 w 836"/>
                <a:gd name="T1" fmla="*/ 225 h 225"/>
                <a:gd name="T2" fmla="*/ 228 w 836"/>
                <a:gd name="T3" fmla="*/ 0 h 225"/>
                <a:gd name="T4" fmla="*/ 836 w 836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6" h="225">
                  <a:moveTo>
                    <a:pt x="0" y="225"/>
                  </a:moveTo>
                  <a:lnTo>
                    <a:pt x="228" y="0"/>
                  </a:lnTo>
                  <a:lnTo>
                    <a:pt x="836" y="0"/>
                  </a:lnTo>
                </a:path>
              </a:pathLst>
            </a:custGeom>
            <a:noFill/>
            <a:ln w="317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îṣlíḑé">
              <a:extLst>
                <a:ext uri="{FF2B5EF4-FFF2-40B4-BE49-F238E27FC236}">
                  <a16:creationId xmlns:a16="http://schemas.microsoft.com/office/drawing/2014/main" id="{809BD402-B87B-4D79-B635-9801D74E0B18}"/>
                </a:ext>
              </a:extLst>
            </p:cNvPr>
            <p:cNvSpPr/>
            <p:nvPr/>
          </p:nvSpPr>
          <p:spPr bwMode="auto">
            <a:xfrm>
              <a:off x="7293769" y="3398838"/>
              <a:ext cx="1173163" cy="420688"/>
            </a:xfrm>
            <a:custGeom>
              <a:avLst/>
              <a:gdLst>
                <a:gd name="T0" fmla="*/ 0 w 739"/>
                <a:gd name="T1" fmla="*/ 265 h 265"/>
                <a:gd name="T2" fmla="*/ 268 w 739"/>
                <a:gd name="T3" fmla="*/ 0 h 265"/>
                <a:gd name="T4" fmla="*/ 739 w 739"/>
                <a:gd name="T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9" h="265">
                  <a:moveTo>
                    <a:pt x="0" y="265"/>
                  </a:moveTo>
                  <a:lnTo>
                    <a:pt x="268" y="0"/>
                  </a:lnTo>
                  <a:lnTo>
                    <a:pt x="739" y="0"/>
                  </a:lnTo>
                </a:path>
              </a:pathLst>
            </a:custGeom>
            <a:noFill/>
            <a:ln w="317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íśļiḍê">
              <a:extLst>
                <a:ext uri="{FF2B5EF4-FFF2-40B4-BE49-F238E27FC236}">
                  <a16:creationId xmlns:a16="http://schemas.microsoft.com/office/drawing/2014/main" id="{C9AD42C3-6F5F-4E6A-A708-AA73C60A1101}"/>
                </a:ext>
              </a:extLst>
            </p:cNvPr>
            <p:cNvSpPr/>
            <p:nvPr/>
          </p:nvSpPr>
          <p:spPr bwMode="auto">
            <a:xfrm>
              <a:off x="3725069" y="4665664"/>
              <a:ext cx="1281112" cy="384175"/>
            </a:xfrm>
            <a:custGeom>
              <a:avLst/>
              <a:gdLst>
                <a:gd name="T0" fmla="*/ 807 w 807"/>
                <a:gd name="T1" fmla="*/ 0 h 242"/>
                <a:gd name="T2" fmla="*/ 566 w 807"/>
                <a:gd name="T3" fmla="*/ 242 h 242"/>
                <a:gd name="T4" fmla="*/ 0 w 807"/>
                <a:gd name="T5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7" h="242">
                  <a:moveTo>
                    <a:pt x="807" y="0"/>
                  </a:moveTo>
                  <a:lnTo>
                    <a:pt x="566" y="242"/>
                  </a:lnTo>
                  <a:lnTo>
                    <a:pt x="0" y="242"/>
                  </a:lnTo>
                </a:path>
              </a:pathLst>
            </a:custGeom>
            <a:noFill/>
            <a:ln w="317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2" name="iSľiḓé">
              <a:extLst>
                <a:ext uri="{FF2B5EF4-FFF2-40B4-BE49-F238E27FC236}">
                  <a16:creationId xmlns:a16="http://schemas.microsoft.com/office/drawing/2014/main" id="{B5DB6ABC-B7FF-4B24-AD73-BD003585E383}"/>
                </a:ext>
              </a:extLst>
            </p:cNvPr>
            <p:cNvGrpSpPr/>
            <p:nvPr/>
          </p:nvGrpSpPr>
          <p:grpSpPr>
            <a:xfrm>
              <a:off x="8141495" y="1457326"/>
              <a:ext cx="650874" cy="650872"/>
              <a:chOff x="753007" y="2242886"/>
              <a:chExt cx="643355" cy="643355"/>
            </a:xfrm>
          </p:grpSpPr>
          <p:sp>
            <p:nvSpPr>
              <p:cNvPr id="27" name="í$ļïďé">
                <a:extLst>
                  <a:ext uri="{FF2B5EF4-FFF2-40B4-BE49-F238E27FC236}">
                    <a16:creationId xmlns:a16="http://schemas.microsoft.com/office/drawing/2014/main" id="{4A62E46A-A399-4B7D-800B-0F22D8F06661}"/>
                  </a:ext>
                </a:extLst>
              </p:cNvPr>
              <p:cNvSpPr/>
              <p:nvPr/>
            </p:nvSpPr>
            <p:spPr bwMode="auto">
              <a:xfrm>
                <a:off x="753007" y="2242886"/>
                <a:ext cx="643355" cy="64335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ïṡľíḑè">
                <a:extLst>
                  <a:ext uri="{FF2B5EF4-FFF2-40B4-BE49-F238E27FC236}">
                    <a16:creationId xmlns:a16="http://schemas.microsoft.com/office/drawing/2014/main" id="{1243B58F-B271-488F-9B08-BAB71AF661ED}"/>
                  </a:ext>
                </a:extLst>
              </p:cNvPr>
              <p:cNvSpPr/>
              <p:nvPr/>
            </p:nvSpPr>
            <p:spPr bwMode="auto">
              <a:xfrm>
                <a:off x="926604" y="2417033"/>
                <a:ext cx="296160" cy="295059"/>
              </a:xfrm>
              <a:custGeom>
                <a:avLst/>
                <a:gdLst>
                  <a:gd name="connsiteX0" fmla="*/ 0 w 607639"/>
                  <a:gd name="connsiteY0" fmla="*/ 547235 h 605381"/>
                  <a:gd name="connsiteX1" fmla="*/ 23853 w 607639"/>
                  <a:gd name="connsiteY1" fmla="*/ 547235 h 605381"/>
                  <a:gd name="connsiteX2" fmla="*/ 36136 w 607639"/>
                  <a:gd name="connsiteY2" fmla="*/ 547235 h 605381"/>
                  <a:gd name="connsiteX3" fmla="*/ 190916 w 607639"/>
                  <a:gd name="connsiteY3" fmla="*/ 547235 h 605381"/>
                  <a:gd name="connsiteX4" fmla="*/ 212990 w 607639"/>
                  <a:gd name="connsiteY4" fmla="*/ 547235 h 605381"/>
                  <a:gd name="connsiteX5" fmla="*/ 394560 w 607639"/>
                  <a:gd name="connsiteY5" fmla="*/ 547235 h 605381"/>
                  <a:gd name="connsiteX6" fmla="*/ 416634 w 607639"/>
                  <a:gd name="connsiteY6" fmla="*/ 547235 h 605381"/>
                  <a:gd name="connsiteX7" fmla="*/ 571503 w 607639"/>
                  <a:gd name="connsiteY7" fmla="*/ 547235 h 605381"/>
                  <a:gd name="connsiteX8" fmla="*/ 583786 w 607639"/>
                  <a:gd name="connsiteY8" fmla="*/ 547235 h 605381"/>
                  <a:gd name="connsiteX9" fmla="*/ 607639 w 607639"/>
                  <a:gd name="connsiteY9" fmla="*/ 547235 h 605381"/>
                  <a:gd name="connsiteX10" fmla="*/ 607639 w 607639"/>
                  <a:gd name="connsiteY10" fmla="*/ 605381 h 605381"/>
                  <a:gd name="connsiteX11" fmla="*/ 0 w 607639"/>
                  <a:gd name="connsiteY11" fmla="*/ 605381 h 605381"/>
                  <a:gd name="connsiteX12" fmla="*/ 321849 w 607639"/>
                  <a:gd name="connsiteY12" fmla="*/ 269278 h 605381"/>
                  <a:gd name="connsiteX13" fmla="*/ 394531 w 607639"/>
                  <a:gd name="connsiteY13" fmla="*/ 269278 h 605381"/>
                  <a:gd name="connsiteX14" fmla="*/ 394531 w 607639"/>
                  <a:gd name="connsiteY14" fmla="*/ 511247 h 605381"/>
                  <a:gd name="connsiteX15" fmla="*/ 358501 w 607639"/>
                  <a:gd name="connsiteY15" fmla="*/ 511247 h 605381"/>
                  <a:gd name="connsiteX16" fmla="*/ 321849 w 607639"/>
                  <a:gd name="connsiteY16" fmla="*/ 511247 h 605381"/>
                  <a:gd name="connsiteX17" fmla="*/ 212966 w 607639"/>
                  <a:gd name="connsiteY17" fmla="*/ 269278 h 605381"/>
                  <a:gd name="connsiteX18" fmla="*/ 285790 w 607639"/>
                  <a:gd name="connsiteY18" fmla="*/ 269278 h 605381"/>
                  <a:gd name="connsiteX19" fmla="*/ 285790 w 607639"/>
                  <a:gd name="connsiteY19" fmla="*/ 511247 h 605381"/>
                  <a:gd name="connsiteX20" fmla="*/ 249111 w 607639"/>
                  <a:gd name="connsiteY20" fmla="*/ 511247 h 605381"/>
                  <a:gd name="connsiteX21" fmla="*/ 212966 w 607639"/>
                  <a:gd name="connsiteY21" fmla="*/ 511247 h 605381"/>
                  <a:gd name="connsiteX22" fmla="*/ 446972 w 607639"/>
                  <a:gd name="connsiteY22" fmla="*/ 242181 h 605381"/>
                  <a:gd name="connsiteX23" fmla="*/ 553523 w 607639"/>
                  <a:gd name="connsiteY23" fmla="*/ 242181 h 605381"/>
                  <a:gd name="connsiteX24" fmla="*/ 553523 w 607639"/>
                  <a:gd name="connsiteY24" fmla="*/ 453133 h 605381"/>
                  <a:gd name="connsiteX25" fmla="*/ 583788 w 607639"/>
                  <a:gd name="connsiteY25" fmla="*/ 453133 h 605381"/>
                  <a:gd name="connsiteX26" fmla="*/ 583788 w 607639"/>
                  <a:gd name="connsiteY26" fmla="*/ 511247 h 605381"/>
                  <a:gd name="connsiteX27" fmla="*/ 547648 w 607639"/>
                  <a:gd name="connsiteY27" fmla="*/ 511247 h 605381"/>
                  <a:gd name="connsiteX28" fmla="*/ 452758 w 607639"/>
                  <a:gd name="connsiteY28" fmla="*/ 511247 h 605381"/>
                  <a:gd name="connsiteX29" fmla="*/ 416618 w 607639"/>
                  <a:gd name="connsiteY29" fmla="*/ 511247 h 605381"/>
                  <a:gd name="connsiteX30" fmla="*/ 416618 w 607639"/>
                  <a:gd name="connsiteY30" fmla="*/ 453133 h 605381"/>
                  <a:gd name="connsiteX31" fmla="*/ 446972 w 607639"/>
                  <a:gd name="connsiteY31" fmla="*/ 453133 h 605381"/>
                  <a:gd name="connsiteX32" fmla="*/ 54106 w 607639"/>
                  <a:gd name="connsiteY32" fmla="*/ 242181 h 605381"/>
                  <a:gd name="connsiteX33" fmla="*/ 160624 w 607639"/>
                  <a:gd name="connsiteY33" fmla="*/ 242181 h 605381"/>
                  <a:gd name="connsiteX34" fmla="*/ 160624 w 607639"/>
                  <a:gd name="connsiteY34" fmla="*/ 453133 h 605381"/>
                  <a:gd name="connsiteX35" fmla="*/ 190879 w 607639"/>
                  <a:gd name="connsiteY35" fmla="*/ 453133 h 605381"/>
                  <a:gd name="connsiteX36" fmla="*/ 190879 w 607639"/>
                  <a:gd name="connsiteY36" fmla="*/ 511247 h 605381"/>
                  <a:gd name="connsiteX37" fmla="*/ 154839 w 607639"/>
                  <a:gd name="connsiteY37" fmla="*/ 511247 h 605381"/>
                  <a:gd name="connsiteX38" fmla="*/ 59891 w 607639"/>
                  <a:gd name="connsiteY38" fmla="*/ 511247 h 605381"/>
                  <a:gd name="connsiteX39" fmla="*/ 23851 w 607639"/>
                  <a:gd name="connsiteY39" fmla="*/ 511247 h 605381"/>
                  <a:gd name="connsiteX40" fmla="*/ 23851 w 607639"/>
                  <a:gd name="connsiteY40" fmla="*/ 453133 h 605381"/>
                  <a:gd name="connsiteX41" fmla="*/ 54106 w 607639"/>
                  <a:gd name="connsiteY41" fmla="*/ 453133 h 605381"/>
                  <a:gd name="connsiteX42" fmla="*/ 303820 w 607639"/>
                  <a:gd name="connsiteY42" fmla="*/ 98933 h 605381"/>
                  <a:gd name="connsiteX43" fmla="*/ 323120 w 607639"/>
                  <a:gd name="connsiteY43" fmla="*/ 118162 h 605381"/>
                  <a:gd name="connsiteX44" fmla="*/ 303820 w 607639"/>
                  <a:gd name="connsiteY44" fmla="*/ 137391 h 605381"/>
                  <a:gd name="connsiteX45" fmla="*/ 284520 w 607639"/>
                  <a:gd name="connsiteY45" fmla="*/ 118162 h 605381"/>
                  <a:gd name="connsiteX46" fmla="*/ 303820 w 607639"/>
                  <a:gd name="connsiteY46" fmla="*/ 98933 h 605381"/>
                  <a:gd name="connsiteX47" fmla="*/ 303749 w 607639"/>
                  <a:gd name="connsiteY47" fmla="*/ 62835 h 605381"/>
                  <a:gd name="connsiteX48" fmla="*/ 248388 w 607639"/>
                  <a:gd name="connsiteY48" fmla="*/ 118116 h 605381"/>
                  <a:gd name="connsiteX49" fmla="*/ 303749 w 607639"/>
                  <a:gd name="connsiteY49" fmla="*/ 173397 h 605381"/>
                  <a:gd name="connsiteX50" fmla="*/ 359111 w 607639"/>
                  <a:gd name="connsiteY50" fmla="*/ 118116 h 605381"/>
                  <a:gd name="connsiteX51" fmla="*/ 303749 w 607639"/>
                  <a:gd name="connsiteY51" fmla="*/ 62835 h 605381"/>
                  <a:gd name="connsiteX52" fmla="*/ 303749 w 607639"/>
                  <a:gd name="connsiteY52" fmla="*/ 0 h 605381"/>
                  <a:gd name="connsiteX53" fmla="*/ 586964 w 607639"/>
                  <a:gd name="connsiteY53" fmla="*/ 141490 h 605381"/>
                  <a:gd name="connsiteX54" fmla="*/ 586964 w 607639"/>
                  <a:gd name="connsiteY54" fmla="*/ 206192 h 605381"/>
                  <a:gd name="connsiteX55" fmla="*/ 20535 w 607639"/>
                  <a:gd name="connsiteY55" fmla="*/ 206192 h 605381"/>
                  <a:gd name="connsiteX56" fmla="*/ 20535 w 607639"/>
                  <a:gd name="connsiteY56" fmla="*/ 14149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7639" h="605381">
                    <a:moveTo>
                      <a:pt x="0" y="547235"/>
                    </a:moveTo>
                    <a:lnTo>
                      <a:pt x="23853" y="547235"/>
                    </a:lnTo>
                    <a:lnTo>
                      <a:pt x="36136" y="547235"/>
                    </a:lnTo>
                    <a:lnTo>
                      <a:pt x="190916" y="547235"/>
                    </a:lnTo>
                    <a:lnTo>
                      <a:pt x="212990" y="547235"/>
                    </a:lnTo>
                    <a:lnTo>
                      <a:pt x="394560" y="547235"/>
                    </a:lnTo>
                    <a:lnTo>
                      <a:pt x="416634" y="547235"/>
                    </a:lnTo>
                    <a:lnTo>
                      <a:pt x="571503" y="547235"/>
                    </a:lnTo>
                    <a:lnTo>
                      <a:pt x="583786" y="547235"/>
                    </a:lnTo>
                    <a:lnTo>
                      <a:pt x="607639" y="547235"/>
                    </a:lnTo>
                    <a:lnTo>
                      <a:pt x="607639" y="605381"/>
                    </a:lnTo>
                    <a:lnTo>
                      <a:pt x="0" y="605381"/>
                    </a:lnTo>
                    <a:close/>
                    <a:moveTo>
                      <a:pt x="321849" y="269278"/>
                    </a:moveTo>
                    <a:lnTo>
                      <a:pt x="394531" y="269278"/>
                    </a:lnTo>
                    <a:lnTo>
                      <a:pt x="394531" y="511247"/>
                    </a:lnTo>
                    <a:lnTo>
                      <a:pt x="358501" y="511247"/>
                    </a:lnTo>
                    <a:lnTo>
                      <a:pt x="321849" y="511247"/>
                    </a:lnTo>
                    <a:close/>
                    <a:moveTo>
                      <a:pt x="212966" y="269278"/>
                    </a:moveTo>
                    <a:lnTo>
                      <a:pt x="285790" y="269278"/>
                    </a:lnTo>
                    <a:lnTo>
                      <a:pt x="285790" y="511247"/>
                    </a:lnTo>
                    <a:lnTo>
                      <a:pt x="249111" y="511247"/>
                    </a:lnTo>
                    <a:lnTo>
                      <a:pt x="212966" y="511247"/>
                    </a:lnTo>
                    <a:close/>
                    <a:moveTo>
                      <a:pt x="446972" y="242181"/>
                    </a:moveTo>
                    <a:lnTo>
                      <a:pt x="553523" y="242181"/>
                    </a:lnTo>
                    <a:lnTo>
                      <a:pt x="553523" y="453133"/>
                    </a:lnTo>
                    <a:lnTo>
                      <a:pt x="583788" y="453133"/>
                    </a:lnTo>
                    <a:lnTo>
                      <a:pt x="583788" y="511247"/>
                    </a:lnTo>
                    <a:lnTo>
                      <a:pt x="547648" y="511247"/>
                    </a:lnTo>
                    <a:lnTo>
                      <a:pt x="452758" y="511247"/>
                    </a:lnTo>
                    <a:lnTo>
                      <a:pt x="416618" y="511247"/>
                    </a:lnTo>
                    <a:lnTo>
                      <a:pt x="416618" y="453133"/>
                    </a:lnTo>
                    <a:lnTo>
                      <a:pt x="446972" y="453133"/>
                    </a:lnTo>
                    <a:close/>
                    <a:moveTo>
                      <a:pt x="54106" y="242181"/>
                    </a:moveTo>
                    <a:lnTo>
                      <a:pt x="160624" y="242181"/>
                    </a:lnTo>
                    <a:lnTo>
                      <a:pt x="160624" y="453133"/>
                    </a:lnTo>
                    <a:lnTo>
                      <a:pt x="190879" y="453133"/>
                    </a:lnTo>
                    <a:lnTo>
                      <a:pt x="190879" y="511247"/>
                    </a:lnTo>
                    <a:lnTo>
                      <a:pt x="154839" y="511247"/>
                    </a:lnTo>
                    <a:lnTo>
                      <a:pt x="59891" y="511247"/>
                    </a:lnTo>
                    <a:lnTo>
                      <a:pt x="23851" y="511247"/>
                    </a:lnTo>
                    <a:lnTo>
                      <a:pt x="23851" y="453133"/>
                    </a:lnTo>
                    <a:lnTo>
                      <a:pt x="54106" y="453133"/>
                    </a:lnTo>
                    <a:close/>
                    <a:moveTo>
                      <a:pt x="303820" y="98933"/>
                    </a:moveTo>
                    <a:cubicBezTo>
                      <a:pt x="314479" y="98933"/>
                      <a:pt x="323120" y="107542"/>
                      <a:pt x="323120" y="118162"/>
                    </a:cubicBezTo>
                    <a:cubicBezTo>
                      <a:pt x="323120" y="128782"/>
                      <a:pt x="314479" y="137391"/>
                      <a:pt x="303820" y="137391"/>
                    </a:cubicBezTo>
                    <a:cubicBezTo>
                      <a:pt x="293161" y="137391"/>
                      <a:pt x="284520" y="128782"/>
                      <a:pt x="284520" y="118162"/>
                    </a:cubicBezTo>
                    <a:cubicBezTo>
                      <a:pt x="284520" y="107542"/>
                      <a:pt x="293161" y="98933"/>
                      <a:pt x="303820" y="98933"/>
                    </a:cubicBezTo>
                    <a:close/>
                    <a:moveTo>
                      <a:pt x="303749" y="62835"/>
                    </a:moveTo>
                    <a:cubicBezTo>
                      <a:pt x="273221" y="62835"/>
                      <a:pt x="248388" y="87631"/>
                      <a:pt x="248388" y="118116"/>
                    </a:cubicBezTo>
                    <a:cubicBezTo>
                      <a:pt x="248388" y="148600"/>
                      <a:pt x="273221" y="173397"/>
                      <a:pt x="303749" y="173397"/>
                    </a:cubicBezTo>
                    <a:cubicBezTo>
                      <a:pt x="334278" y="173397"/>
                      <a:pt x="359111" y="148600"/>
                      <a:pt x="359111" y="118116"/>
                    </a:cubicBezTo>
                    <a:cubicBezTo>
                      <a:pt x="359111" y="87631"/>
                      <a:pt x="334278" y="62835"/>
                      <a:pt x="303749" y="62835"/>
                    </a:cubicBezTo>
                    <a:close/>
                    <a:moveTo>
                      <a:pt x="303749" y="0"/>
                    </a:moveTo>
                    <a:lnTo>
                      <a:pt x="586964" y="141490"/>
                    </a:lnTo>
                    <a:lnTo>
                      <a:pt x="586964" y="206192"/>
                    </a:lnTo>
                    <a:lnTo>
                      <a:pt x="20535" y="206192"/>
                    </a:lnTo>
                    <a:lnTo>
                      <a:pt x="20535" y="14149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" name="ïS1ídê">
              <a:extLst>
                <a:ext uri="{FF2B5EF4-FFF2-40B4-BE49-F238E27FC236}">
                  <a16:creationId xmlns:a16="http://schemas.microsoft.com/office/drawing/2014/main" id="{52250163-EC46-42EC-B897-4333900FDA17}"/>
                </a:ext>
              </a:extLst>
            </p:cNvPr>
            <p:cNvGrpSpPr/>
            <p:nvPr/>
          </p:nvGrpSpPr>
          <p:grpSpPr>
            <a:xfrm>
              <a:off x="3074195" y="4730754"/>
              <a:ext cx="650874" cy="650872"/>
              <a:chOff x="753007" y="2242886"/>
              <a:chExt cx="643355" cy="643355"/>
            </a:xfrm>
          </p:grpSpPr>
          <p:sp>
            <p:nvSpPr>
              <p:cNvPr id="25" name="íṡḷiḋe">
                <a:extLst>
                  <a:ext uri="{FF2B5EF4-FFF2-40B4-BE49-F238E27FC236}">
                    <a16:creationId xmlns:a16="http://schemas.microsoft.com/office/drawing/2014/main" id="{A7BBC160-6E3B-46A7-B7F8-FE4A339C73F5}"/>
                  </a:ext>
                </a:extLst>
              </p:cNvPr>
              <p:cNvSpPr/>
              <p:nvPr/>
            </p:nvSpPr>
            <p:spPr bwMode="auto">
              <a:xfrm>
                <a:off x="753007" y="2242886"/>
                <a:ext cx="643355" cy="64335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iṣḻíďè">
                <a:extLst>
                  <a:ext uri="{FF2B5EF4-FFF2-40B4-BE49-F238E27FC236}">
                    <a16:creationId xmlns:a16="http://schemas.microsoft.com/office/drawing/2014/main" id="{38BE40E1-5335-41F8-AB6E-62DFAF7448CD}"/>
                  </a:ext>
                </a:extLst>
              </p:cNvPr>
              <p:cNvSpPr/>
              <p:nvPr/>
            </p:nvSpPr>
            <p:spPr bwMode="auto">
              <a:xfrm>
                <a:off x="926604" y="2417033"/>
                <a:ext cx="296160" cy="295059"/>
              </a:xfrm>
              <a:custGeom>
                <a:avLst/>
                <a:gdLst>
                  <a:gd name="connsiteX0" fmla="*/ 0 w 607639"/>
                  <a:gd name="connsiteY0" fmla="*/ 547235 h 605381"/>
                  <a:gd name="connsiteX1" fmla="*/ 23853 w 607639"/>
                  <a:gd name="connsiteY1" fmla="*/ 547235 h 605381"/>
                  <a:gd name="connsiteX2" fmla="*/ 36136 w 607639"/>
                  <a:gd name="connsiteY2" fmla="*/ 547235 h 605381"/>
                  <a:gd name="connsiteX3" fmla="*/ 190916 w 607639"/>
                  <a:gd name="connsiteY3" fmla="*/ 547235 h 605381"/>
                  <a:gd name="connsiteX4" fmla="*/ 212990 w 607639"/>
                  <a:gd name="connsiteY4" fmla="*/ 547235 h 605381"/>
                  <a:gd name="connsiteX5" fmla="*/ 394560 w 607639"/>
                  <a:gd name="connsiteY5" fmla="*/ 547235 h 605381"/>
                  <a:gd name="connsiteX6" fmla="*/ 416634 w 607639"/>
                  <a:gd name="connsiteY6" fmla="*/ 547235 h 605381"/>
                  <a:gd name="connsiteX7" fmla="*/ 571503 w 607639"/>
                  <a:gd name="connsiteY7" fmla="*/ 547235 h 605381"/>
                  <a:gd name="connsiteX8" fmla="*/ 583786 w 607639"/>
                  <a:gd name="connsiteY8" fmla="*/ 547235 h 605381"/>
                  <a:gd name="connsiteX9" fmla="*/ 607639 w 607639"/>
                  <a:gd name="connsiteY9" fmla="*/ 547235 h 605381"/>
                  <a:gd name="connsiteX10" fmla="*/ 607639 w 607639"/>
                  <a:gd name="connsiteY10" fmla="*/ 605381 h 605381"/>
                  <a:gd name="connsiteX11" fmla="*/ 0 w 607639"/>
                  <a:gd name="connsiteY11" fmla="*/ 605381 h 605381"/>
                  <a:gd name="connsiteX12" fmla="*/ 321849 w 607639"/>
                  <a:gd name="connsiteY12" fmla="*/ 269278 h 605381"/>
                  <a:gd name="connsiteX13" fmla="*/ 394531 w 607639"/>
                  <a:gd name="connsiteY13" fmla="*/ 269278 h 605381"/>
                  <a:gd name="connsiteX14" fmla="*/ 394531 w 607639"/>
                  <a:gd name="connsiteY14" fmla="*/ 511247 h 605381"/>
                  <a:gd name="connsiteX15" fmla="*/ 358501 w 607639"/>
                  <a:gd name="connsiteY15" fmla="*/ 511247 h 605381"/>
                  <a:gd name="connsiteX16" fmla="*/ 321849 w 607639"/>
                  <a:gd name="connsiteY16" fmla="*/ 511247 h 605381"/>
                  <a:gd name="connsiteX17" fmla="*/ 212966 w 607639"/>
                  <a:gd name="connsiteY17" fmla="*/ 269278 h 605381"/>
                  <a:gd name="connsiteX18" fmla="*/ 285790 w 607639"/>
                  <a:gd name="connsiteY18" fmla="*/ 269278 h 605381"/>
                  <a:gd name="connsiteX19" fmla="*/ 285790 w 607639"/>
                  <a:gd name="connsiteY19" fmla="*/ 511247 h 605381"/>
                  <a:gd name="connsiteX20" fmla="*/ 249111 w 607639"/>
                  <a:gd name="connsiteY20" fmla="*/ 511247 h 605381"/>
                  <a:gd name="connsiteX21" fmla="*/ 212966 w 607639"/>
                  <a:gd name="connsiteY21" fmla="*/ 511247 h 605381"/>
                  <a:gd name="connsiteX22" fmla="*/ 446972 w 607639"/>
                  <a:gd name="connsiteY22" fmla="*/ 242181 h 605381"/>
                  <a:gd name="connsiteX23" fmla="*/ 553523 w 607639"/>
                  <a:gd name="connsiteY23" fmla="*/ 242181 h 605381"/>
                  <a:gd name="connsiteX24" fmla="*/ 553523 w 607639"/>
                  <a:gd name="connsiteY24" fmla="*/ 453133 h 605381"/>
                  <a:gd name="connsiteX25" fmla="*/ 583788 w 607639"/>
                  <a:gd name="connsiteY25" fmla="*/ 453133 h 605381"/>
                  <a:gd name="connsiteX26" fmla="*/ 583788 w 607639"/>
                  <a:gd name="connsiteY26" fmla="*/ 511247 h 605381"/>
                  <a:gd name="connsiteX27" fmla="*/ 547648 w 607639"/>
                  <a:gd name="connsiteY27" fmla="*/ 511247 h 605381"/>
                  <a:gd name="connsiteX28" fmla="*/ 452758 w 607639"/>
                  <a:gd name="connsiteY28" fmla="*/ 511247 h 605381"/>
                  <a:gd name="connsiteX29" fmla="*/ 416618 w 607639"/>
                  <a:gd name="connsiteY29" fmla="*/ 511247 h 605381"/>
                  <a:gd name="connsiteX30" fmla="*/ 416618 w 607639"/>
                  <a:gd name="connsiteY30" fmla="*/ 453133 h 605381"/>
                  <a:gd name="connsiteX31" fmla="*/ 446972 w 607639"/>
                  <a:gd name="connsiteY31" fmla="*/ 453133 h 605381"/>
                  <a:gd name="connsiteX32" fmla="*/ 54106 w 607639"/>
                  <a:gd name="connsiteY32" fmla="*/ 242181 h 605381"/>
                  <a:gd name="connsiteX33" fmla="*/ 160624 w 607639"/>
                  <a:gd name="connsiteY33" fmla="*/ 242181 h 605381"/>
                  <a:gd name="connsiteX34" fmla="*/ 160624 w 607639"/>
                  <a:gd name="connsiteY34" fmla="*/ 453133 h 605381"/>
                  <a:gd name="connsiteX35" fmla="*/ 190879 w 607639"/>
                  <a:gd name="connsiteY35" fmla="*/ 453133 h 605381"/>
                  <a:gd name="connsiteX36" fmla="*/ 190879 w 607639"/>
                  <a:gd name="connsiteY36" fmla="*/ 511247 h 605381"/>
                  <a:gd name="connsiteX37" fmla="*/ 154839 w 607639"/>
                  <a:gd name="connsiteY37" fmla="*/ 511247 h 605381"/>
                  <a:gd name="connsiteX38" fmla="*/ 59891 w 607639"/>
                  <a:gd name="connsiteY38" fmla="*/ 511247 h 605381"/>
                  <a:gd name="connsiteX39" fmla="*/ 23851 w 607639"/>
                  <a:gd name="connsiteY39" fmla="*/ 511247 h 605381"/>
                  <a:gd name="connsiteX40" fmla="*/ 23851 w 607639"/>
                  <a:gd name="connsiteY40" fmla="*/ 453133 h 605381"/>
                  <a:gd name="connsiteX41" fmla="*/ 54106 w 607639"/>
                  <a:gd name="connsiteY41" fmla="*/ 453133 h 605381"/>
                  <a:gd name="connsiteX42" fmla="*/ 303820 w 607639"/>
                  <a:gd name="connsiteY42" fmla="*/ 98933 h 605381"/>
                  <a:gd name="connsiteX43" fmla="*/ 323120 w 607639"/>
                  <a:gd name="connsiteY43" fmla="*/ 118162 h 605381"/>
                  <a:gd name="connsiteX44" fmla="*/ 303820 w 607639"/>
                  <a:gd name="connsiteY44" fmla="*/ 137391 h 605381"/>
                  <a:gd name="connsiteX45" fmla="*/ 284520 w 607639"/>
                  <a:gd name="connsiteY45" fmla="*/ 118162 h 605381"/>
                  <a:gd name="connsiteX46" fmla="*/ 303820 w 607639"/>
                  <a:gd name="connsiteY46" fmla="*/ 98933 h 605381"/>
                  <a:gd name="connsiteX47" fmla="*/ 303749 w 607639"/>
                  <a:gd name="connsiteY47" fmla="*/ 62835 h 605381"/>
                  <a:gd name="connsiteX48" fmla="*/ 248388 w 607639"/>
                  <a:gd name="connsiteY48" fmla="*/ 118116 h 605381"/>
                  <a:gd name="connsiteX49" fmla="*/ 303749 w 607639"/>
                  <a:gd name="connsiteY49" fmla="*/ 173397 h 605381"/>
                  <a:gd name="connsiteX50" fmla="*/ 359111 w 607639"/>
                  <a:gd name="connsiteY50" fmla="*/ 118116 h 605381"/>
                  <a:gd name="connsiteX51" fmla="*/ 303749 w 607639"/>
                  <a:gd name="connsiteY51" fmla="*/ 62835 h 605381"/>
                  <a:gd name="connsiteX52" fmla="*/ 303749 w 607639"/>
                  <a:gd name="connsiteY52" fmla="*/ 0 h 605381"/>
                  <a:gd name="connsiteX53" fmla="*/ 586964 w 607639"/>
                  <a:gd name="connsiteY53" fmla="*/ 141490 h 605381"/>
                  <a:gd name="connsiteX54" fmla="*/ 586964 w 607639"/>
                  <a:gd name="connsiteY54" fmla="*/ 206192 h 605381"/>
                  <a:gd name="connsiteX55" fmla="*/ 20535 w 607639"/>
                  <a:gd name="connsiteY55" fmla="*/ 206192 h 605381"/>
                  <a:gd name="connsiteX56" fmla="*/ 20535 w 607639"/>
                  <a:gd name="connsiteY56" fmla="*/ 14149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7639" h="605381">
                    <a:moveTo>
                      <a:pt x="0" y="547235"/>
                    </a:moveTo>
                    <a:lnTo>
                      <a:pt x="23853" y="547235"/>
                    </a:lnTo>
                    <a:lnTo>
                      <a:pt x="36136" y="547235"/>
                    </a:lnTo>
                    <a:lnTo>
                      <a:pt x="190916" y="547235"/>
                    </a:lnTo>
                    <a:lnTo>
                      <a:pt x="212990" y="547235"/>
                    </a:lnTo>
                    <a:lnTo>
                      <a:pt x="394560" y="547235"/>
                    </a:lnTo>
                    <a:lnTo>
                      <a:pt x="416634" y="547235"/>
                    </a:lnTo>
                    <a:lnTo>
                      <a:pt x="571503" y="547235"/>
                    </a:lnTo>
                    <a:lnTo>
                      <a:pt x="583786" y="547235"/>
                    </a:lnTo>
                    <a:lnTo>
                      <a:pt x="607639" y="547235"/>
                    </a:lnTo>
                    <a:lnTo>
                      <a:pt x="607639" y="605381"/>
                    </a:lnTo>
                    <a:lnTo>
                      <a:pt x="0" y="605381"/>
                    </a:lnTo>
                    <a:close/>
                    <a:moveTo>
                      <a:pt x="321849" y="269278"/>
                    </a:moveTo>
                    <a:lnTo>
                      <a:pt x="394531" y="269278"/>
                    </a:lnTo>
                    <a:lnTo>
                      <a:pt x="394531" y="511247"/>
                    </a:lnTo>
                    <a:lnTo>
                      <a:pt x="358501" y="511247"/>
                    </a:lnTo>
                    <a:lnTo>
                      <a:pt x="321849" y="511247"/>
                    </a:lnTo>
                    <a:close/>
                    <a:moveTo>
                      <a:pt x="212966" y="269278"/>
                    </a:moveTo>
                    <a:lnTo>
                      <a:pt x="285790" y="269278"/>
                    </a:lnTo>
                    <a:lnTo>
                      <a:pt x="285790" y="511247"/>
                    </a:lnTo>
                    <a:lnTo>
                      <a:pt x="249111" y="511247"/>
                    </a:lnTo>
                    <a:lnTo>
                      <a:pt x="212966" y="511247"/>
                    </a:lnTo>
                    <a:close/>
                    <a:moveTo>
                      <a:pt x="446972" y="242181"/>
                    </a:moveTo>
                    <a:lnTo>
                      <a:pt x="553523" y="242181"/>
                    </a:lnTo>
                    <a:lnTo>
                      <a:pt x="553523" y="453133"/>
                    </a:lnTo>
                    <a:lnTo>
                      <a:pt x="583788" y="453133"/>
                    </a:lnTo>
                    <a:lnTo>
                      <a:pt x="583788" y="511247"/>
                    </a:lnTo>
                    <a:lnTo>
                      <a:pt x="547648" y="511247"/>
                    </a:lnTo>
                    <a:lnTo>
                      <a:pt x="452758" y="511247"/>
                    </a:lnTo>
                    <a:lnTo>
                      <a:pt x="416618" y="511247"/>
                    </a:lnTo>
                    <a:lnTo>
                      <a:pt x="416618" y="453133"/>
                    </a:lnTo>
                    <a:lnTo>
                      <a:pt x="446972" y="453133"/>
                    </a:lnTo>
                    <a:close/>
                    <a:moveTo>
                      <a:pt x="54106" y="242181"/>
                    </a:moveTo>
                    <a:lnTo>
                      <a:pt x="160624" y="242181"/>
                    </a:lnTo>
                    <a:lnTo>
                      <a:pt x="160624" y="453133"/>
                    </a:lnTo>
                    <a:lnTo>
                      <a:pt x="190879" y="453133"/>
                    </a:lnTo>
                    <a:lnTo>
                      <a:pt x="190879" y="511247"/>
                    </a:lnTo>
                    <a:lnTo>
                      <a:pt x="154839" y="511247"/>
                    </a:lnTo>
                    <a:lnTo>
                      <a:pt x="59891" y="511247"/>
                    </a:lnTo>
                    <a:lnTo>
                      <a:pt x="23851" y="511247"/>
                    </a:lnTo>
                    <a:lnTo>
                      <a:pt x="23851" y="453133"/>
                    </a:lnTo>
                    <a:lnTo>
                      <a:pt x="54106" y="453133"/>
                    </a:lnTo>
                    <a:close/>
                    <a:moveTo>
                      <a:pt x="303820" y="98933"/>
                    </a:moveTo>
                    <a:cubicBezTo>
                      <a:pt x="314479" y="98933"/>
                      <a:pt x="323120" y="107542"/>
                      <a:pt x="323120" y="118162"/>
                    </a:cubicBezTo>
                    <a:cubicBezTo>
                      <a:pt x="323120" y="128782"/>
                      <a:pt x="314479" y="137391"/>
                      <a:pt x="303820" y="137391"/>
                    </a:cubicBezTo>
                    <a:cubicBezTo>
                      <a:pt x="293161" y="137391"/>
                      <a:pt x="284520" y="128782"/>
                      <a:pt x="284520" y="118162"/>
                    </a:cubicBezTo>
                    <a:cubicBezTo>
                      <a:pt x="284520" y="107542"/>
                      <a:pt x="293161" y="98933"/>
                      <a:pt x="303820" y="98933"/>
                    </a:cubicBezTo>
                    <a:close/>
                    <a:moveTo>
                      <a:pt x="303749" y="62835"/>
                    </a:moveTo>
                    <a:cubicBezTo>
                      <a:pt x="273221" y="62835"/>
                      <a:pt x="248388" y="87631"/>
                      <a:pt x="248388" y="118116"/>
                    </a:cubicBezTo>
                    <a:cubicBezTo>
                      <a:pt x="248388" y="148600"/>
                      <a:pt x="273221" y="173397"/>
                      <a:pt x="303749" y="173397"/>
                    </a:cubicBezTo>
                    <a:cubicBezTo>
                      <a:pt x="334278" y="173397"/>
                      <a:pt x="359111" y="148600"/>
                      <a:pt x="359111" y="118116"/>
                    </a:cubicBezTo>
                    <a:cubicBezTo>
                      <a:pt x="359111" y="87631"/>
                      <a:pt x="334278" y="62835"/>
                      <a:pt x="303749" y="62835"/>
                    </a:cubicBezTo>
                    <a:close/>
                    <a:moveTo>
                      <a:pt x="303749" y="0"/>
                    </a:moveTo>
                    <a:lnTo>
                      <a:pt x="586964" y="141490"/>
                    </a:lnTo>
                    <a:lnTo>
                      <a:pt x="586964" y="206192"/>
                    </a:lnTo>
                    <a:lnTo>
                      <a:pt x="20535" y="206192"/>
                    </a:lnTo>
                    <a:lnTo>
                      <a:pt x="20535" y="14149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" name="íśḷiḋe">
              <a:extLst>
                <a:ext uri="{FF2B5EF4-FFF2-40B4-BE49-F238E27FC236}">
                  <a16:creationId xmlns:a16="http://schemas.microsoft.com/office/drawing/2014/main" id="{02E82DBE-B007-435A-943E-76C23D2C8E01}"/>
                </a:ext>
              </a:extLst>
            </p:cNvPr>
            <p:cNvGrpSpPr/>
            <p:nvPr/>
          </p:nvGrpSpPr>
          <p:grpSpPr>
            <a:xfrm>
              <a:off x="8466932" y="3073402"/>
              <a:ext cx="650874" cy="650872"/>
              <a:chOff x="753007" y="2242886"/>
              <a:chExt cx="643355" cy="643355"/>
            </a:xfrm>
          </p:grpSpPr>
          <p:sp>
            <p:nvSpPr>
              <p:cNvPr id="23" name="íśļide">
                <a:extLst>
                  <a:ext uri="{FF2B5EF4-FFF2-40B4-BE49-F238E27FC236}">
                    <a16:creationId xmlns:a16="http://schemas.microsoft.com/office/drawing/2014/main" id="{7261B3ED-EB14-44A3-9484-38C13AE0F362}"/>
                  </a:ext>
                </a:extLst>
              </p:cNvPr>
              <p:cNvSpPr/>
              <p:nvPr/>
            </p:nvSpPr>
            <p:spPr bwMode="auto">
              <a:xfrm>
                <a:off x="753007" y="2242886"/>
                <a:ext cx="643355" cy="643355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îṣḷïḍe">
                <a:extLst>
                  <a:ext uri="{FF2B5EF4-FFF2-40B4-BE49-F238E27FC236}">
                    <a16:creationId xmlns:a16="http://schemas.microsoft.com/office/drawing/2014/main" id="{59AD5C91-E5A1-4F1D-8C08-58F078663E53}"/>
                  </a:ext>
                </a:extLst>
              </p:cNvPr>
              <p:cNvSpPr/>
              <p:nvPr/>
            </p:nvSpPr>
            <p:spPr bwMode="auto">
              <a:xfrm>
                <a:off x="926604" y="2417033"/>
                <a:ext cx="296160" cy="295059"/>
              </a:xfrm>
              <a:custGeom>
                <a:avLst/>
                <a:gdLst>
                  <a:gd name="connsiteX0" fmla="*/ 0 w 607639"/>
                  <a:gd name="connsiteY0" fmla="*/ 547235 h 605381"/>
                  <a:gd name="connsiteX1" fmla="*/ 23853 w 607639"/>
                  <a:gd name="connsiteY1" fmla="*/ 547235 h 605381"/>
                  <a:gd name="connsiteX2" fmla="*/ 36136 w 607639"/>
                  <a:gd name="connsiteY2" fmla="*/ 547235 h 605381"/>
                  <a:gd name="connsiteX3" fmla="*/ 190916 w 607639"/>
                  <a:gd name="connsiteY3" fmla="*/ 547235 h 605381"/>
                  <a:gd name="connsiteX4" fmla="*/ 212990 w 607639"/>
                  <a:gd name="connsiteY4" fmla="*/ 547235 h 605381"/>
                  <a:gd name="connsiteX5" fmla="*/ 394560 w 607639"/>
                  <a:gd name="connsiteY5" fmla="*/ 547235 h 605381"/>
                  <a:gd name="connsiteX6" fmla="*/ 416634 w 607639"/>
                  <a:gd name="connsiteY6" fmla="*/ 547235 h 605381"/>
                  <a:gd name="connsiteX7" fmla="*/ 571503 w 607639"/>
                  <a:gd name="connsiteY7" fmla="*/ 547235 h 605381"/>
                  <a:gd name="connsiteX8" fmla="*/ 583786 w 607639"/>
                  <a:gd name="connsiteY8" fmla="*/ 547235 h 605381"/>
                  <a:gd name="connsiteX9" fmla="*/ 607639 w 607639"/>
                  <a:gd name="connsiteY9" fmla="*/ 547235 h 605381"/>
                  <a:gd name="connsiteX10" fmla="*/ 607639 w 607639"/>
                  <a:gd name="connsiteY10" fmla="*/ 605381 h 605381"/>
                  <a:gd name="connsiteX11" fmla="*/ 0 w 607639"/>
                  <a:gd name="connsiteY11" fmla="*/ 605381 h 605381"/>
                  <a:gd name="connsiteX12" fmla="*/ 321849 w 607639"/>
                  <a:gd name="connsiteY12" fmla="*/ 269278 h 605381"/>
                  <a:gd name="connsiteX13" fmla="*/ 394531 w 607639"/>
                  <a:gd name="connsiteY13" fmla="*/ 269278 h 605381"/>
                  <a:gd name="connsiteX14" fmla="*/ 394531 w 607639"/>
                  <a:gd name="connsiteY14" fmla="*/ 511247 h 605381"/>
                  <a:gd name="connsiteX15" fmla="*/ 358501 w 607639"/>
                  <a:gd name="connsiteY15" fmla="*/ 511247 h 605381"/>
                  <a:gd name="connsiteX16" fmla="*/ 321849 w 607639"/>
                  <a:gd name="connsiteY16" fmla="*/ 511247 h 605381"/>
                  <a:gd name="connsiteX17" fmla="*/ 212966 w 607639"/>
                  <a:gd name="connsiteY17" fmla="*/ 269278 h 605381"/>
                  <a:gd name="connsiteX18" fmla="*/ 285790 w 607639"/>
                  <a:gd name="connsiteY18" fmla="*/ 269278 h 605381"/>
                  <a:gd name="connsiteX19" fmla="*/ 285790 w 607639"/>
                  <a:gd name="connsiteY19" fmla="*/ 511247 h 605381"/>
                  <a:gd name="connsiteX20" fmla="*/ 249111 w 607639"/>
                  <a:gd name="connsiteY20" fmla="*/ 511247 h 605381"/>
                  <a:gd name="connsiteX21" fmla="*/ 212966 w 607639"/>
                  <a:gd name="connsiteY21" fmla="*/ 511247 h 605381"/>
                  <a:gd name="connsiteX22" fmla="*/ 446972 w 607639"/>
                  <a:gd name="connsiteY22" fmla="*/ 242181 h 605381"/>
                  <a:gd name="connsiteX23" fmla="*/ 553523 w 607639"/>
                  <a:gd name="connsiteY23" fmla="*/ 242181 h 605381"/>
                  <a:gd name="connsiteX24" fmla="*/ 553523 w 607639"/>
                  <a:gd name="connsiteY24" fmla="*/ 453133 h 605381"/>
                  <a:gd name="connsiteX25" fmla="*/ 583788 w 607639"/>
                  <a:gd name="connsiteY25" fmla="*/ 453133 h 605381"/>
                  <a:gd name="connsiteX26" fmla="*/ 583788 w 607639"/>
                  <a:gd name="connsiteY26" fmla="*/ 511247 h 605381"/>
                  <a:gd name="connsiteX27" fmla="*/ 547648 w 607639"/>
                  <a:gd name="connsiteY27" fmla="*/ 511247 h 605381"/>
                  <a:gd name="connsiteX28" fmla="*/ 452758 w 607639"/>
                  <a:gd name="connsiteY28" fmla="*/ 511247 h 605381"/>
                  <a:gd name="connsiteX29" fmla="*/ 416618 w 607639"/>
                  <a:gd name="connsiteY29" fmla="*/ 511247 h 605381"/>
                  <a:gd name="connsiteX30" fmla="*/ 416618 w 607639"/>
                  <a:gd name="connsiteY30" fmla="*/ 453133 h 605381"/>
                  <a:gd name="connsiteX31" fmla="*/ 446972 w 607639"/>
                  <a:gd name="connsiteY31" fmla="*/ 453133 h 605381"/>
                  <a:gd name="connsiteX32" fmla="*/ 54106 w 607639"/>
                  <a:gd name="connsiteY32" fmla="*/ 242181 h 605381"/>
                  <a:gd name="connsiteX33" fmla="*/ 160624 w 607639"/>
                  <a:gd name="connsiteY33" fmla="*/ 242181 h 605381"/>
                  <a:gd name="connsiteX34" fmla="*/ 160624 w 607639"/>
                  <a:gd name="connsiteY34" fmla="*/ 453133 h 605381"/>
                  <a:gd name="connsiteX35" fmla="*/ 190879 w 607639"/>
                  <a:gd name="connsiteY35" fmla="*/ 453133 h 605381"/>
                  <a:gd name="connsiteX36" fmla="*/ 190879 w 607639"/>
                  <a:gd name="connsiteY36" fmla="*/ 511247 h 605381"/>
                  <a:gd name="connsiteX37" fmla="*/ 154839 w 607639"/>
                  <a:gd name="connsiteY37" fmla="*/ 511247 h 605381"/>
                  <a:gd name="connsiteX38" fmla="*/ 59891 w 607639"/>
                  <a:gd name="connsiteY38" fmla="*/ 511247 h 605381"/>
                  <a:gd name="connsiteX39" fmla="*/ 23851 w 607639"/>
                  <a:gd name="connsiteY39" fmla="*/ 511247 h 605381"/>
                  <a:gd name="connsiteX40" fmla="*/ 23851 w 607639"/>
                  <a:gd name="connsiteY40" fmla="*/ 453133 h 605381"/>
                  <a:gd name="connsiteX41" fmla="*/ 54106 w 607639"/>
                  <a:gd name="connsiteY41" fmla="*/ 453133 h 605381"/>
                  <a:gd name="connsiteX42" fmla="*/ 303820 w 607639"/>
                  <a:gd name="connsiteY42" fmla="*/ 98933 h 605381"/>
                  <a:gd name="connsiteX43" fmla="*/ 323120 w 607639"/>
                  <a:gd name="connsiteY43" fmla="*/ 118162 h 605381"/>
                  <a:gd name="connsiteX44" fmla="*/ 303820 w 607639"/>
                  <a:gd name="connsiteY44" fmla="*/ 137391 h 605381"/>
                  <a:gd name="connsiteX45" fmla="*/ 284520 w 607639"/>
                  <a:gd name="connsiteY45" fmla="*/ 118162 h 605381"/>
                  <a:gd name="connsiteX46" fmla="*/ 303820 w 607639"/>
                  <a:gd name="connsiteY46" fmla="*/ 98933 h 605381"/>
                  <a:gd name="connsiteX47" fmla="*/ 303749 w 607639"/>
                  <a:gd name="connsiteY47" fmla="*/ 62835 h 605381"/>
                  <a:gd name="connsiteX48" fmla="*/ 248388 w 607639"/>
                  <a:gd name="connsiteY48" fmla="*/ 118116 h 605381"/>
                  <a:gd name="connsiteX49" fmla="*/ 303749 w 607639"/>
                  <a:gd name="connsiteY49" fmla="*/ 173397 h 605381"/>
                  <a:gd name="connsiteX50" fmla="*/ 359111 w 607639"/>
                  <a:gd name="connsiteY50" fmla="*/ 118116 h 605381"/>
                  <a:gd name="connsiteX51" fmla="*/ 303749 w 607639"/>
                  <a:gd name="connsiteY51" fmla="*/ 62835 h 605381"/>
                  <a:gd name="connsiteX52" fmla="*/ 303749 w 607639"/>
                  <a:gd name="connsiteY52" fmla="*/ 0 h 605381"/>
                  <a:gd name="connsiteX53" fmla="*/ 586964 w 607639"/>
                  <a:gd name="connsiteY53" fmla="*/ 141490 h 605381"/>
                  <a:gd name="connsiteX54" fmla="*/ 586964 w 607639"/>
                  <a:gd name="connsiteY54" fmla="*/ 206192 h 605381"/>
                  <a:gd name="connsiteX55" fmla="*/ 20535 w 607639"/>
                  <a:gd name="connsiteY55" fmla="*/ 206192 h 605381"/>
                  <a:gd name="connsiteX56" fmla="*/ 20535 w 607639"/>
                  <a:gd name="connsiteY56" fmla="*/ 14149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7639" h="605381">
                    <a:moveTo>
                      <a:pt x="0" y="547235"/>
                    </a:moveTo>
                    <a:lnTo>
                      <a:pt x="23853" y="547235"/>
                    </a:lnTo>
                    <a:lnTo>
                      <a:pt x="36136" y="547235"/>
                    </a:lnTo>
                    <a:lnTo>
                      <a:pt x="190916" y="547235"/>
                    </a:lnTo>
                    <a:lnTo>
                      <a:pt x="212990" y="547235"/>
                    </a:lnTo>
                    <a:lnTo>
                      <a:pt x="394560" y="547235"/>
                    </a:lnTo>
                    <a:lnTo>
                      <a:pt x="416634" y="547235"/>
                    </a:lnTo>
                    <a:lnTo>
                      <a:pt x="571503" y="547235"/>
                    </a:lnTo>
                    <a:lnTo>
                      <a:pt x="583786" y="547235"/>
                    </a:lnTo>
                    <a:lnTo>
                      <a:pt x="607639" y="547235"/>
                    </a:lnTo>
                    <a:lnTo>
                      <a:pt x="607639" y="605381"/>
                    </a:lnTo>
                    <a:lnTo>
                      <a:pt x="0" y="605381"/>
                    </a:lnTo>
                    <a:close/>
                    <a:moveTo>
                      <a:pt x="321849" y="269278"/>
                    </a:moveTo>
                    <a:lnTo>
                      <a:pt x="394531" y="269278"/>
                    </a:lnTo>
                    <a:lnTo>
                      <a:pt x="394531" y="511247"/>
                    </a:lnTo>
                    <a:lnTo>
                      <a:pt x="358501" y="511247"/>
                    </a:lnTo>
                    <a:lnTo>
                      <a:pt x="321849" y="511247"/>
                    </a:lnTo>
                    <a:close/>
                    <a:moveTo>
                      <a:pt x="212966" y="269278"/>
                    </a:moveTo>
                    <a:lnTo>
                      <a:pt x="285790" y="269278"/>
                    </a:lnTo>
                    <a:lnTo>
                      <a:pt x="285790" y="511247"/>
                    </a:lnTo>
                    <a:lnTo>
                      <a:pt x="249111" y="511247"/>
                    </a:lnTo>
                    <a:lnTo>
                      <a:pt x="212966" y="511247"/>
                    </a:lnTo>
                    <a:close/>
                    <a:moveTo>
                      <a:pt x="446972" y="242181"/>
                    </a:moveTo>
                    <a:lnTo>
                      <a:pt x="553523" y="242181"/>
                    </a:lnTo>
                    <a:lnTo>
                      <a:pt x="553523" y="453133"/>
                    </a:lnTo>
                    <a:lnTo>
                      <a:pt x="583788" y="453133"/>
                    </a:lnTo>
                    <a:lnTo>
                      <a:pt x="583788" y="511247"/>
                    </a:lnTo>
                    <a:lnTo>
                      <a:pt x="547648" y="511247"/>
                    </a:lnTo>
                    <a:lnTo>
                      <a:pt x="452758" y="511247"/>
                    </a:lnTo>
                    <a:lnTo>
                      <a:pt x="416618" y="511247"/>
                    </a:lnTo>
                    <a:lnTo>
                      <a:pt x="416618" y="453133"/>
                    </a:lnTo>
                    <a:lnTo>
                      <a:pt x="446972" y="453133"/>
                    </a:lnTo>
                    <a:close/>
                    <a:moveTo>
                      <a:pt x="54106" y="242181"/>
                    </a:moveTo>
                    <a:lnTo>
                      <a:pt x="160624" y="242181"/>
                    </a:lnTo>
                    <a:lnTo>
                      <a:pt x="160624" y="453133"/>
                    </a:lnTo>
                    <a:lnTo>
                      <a:pt x="190879" y="453133"/>
                    </a:lnTo>
                    <a:lnTo>
                      <a:pt x="190879" y="511247"/>
                    </a:lnTo>
                    <a:lnTo>
                      <a:pt x="154839" y="511247"/>
                    </a:lnTo>
                    <a:lnTo>
                      <a:pt x="59891" y="511247"/>
                    </a:lnTo>
                    <a:lnTo>
                      <a:pt x="23851" y="511247"/>
                    </a:lnTo>
                    <a:lnTo>
                      <a:pt x="23851" y="453133"/>
                    </a:lnTo>
                    <a:lnTo>
                      <a:pt x="54106" y="453133"/>
                    </a:lnTo>
                    <a:close/>
                    <a:moveTo>
                      <a:pt x="303820" y="98933"/>
                    </a:moveTo>
                    <a:cubicBezTo>
                      <a:pt x="314479" y="98933"/>
                      <a:pt x="323120" y="107542"/>
                      <a:pt x="323120" y="118162"/>
                    </a:cubicBezTo>
                    <a:cubicBezTo>
                      <a:pt x="323120" y="128782"/>
                      <a:pt x="314479" y="137391"/>
                      <a:pt x="303820" y="137391"/>
                    </a:cubicBezTo>
                    <a:cubicBezTo>
                      <a:pt x="293161" y="137391"/>
                      <a:pt x="284520" y="128782"/>
                      <a:pt x="284520" y="118162"/>
                    </a:cubicBezTo>
                    <a:cubicBezTo>
                      <a:pt x="284520" y="107542"/>
                      <a:pt x="293161" y="98933"/>
                      <a:pt x="303820" y="98933"/>
                    </a:cubicBezTo>
                    <a:close/>
                    <a:moveTo>
                      <a:pt x="303749" y="62835"/>
                    </a:moveTo>
                    <a:cubicBezTo>
                      <a:pt x="273221" y="62835"/>
                      <a:pt x="248388" y="87631"/>
                      <a:pt x="248388" y="118116"/>
                    </a:cubicBezTo>
                    <a:cubicBezTo>
                      <a:pt x="248388" y="148600"/>
                      <a:pt x="273221" y="173397"/>
                      <a:pt x="303749" y="173397"/>
                    </a:cubicBezTo>
                    <a:cubicBezTo>
                      <a:pt x="334278" y="173397"/>
                      <a:pt x="359111" y="148600"/>
                      <a:pt x="359111" y="118116"/>
                    </a:cubicBezTo>
                    <a:cubicBezTo>
                      <a:pt x="359111" y="87631"/>
                      <a:pt x="334278" y="62835"/>
                      <a:pt x="303749" y="62835"/>
                    </a:cubicBezTo>
                    <a:close/>
                    <a:moveTo>
                      <a:pt x="303749" y="0"/>
                    </a:moveTo>
                    <a:lnTo>
                      <a:pt x="586964" y="141490"/>
                    </a:lnTo>
                    <a:lnTo>
                      <a:pt x="586964" y="206192"/>
                    </a:lnTo>
                    <a:lnTo>
                      <a:pt x="20535" y="206192"/>
                    </a:lnTo>
                    <a:lnTo>
                      <a:pt x="20535" y="14149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" name="íṥliḑè">
              <a:extLst>
                <a:ext uri="{FF2B5EF4-FFF2-40B4-BE49-F238E27FC236}">
                  <a16:creationId xmlns:a16="http://schemas.microsoft.com/office/drawing/2014/main" id="{DF62E977-7D2E-4CA1-86AB-121A0B60D425}"/>
                </a:ext>
              </a:extLst>
            </p:cNvPr>
            <p:cNvSpPr txBox="1"/>
            <p:nvPr/>
          </p:nvSpPr>
          <p:spPr bwMode="auto">
            <a:xfrm>
              <a:off x="8839201" y="1236423"/>
              <a:ext cx="267970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6" name="îṩ1ïďè">
              <a:extLst>
                <a:ext uri="{FF2B5EF4-FFF2-40B4-BE49-F238E27FC236}">
                  <a16:creationId xmlns:a16="http://schemas.microsoft.com/office/drawing/2014/main" id="{4AB0C008-EF97-49FC-868F-87F2EB191AD8}"/>
                </a:ext>
              </a:extLst>
            </p:cNvPr>
            <p:cNvSpPr/>
            <p:nvPr/>
          </p:nvSpPr>
          <p:spPr bwMode="auto">
            <a:xfrm>
              <a:off x="8839201" y="1678229"/>
              <a:ext cx="2679700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  <p:sp>
          <p:nvSpPr>
            <p:cNvPr id="17" name="ïṡ1íḋé">
              <a:extLst>
                <a:ext uri="{FF2B5EF4-FFF2-40B4-BE49-F238E27FC236}">
                  <a16:creationId xmlns:a16="http://schemas.microsoft.com/office/drawing/2014/main" id="{98FD7D7A-7E8A-4EBF-96CD-9688CE6D86C8}"/>
                </a:ext>
              </a:extLst>
            </p:cNvPr>
            <p:cNvSpPr txBox="1"/>
            <p:nvPr/>
          </p:nvSpPr>
          <p:spPr bwMode="auto">
            <a:xfrm>
              <a:off x="9179719" y="2807778"/>
              <a:ext cx="233918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8" name="işlíḍé">
              <a:extLst>
                <a:ext uri="{FF2B5EF4-FFF2-40B4-BE49-F238E27FC236}">
                  <a16:creationId xmlns:a16="http://schemas.microsoft.com/office/drawing/2014/main" id="{C979BFA8-C4DF-4458-9BC0-5B4C6294EEAF}"/>
                </a:ext>
              </a:extLst>
            </p:cNvPr>
            <p:cNvSpPr/>
            <p:nvPr/>
          </p:nvSpPr>
          <p:spPr bwMode="auto">
            <a:xfrm>
              <a:off x="9179719" y="3249584"/>
              <a:ext cx="2339181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  <p:sp>
          <p:nvSpPr>
            <p:cNvPr id="19" name="ïŝlíḓê">
              <a:extLst>
                <a:ext uri="{FF2B5EF4-FFF2-40B4-BE49-F238E27FC236}">
                  <a16:creationId xmlns:a16="http://schemas.microsoft.com/office/drawing/2014/main" id="{809D4B3E-69F8-4BFF-83D2-62B62461DD39}"/>
                </a:ext>
              </a:extLst>
            </p:cNvPr>
            <p:cNvSpPr txBox="1"/>
            <p:nvPr/>
          </p:nvSpPr>
          <p:spPr bwMode="auto">
            <a:xfrm>
              <a:off x="669925" y="4608034"/>
              <a:ext cx="224472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r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0" name="îṣḻîḑê">
              <a:extLst>
                <a:ext uri="{FF2B5EF4-FFF2-40B4-BE49-F238E27FC236}">
                  <a16:creationId xmlns:a16="http://schemas.microsoft.com/office/drawing/2014/main" id="{33A16570-84F7-4CE4-9960-87C7A0DEAF99}"/>
                </a:ext>
              </a:extLst>
            </p:cNvPr>
            <p:cNvSpPr/>
            <p:nvPr/>
          </p:nvSpPr>
          <p:spPr bwMode="auto">
            <a:xfrm>
              <a:off x="669925" y="5049840"/>
              <a:ext cx="2244725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</a:p>
            <a:p>
              <a:pPr marL="171450" marR="0" lvl="0" indent="-17145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  <p:sp>
          <p:nvSpPr>
            <p:cNvPr id="21" name="ïş1íḓè">
              <a:extLst>
                <a:ext uri="{FF2B5EF4-FFF2-40B4-BE49-F238E27FC236}">
                  <a16:creationId xmlns:a16="http://schemas.microsoft.com/office/drawing/2014/main" id="{F157A296-1B6D-48E0-B58C-DCFD3745211B}"/>
                </a:ext>
              </a:extLst>
            </p:cNvPr>
            <p:cNvSpPr txBox="1"/>
            <p:nvPr/>
          </p:nvSpPr>
          <p:spPr bwMode="auto">
            <a:xfrm>
              <a:off x="673099" y="1130300"/>
              <a:ext cx="358933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2" name="iṥľíḍê">
              <a:extLst>
                <a:ext uri="{FF2B5EF4-FFF2-40B4-BE49-F238E27FC236}">
                  <a16:creationId xmlns:a16="http://schemas.microsoft.com/office/drawing/2014/main" id="{D2886DBA-5C78-4ED0-BCE4-9EE0E48327E3}"/>
                </a:ext>
              </a:extLst>
            </p:cNvPr>
            <p:cNvSpPr/>
            <p:nvPr/>
          </p:nvSpPr>
          <p:spPr bwMode="auto">
            <a:xfrm>
              <a:off x="673099" y="1572106"/>
              <a:ext cx="3589337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</a:t>
              </a: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05032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618690-1B6A-4A8B-9A65-E58E8B48B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9C34DF2-B9D8-4837-BF9E-4068082BC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E7BFA9A-A1D9-423E-B9A6-FF7450602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0645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8EE8AF7-500A-4543-B0A7-35B7A98B41F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1513" y="1914609"/>
            <a:ext cx="10848975" cy="3447882"/>
            <a:chOff x="671513" y="1914609"/>
            <a:chExt cx="10848975" cy="3447882"/>
          </a:xfrm>
        </p:grpSpPr>
        <p:sp>
          <p:nvSpPr>
            <p:cNvPr id="6" name="îśļiḍe">
              <a:extLst>
                <a:ext uri="{FF2B5EF4-FFF2-40B4-BE49-F238E27FC236}">
                  <a16:creationId xmlns:a16="http://schemas.microsoft.com/office/drawing/2014/main" id="{2F21F4F6-63E7-4A8E-A142-7F008230536B}"/>
                </a:ext>
              </a:extLst>
            </p:cNvPr>
            <p:cNvSpPr/>
            <p:nvPr/>
          </p:nvSpPr>
          <p:spPr>
            <a:xfrm flipH="1">
              <a:off x="4321090" y="1914609"/>
              <a:ext cx="3552995" cy="3447882"/>
            </a:xfrm>
            <a:custGeom>
              <a:avLst/>
              <a:gdLst>
                <a:gd name="connsiteX0" fmla="*/ 1019651 w 4378642"/>
                <a:gd name="connsiteY0" fmla="*/ 0 h 4249102"/>
                <a:gd name="connsiteX1" fmla="*/ 2039302 w 4378642"/>
                <a:gd name="connsiteY1" fmla="*/ 1019651 h 4249102"/>
                <a:gd name="connsiteX2" fmla="*/ 2034038 w 4378642"/>
                <a:gd name="connsiteY2" fmla="*/ 1123904 h 4249102"/>
                <a:gd name="connsiteX3" fmla="*/ 2031826 w 4378642"/>
                <a:gd name="connsiteY3" fmla="*/ 1138396 h 4249102"/>
                <a:gd name="connsiteX4" fmla="*/ 2031913 w 4378642"/>
                <a:gd name="connsiteY4" fmla="*/ 1138396 h 4249102"/>
                <a:gd name="connsiteX5" fmla="*/ 2030605 w 4378642"/>
                <a:gd name="connsiteY5" fmla="*/ 1146968 h 4249102"/>
                <a:gd name="connsiteX6" fmla="*/ 2025491 w 4378642"/>
                <a:gd name="connsiteY6" fmla="*/ 1248251 h 4249102"/>
                <a:gd name="connsiteX7" fmla="*/ 3016091 w 4378642"/>
                <a:gd name="connsiteY7" fmla="*/ 2238851 h 4249102"/>
                <a:gd name="connsiteX8" fmla="*/ 3117374 w 4378642"/>
                <a:gd name="connsiteY8" fmla="*/ 2233737 h 4249102"/>
                <a:gd name="connsiteX9" fmla="*/ 3187541 w 4378642"/>
                <a:gd name="connsiteY9" fmla="*/ 2223028 h 4249102"/>
                <a:gd name="connsiteX10" fmla="*/ 3187541 w 4378642"/>
                <a:gd name="connsiteY10" fmla="*/ 2225320 h 4249102"/>
                <a:gd name="connsiteX11" fmla="*/ 3254738 w 4378642"/>
                <a:gd name="connsiteY11" fmla="*/ 2215064 h 4249102"/>
                <a:gd name="connsiteX12" fmla="*/ 3358991 w 4378642"/>
                <a:gd name="connsiteY12" fmla="*/ 2209800 h 4249102"/>
                <a:gd name="connsiteX13" fmla="*/ 4378642 w 4378642"/>
                <a:gd name="connsiteY13" fmla="*/ 3229451 h 4249102"/>
                <a:gd name="connsiteX14" fmla="*/ 3358991 w 4378642"/>
                <a:gd name="connsiteY14" fmla="*/ 4249102 h 4249102"/>
                <a:gd name="connsiteX15" fmla="*/ 2339340 w 4378642"/>
                <a:gd name="connsiteY15" fmla="*/ 3229451 h 4249102"/>
                <a:gd name="connsiteX16" fmla="*/ 2344605 w 4378642"/>
                <a:gd name="connsiteY16" fmla="*/ 3125198 h 4249102"/>
                <a:gd name="connsiteX17" fmla="*/ 2350305 w 4378642"/>
                <a:gd name="connsiteY17" fmla="*/ 3087846 h 4249102"/>
                <a:gd name="connsiteX18" fmla="*/ 2348598 w 4378642"/>
                <a:gd name="connsiteY18" fmla="*/ 3087846 h 4249102"/>
                <a:gd name="connsiteX19" fmla="*/ 2353151 w 4378642"/>
                <a:gd name="connsiteY19" fmla="*/ 2997676 h 4249102"/>
                <a:gd name="connsiteX20" fmla="*/ 1362551 w 4378642"/>
                <a:gd name="connsiteY20" fmla="*/ 2007076 h 4249102"/>
                <a:gd name="connsiteX21" fmla="*/ 1261268 w 4378642"/>
                <a:gd name="connsiteY21" fmla="*/ 2012190 h 4249102"/>
                <a:gd name="connsiteX22" fmla="*/ 1233600 w 4378642"/>
                <a:gd name="connsiteY22" fmla="*/ 2016413 h 4249102"/>
                <a:gd name="connsiteX23" fmla="*/ 1225147 w 4378642"/>
                <a:gd name="connsiteY23" fmla="*/ 2018586 h 4249102"/>
                <a:gd name="connsiteX24" fmla="*/ 1019651 w 4378642"/>
                <a:gd name="connsiteY24" fmla="*/ 2039302 h 4249102"/>
                <a:gd name="connsiteX25" fmla="*/ 0 w 4378642"/>
                <a:gd name="connsiteY25" fmla="*/ 1019651 h 4249102"/>
                <a:gd name="connsiteX26" fmla="*/ 1019651 w 4378642"/>
                <a:gd name="connsiteY26" fmla="*/ 0 h 424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78642" h="4249102">
                  <a:moveTo>
                    <a:pt x="1019651" y="0"/>
                  </a:moveTo>
                  <a:cubicBezTo>
                    <a:pt x="1582789" y="0"/>
                    <a:pt x="2039302" y="456513"/>
                    <a:pt x="2039302" y="1019651"/>
                  </a:cubicBezTo>
                  <a:cubicBezTo>
                    <a:pt x="2039302" y="1054847"/>
                    <a:pt x="2037519" y="1089627"/>
                    <a:pt x="2034038" y="1123904"/>
                  </a:cubicBezTo>
                  <a:lnTo>
                    <a:pt x="2031826" y="1138396"/>
                  </a:lnTo>
                  <a:lnTo>
                    <a:pt x="2031913" y="1138396"/>
                  </a:lnTo>
                  <a:lnTo>
                    <a:pt x="2030605" y="1146968"/>
                  </a:lnTo>
                  <a:cubicBezTo>
                    <a:pt x="2027224" y="1180269"/>
                    <a:pt x="2025491" y="1214058"/>
                    <a:pt x="2025491" y="1248251"/>
                  </a:cubicBezTo>
                  <a:cubicBezTo>
                    <a:pt x="2025491" y="1795344"/>
                    <a:pt x="2468998" y="2238851"/>
                    <a:pt x="3016091" y="2238851"/>
                  </a:cubicBezTo>
                  <a:cubicBezTo>
                    <a:pt x="3050285" y="2238851"/>
                    <a:pt x="3084073" y="2237119"/>
                    <a:pt x="3117374" y="2233737"/>
                  </a:cubicBezTo>
                  <a:lnTo>
                    <a:pt x="3187541" y="2223028"/>
                  </a:lnTo>
                  <a:lnTo>
                    <a:pt x="3187541" y="2225320"/>
                  </a:lnTo>
                  <a:lnTo>
                    <a:pt x="3254738" y="2215064"/>
                  </a:lnTo>
                  <a:cubicBezTo>
                    <a:pt x="3289015" y="2211583"/>
                    <a:pt x="3323795" y="2209800"/>
                    <a:pt x="3358991" y="2209800"/>
                  </a:cubicBezTo>
                  <a:cubicBezTo>
                    <a:pt x="3922129" y="2209800"/>
                    <a:pt x="4378642" y="2666313"/>
                    <a:pt x="4378642" y="3229451"/>
                  </a:cubicBezTo>
                  <a:cubicBezTo>
                    <a:pt x="4378642" y="3792589"/>
                    <a:pt x="3922129" y="4249102"/>
                    <a:pt x="3358991" y="4249102"/>
                  </a:cubicBezTo>
                  <a:cubicBezTo>
                    <a:pt x="2795853" y="4249102"/>
                    <a:pt x="2339340" y="3792589"/>
                    <a:pt x="2339340" y="3229451"/>
                  </a:cubicBezTo>
                  <a:cubicBezTo>
                    <a:pt x="2339340" y="3194255"/>
                    <a:pt x="2341124" y="3159475"/>
                    <a:pt x="2344605" y="3125198"/>
                  </a:cubicBezTo>
                  <a:lnTo>
                    <a:pt x="2350305" y="3087846"/>
                  </a:lnTo>
                  <a:lnTo>
                    <a:pt x="2348598" y="3087846"/>
                  </a:lnTo>
                  <a:lnTo>
                    <a:pt x="2353151" y="2997676"/>
                  </a:lnTo>
                  <a:cubicBezTo>
                    <a:pt x="2353151" y="2450583"/>
                    <a:pt x="1909644" y="2007076"/>
                    <a:pt x="1362551" y="2007076"/>
                  </a:cubicBezTo>
                  <a:cubicBezTo>
                    <a:pt x="1328358" y="2007076"/>
                    <a:pt x="1294569" y="2008809"/>
                    <a:pt x="1261268" y="2012190"/>
                  </a:cubicBezTo>
                  <a:lnTo>
                    <a:pt x="1233600" y="2016413"/>
                  </a:lnTo>
                  <a:lnTo>
                    <a:pt x="1225147" y="2018586"/>
                  </a:lnTo>
                  <a:cubicBezTo>
                    <a:pt x="1158769" y="2032169"/>
                    <a:pt x="1090043" y="2039302"/>
                    <a:pt x="1019651" y="2039302"/>
                  </a:cubicBezTo>
                  <a:cubicBezTo>
                    <a:pt x="456513" y="2039302"/>
                    <a:pt x="0" y="1582789"/>
                    <a:pt x="0" y="1019651"/>
                  </a:cubicBezTo>
                  <a:cubicBezTo>
                    <a:pt x="0" y="456513"/>
                    <a:pt x="456513" y="0"/>
                    <a:pt x="101965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" name="ís1ïḍê">
              <a:extLst>
                <a:ext uri="{FF2B5EF4-FFF2-40B4-BE49-F238E27FC236}">
                  <a16:creationId xmlns:a16="http://schemas.microsoft.com/office/drawing/2014/main" id="{93CDEC66-6964-42A9-B4BE-35BB98394D52}"/>
                </a:ext>
              </a:extLst>
            </p:cNvPr>
            <p:cNvSpPr/>
            <p:nvPr/>
          </p:nvSpPr>
          <p:spPr>
            <a:xfrm>
              <a:off x="4321090" y="1914609"/>
              <a:ext cx="3552995" cy="3447882"/>
            </a:xfrm>
            <a:custGeom>
              <a:avLst/>
              <a:gdLst>
                <a:gd name="connsiteX0" fmla="*/ 1019651 w 4378642"/>
                <a:gd name="connsiteY0" fmla="*/ 0 h 4249102"/>
                <a:gd name="connsiteX1" fmla="*/ 2039302 w 4378642"/>
                <a:gd name="connsiteY1" fmla="*/ 1019651 h 4249102"/>
                <a:gd name="connsiteX2" fmla="*/ 2034038 w 4378642"/>
                <a:gd name="connsiteY2" fmla="*/ 1123904 h 4249102"/>
                <a:gd name="connsiteX3" fmla="*/ 2031826 w 4378642"/>
                <a:gd name="connsiteY3" fmla="*/ 1138396 h 4249102"/>
                <a:gd name="connsiteX4" fmla="*/ 2031913 w 4378642"/>
                <a:gd name="connsiteY4" fmla="*/ 1138396 h 4249102"/>
                <a:gd name="connsiteX5" fmla="*/ 2030605 w 4378642"/>
                <a:gd name="connsiteY5" fmla="*/ 1146968 h 4249102"/>
                <a:gd name="connsiteX6" fmla="*/ 2025491 w 4378642"/>
                <a:gd name="connsiteY6" fmla="*/ 1248251 h 4249102"/>
                <a:gd name="connsiteX7" fmla="*/ 3016091 w 4378642"/>
                <a:gd name="connsiteY7" fmla="*/ 2238851 h 4249102"/>
                <a:gd name="connsiteX8" fmla="*/ 3117374 w 4378642"/>
                <a:gd name="connsiteY8" fmla="*/ 2233737 h 4249102"/>
                <a:gd name="connsiteX9" fmla="*/ 3187541 w 4378642"/>
                <a:gd name="connsiteY9" fmla="*/ 2223028 h 4249102"/>
                <a:gd name="connsiteX10" fmla="*/ 3187541 w 4378642"/>
                <a:gd name="connsiteY10" fmla="*/ 2225320 h 4249102"/>
                <a:gd name="connsiteX11" fmla="*/ 3254738 w 4378642"/>
                <a:gd name="connsiteY11" fmla="*/ 2215064 h 4249102"/>
                <a:gd name="connsiteX12" fmla="*/ 3358991 w 4378642"/>
                <a:gd name="connsiteY12" fmla="*/ 2209800 h 4249102"/>
                <a:gd name="connsiteX13" fmla="*/ 4378642 w 4378642"/>
                <a:gd name="connsiteY13" fmla="*/ 3229451 h 4249102"/>
                <a:gd name="connsiteX14" fmla="*/ 3358991 w 4378642"/>
                <a:gd name="connsiteY14" fmla="*/ 4249102 h 4249102"/>
                <a:gd name="connsiteX15" fmla="*/ 2339340 w 4378642"/>
                <a:gd name="connsiteY15" fmla="*/ 3229451 h 4249102"/>
                <a:gd name="connsiteX16" fmla="*/ 2344605 w 4378642"/>
                <a:gd name="connsiteY16" fmla="*/ 3125198 h 4249102"/>
                <a:gd name="connsiteX17" fmla="*/ 2350305 w 4378642"/>
                <a:gd name="connsiteY17" fmla="*/ 3087846 h 4249102"/>
                <a:gd name="connsiteX18" fmla="*/ 2348598 w 4378642"/>
                <a:gd name="connsiteY18" fmla="*/ 3087846 h 4249102"/>
                <a:gd name="connsiteX19" fmla="*/ 2353151 w 4378642"/>
                <a:gd name="connsiteY19" fmla="*/ 2997676 h 4249102"/>
                <a:gd name="connsiteX20" fmla="*/ 1362551 w 4378642"/>
                <a:gd name="connsiteY20" fmla="*/ 2007076 h 4249102"/>
                <a:gd name="connsiteX21" fmla="*/ 1261268 w 4378642"/>
                <a:gd name="connsiteY21" fmla="*/ 2012190 h 4249102"/>
                <a:gd name="connsiteX22" fmla="*/ 1233600 w 4378642"/>
                <a:gd name="connsiteY22" fmla="*/ 2016413 h 4249102"/>
                <a:gd name="connsiteX23" fmla="*/ 1225147 w 4378642"/>
                <a:gd name="connsiteY23" fmla="*/ 2018586 h 4249102"/>
                <a:gd name="connsiteX24" fmla="*/ 1019651 w 4378642"/>
                <a:gd name="connsiteY24" fmla="*/ 2039302 h 4249102"/>
                <a:gd name="connsiteX25" fmla="*/ 0 w 4378642"/>
                <a:gd name="connsiteY25" fmla="*/ 1019651 h 4249102"/>
                <a:gd name="connsiteX26" fmla="*/ 1019651 w 4378642"/>
                <a:gd name="connsiteY26" fmla="*/ 0 h 424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78642" h="4249102">
                  <a:moveTo>
                    <a:pt x="1019651" y="0"/>
                  </a:moveTo>
                  <a:cubicBezTo>
                    <a:pt x="1582789" y="0"/>
                    <a:pt x="2039302" y="456513"/>
                    <a:pt x="2039302" y="1019651"/>
                  </a:cubicBezTo>
                  <a:cubicBezTo>
                    <a:pt x="2039302" y="1054847"/>
                    <a:pt x="2037519" y="1089627"/>
                    <a:pt x="2034038" y="1123904"/>
                  </a:cubicBezTo>
                  <a:lnTo>
                    <a:pt x="2031826" y="1138396"/>
                  </a:lnTo>
                  <a:lnTo>
                    <a:pt x="2031913" y="1138396"/>
                  </a:lnTo>
                  <a:lnTo>
                    <a:pt x="2030605" y="1146968"/>
                  </a:lnTo>
                  <a:cubicBezTo>
                    <a:pt x="2027224" y="1180269"/>
                    <a:pt x="2025491" y="1214058"/>
                    <a:pt x="2025491" y="1248251"/>
                  </a:cubicBezTo>
                  <a:cubicBezTo>
                    <a:pt x="2025491" y="1795344"/>
                    <a:pt x="2468998" y="2238851"/>
                    <a:pt x="3016091" y="2238851"/>
                  </a:cubicBezTo>
                  <a:cubicBezTo>
                    <a:pt x="3050285" y="2238851"/>
                    <a:pt x="3084073" y="2237119"/>
                    <a:pt x="3117374" y="2233737"/>
                  </a:cubicBezTo>
                  <a:lnTo>
                    <a:pt x="3187541" y="2223028"/>
                  </a:lnTo>
                  <a:lnTo>
                    <a:pt x="3187541" y="2225320"/>
                  </a:lnTo>
                  <a:lnTo>
                    <a:pt x="3254738" y="2215064"/>
                  </a:lnTo>
                  <a:cubicBezTo>
                    <a:pt x="3289015" y="2211583"/>
                    <a:pt x="3323795" y="2209800"/>
                    <a:pt x="3358991" y="2209800"/>
                  </a:cubicBezTo>
                  <a:cubicBezTo>
                    <a:pt x="3922129" y="2209800"/>
                    <a:pt x="4378642" y="2666313"/>
                    <a:pt x="4378642" y="3229451"/>
                  </a:cubicBezTo>
                  <a:cubicBezTo>
                    <a:pt x="4378642" y="3792589"/>
                    <a:pt x="3922129" y="4249102"/>
                    <a:pt x="3358991" y="4249102"/>
                  </a:cubicBezTo>
                  <a:cubicBezTo>
                    <a:pt x="2795853" y="4249102"/>
                    <a:pt x="2339340" y="3792589"/>
                    <a:pt x="2339340" y="3229451"/>
                  </a:cubicBezTo>
                  <a:cubicBezTo>
                    <a:pt x="2339340" y="3194255"/>
                    <a:pt x="2341124" y="3159475"/>
                    <a:pt x="2344605" y="3125198"/>
                  </a:cubicBezTo>
                  <a:lnTo>
                    <a:pt x="2350305" y="3087846"/>
                  </a:lnTo>
                  <a:lnTo>
                    <a:pt x="2348598" y="3087846"/>
                  </a:lnTo>
                  <a:lnTo>
                    <a:pt x="2353151" y="2997676"/>
                  </a:lnTo>
                  <a:cubicBezTo>
                    <a:pt x="2353151" y="2450583"/>
                    <a:pt x="1909644" y="2007076"/>
                    <a:pt x="1362551" y="2007076"/>
                  </a:cubicBezTo>
                  <a:cubicBezTo>
                    <a:pt x="1328358" y="2007076"/>
                    <a:pt x="1294569" y="2008809"/>
                    <a:pt x="1261268" y="2012190"/>
                  </a:cubicBezTo>
                  <a:lnTo>
                    <a:pt x="1233600" y="2016413"/>
                  </a:lnTo>
                  <a:lnTo>
                    <a:pt x="1225147" y="2018586"/>
                  </a:lnTo>
                  <a:cubicBezTo>
                    <a:pt x="1158769" y="2032169"/>
                    <a:pt x="1090043" y="2039302"/>
                    <a:pt x="1019651" y="2039302"/>
                  </a:cubicBezTo>
                  <a:cubicBezTo>
                    <a:pt x="456513" y="2039302"/>
                    <a:pt x="0" y="1582789"/>
                    <a:pt x="0" y="1019651"/>
                  </a:cubicBezTo>
                  <a:cubicBezTo>
                    <a:pt x="0" y="456513"/>
                    <a:pt x="456513" y="0"/>
                    <a:pt x="1019651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" name="iS1îḋé">
              <a:extLst>
                <a:ext uri="{FF2B5EF4-FFF2-40B4-BE49-F238E27FC236}">
                  <a16:creationId xmlns:a16="http://schemas.microsoft.com/office/drawing/2014/main" id="{74EA0439-0C72-451E-A17C-EC5996FFE6B7}"/>
                </a:ext>
              </a:extLst>
            </p:cNvPr>
            <p:cNvSpPr/>
            <p:nvPr/>
          </p:nvSpPr>
          <p:spPr>
            <a:xfrm>
              <a:off x="4459288" y="2076450"/>
              <a:ext cx="1352550" cy="135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ï$ḻíďê">
              <a:extLst>
                <a:ext uri="{FF2B5EF4-FFF2-40B4-BE49-F238E27FC236}">
                  <a16:creationId xmlns:a16="http://schemas.microsoft.com/office/drawing/2014/main" id="{9F7E05E9-653D-4506-B9D5-5E0EB96DCAAA}"/>
                </a:ext>
              </a:extLst>
            </p:cNvPr>
            <p:cNvSpPr/>
            <p:nvPr/>
          </p:nvSpPr>
          <p:spPr>
            <a:xfrm>
              <a:off x="6383338" y="3867150"/>
              <a:ext cx="1352550" cy="135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iśḻíḋè">
              <a:extLst>
                <a:ext uri="{FF2B5EF4-FFF2-40B4-BE49-F238E27FC236}">
                  <a16:creationId xmlns:a16="http://schemas.microsoft.com/office/drawing/2014/main" id="{DD1B06D3-44C9-48DD-9F06-12C2648B60CE}"/>
                </a:ext>
              </a:extLst>
            </p:cNvPr>
            <p:cNvSpPr/>
            <p:nvPr/>
          </p:nvSpPr>
          <p:spPr>
            <a:xfrm>
              <a:off x="6383338" y="2076450"/>
              <a:ext cx="1352550" cy="135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íšļîḓé">
              <a:extLst>
                <a:ext uri="{FF2B5EF4-FFF2-40B4-BE49-F238E27FC236}">
                  <a16:creationId xmlns:a16="http://schemas.microsoft.com/office/drawing/2014/main" id="{13283D16-CDEE-4EC7-B6C3-9C763A869E3E}"/>
                </a:ext>
              </a:extLst>
            </p:cNvPr>
            <p:cNvSpPr/>
            <p:nvPr/>
          </p:nvSpPr>
          <p:spPr>
            <a:xfrm>
              <a:off x="4459288" y="3867150"/>
              <a:ext cx="1352550" cy="135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iṡlïḍê">
              <a:extLst>
                <a:ext uri="{FF2B5EF4-FFF2-40B4-BE49-F238E27FC236}">
                  <a16:creationId xmlns:a16="http://schemas.microsoft.com/office/drawing/2014/main" id="{6CDA5E08-93CF-4B93-93DD-73D567C5F956}"/>
                </a:ext>
              </a:extLst>
            </p:cNvPr>
            <p:cNvSpPr/>
            <p:nvPr/>
          </p:nvSpPr>
          <p:spPr bwMode="auto">
            <a:xfrm>
              <a:off x="6796665" y="2499763"/>
              <a:ext cx="525896" cy="50592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íṡḷîde">
              <a:extLst>
                <a:ext uri="{FF2B5EF4-FFF2-40B4-BE49-F238E27FC236}">
                  <a16:creationId xmlns:a16="http://schemas.microsoft.com/office/drawing/2014/main" id="{2ABBFDC9-CF5E-45C8-8191-A7E38A98412E}"/>
                </a:ext>
              </a:extLst>
            </p:cNvPr>
            <p:cNvSpPr/>
            <p:nvPr/>
          </p:nvSpPr>
          <p:spPr bwMode="auto">
            <a:xfrm>
              <a:off x="4887420" y="4304781"/>
              <a:ext cx="496286" cy="477288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 dirty="0"/>
            </a:p>
          </p:txBody>
        </p:sp>
        <p:sp>
          <p:nvSpPr>
            <p:cNvPr id="14" name="íšļïḓê">
              <a:extLst>
                <a:ext uri="{FF2B5EF4-FFF2-40B4-BE49-F238E27FC236}">
                  <a16:creationId xmlns:a16="http://schemas.microsoft.com/office/drawing/2014/main" id="{EFF49CAD-7A0D-4861-91EE-497E1D0E964F}"/>
                </a:ext>
              </a:extLst>
            </p:cNvPr>
            <p:cNvSpPr/>
            <p:nvPr/>
          </p:nvSpPr>
          <p:spPr bwMode="auto">
            <a:xfrm>
              <a:off x="6808909" y="4293190"/>
              <a:ext cx="501408" cy="500470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ï$ľïde">
              <a:extLst>
                <a:ext uri="{FF2B5EF4-FFF2-40B4-BE49-F238E27FC236}">
                  <a16:creationId xmlns:a16="http://schemas.microsoft.com/office/drawing/2014/main" id="{CC71C229-2653-49D2-8510-577B8283EAFA}"/>
                </a:ext>
              </a:extLst>
            </p:cNvPr>
            <p:cNvSpPr/>
            <p:nvPr/>
          </p:nvSpPr>
          <p:spPr bwMode="auto">
            <a:xfrm>
              <a:off x="4839909" y="2513420"/>
              <a:ext cx="591308" cy="47861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grpSp>
          <p:nvGrpSpPr>
            <p:cNvPr id="16" name="íş1ïḑè">
              <a:extLst>
                <a:ext uri="{FF2B5EF4-FFF2-40B4-BE49-F238E27FC236}">
                  <a16:creationId xmlns:a16="http://schemas.microsoft.com/office/drawing/2014/main" id="{575E2505-DBF8-4FEE-8653-4934A538A83A}"/>
                </a:ext>
              </a:extLst>
            </p:cNvPr>
            <p:cNvGrpSpPr/>
            <p:nvPr/>
          </p:nvGrpSpPr>
          <p:grpSpPr>
            <a:xfrm>
              <a:off x="671513" y="1982718"/>
              <a:ext cx="3552995" cy="3311665"/>
              <a:chOff x="671513" y="1982718"/>
              <a:chExt cx="2737889" cy="3311665"/>
            </a:xfrm>
          </p:grpSpPr>
          <p:grpSp>
            <p:nvGrpSpPr>
              <p:cNvPr id="24" name="is1îḑé">
                <a:extLst>
                  <a:ext uri="{FF2B5EF4-FFF2-40B4-BE49-F238E27FC236}">
                    <a16:creationId xmlns:a16="http://schemas.microsoft.com/office/drawing/2014/main" id="{F444CF99-49D7-49FA-9D2E-FA554BA57295}"/>
                  </a:ext>
                </a:extLst>
              </p:cNvPr>
              <p:cNvGrpSpPr/>
              <p:nvPr/>
            </p:nvGrpSpPr>
            <p:grpSpPr>
              <a:xfrm>
                <a:off x="671513" y="1982718"/>
                <a:ext cx="2737889" cy="1111889"/>
                <a:chOff x="669925" y="3161137"/>
                <a:chExt cx="3093055" cy="1111889"/>
              </a:xfrm>
            </p:grpSpPr>
            <p:sp>
              <p:nvSpPr>
                <p:cNvPr id="29" name="isḻîḍé">
                  <a:extLst>
                    <a:ext uri="{FF2B5EF4-FFF2-40B4-BE49-F238E27FC236}">
                      <a16:creationId xmlns:a16="http://schemas.microsoft.com/office/drawing/2014/main" id="{37D339DF-92A4-4FE6-814E-0FE2F3624A35}"/>
                    </a:ext>
                  </a:extLst>
                </p:cNvPr>
                <p:cNvSpPr/>
                <p:nvPr/>
              </p:nvSpPr>
              <p:spPr bwMode="auto">
                <a:xfrm>
                  <a:off x="669925" y="3548735"/>
                  <a:ext cx="3093055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 algn="r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 algn="r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0" name="íṩlíḑê">
                  <a:extLst>
                    <a:ext uri="{FF2B5EF4-FFF2-40B4-BE49-F238E27FC236}">
                      <a16:creationId xmlns:a16="http://schemas.microsoft.com/office/drawing/2014/main" id="{488CD2D8-FF9E-4B6F-9BBE-F79AE22FC7C5}"/>
                    </a:ext>
                  </a:extLst>
                </p:cNvPr>
                <p:cNvSpPr txBox="1"/>
                <p:nvPr/>
              </p:nvSpPr>
              <p:spPr bwMode="auto">
                <a:xfrm>
                  <a:off x="669925" y="3161137"/>
                  <a:ext cx="3093055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25" name="îṣḻïde">
                <a:extLst>
                  <a:ext uri="{FF2B5EF4-FFF2-40B4-BE49-F238E27FC236}">
                    <a16:creationId xmlns:a16="http://schemas.microsoft.com/office/drawing/2014/main" id="{CE56FABD-9091-47C5-97E6-393FC6D007C9}"/>
                  </a:ext>
                </a:extLst>
              </p:cNvPr>
              <p:cNvGrpSpPr/>
              <p:nvPr/>
            </p:nvGrpSpPr>
            <p:grpSpPr>
              <a:xfrm>
                <a:off x="671513" y="4182494"/>
                <a:ext cx="2737889" cy="1111889"/>
                <a:chOff x="669925" y="3161137"/>
                <a:chExt cx="3093055" cy="1111889"/>
              </a:xfrm>
            </p:grpSpPr>
            <p:sp>
              <p:nvSpPr>
                <p:cNvPr id="27" name="ísḷidé">
                  <a:extLst>
                    <a:ext uri="{FF2B5EF4-FFF2-40B4-BE49-F238E27FC236}">
                      <a16:creationId xmlns:a16="http://schemas.microsoft.com/office/drawing/2014/main" id="{12DA777E-6B70-4398-8535-4582545C9CBA}"/>
                    </a:ext>
                  </a:extLst>
                </p:cNvPr>
                <p:cNvSpPr/>
                <p:nvPr/>
              </p:nvSpPr>
              <p:spPr bwMode="auto">
                <a:xfrm>
                  <a:off x="669925" y="3548735"/>
                  <a:ext cx="3093055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 algn="r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 algn="r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8" name="iṥ1ïďè">
                  <a:extLst>
                    <a:ext uri="{FF2B5EF4-FFF2-40B4-BE49-F238E27FC236}">
                      <a16:creationId xmlns:a16="http://schemas.microsoft.com/office/drawing/2014/main" id="{B7856A1C-E933-4C5C-A26C-92E0934CA954}"/>
                    </a:ext>
                  </a:extLst>
                </p:cNvPr>
                <p:cNvSpPr txBox="1"/>
                <p:nvPr/>
              </p:nvSpPr>
              <p:spPr bwMode="auto">
                <a:xfrm>
                  <a:off x="669925" y="3161137"/>
                  <a:ext cx="3093055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F257FD41-17F6-4C1C-9423-3D3C37C90D99}"/>
                  </a:ext>
                </a:extLst>
              </p:cNvPr>
              <p:cNvCxnSpPr/>
              <p:nvPr/>
            </p:nvCxnSpPr>
            <p:spPr>
              <a:xfrm>
                <a:off x="671513" y="3638550"/>
                <a:ext cx="2663825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îśľíďè">
              <a:extLst>
                <a:ext uri="{FF2B5EF4-FFF2-40B4-BE49-F238E27FC236}">
                  <a16:creationId xmlns:a16="http://schemas.microsoft.com/office/drawing/2014/main" id="{F84B5DE1-2140-42CB-835E-86BEC1DAD32E}"/>
                </a:ext>
              </a:extLst>
            </p:cNvPr>
            <p:cNvGrpSpPr/>
            <p:nvPr/>
          </p:nvGrpSpPr>
          <p:grpSpPr>
            <a:xfrm>
              <a:off x="7967493" y="1982718"/>
              <a:ext cx="3552995" cy="1111889"/>
              <a:chOff x="8429020" y="3161137"/>
              <a:chExt cx="3093055" cy="1111889"/>
            </a:xfrm>
          </p:grpSpPr>
          <p:sp>
            <p:nvSpPr>
              <p:cNvPr id="22" name="ïṣ1îḑè">
                <a:extLst>
                  <a:ext uri="{FF2B5EF4-FFF2-40B4-BE49-F238E27FC236}">
                    <a16:creationId xmlns:a16="http://schemas.microsoft.com/office/drawing/2014/main" id="{A0D72B57-8FFF-4177-8161-6EF4AF72159E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íśliḓè">
                <a:extLst>
                  <a:ext uri="{FF2B5EF4-FFF2-40B4-BE49-F238E27FC236}">
                    <a16:creationId xmlns:a16="http://schemas.microsoft.com/office/drawing/2014/main" id="{7EFF5697-7FA2-4C1A-8B35-093C8684BC42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îS1íḋê">
              <a:extLst>
                <a:ext uri="{FF2B5EF4-FFF2-40B4-BE49-F238E27FC236}">
                  <a16:creationId xmlns:a16="http://schemas.microsoft.com/office/drawing/2014/main" id="{CAC23C90-1A22-435E-B97B-24AA30092844}"/>
                </a:ext>
              </a:extLst>
            </p:cNvPr>
            <p:cNvGrpSpPr/>
            <p:nvPr/>
          </p:nvGrpSpPr>
          <p:grpSpPr>
            <a:xfrm>
              <a:off x="7967493" y="4182494"/>
              <a:ext cx="3552995" cy="1111889"/>
              <a:chOff x="8429020" y="3161137"/>
              <a:chExt cx="3093055" cy="1111889"/>
            </a:xfrm>
          </p:grpSpPr>
          <p:sp>
            <p:nvSpPr>
              <p:cNvPr id="20" name="iŝ1iḍé">
                <a:extLst>
                  <a:ext uri="{FF2B5EF4-FFF2-40B4-BE49-F238E27FC236}">
                    <a16:creationId xmlns:a16="http://schemas.microsoft.com/office/drawing/2014/main" id="{9DDF24F1-1449-4894-AE79-2838FDDAEDC3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ïşľîḑé">
                <a:extLst>
                  <a:ext uri="{FF2B5EF4-FFF2-40B4-BE49-F238E27FC236}">
                    <a16:creationId xmlns:a16="http://schemas.microsoft.com/office/drawing/2014/main" id="{FCF699A2-45B3-45E4-A8B8-744780B94A14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07014E47-1AF5-4A68-9DF9-8748334B11E1}"/>
                </a:ext>
              </a:extLst>
            </p:cNvPr>
            <p:cNvCxnSpPr/>
            <p:nvPr/>
          </p:nvCxnSpPr>
          <p:spPr>
            <a:xfrm>
              <a:off x="8063607" y="3638550"/>
              <a:ext cx="345688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3137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6123828" y="2076226"/>
            <a:ext cx="1750770" cy="1670501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9E1909-194C-45FC-95B9-A108D508D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17E3A22-7603-4D4B-9BFD-406A5D473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A00F45-2AE5-4956-B775-B64ECFF53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2204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58D0E69-F787-488D-A3F6-A682A45D093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2284" y="1580254"/>
            <a:ext cx="10727431" cy="4116592"/>
            <a:chOff x="732284" y="1580254"/>
            <a:chExt cx="10727431" cy="4116592"/>
          </a:xfrm>
        </p:grpSpPr>
        <p:sp>
          <p:nvSpPr>
            <p:cNvPr id="6" name="iśļiḑé">
              <a:extLst>
                <a:ext uri="{FF2B5EF4-FFF2-40B4-BE49-F238E27FC236}">
                  <a16:creationId xmlns:a16="http://schemas.microsoft.com/office/drawing/2014/main" id="{DF813954-941F-4D5C-843A-E29C89090CD6}"/>
                </a:ext>
              </a:extLst>
            </p:cNvPr>
            <p:cNvSpPr/>
            <p:nvPr/>
          </p:nvSpPr>
          <p:spPr bwMode="auto">
            <a:xfrm>
              <a:off x="4490313" y="2648021"/>
              <a:ext cx="532762" cy="494587"/>
            </a:xfrm>
            <a:custGeom>
              <a:avLst/>
              <a:gdLst>
                <a:gd name="connsiteX0" fmla="*/ 331621 w 608704"/>
                <a:gd name="connsiteY0" fmla="*/ 496781 h 565088"/>
                <a:gd name="connsiteX1" fmla="*/ 441006 w 608704"/>
                <a:gd name="connsiteY1" fmla="*/ 496781 h 565088"/>
                <a:gd name="connsiteX2" fmla="*/ 446506 w 608704"/>
                <a:gd name="connsiteY2" fmla="*/ 497758 h 565088"/>
                <a:gd name="connsiteX3" fmla="*/ 454289 w 608704"/>
                <a:gd name="connsiteY3" fmla="*/ 504273 h 565088"/>
                <a:gd name="connsiteX4" fmla="*/ 456526 w 608704"/>
                <a:gd name="connsiteY4" fmla="*/ 512276 h 565088"/>
                <a:gd name="connsiteX5" fmla="*/ 456526 w 608704"/>
                <a:gd name="connsiteY5" fmla="*/ 517999 h 565088"/>
                <a:gd name="connsiteX6" fmla="*/ 456526 w 608704"/>
                <a:gd name="connsiteY6" fmla="*/ 549547 h 565088"/>
                <a:gd name="connsiteX7" fmla="*/ 441006 w 608704"/>
                <a:gd name="connsiteY7" fmla="*/ 565088 h 565088"/>
                <a:gd name="connsiteX8" fmla="*/ 331621 w 608704"/>
                <a:gd name="connsiteY8" fmla="*/ 565088 h 565088"/>
                <a:gd name="connsiteX9" fmla="*/ 316101 w 608704"/>
                <a:gd name="connsiteY9" fmla="*/ 549547 h 565088"/>
                <a:gd name="connsiteX10" fmla="*/ 316101 w 608704"/>
                <a:gd name="connsiteY10" fmla="*/ 517627 h 565088"/>
                <a:gd name="connsiteX11" fmla="*/ 316101 w 608704"/>
                <a:gd name="connsiteY11" fmla="*/ 512276 h 565088"/>
                <a:gd name="connsiteX12" fmla="*/ 318525 w 608704"/>
                <a:gd name="connsiteY12" fmla="*/ 503947 h 565088"/>
                <a:gd name="connsiteX13" fmla="*/ 326401 w 608704"/>
                <a:gd name="connsiteY13" fmla="*/ 497712 h 565088"/>
                <a:gd name="connsiteX14" fmla="*/ 331621 w 608704"/>
                <a:gd name="connsiteY14" fmla="*/ 496781 h 565088"/>
                <a:gd name="connsiteX15" fmla="*/ 166349 w 608704"/>
                <a:gd name="connsiteY15" fmla="*/ 496640 h 565088"/>
                <a:gd name="connsiteX16" fmla="*/ 275680 w 608704"/>
                <a:gd name="connsiteY16" fmla="*/ 496640 h 565088"/>
                <a:gd name="connsiteX17" fmla="*/ 282109 w 608704"/>
                <a:gd name="connsiteY17" fmla="*/ 498083 h 565088"/>
                <a:gd name="connsiteX18" fmla="*/ 289515 w 608704"/>
                <a:gd name="connsiteY18" fmla="*/ 505202 h 565088"/>
                <a:gd name="connsiteX19" fmla="*/ 291192 w 608704"/>
                <a:gd name="connsiteY19" fmla="*/ 512181 h 565088"/>
                <a:gd name="connsiteX20" fmla="*/ 291192 w 608704"/>
                <a:gd name="connsiteY20" fmla="*/ 518928 h 565088"/>
                <a:gd name="connsiteX21" fmla="*/ 291192 w 608704"/>
                <a:gd name="connsiteY21" fmla="*/ 549453 h 565088"/>
                <a:gd name="connsiteX22" fmla="*/ 275680 w 608704"/>
                <a:gd name="connsiteY22" fmla="*/ 564947 h 565088"/>
                <a:gd name="connsiteX23" fmla="*/ 166349 w 608704"/>
                <a:gd name="connsiteY23" fmla="*/ 564947 h 565088"/>
                <a:gd name="connsiteX24" fmla="*/ 150884 w 608704"/>
                <a:gd name="connsiteY24" fmla="*/ 549406 h 565088"/>
                <a:gd name="connsiteX25" fmla="*/ 150884 w 608704"/>
                <a:gd name="connsiteY25" fmla="*/ 516276 h 565088"/>
                <a:gd name="connsiteX26" fmla="*/ 150884 w 608704"/>
                <a:gd name="connsiteY26" fmla="*/ 512181 h 565088"/>
                <a:gd name="connsiteX27" fmla="*/ 153912 w 608704"/>
                <a:gd name="connsiteY27" fmla="*/ 502922 h 565088"/>
                <a:gd name="connsiteX28" fmla="*/ 162064 w 608704"/>
                <a:gd name="connsiteY28" fmla="*/ 497292 h 565088"/>
                <a:gd name="connsiteX29" fmla="*/ 166349 w 608704"/>
                <a:gd name="connsiteY29" fmla="*/ 496640 h 565088"/>
                <a:gd name="connsiteX30" fmla="*/ 560321 w 608704"/>
                <a:gd name="connsiteY30" fmla="*/ 169851 h 565088"/>
                <a:gd name="connsiteX31" fmla="*/ 572108 w 608704"/>
                <a:gd name="connsiteY31" fmla="*/ 175247 h 565088"/>
                <a:gd name="connsiteX32" fmla="*/ 577884 w 608704"/>
                <a:gd name="connsiteY32" fmla="*/ 346298 h 565088"/>
                <a:gd name="connsiteX33" fmla="*/ 535489 w 608704"/>
                <a:gd name="connsiteY33" fmla="*/ 388677 h 565088"/>
                <a:gd name="connsiteX34" fmla="*/ 492862 w 608704"/>
                <a:gd name="connsiteY34" fmla="*/ 424822 h 565088"/>
                <a:gd name="connsiteX35" fmla="*/ 455964 w 608704"/>
                <a:gd name="connsiteY35" fmla="*/ 451292 h 565088"/>
                <a:gd name="connsiteX36" fmla="*/ 446972 w 608704"/>
                <a:gd name="connsiteY36" fmla="*/ 468876 h 565088"/>
                <a:gd name="connsiteX37" fmla="*/ 446879 w 608704"/>
                <a:gd name="connsiteY37" fmla="*/ 478645 h 565088"/>
                <a:gd name="connsiteX38" fmla="*/ 441056 w 608704"/>
                <a:gd name="connsiteY38" fmla="*/ 478180 h 565088"/>
                <a:gd name="connsiteX39" fmla="*/ 331714 w 608704"/>
                <a:gd name="connsiteY39" fmla="*/ 478180 h 565088"/>
                <a:gd name="connsiteX40" fmla="*/ 326263 w 608704"/>
                <a:gd name="connsiteY40" fmla="*/ 478598 h 565088"/>
                <a:gd name="connsiteX41" fmla="*/ 326263 w 608704"/>
                <a:gd name="connsiteY41" fmla="*/ 409517 h 565088"/>
                <a:gd name="connsiteX42" fmla="*/ 327148 w 608704"/>
                <a:gd name="connsiteY42" fmla="*/ 404307 h 565088"/>
                <a:gd name="connsiteX43" fmla="*/ 434301 w 608704"/>
                <a:gd name="connsiteY43" fmla="*/ 313130 h 565088"/>
                <a:gd name="connsiteX44" fmla="*/ 441568 w 608704"/>
                <a:gd name="connsiteY44" fmla="*/ 309036 h 565088"/>
                <a:gd name="connsiteX45" fmla="*/ 476136 w 608704"/>
                <a:gd name="connsiteY45" fmla="*/ 274472 h 565088"/>
                <a:gd name="connsiteX46" fmla="*/ 487131 w 608704"/>
                <a:gd name="connsiteY46" fmla="*/ 269960 h 565088"/>
                <a:gd name="connsiteX47" fmla="*/ 498126 w 608704"/>
                <a:gd name="connsiteY47" fmla="*/ 274472 h 565088"/>
                <a:gd name="connsiteX48" fmla="*/ 510612 w 608704"/>
                <a:gd name="connsiteY48" fmla="*/ 286986 h 565088"/>
                <a:gd name="connsiteX49" fmla="*/ 513873 w 608704"/>
                <a:gd name="connsiteY49" fmla="*/ 290242 h 565088"/>
                <a:gd name="connsiteX50" fmla="*/ 513873 w 608704"/>
                <a:gd name="connsiteY50" fmla="*/ 312199 h 565088"/>
                <a:gd name="connsiteX51" fmla="*/ 445948 w 608704"/>
                <a:gd name="connsiteY51" fmla="*/ 379978 h 565088"/>
                <a:gd name="connsiteX52" fmla="*/ 445948 w 608704"/>
                <a:gd name="connsiteY52" fmla="*/ 388723 h 565088"/>
                <a:gd name="connsiteX53" fmla="*/ 447159 w 608704"/>
                <a:gd name="connsiteY53" fmla="*/ 389886 h 565088"/>
                <a:gd name="connsiteX54" fmla="*/ 451538 w 608704"/>
                <a:gd name="connsiteY54" fmla="*/ 391700 h 565088"/>
                <a:gd name="connsiteX55" fmla="*/ 455964 w 608704"/>
                <a:gd name="connsiteY55" fmla="*/ 389886 h 565088"/>
                <a:gd name="connsiteX56" fmla="*/ 533626 w 608704"/>
                <a:gd name="connsiteY56" fmla="*/ 312292 h 565088"/>
                <a:gd name="connsiteX57" fmla="*/ 533999 w 608704"/>
                <a:gd name="connsiteY57" fmla="*/ 209345 h 565088"/>
                <a:gd name="connsiteX58" fmla="*/ 535024 w 608704"/>
                <a:gd name="connsiteY58" fmla="*/ 188644 h 565088"/>
                <a:gd name="connsiteX59" fmla="*/ 535909 w 608704"/>
                <a:gd name="connsiteY59" fmla="*/ 187761 h 565088"/>
                <a:gd name="connsiteX60" fmla="*/ 549326 w 608704"/>
                <a:gd name="connsiteY60" fmla="*/ 174363 h 565088"/>
                <a:gd name="connsiteX61" fmla="*/ 560321 w 608704"/>
                <a:gd name="connsiteY61" fmla="*/ 169851 h 565088"/>
                <a:gd name="connsiteX62" fmla="*/ 48337 w 608704"/>
                <a:gd name="connsiteY62" fmla="*/ 169851 h 565088"/>
                <a:gd name="connsiteX63" fmla="*/ 59331 w 608704"/>
                <a:gd name="connsiteY63" fmla="*/ 174364 h 565088"/>
                <a:gd name="connsiteX64" fmla="*/ 72749 w 608704"/>
                <a:gd name="connsiteY64" fmla="*/ 187763 h 565088"/>
                <a:gd name="connsiteX65" fmla="*/ 73587 w 608704"/>
                <a:gd name="connsiteY65" fmla="*/ 188647 h 565088"/>
                <a:gd name="connsiteX66" fmla="*/ 74659 w 608704"/>
                <a:gd name="connsiteY66" fmla="*/ 209352 h 565088"/>
                <a:gd name="connsiteX67" fmla="*/ 75031 w 608704"/>
                <a:gd name="connsiteY67" fmla="*/ 312361 h 565088"/>
                <a:gd name="connsiteX68" fmla="*/ 152601 w 608704"/>
                <a:gd name="connsiteY68" fmla="*/ 389874 h 565088"/>
                <a:gd name="connsiteX69" fmla="*/ 157027 w 608704"/>
                <a:gd name="connsiteY69" fmla="*/ 391688 h 565088"/>
                <a:gd name="connsiteX70" fmla="*/ 161452 w 608704"/>
                <a:gd name="connsiteY70" fmla="*/ 389874 h 565088"/>
                <a:gd name="connsiteX71" fmla="*/ 162617 w 608704"/>
                <a:gd name="connsiteY71" fmla="*/ 388711 h 565088"/>
                <a:gd name="connsiteX72" fmla="*/ 162617 w 608704"/>
                <a:gd name="connsiteY72" fmla="*/ 379964 h 565088"/>
                <a:gd name="connsiteX73" fmla="*/ 94738 w 608704"/>
                <a:gd name="connsiteY73" fmla="*/ 312175 h 565088"/>
                <a:gd name="connsiteX74" fmla="*/ 94738 w 608704"/>
                <a:gd name="connsiteY74" fmla="*/ 290214 h 565088"/>
                <a:gd name="connsiteX75" fmla="*/ 97953 w 608704"/>
                <a:gd name="connsiteY75" fmla="*/ 286958 h 565088"/>
                <a:gd name="connsiteX76" fmla="*/ 110485 w 608704"/>
                <a:gd name="connsiteY76" fmla="*/ 274442 h 565088"/>
                <a:gd name="connsiteX77" fmla="*/ 121480 w 608704"/>
                <a:gd name="connsiteY77" fmla="*/ 269929 h 565088"/>
                <a:gd name="connsiteX78" fmla="*/ 132474 w 608704"/>
                <a:gd name="connsiteY78" fmla="*/ 274442 h 565088"/>
                <a:gd name="connsiteX79" fmla="*/ 167136 w 608704"/>
                <a:gd name="connsiteY79" fmla="*/ 309011 h 565088"/>
                <a:gd name="connsiteX80" fmla="*/ 174404 w 608704"/>
                <a:gd name="connsiteY80" fmla="*/ 313105 h 565088"/>
                <a:gd name="connsiteX81" fmla="*/ 281556 w 608704"/>
                <a:gd name="connsiteY81" fmla="*/ 404297 h 565088"/>
                <a:gd name="connsiteX82" fmla="*/ 282441 w 608704"/>
                <a:gd name="connsiteY82" fmla="*/ 409508 h 565088"/>
                <a:gd name="connsiteX83" fmla="*/ 282441 w 608704"/>
                <a:gd name="connsiteY83" fmla="*/ 478786 h 565088"/>
                <a:gd name="connsiteX84" fmla="*/ 275686 w 608704"/>
                <a:gd name="connsiteY84" fmla="*/ 478088 h 565088"/>
                <a:gd name="connsiteX85" fmla="*/ 166344 w 608704"/>
                <a:gd name="connsiteY85" fmla="*/ 478088 h 565088"/>
                <a:gd name="connsiteX86" fmla="*/ 161825 w 608704"/>
                <a:gd name="connsiteY86" fmla="*/ 478414 h 565088"/>
                <a:gd name="connsiteX87" fmla="*/ 161732 w 608704"/>
                <a:gd name="connsiteY87" fmla="*/ 468783 h 565088"/>
                <a:gd name="connsiteX88" fmla="*/ 152741 w 608704"/>
                <a:gd name="connsiteY88" fmla="*/ 451242 h 565088"/>
                <a:gd name="connsiteX89" fmla="*/ 115842 w 608704"/>
                <a:gd name="connsiteY89" fmla="*/ 424769 h 565088"/>
                <a:gd name="connsiteX90" fmla="*/ 73215 w 608704"/>
                <a:gd name="connsiteY90" fmla="*/ 388711 h 565088"/>
                <a:gd name="connsiteX91" fmla="*/ 30820 w 608704"/>
                <a:gd name="connsiteY91" fmla="*/ 346325 h 565088"/>
                <a:gd name="connsiteX92" fmla="*/ 36596 w 608704"/>
                <a:gd name="connsiteY92" fmla="*/ 175248 h 565088"/>
                <a:gd name="connsiteX93" fmla="*/ 48337 w 608704"/>
                <a:gd name="connsiteY93" fmla="*/ 169851 h 565088"/>
                <a:gd name="connsiteX94" fmla="*/ 101464 w 608704"/>
                <a:gd name="connsiteY94" fmla="*/ 164593 h 565088"/>
                <a:gd name="connsiteX95" fmla="*/ 112641 w 608704"/>
                <a:gd name="connsiteY95" fmla="*/ 169193 h 565088"/>
                <a:gd name="connsiteX96" fmla="*/ 131324 w 608704"/>
                <a:gd name="connsiteY96" fmla="*/ 188128 h 565088"/>
                <a:gd name="connsiteX97" fmla="*/ 131557 w 608704"/>
                <a:gd name="connsiteY97" fmla="*/ 209667 h 565088"/>
                <a:gd name="connsiteX98" fmla="*/ 117486 w 608704"/>
                <a:gd name="connsiteY98" fmla="*/ 224601 h 565088"/>
                <a:gd name="connsiteX99" fmla="*/ 94656 w 608704"/>
                <a:gd name="connsiteY99" fmla="*/ 264005 h 565088"/>
                <a:gd name="connsiteX100" fmla="*/ 81564 w 608704"/>
                <a:gd name="connsiteY100" fmla="*/ 277078 h 565088"/>
                <a:gd name="connsiteX101" fmla="*/ 77091 w 608704"/>
                <a:gd name="connsiteY101" fmla="*/ 282614 h 565088"/>
                <a:gd name="connsiteX102" fmla="*/ 74435 w 608704"/>
                <a:gd name="connsiteY102" fmla="*/ 275542 h 565088"/>
                <a:gd name="connsiteX103" fmla="*/ 73224 w 608704"/>
                <a:gd name="connsiteY103" fmla="*/ 252188 h 565088"/>
                <a:gd name="connsiteX104" fmla="*/ 89158 w 608704"/>
                <a:gd name="connsiteY104" fmla="*/ 221205 h 565088"/>
                <a:gd name="connsiteX105" fmla="*/ 96799 w 608704"/>
                <a:gd name="connsiteY105" fmla="*/ 197851 h 565088"/>
                <a:gd name="connsiteX106" fmla="*/ 86782 w 608704"/>
                <a:gd name="connsiteY106" fmla="*/ 175520 h 565088"/>
                <a:gd name="connsiteX107" fmla="*/ 85617 w 608704"/>
                <a:gd name="connsiteY107" fmla="*/ 174357 h 565088"/>
                <a:gd name="connsiteX108" fmla="*/ 90323 w 608704"/>
                <a:gd name="connsiteY108" fmla="*/ 169379 h 565088"/>
                <a:gd name="connsiteX109" fmla="*/ 101464 w 608704"/>
                <a:gd name="connsiteY109" fmla="*/ 164593 h 565088"/>
                <a:gd name="connsiteX110" fmla="*/ 507200 w 608704"/>
                <a:gd name="connsiteY110" fmla="*/ 164524 h 565088"/>
                <a:gd name="connsiteX111" fmla="*/ 518327 w 608704"/>
                <a:gd name="connsiteY111" fmla="*/ 169311 h 565088"/>
                <a:gd name="connsiteX112" fmla="*/ 523035 w 608704"/>
                <a:gd name="connsiteY112" fmla="*/ 174289 h 565088"/>
                <a:gd name="connsiteX113" fmla="*/ 521870 w 608704"/>
                <a:gd name="connsiteY113" fmla="*/ 175453 h 565088"/>
                <a:gd name="connsiteX114" fmla="*/ 511895 w 608704"/>
                <a:gd name="connsiteY114" fmla="*/ 197788 h 565088"/>
                <a:gd name="connsiteX115" fmla="*/ 519539 w 608704"/>
                <a:gd name="connsiteY115" fmla="*/ 221100 h 565088"/>
                <a:gd name="connsiteX116" fmla="*/ 535387 w 608704"/>
                <a:gd name="connsiteY116" fmla="*/ 252183 h 565088"/>
                <a:gd name="connsiteX117" fmla="*/ 534221 w 608704"/>
                <a:gd name="connsiteY117" fmla="*/ 275542 h 565088"/>
                <a:gd name="connsiteX118" fmla="*/ 531565 w 608704"/>
                <a:gd name="connsiteY118" fmla="*/ 282615 h 565088"/>
                <a:gd name="connsiteX119" fmla="*/ 527090 w 608704"/>
                <a:gd name="connsiteY119" fmla="*/ 277078 h 565088"/>
                <a:gd name="connsiteX120" fmla="*/ 513946 w 608704"/>
                <a:gd name="connsiteY120" fmla="*/ 264002 h 565088"/>
                <a:gd name="connsiteX121" fmla="*/ 491154 w 608704"/>
                <a:gd name="connsiteY121" fmla="*/ 224590 h 565088"/>
                <a:gd name="connsiteX122" fmla="*/ 477032 w 608704"/>
                <a:gd name="connsiteY122" fmla="*/ 209653 h 565088"/>
                <a:gd name="connsiteX123" fmla="*/ 477311 w 608704"/>
                <a:gd name="connsiteY123" fmla="*/ 188109 h 565088"/>
                <a:gd name="connsiteX124" fmla="*/ 496002 w 608704"/>
                <a:gd name="connsiteY124" fmla="*/ 169124 h 565088"/>
                <a:gd name="connsiteX125" fmla="*/ 507200 w 608704"/>
                <a:gd name="connsiteY125" fmla="*/ 164524 h 565088"/>
                <a:gd name="connsiteX126" fmla="*/ 255331 w 608704"/>
                <a:gd name="connsiteY126" fmla="*/ 53303 h 565088"/>
                <a:gd name="connsiteX127" fmla="*/ 244789 w 608704"/>
                <a:gd name="connsiteY127" fmla="*/ 55176 h 565088"/>
                <a:gd name="connsiteX128" fmla="*/ 240503 w 608704"/>
                <a:gd name="connsiteY128" fmla="*/ 74437 h 565088"/>
                <a:gd name="connsiteX129" fmla="*/ 282110 w 608704"/>
                <a:gd name="connsiteY129" fmla="*/ 139662 h 565088"/>
                <a:gd name="connsiteX130" fmla="*/ 268132 w 608704"/>
                <a:gd name="connsiteY130" fmla="*/ 139662 h 565088"/>
                <a:gd name="connsiteX131" fmla="*/ 254154 w 608704"/>
                <a:gd name="connsiteY131" fmla="*/ 153619 h 565088"/>
                <a:gd name="connsiteX132" fmla="*/ 268132 w 608704"/>
                <a:gd name="connsiteY132" fmla="*/ 167576 h 565088"/>
                <a:gd name="connsiteX133" fmla="*/ 292174 w 608704"/>
                <a:gd name="connsiteY133" fmla="*/ 167576 h 565088"/>
                <a:gd name="connsiteX134" fmla="*/ 292174 w 608704"/>
                <a:gd name="connsiteY134" fmla="*/ 177346 h 565088"/>
                <a:gd name="connsiteX135" fmla="*/ 268132 w 608704"/>
                <a:gd name="connsiteY135" fmla="*/ 177346 h 565088"/>
                <a:gd name="connsiteX136" fmla="*/ 254154 w 608704"/>
                <a:gd name="connsiteY136" fmla="*/ 191302 h 565088"/>
                <a:gd name="connsiteX137" fmla="*/ 268132 w 608704"/>
                <a:gd name="connsiteY137" fmla="*/ 205259 h 565088"/>
                <a:gd name="connsiteX138" fmla="*/ 292174 w 608704"/>
                <a:gd name="connsiteY138" fmla="*/ 205259 h 565088"/>
                <a:gd name="connsiteX139" fmla="*/ 292174 w 608704"/>
                <a:gd name="connsiteY139" fmla="*/ 224706 h 565088"/>
                <a:gd name="connsiteX140" fmla="*/ 306151 w 608704"/>
                <a:gd name="connsiteY140" fmla="*/ 238663 h 565088"/>
                <a:gd name="connsiteX141" fmla="*/ 320129 w 608704"/>
                <a:gd name="connsiteY141" fmla="*/ 224706 h 565088"/>
                <a:gd name="connsiteX142" fmla="*/ 320129 w 608704"/>
                <a:gd name="connsiteY142" fmla="*/ 205259 h 565088"/>
                <a:gd name="connsiteX143" fmla="*/ 344171 w 608704"/>
                <a:gd name="connsiteY143" fmla="*/ 205259 h 565088"/>
                <a:gd name="connsiteX144" fmla="*/ 358149 w 608704"/>
                <a:gd name="connsiteY144" fmla="*/ 191302 h 565088"/>
                <a:gd name="connsiteX145" fmla="*/ 344171 w 608704"/>
                <a:gd name="connsiteY145" fmla="*/ 177346 h 565088"/>
                <a:gd name="connsiteX146" fmla="*/ 320129 w 608704"/>
                <a:gd name="connsiteY146" fmla="*/ 177346 h 565088"/>
                <a:gd name="connsiteX147" fmla="*/ 320129 w 608704"/>
                <a:gd name="connsiteY147" fmla="*/ 167576 h 565088"/>
                <a:gd name="connsiteX148" fmla="*/ 344264 w 608704"/>
                <a:gd name="connsiteY148" fmla="*/ 167576 h 565088"/>
                <a:gd name="connsiteX149" fmla="*/ 358242 w 608704"/>
                <a:gd name="connsiteY149" fmla="*/ 153619 h 565088"/>
                <a:gd name="connsiteX150" fmla="*/ 344264 w 608704"/>
                <a:gd name="connsiteY150" fmla="*/ 139662 h 565088"/>
                <a:gd name="connsiteX151" fmla="*/ 330286 w 608704"/>
                <a:gd name="connsiteY151" fmla="*/ 139662 h 565088"/>
                <a:gd name="connsiteX152" fmla="*/ 371893 w 608704"/>
                <a:gd name="connsiteY152" fmla="*/ 74437 h 565088"/>
                <a:gd name="connsiteX153" fmla="*/ 367793 w 608704"/>
                <a:gd name="connsiteY153" fmla="*/ 55176 h 565088"/>
                <a:gd name="connsiteX154" fmla="*/ 348457 w 608704"/>
                <a:gd name="connsiteY154" fmla="*/ 59456 h 565088"/>
                <a:gd name="connsiteX155" fmla="*/ 306291 w 608704"/>
                <a:gd name="connsiteY155" fmla="*/ 125426 h 565088"/>
                <a:gd name="connsiteX156" fmla="*/ 264125 w 608704"/>
                <a:gd name="connsiteY156" fmla="*/ 59456 h 565088"/>
                <a:gd name="connsiteX157" fmla="*/ 255331 w 608704"/>
                <a:gd name="connsiteY157" fmla="*/ 53303 h 565088"/>
                <a:gd name="connsiteX158" fmla="*/ 304940 w 608704"/>
                <a:gd name="connsiteY158" fmla="*/ 0 h 565088"/>
                <a:gd name="connsiteX159" fmla="*/ 447000 w 608704"/>
                <a:gd name="connsiteY159" fmla="*/ 141895 h 565088"/>
                <a:gd name="connsiteX160" fmla="*/ 304940 w 608704"/>
                <a:gd name="connsiteY160" fmla="*/ 283744 h 565088"/>
                <a:gd name="connsiteX161" fmla="*/ 162833 w 608704"/>
                <a:gd name="connsiteY161" fmla="*/ 141895 h 565088"/>
                <a:gd name="connsiteX162" fmla="*/ 304940 w 608704"/>
                <a:gd name="connsiteY162" fmla="*/ 0 h 565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608704" h="565088">
                  <a:moveTo>
                    <a:pt x="331621" y="496781"/>
                  </a:moveTo>
                  <a:lnTo>
                    <a:pt x="441006" y="496781"/>
                  </a:lnTo>
                  <a:cubicBezTo>
                    <a:pt x="442917" y="496781"/>
                    <a:pt x="444781" y="497060"/>
                    <a:pt x="446506" y="497758"/>
                  </a:cubicBezTo>
                  <a:cubicBezTo>
                    <a:pt x="449815" y="499015"/>
                    <a:pt x="452565" y="501341"/>
                    <a:pt x="454289" y="504273"/>
                  </a:cubicBezTo>
                  <a:cubicBezTo>
                    <a:pt x="455734" y="506646"/>
                    <a:pt x="456526" y="509345"/>
                    <a:pt x="456526" y="512276"/>
                  </a:cubicBezTo>
                  <a:lnTo>
                    <a:pt x="456526" y="517999"/>
                  </a:lnTo>
                  <a:lnTo>
                    <a:pt x="456526" y="549547"/>
                  </a:lnTo>
                  <a:cubicBezTo>
                    <a:pt x="456526" y="558109"/>
                    <a:pt x="449582" y="565088"/>
                    <a:pt x="441006" y="565088"/>
                  </a:cubicBezTo>
                  <a:lnTo>
                    <a:pt x="331621" y="565088"/>
                  </a:lnTo>
                  <a:cubicBezTo>
                    <a:pt x="323046" y="565088"/>
                    <a:pt x="316101" y="558109"/>
                    <a:pt x="316101" y="549547"/>
                  </a:cubicBezTo>
                  <a:lnTo>
                    <a:pt x="316101" y="517627"/>
                  </a:lnTo>
                  <a:lnTo>
                    <a:pt x="316101" y="512276"/>
                  </a:lnTo>
                  <a:cubicBezTo>
                    <a:pt x="316101" y="509251"/>
                    <a:pt x="316940" y="506367"/>
                    <a:pt x="318525" y="503947"/>
                  </a:cubicBezTo>
                  <a:cubicBezTo>
                    <a:pt x="320389" y="501109"/>
                    <a:pt x="323092" y="498875"/>
                    <a:pt x="326401" y="497712"/>
                  </a:cubicBezTo>
                  <a:cubicBezTo>
                    <a:pt x="328032" y="497060"/>
                    <a:pt x="329757" y="496781"/>
                    <a:pt x="331621" y="496781"/>
                  </a:cubicBezTo>
                  <a:close/>
                  <a:moveTo>
                    <a:pt x="166349" y="496640"/>
                  </a:moveTo>
                  <a:lnTo>
                    <a:pt x="275680" y="496640"/>
                  </a:lnTo>
                  <a:cubicBezTo>
                    <a:pt x="277963" y="496640"/>
                    <a:pt x="280152" y="497152"/>
                    <a:pt x="282109" y="498083"/>
                  </a:cubicBezTo>
                  <a:cubicBezTo>
                    <a:pt x="285276" y="499572"/>
                    <a:pt x="287978" y="502038"/>
                    <a:pt x="289515" y="505202"/>
                  </a:cubicBezTo>
                  <a:cubicBezTo>
                    <a:pt x="290587" y="507249"/>
                    <a:pt x="291192" y="509669"/>
                    <a:pt x="291192" y="512181"/>
                  </a:cubicBezTo>
                  <a:lnTo>
                    <a:pt x="291192" y="518928"/>
                  </a:lnTo>
                  <a:lnTo>
                    <a:pt x="291192" y="549453"/>
                  </a:lnTo>
                  <a:cubicBezTo>
                    <a:pt x="291192" y="558014"/>
                    <a:pt x="284251" y="564947"/>
                    <a:pt x="275680" y="564947"/>
                  </a:cubicBezTo>
                  <a:lnTo>
                    <a:pt x="166349" y="564947"/>
                  </a:lnTo>
                  <a:cubicBezTo>
                    <a:pt x="157732" y="564947"/>
                    <a:pt x="150837" y="558014"/>
                    <a:pt x="150884" y="549406"/>
                  </a:cubicBezTo>
                  <a:lnTo>
                    <a:pt x="150884" y="516276"/>
                  </a:lnTo>
                  <a:lnTo>
                    <a:pt x="150884" y="512181"/>
                  </a:lnTo>
                  <a:cubicBezTo>
                    <a:pt x="150884" y="508692"/>
                    <a:pt x="152002" y="505528"/>
                    <a:pt x="153912" y="502922"/>
                  </a:cubicBezTo>
                  <a:cubicBezTo>
                    <a:pt x="155915" y="500270"/>
                    <a:pt x="158756" y="498222"/>
                    <a:pt x="162064" y="497292"/>
                  </a:cubicBezTo>
                  <a:cubicBezTo>
                    <a:pt x="163415" y="496826"/>
                    <a:pt x="164859" y="496640"/>
                    <a:pt x="166349" y="496640"/>
                  </a:cubicBezTo>
                  <a:close/>
                  <a:moveTo>
                    <a:pt x="560321" y="169851"/>
                  </a:moveTo>
                  <a:cubicBezTo>
                    <a:pt x="564653" y="169851"/>
                    <a:pt x="569033" y="171618"/>
                    <a:pt x="572108" y="175247"/>
                  </a:cubicBezTo>
                  <a:cubicBezTo>
                    <a:pt x="650934" y="266843"/>
                    <a:pt x="577884" y="346298"/>
                    <a:pt x="577884" y="346298"/>
                  </a:cubicBezTo>
                  <a:lnTo>
                    <a:pt x="535489" y="388677"/>
                  </a:lnTo>
                  <a:cubicBezTo>
                    <a:pt x="522258" y="401795"/>
                    <a:pt x="508003" y="413890"/>
                    <a:pt x="492862" y="424822"/>
                  </a:cubicBezTo>
                  <a:lnTo>
                    <a:pt x="455964" y="451292"/>
                  </a:lnTo>
                  <a:cubicBezTo>
                    <a:pt x="450373" y="455385"/>
                    <a:pt x="446972" y="461898"/>
                    <a:pt x="446972" y="468876"/>
                  </a:cubicBezTo>
                  <a:lnTo>
                    <a:pt x="446879" y="478645"/>
                  </a:lnTo>
                  <a:cubicBezTo>
                    <a:pt x="445016" y="478366"/>
                    <a:pt x="443059" y="478180"/>
                    <a:pt x="441056" y="478180"/>
                  </a:cubicBezTo>
                  <a:lnTo>
                    <a:pt x="331714" y="478180"/>
                  </a:lnTo>
                  <a:cubicBezTo>
                    <a:pt x="329851" y="478180"/>
                    <a:pt x="328080" y="478273"/>
                    <a:pt x="326263" y="478598"/>
                  </a:cubicBezTo>
                  <a:lnTo>
                    <a:pt x="326263" y="409517"/>
                  </a:lnTo>
                  <a:cubicBezTo>
                    <a:pt x="326263" y="407703"/>
                    <a:pt x="326589" y="405982"/>
                    <a:pt x="327148" y="404307"/>
                  </a:cubicBezTo>
                  <a:cubicBezTo>
                    <a:pt x="350489" y="337599"/>
                    <a:pt x="417063" y="317316"/>
                    <a:pt x="434301" y="313130"/>
                  </a:cubicBezTo>
                  <a:cubicBezTo>
                    <a:pt x="437003" y="312432"/>
                    <a:pt x="439565" y="310990"/>
                    <a:pt x="441568" y="309036"/>
                  </a:cubicBezTo>
                  <a:lnTo>
                    <a:pt x="476136" y="274472"/>
                  </a:lnTo>
                  <a:cubicBezTo>
                    <a:pt x="479211" y="271449"/>
                    <a:pt x="483171" y="269960"/>
                    <a:pt x="487131" y="269960"/>
                  </a:cubicBezTo>
                  <a:cubicBezTo>
                    <a:pt x="491138" y="269960"/>
                    <a:pt x="495098" y="271449"/>
                    <a:pt x="498126" y="274472"/>
                  </a:cubicBezTo>
                  <a:lnTo>
                    <a:pt x="510612" y="286986"/>
                  </a:lnTo>
                  <a:lnTo>
                    <a:pt x="513873" y="290242"/>
                  </a:lnTo>
                  <a:cubicBezTo>
                    <a:pt x="519929" y="296290"/>
                    <a:pt x="519929" y="306105"/>
                    <a:pt x="513873" y="312199"/>
                  </a:cubicBezTo>
                  <a:lnTo>
                    <a:pt x="445948" y="379978"/>
                  </a:lnTo>
                  <a:cubicBezTo>
                    <a:pt x="443525" y="382397"/>
                    <a:pt x="443525" y="386304"/>
                    <a:pt x="445948" y="388723"/>
                  </a:cubicBezTo>
                  <a:lnTo>
                    <a:pt x="447159" y="389886"/>
                  </a:lnTo>
                  <a:cubicBezTo>
                    <a:pt x="448370" y="391096"/>
                    <a:pt x="449954" y="391700"/>
                    <a:pt x="451538" y="391700"/>
                  </a:cubicBezTo>
                  <a:cubicBezTo>
                    <a:pt x="453169" y="391700"/>
                    <a:pt x="454706" y="391142"/>
                    <a:pt x="455964" y="389886"/>
                  </a:cubicBezTo>
                  <a:lnTo>
                    <a:pt x="533626" y="312292"/>
                  </a:lnTo>
                  <a:cubicBezTo>
                    <a:pt x="533626" y="312292"/>
                    <a:pt x="581379" y="266983"/>
                    <a:pt x="533999" y="209345"/>
                  </a:cubicBezTo>
                  <a:cubicBezTo>
                    <a:pt x="528874" y="203205"/>
                    <a:pt x="529386" y="194273"/>
                    <a:pt x="535024" y="188644"/>
                  </a:cubicBezTo>
                  <a:lnTo>
                    <a:pt x="535909" y="187761"/>
                  </a:lnTo>
                  <a:lnTo>
                    <a:pt x="549326" y="174363"/>
                  </a:lnTo>
                  <a:cubicBezTo>
                    <a:pt x="552354" y="171339"/>
                    <a:pt x="556361" y="169851"/>
                    <a:pt x="560321" y="169851"/>
                  </a:cubicBezTo>
                  <a:close/>
                  <a:moveTo>
                    <a:pt x="48337" y="169851"/>
                  </a:moveTo>
                  <a:cubicBezTo>
                    <a:pt x="52297" y="169851"/>
                    <a:pt x="56257" y="171340"/>
                    <a:pt x="59331" y="174364"/>
                  </a:cubicBezTo>
                  <a:lnTo>
                    <a:pt x="72749" y="187763"/>
                  </a:lnTo>
                  <a:lnTo>
                    <a:pt x="73587" y="188647"/>
                  </a:lnTo>
                  <a:cubicBezTo>
                    <a:pt x="79178" y="194231"/>
                    <a:pt x="79690" y="203210"/>
                    <a:pt x="74659" y="209352"/>
                  </a:cubicBezTo>
                  <a:cubicBezTo>
                    <a:pt x="27279" y="266998"/>
                    <a:pt x="75031" y="312361"/>
                    <a:pt x="75031" y="312361"/>
                  </a:cubicBezTo>
                  <a:lnTo>
                    <a:pt x="152601" y="389874"/>
                  </a:lnTo>
                  <a:cubicBezTo>
                    <a:pt x="153859" y="391084"/>
                    <a:pt x="155396" y="391688"/>
                    <a:pt x="157027" y="391688"/>
                  </a:cubicBezTo>
                  <a:cubicBezTo>
                    <a:pt x="158657" y="391688"/>
                    <a:pt x="160195" y="391130"/>
                    <a:pt x="161452" y="389874"/>
                  </a:cubicBezTo>
                  <a:lnTo>
                    <a:pt x="162617" y="388711"/>
                  </a:lnTo>
                  <a:cubicBezTo>
                    <a:pt x="165040" y="386291"/>
                    <a:pt x="165040" y="382383"/>
                    <a:pt x="162617" y="379964"/>
                  </a:cubicBezTo>
                  <a:lnTo>
                    <a:pt x="94738" y="312175"/>
                  </a:lnTo>
                  <a:cubicBezTo>
                    <a:pt x="88635" y="306080"/>
                    <a:pt x="88635" y="296263"/>
                    <a:pt x="94738" y="290214"/>
                  </a:cubicBezTo>
                  <a:lnTo>
                    <a:pt x="97953" y="286958"/>
                  </a:lnTo>
                  <a:lnTo>
                    <a:pt x="110485" y="274442"/>
                  </a:lnTo>
                  <a:cubicBezTo>
                    <a:pt x="113560" y="271418"/>
                    <a:pt x="117520" y="269929"/>
                    <a:pt x="121480" y="269929"/>
                  </a:cubicBezTo>
                  <a:cubicBezTo>
                    <a:pt x="125486" y="269929"/>
                    <a:pt x="129446" y="271418"/>
                    <a:pt x="132474" y="274442"/>
                  </a:cubicBezTo>
                  <a:lnTo>
                    <a:pt x="167136" y="309011"/>
                  </a:lnTo>
                  <a:cubicBezTo>
                    <a:pt x="169139" y="310965"/>
                    <a:pt x="171702" y="312408"/>
                    <a:pt x="174404" y="313105"/>
                  </a:cubicBezTo>
                  <a:cubicBezTo>
                    <a:pt x="191641" y="317293"/>
                    <a:pt x="258216" y="337578"/>
                    <a:pt x="281556" y="404297"/>
                  </a:cubicBezTo>
                  <a:cubicBezTo>
                    <a:pt x="282115" y="405972"/>
                    <a:pt x="282441" y="407740"/>
                    <a:pt x="282441" y="409508"/>
                  </a:cubicBezTo>
                  <a:lnTo>
                    <a:pt x="282441" y="478786"/>
                  </a:lnTo>
                  <a:cubicBezTo>
                    <a:pt x="280252" y="478367"/>
                    <a:pt x="277969" y="478088"/>
                    <a:pt x="275686" y="478088"/>
                  </a:cubicBezTo>
                  <a:lnTo>
                    <a:pt x="166344" y="478088"/>
                  </a:lnTo>
                  <a:cubicBezTo>
                    <a:pt x="164807" y="478088"/>
                    <a:pt x="163316" y="478227"/>
                    <a:pt x="161825" y="478414"/>
                  </a:cubicBezTo>
                  <a:lnTo>
                    <a:pt x="161732" y="468783"/>
                  </a:lnTo>
                  <a:cubicBezTo>
                    <a:pt x="161732" y="461850"/>
                    <a:pt x="158378" y="455290"/>
                    <a:pt x="152741" y="451242"/>
                  </a:cubicBezTo>
                  <a:lnTo>
                    <a:pt x="115842" y="424769"/>
                  </a:lnTo>
                  <a:cubicBezTo>
                    <a:pt x="100701" y="413881"/>
                    <a:pt x="86399" y="401785"/>
                    <a:pt x="73215" y="388711"/>
                  </a:cubicBezTo>
                  <a:lnTo>
                    <a:pt x="30820" y="346325"/>
                  </a:lnTo>
                  <a:cubicBezTo>
                    <a:pt x="30820" y="346325"/>
                    <a:pt x="-42230" y="266858"/>
                    <a:pt x="36596" y="175248"/>
                  </a:cubicBezTo>
                  <a:cubicBezTo>
                    <a:pt x="39625" y="171665"/>
                    <a:pt x="43957" y="169851"/>
                    <a:pt x="48337" y="169851"/>
                  </a:cubicBezTo>
                  <a:close/>
                  <a:moveTo>
                    <a:pt x="101464" y="164593"/>
                  </a:moveTo>
                  <a:cubicBezTo>
                    <a:pt x="105512" y="164564"/>
                    <a:pt x="109566" y="166100"/>
                    <a:pt x="112641" y="169193"/>
                  </a:cubicBezTo>
                  <a:lnTo>
                    <a:pt x="131324" y="188128"/>
                  </a:lnTo>
                  <a:cubicBezTo>
                    <a:pt x="137148" y="194082"/>
                    <a:pt x="137288" y="203573"/>
                    <a:pt x="131557" y="209667"/>
                  </a:cubicBezTo>
                  <a:lnTo>
                    <a:pt x="117486" y="224601"/>
                  </a:lnTo>
                  <a:cubicBezTo>
                    <a:pt x="102483" y="238790"/>
                    <a:pt x="96100" y="252142"/>
                    <a:pt x="94656" y="264005"/>
                  </a:cubicBezTo>
                  <a:lnTo>
                    <a:pt x="81564" y="277078"/>
                  </a:lnTo>
                  <a:cubicBezTo>
                    <a:pt x="79886" y="278799"/>
                    <a:pt x="78395" y="280613"/>
                    <a:pt x="77091" y="282614"/>
                  </a:cubicBezTo>
                  <a:cubicBezTo>
                    <a:pt x="76112" y="280427"/>
                    <a:pt x="75181" y="278055"/>
                    <a:pt x="74435" y="275542"/>
                  </a:cubicBezTo>
                  <a:cubicBezTo>
                    <a:pt x="72105" y="267820"/>
                    <a:pt x="71733" y="259958"/>
                    <a:pt x="73224" y="252188"/>
                  </a:cubicBezTo>
                  <a:cubicBezTo>
                    <a:pt x="75227" y="242047"/>
                    <a:pt x="80492" y="231533"/>
                    <a:pt x="89158" y="221205"/>
                  </a:cubicBezTo>
                  <a:cubicBezTo>
                    <a:pt x="94470" y="214692"/>
                    <a:pt x="97219" y="206364"/>
                    <a:pt x="96799" y="197851"/>
                  </a:cubicBezTo>
                  <a:cubicBezTo>
                    <a:pt x="96287" y="189430"/>
                    <a:pt x="92746" y="181475"/>
                    <a:pt x="86782" y="175520"/>
                  </a:cubicBezTo>
                  <a:lnTo>
                    <a:pt x="85617" y="174357"/>
                  </a:lnTo>
                  <a:lnTo>
                    <a:pt x="90323" y="169379"/>
                  </a:lnTo>
                  <a:cubicBezTo>
                    <a:pt x="93375" y="166216"/>
                    <a:pt x="97417" y="164622"/>
                    <a:pt x="101464" y="164593"/>
                  </a:cubicBezTo>
                  <a:close/>
                  <a:moveTo>
                    <a:pt x="507200" y="164524"/>
                  </a:moveTo>
                  <a:cubicBezTo>
                    <a:pt x="511255" y="164553"/>
                    <a:pt x="515298" y="166147"/>
                    <a:pt x="518327" y="169311"/>
                  </a:cubicBezTo>
                  <a:lnTo>
                    <a:pt x="523035" y="174289"/>
                  </a:lnTo>
                  <a:lnTo>
                    <a:pt x="521870" y="175453"/>
                  </a:lnTo>
                  <a:cubicBezTo>
                    <a:pt x="515904" y="181409"/>
                    <a:pt x="512361" y="189366"/>
                    <a:pt x="511895" y="197788"/>
                  </a:cubicBezTo>
                  <a:cubicBezTo>
                    <a:pt x="511429" y="206210"/>
                    <a:pt x="514133" y="214539"/>
                    <a:pt x="519539" y="221100"/>
                  </a:cubicBezTo>
                  <a:cubicBezTo>
                    <a:pt x="528069" y="231523"/>
                    <a:pt x="533429" y="241946"/>
                    <a:pt x="535387" y="252183"/>
                  </a:cubicBezTo>
                  <a:cubicBezTo>
                    <a:pt x="536971" y="259954"/>
                    <a:pt x="536505" y="267818"/>
                    <a:pt x="534221" y="275542"/>
                  </a:cubicBezTo>
                  <a:cubicBezTo>
                    <a:pt x="533476" y="278055"/>
                    <a:pt x="532543" y="280428"/>
                    <a:pt x="531565" y="282615"/>
                  </a:cubicBezTo>
                  <a:cubicBezTo>
                    <a:pt x="530306" y="280614"/>
                    <a:pt x="528815" y="278799"/>
                    <a:pt x="527090" y="277078"/>
                  </a:cubicBezTo>
                  <a:lnTo>
                    <a:pt x="513946" y="264002"/>
                  </a:lnTo>
                  <a:cubicBezTo>
                    <a:pt x="512548" y="252137"/>
                    <a:pt x="506069" y="238782"/>
                    <a:pt x="491154" y="224590"/>
                  </a:cubicBezTo>
                  <a:lnTo>
                    <a:pt x="477032" y="209653"/>
                  </a:lnTo>
                  <a:cubicBezTo>
                    <a:pt x="471345" y="203558"/>
                    <a:pt x="471438" y="194065"/>
                    <a:pt x="477311" y="188109"/>
                  </a:cubicBezTo>
                  <a:lnTo>
                    <a:pt x="496002" y="169124"/>
                  </a:lnTo>
                  <a:cubicBezTo>
                    <a:pt x="499078" y="166030"/>
                    <a:pt x="503145" y="164495"/>
                    <a:pt x="507200" y="164524"/>
                  </a:cubicBezTo>
                  <a:close/>
                  <a:moveTo>
                    <a:pt x="255331" y="53303"/>
                  </a:moveTo>
                  <a:cubicBezTo>
                    <a:pt x="251836" y="52524"/>
                    <a:pt x="248051" y="53083"/>
                    <a:pt x="244789" y="55176"/>
                  </a:cubicBezTo>
                  <a:cubicBezTo>
                    <a:pt x="238266" y="59317"/>
                    <a:pt x="236356" y="67923"/>
                    <a:pt x="240503" y="74437"/>
                  </a:cubicBezTo>
                  <a:lnTo>
                    <a:pt x="282110" y="139662"/>
                  </a:lnTo>
                  <a:lnTo>
                    <a:pt x="268132" y="139662"/>
                  </a:lnTo>
                  <a:cubicBezTo>
                    <a:pt x="260444" y="139662"/>
                    <a:pt x="254154" y="145896"/>
                    <a:pt x="254154" y="153619"/>
                  </a:cubicBezTo>
                  <a:cubicBezTo>
                    <a:pt x="254154" y="161295"/>
                    <a:pt x="260444" y="167576"/>
                    <a:pt x="268132" y="167576"/>
                  </a:cubicBezTo>
                  <a:lnTo>
                    <a:pt x="292174" y="167576"/>
                  </a:lnTo>
                  <a:lnTo>
                    <a:pt x="292174" y="177346"/>
                  </a:lnTo>
                  <a:lnTo>
                    <a:pt x="268132" y="177346"/>
                  </a:lnTo>
                  <a:cubicBezTo>
                    <a:pt x="260444" y="177346"/>
                    <a:pt x="254154" y="183626"/>
                    <a:pt x="254154" y="191302"/>
                  </a:cubicBezTo>
                  <a:cubicBezTo>
                    <a:pt x="254154" y="199025"/>
                    <a:pt x="260444" y="205259"/>
                    <a:pt x="268132" y="205259"/>
                  </a:cubicBezTo>
                  <a:lnTo>
                    <a:pt x="292174" y="205259"/>
                  </a:lnTo>
                  <a:lnTo>
                    <a:pt x="292174" y="224706"/>
                  </a:lnTo>
                  <a:cubicBezTo>
                    <a:pt x="292174" y="232382"/>
                    <a:pt x="298464" y="238663"/>
                    <a:pt x="306151" y="238663"/>
                  </a:cubicBezTo>
                  <a:cubicBezTo>
                    <a:pt x="313886" y="238663"/>
                    <a:pt x="320129" y="232382"/>
                    <a:pt x="320129" y="224706"/>
                  </a:cubicBezTo>
                  <a:lnTo>
                    <a:pt x="320129" y="205259"/>
                  </a:lnTo>
                  <a:lnTo>
                    <a:pt x="344171" y="205259"/>
                  </a:lnTo>
                  <a:cubicBezTo>
                    <a:pt x="351905" y="205259"/>
                    <a:pt x="358149" y="199025"/>
                    <a:pt x="358149" y="191302"/>
                  </a:cubicBezTo>
                  <a:cubicBezTo>
                    <a:pt x="358149" y="183626"/>
                    <a:pt x="351905" y="177346"/>
                    <a:pt x="344171" y="177346"/>
                  </a:cubicBezTo>
                  <a:lnTo>
                    <a:pt x="320129" y="177346"/>
                  </a:lnTo>
                  <a:lnTo>
                    <a:pt x="320129" y="167576"/>
                  </a:lnTo>
                  <a:lnTo>
                    <a:pt x="344264" y="167576"/>
                  </a:lnTo>
                  <a:cubicBezTo>
                    <a:pt x="351952" y="167576"/>
                    <a:pt x="358242" y="161295"/>
                    <a:pt x="358242" y="153619"/>
                  </a:cubicBezTo>
                  <a:cubicBezTo>
                    <a:pt x="358242" y="145896"/>
                    <a:pt x="351952" y="139662"/>
                    <a:pt x="344264" y="139662"/>
                  </a:cubicBezTo>
                  <a:lnTo>
                    <a:pt x="330286" y="139662"/>
                  </a:lnTo>
                  <a:lnTo>
                    <a:pt x="371893" y="74437"/>
                  </a:lnTo>
                  <a:cubicBezTo>
                    <a:pt x="376040" y="67923"/>
                    <a:pt x="374130" y="59317"/>
                    <a:pt x="367793" y="55176"/>
                  </a:cubicBezTo>
                  <a:cubicBezTo>
                    <a:pt x="361270" y="50989"/>
                    <a:pt x="352651" y="52943"/>
                    <a:pt x="348457" y="59456"/>
                  </a:cubicBezTo>
                  <a:lnTo>
                    <a:pt x="306291" y="125426"/>
                  </a:lnTo>
                  <a:lnTo>
                    <a:pt x="264125" y="59456"/>
                  </a:lnTo>
                  <a:cubicBezTo>
                    <a:pt x="262029" y="56200"/>
                    <a:pt x="258825" y="54083"/>
                    <a:pt x="255331" y="53303"/>
                  </a:cubicBezTo>
                  <a:close/>
                  <a:moveTo>
                    <a:pt x="304940" y="0"/>
                  </a:moveTo>
                  <a:cubicBezTo>
                    <a:pt x="383402" y="0"/>
                    <a:pt x="447000" y="63550"/>
                    <a:pt x="447000" y="141895"/>
                  </a:cubicBezTo>
                  <a:cubicBezTo>
                    <a:pt x="447000" y="220240"/>
                    <a:pt x="383402" y="283744"/>
                    <a:pt x="304940" y="283744"/>
                  </a:cubicBezTo>
                  <a:cubicBezTo>
                    <a:pt x="226478" y="283744"/>
                    <a:pt x="162833" y="220240"/>
                    <a:pt x="162833" y="141895"/>
                  </a:cubicBezTo>
                  <a:cubicBezTo>
                    <a:pt x="162833" y="63550"/>
                    <a:pt x="226478" y="0"/>
                    <a:pt x="3049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7" name="ísľïḍe">
              <a:extLst>
                <a:ext uri="{FF2B5EF4-FFF2-40B4-BE49-F238E27FC236}">
                  <a16:creationId xmlns:a16="http://schemas.microsoft.com/office/drawing/2014/main" id="{FD13DDBC-0A9E-4069-9E93-99F3BDA4FC94}"/>
                </a:ext>
              </a:extLst>
            </p:cNvPr>
            <p:cNvGrpSpPr/>
            <p:nvPr/>
          </p:nvGrpSpPr>
          <p:grpSpPr>
            <a:xfrm>
              <a:off x="3654772" y="3324239"/>
              <a:ext cx="2203845" cy="1304841"/>
              <a:chOff x="672705" y="4762585"/>
              <a:chExt cx="2394346" cy="1384215"/>
            </a:xfrm>
          </p:grpSpPr>
          <p:sp>
            <p:nvSpPr>
              <p:cNvPr id="28" name="íSļîḑê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2705" y="4762585"/>
                <a:ext cx="2394346" cy="45518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9" name="ís1ïḓ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2705" y="5217765"/>
                <a:ext cx="2394346" cy="92903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8" name="íṥľïḋè">
              <a:extLst>
                <a:ext uri="{FF2B5EF4-FFF2-40B4-BE49-F238E27FC236}">
                  <a16:creationId xmlns:a16="http://schemas.microsoft.com/office/drawing/2014/main" id="{490AFCD5-9CF9-478D-B619-714B3BD11B60}"/>
                </a:ext>
              </a:extLst>
            </p:cNvPr>
            <p:cNvSpPr/>
            <p:nvPr/>
          </p:nvSpPr>
          <p:spPr bwMode="auto">
            <a:xfrm>
              <a:off x="7185401" y="2705103"/>
              <a:ext cx="499807" cy="437504"/>
            </a:xfrm>
            <a:custGeom>
              <a:avLst/>
              <a:gdLst>
                <a:gd name="T0" fmla="*/ 215 w 406"/>
                <a:gd name="T1" fmla="*/ 162 h 356"/>
                <a:gd name="T2" fmla="*/ 157 w 406"/>
                <a:gd name="T3" fmla="*/ 102 h 356"/>
                <a:gd name="T4" fmla="*/ 19 w 406"/>
                <a:gd name="T5" fmla="*/ 242 h 356"/>
                <a:gd name="T6" fmla="*/ 0 w 406"/>
                <a:gd name="T7" fmla="*/ 224 h 356"/>
                <a:gd name="T8" fmla="*/ 157 w 406"/>
                <a:gd name="T9" fmla="*/ 64 h 356"/>
                <a:gd name="T10" fmla="*/ 216 w 406"/>
                <a:gd name="T11" fmla="*/ 124 h 356"/>
                <a:gd name="T12" fmla="*/ 315 w 406"/>
                <a:gd name="T13" fmla="*/ 28 h 356"/>
                <a:gd name="T14" fmla="*/ 287 w 406"/>
                <a:gd name="T15" fmla="*/ 0 h 356"/>
                <a:gd name="T16" fmla="*/ 362 w 406"/>
                <a:gd name="T17" fmla="*/ 0 h 356"/>
                <a:gd name="T18" fmla="*/ 362 w 406"/>
                <a:gd name="T19" fmla="*/ 74 h 356"/>
                <a:gd name="T20" fmla="*/ 334 w 406"/>
                <a:gd name="T21" fmla="*/ 47 h 356"/>
                <a:gd name="T22" fmla="*/ 215 w 406"/>
                <a:gd name="T23" fmla="*/ 162 h 356"/>
                <a:gd name="T24" fmla="*/ 66 w 406"/>
                <a:gd name="T25" fmla="*/ 356 h 356"/>
                <a:gd name="T26" fmla="*/ 156 w 406"/>
                <a:gd name="T27" fmla="*/ 356 h 356"/>
                <a:gd name="T28" fmla="*/ 156 w 406"/>
                <a:gd name="T29" fmla="*/ 230 h 356"/>
                <a:gd name="T30" fmla="*/ 66 w 406"/>
                <a:gd name="T31" fmla="*/ 230 h 356"/>
                <a:gd name="T32" fmla="*/ 66 w 406"/>
                <a:gd name="T33" fmla="*/ 356 h 356"/>
                <a:gd name="T34" fmla="*/ 191 w 406"/>
                <a:gd name="T35" fmla="*/ 356 h 356"/>
                <a:gd name="T36" fmla="*/ 281 w 406"/>
                <a:gd name="T37" fmla="*/ 356 h 356"/>
                <a:gd name="T38" fmla="*/ 281 w 406"/>
                <a:gd name="T39" fmla="*/ 190 h 356"/>
                <a:gd name="T40" fmla="*/ 191 w 406"/>
                <a:gd name="T41" fmla="*/ 190 h 356"/>
                <a:gd name="T42" fmla="*/ 191 w 406"/>
                <a:gd name="T43" fmla="*/ 356 h 356"/>
                <a:gd name="T44" fmla="*/ 316 w 406"/>
                <a:gd name="T45" fmla="*/ 106 h 356"/>
                <a:gd name="T46" fmla="*/ 316 w 406"/>
                <a:gd name="T47" fmla="*/ 356 h 356"/>
                <a:gd name="T48" fmla="*/ 406 w 406"/>
                <a:gd name="T49" fmla="*/ 356 h 356"/>
                <a:gd name="T50" fmla="*/ 406 w 406"/>
                <a:gd name="T51" fmla="*/ 106 h 356"/>
                <a:gd name="T52" fmla="*/ 316 w 406"/>
                <a:gd name="T53" fmla="*/ 10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6" h="356">
                  <a:moveTo>
                    <a:pt x="215" y="162"/>
                  </a:moveTo>
                  <a:lnTo>
                    <a:pt x="157" y="102"/>
                  </a:lnTo>
                  <a:lnTo>
                    <a:pt x="19" y="242"/>
                  </a:lnTo>
                  <a:lnTo>
                    <a:pt x="0" y="224"/>
                  </a:lnTo>
                  <a:lnTo>
                    <a:pt x="157" y="64"/>
                  </a:lnTo>
                  <a:lnTo>
                    <a:pt x="216" y="124"/>
                  </a:lnTo>
                  <a:lnTo>
                    <a:pt x="315" y="28"/>
                  </a:lnTo>
                  <a:lnTo>
                    <a:pt x="287" y="0"/>
                  </a:lnTo>
                  <a:lnTo>
                    <a:pt x="362" y="0"/>
                  </a:lnTo>
                  <a:lnTo>
                    <a:pt x="362" y="74"/>
                  </a:lnTo>
                  <a:lnTo>
                    <a:pt x="334" y="47"/>
                  </a:lnTo>
                  <a:lnTo>
                    <a:pt x="215" y="162"/>
                  </a:lnTo>
                  <a:close/>
                  <a:moveTo>
                    <a:pt x="66" y="356"/>
                  </a:moveTo>
                  <a:lnTo>
                    <a:pt x="156" y="356"/>
                  </a:lnTo>
                  <a:lnTo>
                    <a:pt x="156" y="230"/>
                  </a:lnTo>
                  <a:lnTo>
                    <a:pt x="66" y="230"/>
                  </a:lnTo>
                  <a:lnTo>
                    <a:pt x="66" y="356"/>
                  </a:lnTo>
                  <a:close/>
                  <a:moveTo>
                    <a:pt x="191" y="356"/>
                  </a:moveTo>
                  <a:lnTo>
                    <a:pt x="281" y="356"/>
                  </a:lnTo>
                  <a:lnTo>
                    <a:pt x="281" y="190"/>
                  </a:lnTo>
                  <a:lnTo>
                    <a:pt x="191" y="190"/>
                  </a:lnTo>
                  <a:lnTo>
                    <a:pt x="191" y="356"/>
                  </a:lnTo>
                  <a:close/>
                  <a:moveTo>
                    <a:pt x="316" y="106"/>
                  </a:moveTo>
                  <a:lnTo>
                    <a:pt x="316" y="356"/>
                  </a:lnTo>
                  <a:lnTo>
                    <a:pt x="406" y="356"/>
                  </a:lnTo>
                  <a:lnTo>
                    <a:pt x="406" y="106"/>
                  </a:lnTo>
                  <a:lnTo>
                    <a:pt x="316" y="10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9" name="íṡḷîḍe">
              <a:extLst>
                <a:ext uri="{FF2B5EF4-FFF2-40B4-BE49-F238E27FC236}">
                  <a16:creationId xmlns:a16="http://schemas.microsoft.com/office/drawing/2014/main" id="{06C9412A-CA77-4D80-BA67-C7D69D3EA34C}"/>
                </a:ext>
              </a:extLst>
            </p:cNvPr>
            <p:cNvGrpSpPr/>
            <p:nvPr/>
          </p:nvGrpSpPr>
          <p:grpSpPr>
            <a:xfrm>
              <a:off x="6333382" y="3324238"/>
              <a:ext cx="2203845" cy="1304841"/>
              <a:chOff x="672705" y="4762585"/>
              <a:chExt cx="2394346" cy="1384215"/>
            </a:xfrm>
          </p:grpSpPr>
          <p:sp>
            <p:nvSpPr>
              <p:cNvPr id="26" name="ïś1iḑè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2705" y="4762585"/>
                <a:ext cx="2394346" cy="45518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7" name="iśļïḓ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2705" y="5217765"/>
                <a:ext cx="2394346" cy="92903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10" name="iśļîḑê">
              <a:extLst>
                <a:ext uri="{FF2B5EF4-FFF2-40B4-BE49-F238E27FC236}">
                  <a16:creationId xmlns:a16="http://schemas.microsoft.com/office/drawing/2014/main" id="{94B63994-6C40-488D-A3E6-5E583CD03D93}"/>
                </a:ext>
              </a:extLst>
            </p:cNvPr>
            <p:cNvSpPr/>
            <p:nvPr/>
          </p:nvSpPr>
          <p:spPr bwMode="auto">
            <a:xfrm>
              <a:off x="9820050" y="2707801"/>
              <a:ext cx="587730" cy="434806"/>
            </a:xfrm>
            <a:custGeom>
              <a:avLst/>
              <a:gdLst>
                <a:gd name="T0" fmla="*/ 278945 h 440259"/>
                <a:gd name="T1" fmla="*/ 278945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88862 h 440259"/>
                <a:gd name="T31" fmla="*/ 88862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278945 h 440259"/>
                <a:gd name="T47" fmla="*/ 278945 h 440259"/>
                <a:gd name="T48" fmla="*/ 278945 h 440259"/>
                <a:gd name="T49" fmla="*/ 278945 h 440259"/>
                <a:gd name="T50" fmla="*/ 278945 h 440259"/>
                <a:gd name="T51" fmla="*/ 278945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278945 h 440259"/>
                <a:gd name="T59" fmla="*/ 278945 h 440259"/>
                <a:gd name="T60" fmla="*/ 278945 h 440259"/>
                <a:gd name="T61" fmla="*/ 278945 h 440259"/>
                <a:gd name="T62" fmla="*/ 278945 h 440259"/>
                <a:gd name="T63" fmla="*/ 278945 h 440259"/>
                <a:gd name="T64" fmla="*/ 278945 h 440259"/>
                <a:gd name="T65" fmla="*/ 278945 h 440259"/>
                <a:gd name="T66" fmla="*/ 278945 h 440259"/>
                <a:gd name="T67" fmla="*/ 278945 h 440259"/>
                <a:gd name="T68" fmla="*/ 278945 h 440259"/>
                <a:gd name="T69" fmla="*/ 278945 h 440259"/>
                <a:gd name="T70" fmla="*/ 278945 h 440259"/>
                <a:gd name="T71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08" h="4896">
                  <a:moveTo>
                    <a:pt x="6608" y="638"/>
                  </a:moveTo>
                  <a:lnTo>
                    <a:pt x="6608" y="2638"/>
                  </a:lnTo>
                  <a:cubicBezTo>
                    <a:pt x="6608" y="2638"/>
                    <a:pt x="6180" y="2723"/>
                    <a:pt x="6092" y="2734"/>
                  </a:cubicBezTo>
                  <a:cubicBezTo>
                    <a:pt x="6004" y="2745"/>
                    <a:pt x="5728" y="2834"/>
                    <a:pt x="5528" y="2642"/>
                  </a:cubicBezTo>
                  <a:cubicBezTo>
                    <a:pt x="5219" y="2346"/>
                    <a:pt x="4122" y="1254"/>
                    <a:pt x="4122" y="1254"/>
                  </a:cubicBezTo>
                  <a:cubicBezTo>
                    <a:pt x="4122" y="1254"/>
                    <a:pt x="3932" y="1069"/>
                    <a:pt x="3629" y="1229"/>
                  </a:cubicBezTo>
                  <a:cubicBezTo>
                    <a:pt x="3350" y="1376"/>
                    <a:pt x="2936" y="1592"/>
                    <a:pt x="2764" y="1675"/>
                  </a:cubicBezTo>
                  <a:cubicBezTo>
                    <a:pt x="2437" y="1849"/>
                    <a:pt x="2167" y="1574"/>
                    <a:pt x="2167" y="1364"/>
                  </a:cubicBezTo>
                  <a:cubicBezTo>
                    <a:pt x="2167" y="1201"/>
                    <a:pt x="2269" y="1090"/>
                    <a:pt x="2414" y="1009"/>
                  </a:cubicBezTo>
                  <a:cubicBezTo>
                    <a:pt x="2808" y="770"/>
                    <a:pt x="3637" y="305"/>
                    <a:pt x="3983" y="121"/>
                  </a:cubicBezTo>
                  <a:cubicBezTo>
                    <a:pt x="4193" y="9"/>
                    <a:pt x="4344" y="0"/>
                    <a:pt x="4633" y="243"/>
                  </a:cubicBezTo>
                  <a:cubicBezTo>
                    <a:pt x="4988" y="541"/>
                    <a:pt x="5304" y="814"/>
                    <a:pt x="5304" y="814"/>
                  </a:cubicBezTo>
                  <a:cubicBezTo>
                    <a:pt x="5304" y="814"/>
                    <a:pt x="5407" y="900"/>
                    <a:pt x="5571" y="865"/>
                  </a:cubicBezTo>
                  <a:cubicBezTo>
                    <a:pt x="5975" y="780"/>
                    <a:pt x="6608" y="638"/>
                    <a:pt x="6608" y="638"/>
                  </a:cubicBezTo>
                  <a:close/>
                  <a:moveTo>
                    <a:pt x="2241" y="4027"/>
                  </a:moveTo>
                  <a:cubicBezTo>
                    <a:pt x="2294" y="3891"/>
                    <a:pt x="2277" y="3738"/>
                    <a:pt x="2175" y="3633"/>
                  </a:cubicBezTo>
                  <a:cubicBezTo>
                    <a:pt x="2083" y="3540"/>
                    <a:pt x="1950" y="3515"/>
                    <a:pt x="1822" y="3544"/>
                  </a:cubicBezTo>
                  <a:cubicBezTo>
                    <a:pt x="1858" y="3418"/>
                    <a:pt x="1838" y="3283"/>
                    <a:pt x="1746" y="3188"/>
                  </a:cubicBezTo>
                  <a:cubicBezTo>
                    <a:pt x="1654" y="3095"/>
                    <a:pt x="1521" y="3070"/>
                    <a:pt x="1394" y="3099"/>
                  </a:cubicBezTo>
                  <a:cubicBezTo>
                    <a:pt x="1429" y="2973"/>
                    <a:pt x="1409" y="2838"/>
                    <a:pt x="1317" y="2744"/>
                  </a:cubicBezTo>
                  <a:cubicBezTo>
                    <a:pt x="1173" y="2596"/>
                    <a:pt x="924" y="2602"/>
                    <a:pt x="760" y="2758"/>
                  </a:cubicBezTo>
                  <a:cubicBezTo>
                    <a:pt x="597" y="2915"/>
                    <a:pt x="492" y="3198"/>
                    <a:pt x="638" y="3365"/>
                  </a:cubicBezTo>
                  <a:cubicBezTo>
                    <a:pt x="783" y="3531"/>
                    <a:pt x="950" y="3430"/>
                    <a:pt x="1077" y="3401"/>
                  </a:cubicBezTo>
                  <a:cubicBezTo>
                    <a:pt x="1042" y="3527"/>
                    <a:pt x="936" y="3645"/>
                    <a:pt x="1066" y="3810"/>
                  </a:cubicBezTo>
                  <a:cubicBezTo>
                    <a:pt x="1197" y="3975"/>
                    <a:pt x="1378" y="3875"/>
                    <a:pt x="1506" y="3846"/>
                  </a:cubicBezTo>
                  <a:cubicBezTo>
                    <a:pt x="1470" y="3972"/>
                    <a:pt x="1369" y="4101"/>
                    <a:pt x="1494" y="4254"/>
                  </a:cubicBezTo>
                  <a:cubicBezTo>
                    <a:pt x="1621" y="4408"/>
                    <a:pt x="1829" y="4326"/>
                    <a:pt x="1966" y="4283"/>
                  </a:cubicBezTo>
                  <a:cubicBezTo>
                    <a:pt x="1913" y="4419"/>
                    <a:pt x="1799" y="4566"/>
                    <a:pt x="1945" y="4730"/>
                  </a:cubicBezTo>
                  <a:cubicBezTo>
                    <a:pt x="2090" y="4896"/>
                    <a:pt x="2426" y="4819"/>
                    <a:pt x="2590" y="4663"/>
                  </a:cubicBezTo>
                  <a:cubicBezTo>
                    <a:pt x="2753" y="4506"/>
                    <a:pt x="2769" y="4258"/>
                    <a:pt x="2625" y="4110"/>
                  </a:cubicBezTo>
                  <a:cubicBezTo>
                    <a:pt x="2526" y="4008"/>
                    <a:pt x="2378" y="3985"/>
                    <a:pt x="2241" y="4027"/>
                  </a:cubicBezTo>
                  <a:close/>
                  <a:moveTo>
                    <a:pt x="5233" y="2987"/>
                  </a:moveTo>
                  <a:cubicBezTo>
                    <a:pt x="4047" y="1802"/>
                    <a:pt x="4605" y="2359"/>
                    <a:pt x="3967" y="1720"/>
                  </a:cubicBezTo>
                  <a:cubicBezTo>
                    <a:pt x="3967" y="1720"/>
                    <a:pt x="3775" y="1529"/>
                    <a:pt x="3523" y="1640"/>
                  </a:cubicBezTo>
                  <a:cubicBezTo>
                    <a:pt x="3346" y="1718"/>
                    <a:pt x="3117" y="1824"/>
                    <a:pt x="2945" y="1905"/>
                  </a:cubicBezTo>
                  <a:cubicBezTo>
                    <a:pt x="2757" y="2004"/>
                    <a:pt x="2621" y="2034"/>
                    <a:pt x="2557" y="2034"/>
                  </a:cubicBezTo>
                  <a:cubicBezTo>
                    <a:pt x="2192" y="2031"/>
                    <a:pt x="1896" y="1738"/>
                    <a:pt x="1896" y="1373"/>
                  </a:cubicBezTo>
                  <a:cubicBezTo>
                    <a:pt x="1896" y="1137"/>
                    <a:pt x="2022" y="931"/>
                    <a:pt x="2209" y="814"/>
                  </a:cubicBezTo>
                  <a:cubicBezTo>
                    <a:pt x="2472" y="632"/>
                    <a:pt x="3078" y="310"/>
                    <a:pt x="3078" y="310"/>
                  </a:cubicBezTo>
                  <a:cubicBezTo>
                    <a:pt x="3078" y="310"/>
                    <a:pt x="2894" y="76"/>
                    <a:pt x="2489" y="76"/>
                  </a:cubicBezTo>
                  <a:cubicBezTo>
                    <a:pt x="2085" y="76"/>
                    <a:pt x="1240" y="629"/>
                    <a:pt x="1240" y="629"/>
                  </a:cubicBezTo>
                  <a:cubicBezTo>
                    <a:pt x="1240" y="629"/>
                    <a:pt x="1000" y="783"/>
                    <a:pt x="659" y="644"/>
                  </a:cubicBezTo>
                  <a:lnTo>
                    <a:pt x="0" y="415"/>
                  </a:lnTo>
                  <a:lnTo>
                    <a:pt x="0" y="2704"/>
                  </a:lnTo>
                  <a:cubicBezTo>
                    <a:pt x="0" y="2704"/>
                    <a:pt x="188" y="2758"/>
                    <a:pt x="357" y="2827"/>
                  </a:cubicBezTo>
                  <a:cubicBezTo>
                    <a:pt x="395" y="2719"/>
                    <a:pt x="457" y="2618"/>
                    <a:pt x="542" y="2535"/>
                  </a:cubicBezTo>
                  <a:cubicBezTo>
                    <a:pt x="822" y="2268"/>
                    <a:pt x="1287" y="2265"/>
                    <a:pt x="1542" y="2528"/>
                  </a:cubicBezTo>
                  <a:cubicBezTo>
                    <a:pt x="1619" y="2608"/>
                    <a:pt x="1673" y="2703"/>
                    <a:pt x="1700" y="2808"/>
                  </a:cubicBezTo>
                  <a:cubicBezTo>
                    <a:pt x="1803" y="2840"/>
                    <a:pt x="1896" y="2896"/>
                    <a:pt x="1971" y="2973"/>
                  </a:cubicBezTo>
                  <a:cubicBezTo>
                    <a:pt x="2048" y="3053"/>
                    <a:pt x="2101" y="3148"/>
                    <a:pt x="2129" y="3253"/>
                  </a:cubicBezTo>
                  <a:cubicBezTo>
                    <a:pt x="2231" y="3285"/>
                    <a:pt x="2324" y="3341"/>
                    <a:pt x="2399" y="3418"/>
                  </a:cubicBezTo>
                  <a:cubicBezTo>
                    <a:pt x="2484" y="3505"/>
                    <a:pt x="2540" y="3611"/>
                    <a:pt x="2566" y="3725"/>
                  </a:cubicBezTo>
                  <a:cubicBezTo>
                    <a:pt x="2674" y="3756"/>
                    <a:pt x="2771" y="3814"/>
                    <a:pt x="2849" y="3894"/>
                  </a:cubicBezTo>
                  <a:cubicBezTo>
                    <a:pt x="3002" y="4051"/>
                    <a:pt x="3056" y="4265"/>
                    <a:pt x="3023" y="4471"/>
                  </a:cubicBezTo>
                  <a:cubicBezTo>
                    <a:pt x="3024" y="4471"/>
                    <a:pt x="3024" y="4471"/>
                    <a:pt x="3024" y="4472"/>
                  </a:cubicBezTo>
                  <a:cubicBezTo>
                    <a:pt x="3027" y="4475"/>
                    <a:pt x="3119" y="4578"/>
                    <a:pt x="3177" y="4636"/>
                  </a:cubicBezTo>
                  <a:cubicBezTo>
                    <a:pt x="3290" y="4749"/>
                    <a:pt x="3475" y="4749"/>
                    <a:pt x="3588" y="4636"/>
                  </a:cubicBezTo>
                  <a:cubicBezTo>
                    <a:pt x="3700" y="4523"/>
                    <a:pt x="3701" y="4339"/>
                    <a:pt x="3588" y="4225"/>
                  </a:cubicBezTo>
                  <a:cubicBezTo>
                    <a:pt x="3584" y="4221"/>
                    <a:pt x="3180" y="3799"/>
                    <a:pt x="3213" y="3766"/>
                  </a:cubicBezTo>
                  <a:cubicBezTo>
                    <a:pt x="3245" y="3734"/>
                    <a:pt x="3759" y="4269"/>
                    <a:pt x="3769" y="4279"/>
                  </a:cubicBezTo>
                  <a:cubicBezTo>
                    <a:pt x="3882" y="4391"/>
                    <a:pt x="4066" y="4391"/>
                    <a:pt x="4179" y="4279"/>
                  </a:cubicBezTo>
                  <a:cubicBezTo>
                    <a:pt x="4292" y="4166"/>
                    <a:pt x="4292" y="3981"/>
                    <a:pt x="4179" y="3868"/>
                  </a:cubicBezTo>
                  <a:cubicBezTo>
                    <a:pt x="4174" y="3863"/>
                    <a:pt x="4151" y="3841"/>
                    <a:pt x="4142" y="3832"/>
                  </a:cubicBezTo>
                  <a:cubicBezTo>
                    <a:pt x="4142" y="3832"/>
                    <a:pt x="3632" y="3378"/>
                    <a:pt x="3671" y="3339"/>
                  </a:cubicBezTo>
                  <a:cubicBezTo>
                    <a:pt x="3710" y="3300"/>
                    <a:pt x="4343" y="3891"/>
                    <a:pt x="4345" y="3891"/>
                  </a:cubicBezTo>
                  <a:cubicBezTo>
                    <a:pt x="4458" y="3993"/>
                    <a:pt x="4634" y="3992"/>
                    <a:pt x="4743" y="3883"/>
                  </a:cubicBezTo>
                  <a:cubicBezTo>
                    <a:pt x="4850" y="3776"/>
                    <a:pt x="4852" y="3608"/>
                    <a:pt x="4758" y="3494"/>
                  </a:cubicBezTo>
                  <a:cubicBezTo>
                    <a:pt x="4756" y="3488"/>
                    <a:pt x="4275" y="2986"/>
                    <a:pt x="4312" y="2948"/>
                  </a:cubicBezTo>
                  <a:cubicBezTo>
                    <a:pt x="4351" y="2910"/>
                    <a:pt x="4826" y="3400"/>
                    <a:pt x="4827" y="3401"/>
                  </a:cubicBezTo>
                  <a:cubicBezTo>
                    <a:pt x="4940" y="3513"/>
                    <a:pt x="5124" y="3513"/>
                    <a:pt x="5238" y="3401"/>
                  </a:cubicBezTo>
                  <a:cubicBezTo>
                    <a:pt x="5350" y="3288"/>
                    <a:pt x="5350" y="3103"/>
                    <a:pt x="5238" y="2990"/>
                  </a:cubicBezTo>
                  <a:cubicBezTo>
                    <a:pt x="5236" y="2989"/>
                    <a:pt x="5234" y="2988"/>
                    <a:pt x="5233" y="298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11" name="ís1iḋê">
              <a:extLst>
                <a:ext uri="{FF2B5EF4-FFF2-40B4-BE49-F238E27FC236}">
                  <a16:creationId xmlns:a16="http://schemas.microsoft.com/office/drawing/2014/main" id="{4DE44A78-57DD-411B-82AD-385D54D83F78}"/>
                </a:ext>
              </a:extLst>
            </p:cNvPr>
            <p:cNvGrpSpPr/>
            <p:nvPr/>
          </p:nvGrpSpPr>
          <p:grpSpPr>
            <a:xfrm>
              <a:off x="9011993" y="3324238"/>
              <a:ext cx="2203845" cy="1304841"/>
              <a:chOff x="672705" y="4762585"/>
              <a:chExt cx="2394346" cy="1384215"/>
            </a:xfrm>
          </p:grpSpPr>
          <p:sp>
            <p:nvSpPr>
              <p:cNvPr id="24" name="îŝḷiḓé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2705" y="4762585"/>
                <a:ext cx="2394346" cy="45518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5" name="ïsļíḑ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2705" y="5217765"/>
                <a:ext cx="2394346" cy="92903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12" name="is1ide">
              <a:extLst>
                <a:ext uri="{FF2B5EF4-FFF2-40B4-BE49-F238E27FC236}">
                  <a16:creationId xmlns:a16="http://schemas.microsoft.com/office/drawing/2014/main" id="{E3F20857-1777-444C-9D35-385662A77B8B}"/>
                </a:ext>
              </a:extLst>
            </p:cNvPr>
            <p:cNvSpPr/>
            <p:nvPr/>
          </p:nvSpPr>
          <p:spPr bwMode="auto">
            <a:xfrm>
              <a:off x="1801445" y="2730787"/>
              <a:ext cx="553278" cy="411820"/>
            </a:xfrm>
            <a:custGeom>
              <a:avLst/>
              <a:gdLst>
                <a:gd name="connsiteX0" fmla="*/ 36795 w 606651"/>
                <a:gd name="connsiteY0" fmla="*/ 106977 h 451548"/>
                <a:gd name="connsiteX1" fmla="*/ 91546 w 606651"/>
                <a:gd name="connsiteY1" fmla="*/ 106977 h 451548"/>
                <a:gd name="connsiteX2" fmla="*/ 212272 w 606651"/>
                <a:gd name="connsiteY2" fmla="*/ 106977 h 451548"/>
                <a:gd name="connsiteX3" fmla="*/ 240008 w 606651"/>
                <a:gd name="connsiteY3" fmla="*/ 118743 h 451548"/>
                <a:gd name="connsiteX4" fmla="*/ 266302 w 606651"/>
                <a:gd name="connsiteY4" fmla="*/ 145876 h 451548"/>
                <a:gd name="connsiteX5" fmla="*/ 294038 w 606651"/>
                <a:gd name="connsiteY5" fmla="*/ 157642 h 451548"/>
                <a:gd name="connsiteX6" fmla="*/ 498775 w 606651"/>
                <a:gd name="connsiteY6" fmla="*/ 157642 h 451548"/>
                <a:gd name="connsiteX7" fmla="*/ 515128 w 606651"/>
                <a:gd name="connsiteY7" fmla="*/ 173890 h 451548"/>
                <a:gd name="connsiteX8" fmla="*/ 515128 w 606651"/>
                <a:gd name="connsiteY8" fmla="*/ 344535 h 451548"/>
                <a:gd name="connsiteX9" fmla="*/ 515128 w 606651"/>
                <a:gd name="connsiteY9" fmla="*/ 414810 h 451548"/>
                <a:gd name="connsiteX10" fmla="*/ 478333 w 606651"/>
                <a:gd name="connsiteY10" fmla="*/ 451548 h 451548"/>
                <a:gd name="connsiteX11" fmla="*/ 36795 w 606651"/>
                <a:gd name="connsiteY11" fmla="*/ 451548 h 451548"/>
                <a:gd name="connsiteX12" fmla="*/ 0 w 606651"/>
                <a:gd name="connsiteY12" fmla="*/ 414810 h 451548"/>
                <a:gd name="connsiteX13" fmla="*/ 0 w 606651"/>
                <a:gd name="connsiteY13" fmla="*/ 143715 h 451548"/>
                <a:gd name="connsiteX14" fmla="*/ 36795 w 606651"/>
                <a:gd name="connsiteY14" fmla="*/ 106977 h 451548"/>
                <a:gd name="connsiteX15" fmla="*/ 128318 w 606651"/>
                <a:gd name="connsiteY15" fmla="*/ 0 h 451548"/>
                <a:gd name="connsiteX16" fmla="*/ 303795 w 606651"/>
                <a:gd name="connsiteY16" fmla="*/ 0 h 451548"/>
                <a:gd name="connsiteX17" fmla="*/ 331531 w 606651"/>
                <a:gd name="connsiteY17" fmla="*/ 11686 h 451548"/>
                <a:gd name="connsiteX18" fmla="*/ 357825 w 606651"/>
                <a:gd name="connsiteY18" fmla="*/ 38900 h 451548"/>
                <a:gd name="connsiteX19" fmla="*/ 385561 w 606651"/>
                <a:gd name="connsiteY19" fmla="*/ 50586 h 451548"/>
                <a:gd name="connsiteX20" fmla="*/ 590298 w 606651"/>
                <a:gd name="connsiteY20" fmla="*/ 50586 h 451548"/>
                <a:gd name="connsiteX21" fmla="*/ 606651 w 606651"/>
                <a:gd name="connsiteY21" fmla="*/ 66915 h 451548"/>
                <a:gd name="connsiteX22" fmla="*/ 606651 w 606651"/>
                <a:gd name="connsiteY22" fmla="*/ 307761 h 451548"/>
                <a:gd name="connsiteX23" fmla="*/ 569856 w 606651"/>
                <a:gd name="connsiteY23" fmla="*/ 344500 h 451548"/>
                <a:gd name="connsiteX24" fmla="*/ 531458 w 606651"/>
                <a:gd name="connsiteY24" fmla="*/ 344500 h 451548"/>
                <a:gd name="connsiteX25" fmla="*/ 531458 w 606651"/>
                <a:gd name="connsiteY25" fmla="*/ 173851 h 451548"/>
                <a:gd name="connsiteX26" fmla="*/ 498751 w 606651"/>
                <a:gd name="connsiteY26" fmla="*/ 141194 h 451548"/>
                <a:gd name="connsiteX27" fmla="*/ 294015 w 606651"/>
                <a:gd name="connsiteY27" fmla="*/ 141194 h 451548"/>
                <a:gd name="connsiteX28" fmla="*/ 278062 w 606651"/>
                <a:gd name="connsiteY28" fmla="*/ 134470 h 451548"/>
                <a:gd name="connsiteX29" fmla="*/ 251689 w 606651"/>
                <a:gd name="connsiteY29" fmla="*/ 107336 h 451548"/>
                <a:gd name="connsiteX30" fmla="*/ 212249 w 606651"/>
                <a:gd name="connsiteY30" fmla="*/ 90607 h 451548"/>
                <a:gd name="connsiteX31" fmla="*/ 91523 w 606651"/>
                <a:gd name="connsiteY31" fmla="*/ 90607 h 451548"/>
                <a:gd name="connsiteX32" fmla="*/ 91523 w 606651"/>
                <a:gd name="connsiteY32" fmla="*/ 36739 h 451548"/>
                <a:gd name="connsiteX33" fmla="*/ 128318 w 606651"/>
                <a:gd name="connsiteY33" fmla="*/ 0 h 45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6651" h="451548">
                  <a:moveTo>
                    <a:pt x="36795" y="106977"/>
                  </a:moveTo>
                  <a:lnTo>
                    <a:pt x="91546" y="106977"/>
                  </a:lnTo>
                  <a:lnTo>
                    <a:pt x="212272" y="106977"/>
                  </a:lnTo>
                  <a:cubicBezTo>
                    <a:pt x="221330" y="106977"/>
                    <a:pt x="233675" y="112260"/>
                    <a:pt x="240008" y="118743"/>
                  </a:cubicBezTo>
                  <a:lnTo>
                    <a:pt x="266302" y="145876"/>
                  </a:lnTo>
                  <a:cubicBezTo>
                    <a:pt x="272554" y="152360"/>
                    <a:pt x="284980" y="157642"/>
                    <a:pt x="294038" y="157642"/>
                  </a:cubicBezTo>
                  <a:lnTo>
                    <a:pt x="498775" y="157642"/>
                  </a:lnTo>
                  <a:cubicBezTo>
                    <a:pt x="507833" y="157642"/>
                    <a:pt x="515128" y="164926"/>
                    <a:pt x="515128" y="173890"/>
                  </a:cubicBezTo>
                  <a:lnTo>
                    <a:pt x="515128" y="344535"/>
                  </a:lnTo>
                  <a:lnTo>
                    <a:pt x="515128" y="414810"/>
                  </a:lnTo>
                  <a:cubicBezTo>
                    <a:pt x="515128" y="435060"/>
                    <a:pt x="498695" y="451548"/>
                    <a:pt x="478333" y="451548"/>
                  </a:cubicBezTo>
                  <a:lnTo>
                    <a:pt x="36795" y="451548"/>
                  </a:lnTo>
                  <a:cubicBezTo>
                    <a:pt x="16433" y="451548"/>
                    <a:pt x="0" y="435060"/>
                    <a:pt x="0" y="414810"/>
                  </a:cubicBezTo>
                  <a:lnTo>
                    <a:pt x="0" y="143715"/>
                  </a:lnTo>
                  <a:cubicBezTo>
                    <a:pt x="0" y="123385"/>
                    <a:pt x="16433" y="106977"/>
                    <a:pt x="36795" y="106977"/>
                  </a:cubicBezTo>
                  <a:close/>
                  <a:moveTo>
                    <a:pt x="128318" y="0"/>
                  </a:moveTo>
                  <a:lnTo>
                    <a:pt x="303795" y="0"/>
                  </a:lnTo>
                  <a:cubicBezTo>
                    <a:pt x="312853" y="0"/>
                    <a:pt x="325279" y="5283"/>
                    <a:pt x="331531" y="11686"/>
                  </a:cubicBezTo>
                  <a:lnTo>
                    <a:pt x="357825" y="38900"/>
                  </a:lnTo>
                  <a:cubicBezTo>
                    <a:pt x="364158" y="45384"/>
                    <a:pt x="376583" y="50586"/>
                    <a:pt x="385561" y="50586"/>
                  </a:cubicBezTo>
                  <a:lnTo>
                    <a:pt x="590298" y="50586"/>
                  </a:lnTo>
                  <a:cubicBezTo>
                    <a:pt x="599356" y="50586"/>
                    <a:pt x="606651" y="57950"/>
                    <a:pt x="606651" y="66915"/>
                  </a:cubicBezTo>
                  <a:lnTo>
                    <a:pt x="606651" y="307761"/>
                  </a:lnTo>
                  <a:cubicBezTo>
                    <a:pt x="606651" y="328091"/>
                    <a:pt x="590218" y="344500"/>
                    <a:pt x="569856" y="344500"/>
                  </a:cubicBezTo>
                  <a:lnTo>
                    <a:pt x="531458" y="344500"/>
                  </a:lnTo>
                  <a:lnTo>
                    <a:pt x="531458" y="173851"/>
                  </a:lnTo>
                  <a:cubicBezTo>
                    <a:pt x="531458" y="155921"/>
                    <a:pt x="516788" y="141194"/>
                    <a:pt x="498751" y="141194"/>
                  </a:cubicBezTo>
                  <a:lnTo>
                    <a:pt x="294015" y="141194"/>
                  </a:lnTo>
                  <a:cubicBezTo>
                    <a:pt x="289446" y="141194"/>
                    <a:pt x="281189" y="137752"/>
                    <a:pt x="278062" y="134470"/>
                  </a:cubicBezTo>
                  <a:lnTo>
                    <a:pt x="251689" y="107336"/>
                  </a:lnTo>
                  <a:cubicBezTo>
                    <a:pt x="242310" y="97651"/>
                    <a:pt x="225716" y="90607"/>
                    <a:pt x="212249" y="90607"/>
                  </a:cubicBezTo>
                  <a:lnTo>
                    <a:pt x="91523" y="90607"/>
                  </a:lnTo>
                  <a:lnTo>
                    <a:pt x="91523" y="36739"/>
                  </a:lnTo>
                  <a:cubicBezTo>
                    <a:pt x="91523" y="16409"/>
                    <a:pt x="108037" y="0"/>
                    <a:pt x="1283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13" name="iṣḻïďé">
              <a:extLst>
                <a:ext uri="{FF2B5EF4-FFF2-40B4-BE49-F238E27FC236}">
                  <a16:creationId xmlns:a16="http://schemas.microsoft.com/office/drawing/2014/main" id="{97D9BC8B-2E47-463B-B97D-F0B851B39A04}"/>
                </a:ext>
              </a:extLst>
            </p:cNvPr>
            <p:cNvGrpSpPr/>
            <p:nvPr/>
          </p:nvGrpSpPr>
          <p:grpSpPr>
            <a:xfrm>
              <a:off x="976162" y="3324238"/>
              <a:ext cx="2203845" cy="1304841"/>
              <a:chOff x="672705" y="4762585"/>
              <a:chExt cx="2394346" cy="1384215"/>
            </a:xfrm>
          </p:grpSpPr>
          <p:sp>
            <p:nvSpPr>
              <p:cNvPr id="22" name="î$ļíḑe">
                <a:extLst>
                  <a:ext uri="{FF2B5EF4-FFF2-40B4-BE49-F238E27FC236}">
                    <a16:creationId xmlns:a16="http://schemas.microsoft.com/office/drawing/2014/main" id="{3495B739-E5A7-4F4A-95FD-24BDFE4B18B1}"/>
                  </a:ext>
                </a:extLst>
              </p:cNvPr>
              <p:cNvSpPr txBox="1"/>
              <p:nvPr/>
            </p:nvSpPr>
            <p:spPr bwMode="auto">
              <a:xfrm>
                <a:off x="672705" y="4762585"/>
                <a:ext cx="2394346" cy="455181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3" name="íśľîďè">
                <a:extLst>
                  <a:ext uri="{FF2B5EF4-FFF2-40B4-BE49-F238E27FC236}">
                    <a16:creationId xmlns:a16="http://schemas.microsoft.com/office/drawing/2014/main" id="{AC321F9B-F99D-44D6-95EE-4CF3F8A760F8}"/>
                  </a:ext>
                </a:extLst>
              </p:cNvPr>
              <p:cNvSpPr/>
              <p:nvPr/>
            </p:nvSpPr>
            <p:spPr bwMode="auto">
              <a:xfrm>
                <a:off x="672705" y="5217765"/>
                <a:ext cx="2394346" cy="92903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14" name="îṧḻîḍè">
              <a:extLst>
                <a:ext uri="{FF2B5EF4-FFF2-40B4-BE49-F238E27FC236}">
                  <a16:creationId xmlns:a16="http://schemas.microsoft.com/office/drawing/2014/main" id="{37F95973-6609-48BA-BB1D-D881436BB7A9}"/>
                </a:ext>
              </a:extLst>
            </p:cNvPr>
            <p:cNvSpPr/>
            <p:nvPr/>
          </p:nvSpPr>
          <p:spPr bwMode="auto">
            <a:xfrm rot="10800000">
              <a:off x="732284" y="1910026"/>
              <a:ext cx="2681858" cy="1735652"/>
            </a:xfrm>
            <a:custGeom>
              <a:avLst/>
              <a:gdLst>
                <a:gd name="T0" fmla="*/ 3787 w 3787"/>
                <a:gd name="T1" fmla="*/ 0 h 1893"/>
                <a:gd name="T2" fmla="*/ 3787 w 3787"/>
                <a:gd name="T3" fmla="*/ 1893 h 1893"/>
                <a:gd name="T4" fmla="*/ 0 w 3787"/>
                <a:gd name="T5" fmla="*/ 1893 h 1893"/>
                <a:gd name="T6" fmla="*/ 0 w 3787"/>
                <a:gd name="T7" fmla="*/ 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7" h="1893">
                  <a:moveTo>
                    <a:pt x="3787" y="0"/>
                  </a:moveTo>
                  <a:lnTo>
                    <a:pt x="3787" y="1893"/>
                  </a:lnTo>
                  <a:lnTo>
                    <a:pt x="0" y="1893"/>
                  </a:lnTo>
                  <a:lnTo>
                    <a:pt x="0" y="0"/>
                  </a:lnTo>
                </a:path>
              </a:pathLst>
            </a:custGeom>
            <a:noFill/>
            <a:ln w="180975" cap="rnd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" name="îṧļîḋè">
              <a:extLst>
                <a:ext uri="{FF2B5EF4-FFF2-40B4-BE49-F238E27FC236}">
                  <a16:creationId xmlns:a16="http://schemas.microsoft.com/office/drawing/2014/main" id="{7490E496-A1D1-4E72-8BA5-9167D75E4591}"/>
                </a:ext>
              </a:extLst>
            </p:cNvPr>
            <p:cNvSpPr/>
            <p:nvPr/>
          </p:nvSpPr>
          <p:spPr bwMode="auto">
            <a:xfrm>
              <a:off x="3414143" y="3645678"/>
              <a:ext cx="2681858" cy="1735652"/>
            </a:xfrm>
            <a:custGeom>
              <a:avLst/>
              <a:gdLst>
                <a:gd name="T0" fmla="*/ 3787 w 3787"/>
                <a:gd name="T1" fmla="*/ 0 h 1893"/>
                <a:gd name="T2" fmla="*/ 3787 w 3787"/>
                <a:gd name="T3" fmla="*/ 1893 h 1893"/>
                <a:gd name="T4" fmla="*/ 0 w 3787"/>
                <a:gd name="T5" fmla="*/ 1893 h 1893"/>
                <a:gd name="T6" fmla="*/ 0 w 3787"/>
                <a:gd name="T7" fmla="*/ 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7" h="1893">
                  <a:moveTo>
                    <a:pt x="3787" y="0"/>
                  </a:moveTo>
                  <a:lnTo>
                    <a:pt x="3787" y="1893"/>
                  </a:lnTo>
                  <a:lnTo>
                    <a:pt x="0" y="1893"/>
                  </a:lnTo>
                  <a:lnTo>
                    <a:pt x="0" y="0"/>
                  </a:lnTo>
                </a:path>
              </a:pathLst>
            </a:custGeom>
            <a:noFill/>
            <a:ln w="180975" cap="rnd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" name="îṣḷíďé">
              <a:extLst>
                <a:ext uri="{FF2B5EF4-FFF2-40B4-BE49-F238E27FC236}">
                  <a16:creationId xmlns:a16="http://schemas.microsoft.com/office/drawing/2014/main" id="{C909450F-4036-4526-9A7B-A2478296EA38}"/>
                </a:ext>
              </a:extLst>
            </p:cNvPr>
            <p:cNvSpPr/>
            <p:nvPr/>
          </p:nvSpPr>
          <p:spPr bwMode="auto">
            <a:xfrm rot="10800000">
              <a:off x="6096000" y="1910026"/>
              <a:ext cx="2681858" cy="1735652"/>
            </a:xfrm>
            <a:custGeom>
              <a:avLst/>
              <a:gdLst>
                <a:gd name="T0" fmla="*/ 3787 w 3787"/>
                <a:gd name="T1" fmla="*/ 0 h 1893"/>
                <a:gd name="T2" fmla="*/ 3787 w 3787"/>
                <a:gd name="T3" fmla="*/ 1893 h 1893"/>
                <a:gd name="T4" fmla="*/ 0 w 3787"/>
                <a:gd name="T5" fmla="*/ 1893 h 1893"/>
                <a:gd name="T6" fmla="*/ 0 w 3787"/>
                <a:gd name="T7" fmla="*/ 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7" h="1893">
                  <a:moveTo>
                    <a:pt x="3787" y="0"/>
                  </a:moveTo>
                  <a:lnTo>
                    <a:pt x="3787" y="1893"/>
                  </a:lnTo>
                  <a:lnTo>
                    <a:pt x="0" y="1893"/>
                  </a:lnTo>
                  <a:lnTo>
                    <a:pt x="0" y="0"/>
                  </a:lnTo>
                </a:path>
              </a:pathLst>
            </a:custGeom>
            <a:noFill/>
            <a:ln w="180975" cap="rnd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" name="íṧlídè">
              <a:extLst>
                <a:ext uri="{FF2B5EF4-FFF2-40B4-BE49-F238E27FC236}">
                  <a16:creationId xmlns:a16="http://schemas.microsoft.com/office/drawing/2014/main" id="{366D61E8-BE11-4E86-A103-D3372378DF7E}"/>
                </a:ext>
              </a:extLst>
            </p:cNvPr>
            <p:cNvSpPr/>
            <p:nvPr/>
          </p:nvSpPr>
          <p:spPr bwMode="auto">
            <a:xfrm>
              <a:off x="8777857" y="3645678"/>
              <a:ext cx="2681858" cy="1735652"/>
            </a:xfrm>
            <a:custGeom>
              <a:avLst/>
              <a:gdLst>
                <a:gd name="T0" fmla="*/ 3787 w 3787"/>
                <a:gd name="T1" fmla="*/ 0 h 1893"/>
                <a:gd name="T2" fmla="*/ 3787 w 3787"/>
                <a:gd name="T3" fmla="*/ 1893 h 1893"/>
                <a:gd name="T4" fmla="*/ 0 w 3787"/>
                <a:gd name="T5" fmla="*/ 1893 h 1893"/>
                <a:gd name="T6" fmla="*/ 0 w 3787"/>
                <a:gd name="T7" fmla="*/ 0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7" h="1893">
                  <a:moveTo>
                    <a:pt x="3787" y="0"/>
                  </a:moveTo>
                  <a:lnTo>
                    <a:pt x="3787" y="1893"/>
                  </a:lnTo>
                  <a:lnTo>
                    <a:pt x="0" y="1893"/>
                  </a:lnTo>
                  <a:lnTo>
                    <a:pt x="0" y="0"/>
                  </a:lnTo>
                </a:path>
              </a:pathLst>
            </a:custGeom>
            <a:noFill/>
            <a:ln w="180975" cap="rnd">
              <a:solidFill>
                <a:schemeClr val="bg1">
                  <a:lumMod val="95000"/>
                </a:schemeClr>
              </a:solidFill>
              <a:prstDash val="solid"/>
              <a:round/>
              <a:headEnd type="arrow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" name="íś1îḓé">
              <a:extLst>
                <a:ext uri="{FF2B5EF4-FFF2-40B4-BE49-F238E27FC236}">
                  <a16:creationId xmlns:a16="http://schemas.microsoft.com/office/drawing/2014/main" id="{2BE5B43D-199A-4397-BA82-46B8FB102DD9}"/>
                </a:ext>
              </a:extLst>
            </p:cNvPr>
            <p:cNvSpPr/>
            <p:nvPr/>
          </p:nvSpPr>
          <p:spPr>
            <a:xfrm>
              <a:off x="1756792" y="1580254"/>
              <a:ext cx="632842" cy="63284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800" b="1" dirty="0">
                  <a:solidFill>
                    <a:schemeClr val="tx1"/>
                  </a:solidFill>
                </a:rPr>
                <a:t>01</a:t>
              </a:r>
            </a:p>
          </p:txBody>
        </p:sp>
        <p:sp>
          <p:nvSpPr>
            <p:cNvPr id="19" name="íśliḓê">
              <a:extLst>
                <a:ext uri="{FF2B5EF4-FFF2-40B4-BE49-F238E27FC236}">
                  <a16:creationId xmlns:a16="http://schemas.microsoft.com/office/drawing/2014/main" id="{FD22D05E-3638-4F52-954F-769B053FA6BC}"/>
                </a:ext>
              </a:extLst>
            </p:cNvPr>
            <p:cNvSpPr/>
            <p:nvPr/>
          </p:nvSpPr>
          <p:spPr>
            <a:xfrm>
              <a:off x="4438650" y="5064004"/>
              <a:ext cx="632842" cy="63284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800" b="1" dirty="0">
                  <a:solidFill>
                    <a:schemeClr val="tx1"/>
                  </a:solidFill>
                </a:rPr>
                <a:t>02</a:t>
              </a:r>
            </a:p>
          </p:txBody>
        </p:sp>
        <p:sp>
          <p:nvSpPr>
            <p:cNvPr id="20" name="íśḷîḑè">
              <a:extLst>
                <a:ext uri="{FF2B5EF4-FFF2-40B4-BE49-F238E27FC236}">
                  <a16:creationId xmlns:a16="http://schemas.microsoft.com/office/drawing/2014/main" id="{A9AE6106-40C7-4852-8446-0B217ED4F197}"/>
                </a:ext>
              </a:extLst>
            </p:cNvPr>
            <p:cNvSpPr/>
            <p:nvPr/>
          </p:nvSpPr>
          <p:spPr>
            <a:xfrm>
              <a:off x="9802364" y="5064004"/>
              <a:ext cx="632842" cy="63284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800" b="1" dirty="0">
                  <a:solidFill>
                    <a:schemeClr val="tx1"/>
                  </a:solidFill>
                </a:rPr>
                <a:t>04</a:t>
              </a:r>
            </a:p>
          </p:txBody>
        </p:sp>
        <p:sp>
          <p:nvSpPr>
            <p:cNvPr id="21" name="îSḻiḑe">
              <a:extLst>
                <a:ext uri="{FF2B5EF4-FFF2-40B4-BE49-F238E27FC236}">
                  <a16:creationId xmlns:a16="http://schemas.microsoft.com/office/drawing/2014/main" id="{5038E26E-F792-4777-A138-89E73CC2CEEC}"/>
                </a:ext>
              </a:extLst>
            </p:cNvPr>
            <p:cNvSpPr/>
            <p:nvPr/>
          </p:nvSpPr>
          <p:spPr>
            <a:xfrm>
              <a:off x="7120507" y="1580254"/>
              <a:ext cx="632842" cy="63284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1pPr>
              <a:lvl2pPr marL="914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2pPr>
              <a:lvl3pPr marL="1828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3pPr>
              <a:lvl4pPr marL="2743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4pPr>
              <a:lvl5pPr marL="36576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5pPr>
              <a:lvl6pPr marL="45720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6pPr>
              <a:lvl7pPr marL="54864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7pPr>
              <a:lvl8pPr marL="64008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8pPr>
              <a:lvl9pPr marL="7315200" algn="l" defTabSz="1828800" rtl="0" eaLnBrk="1" latinLnBrk="0" hangingPunct="1">
                <a:defRPr sz="3600" kern="1200">
                  <a:solidFill>
                    <a:schemeClr val="lt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800" b="1" dirty="0">
                  <a:solidFill>
                    <a:schemeClr val="tx1"/>
                  </a:solidFill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69263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5E0B76-004A-47D9-8500-E8EB73513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A95CC9E-CDDB-4AFB-82E7-3D70DBDC3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4782977-BFC1-4CDD-A99B-7E4C803F5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72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F03DFB2-2808-48C0-B188-B914BAE6348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5744" y="1652664"/>
            <a:ext cx="11466256" cy="4279704"/>
            <a:chOff x="725744" y="1652664"/>
            <a:chExt cx="11466256" cy="4279704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5E1ED5B4-DCD9-4EF1-A5B6-163AFF324705}"/>
                </a:ext>
              </a:extLst>
            </p:cNvPr>
            <p:cNvCxnSpPr/>
            <p:nvPr/>
          </p:nvCxnSpPr>
          <p:spPr>
            <a:xfrm>
              <a:off x="960558" y="3212976"/>
              <a:ext cx="11231442" cy="0"/>
            </a:xfrm>
            <a:prstGeom prst="line">
              <a:avLst/>
            </a:prstGeom>
            <a:ln w="28575" cap="rnd">
              <a:solidFill>
                <a:srgbClr val="95A5A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íśľídé">
              <a:extLst>
                <a:ext uri="{FF2B5EF4-FFF2-40B4-BE49-F238E27FC236}">
                  <a16:creationId xmlns:a16="http://schemas.microsoft.com/office/drawing/2014/main" id="{21471D01-36AB-462A-8E99-4F1997FE7F58}"/>
                </a:ext>
              </a:extLst>
            </p:cNvPr>
            <p:cNvSpPr/>
            <p:nvPr/>
          </p:nvSpPr>
          <p:spPr>
            <a:xfrm>
              <a:off x="725744" y="3099528"/>
              <a:ext cx="226898" cy="22689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sḷîḍe">
              <a:extLst>
                <a:ext uri="{FF2B5EF4-FFF2-40B4-BE49-F238E27FC236}">
                  <a16:creationId xmlns:a16="http://schemas.microsoft.com/office/drawing/2014/main" id="{499F1E18-7C51-4FA7-8274-BD98F41B4B5A}"/>
                </a:ext>
              </a:extLst>
            </p:cNvPr>
            <p:cNvSpPr/>
            <p:nvPr/>
          </p:nvSpPr>
          <p:spPr>
            <a:xfrm>
              <a:off x="1459016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ṣlîḋé">
              <a:extLst>
                <a:ext uri="{FF2B5EF4-FFF2-40B4-BE49-F238E27FC236}">
                  <a16:creationId xmlns:a16="http://schemas.microsoft.com/office/drawing/2014/main" id="{BF98A249-8A44-4559-A893-54120387F23E}"/>
                </a:ext>
              </a:extLst>
            </p:cNvPr>
            <p:cNvSpPr/>
            <p:nvPr/>
          </p:nvSpPr>
          <p:spPr>
            <a:xfrm>
              <a:off x="2751993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$ḻïde">
              <a:extLst>
                <a:ext uri="{FF2B5EF4-FFF2-40B4-BE49-F238E27FC236}">
                  <a16:creationId xmlns:a16="http://schemas.microsoft.com/office/drawing/2014/main" id="{EABA74AA-6E2A-4339-9B2C-B0D62519860B}"/>
                </a:ext>
              </a:extLst>
            </p:cNvPr>
            <p:cNvSpPr/>
            <p:nvPr/>
          </p:nvSpPr>
          <p:spPr>
            <a:xfrm>
              <a:off x="4689944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$ļîďé">
              <a:extLst>
                <a:ext uri="{FF2B5EF4-FFF2-40B4-BE49-F238E27FC236}">
                  <a16:creationId xmlns:a16="http://schemas.microsoft.com/office/drawing/2014/main" id="{55DE166B-87F8-4192-A136-7D1DE97D26A8}"/>
                </a:ext>
              </a:extLst>
            </p:cNvPr>
            <p:cNvSpPr/>
            <p:nvPr/>
          </p:nvSpPr>
          <p:spPr>
            <a:xfrm>
              <a:off x="6020027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śḻíḑê">
              <a:extLst>
                <a:ext uri="{FF2B5EF4-FFF2-40B4-BE49-F238E27FC236}">
                  <a16:creationId xmlns:a16="http://schemas.microsoft.com/office/drawing/2014/main" id="{7CBFAEEB-5D5A-4C20-B6FE-62225764B0D2}"/>
                </a:ext>
              </a:extLst>
            </p:cNvPr>
            <p:cNvSpPr/>
            <p:nvPr/>
          </p:nvSpPr>
          <p:spPr>
            <a:xfrm>
              <a:off x="7117579" y="3099528"/>
              <a:ext cx="226898" cy="22689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ŝ1îdé">
              <a:extLst>
                <a:ext uri="{FF2B5EF4-FFF2-40B4-BE49-F238E27FC236}">
                  <a16:creationId xmlns:a16="http://schemas.microsoft.com/office/drawing/2014/main" id="{08A36B4B-5C7F-455A-B8F6-B43FC8E2661A}"/>
                </a:ext>
              </a:extLst>
            </p:cNvPr>
            <p:cNvSpPr/>
            <p:nvPr/>
          </p:nvSpPr>
          <p:spPr>
            <a:xfrm>
              <a:off x="9125956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ṩḻiḋé">
              <a:extLst>
                <a:ext uri="{FF2B5EF4-FFF2-40B4-BE49-F238E27FC236}">
                  <a16:creationId xmlns:a16="http://schemas.microsoft.com/office/drawing/2014/main" id="{60DE857B-47D6-4C49-B5CB-B77A1738255B}"/>
                </a:ext>
              </a:extLst>
            </p:cNvPr>
            <p:cNvSpPr/>
            <p:nvPr/>
          </p:nvSpPr>
          <p:spPr>
            <a:xfrm>
              <a:off x="11079497" y="3099528"/>
              <a:ext cx="226898" cy="22689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51CB68DD-E6D0-4BD0-BB96-2A730D24AA7B}"/>
                </a:ext>
              </a:extLst>
            </p:cNvPr>
            <p:cNvCxnSpPr/>
            <p:nvPr/>
          </p:nvCxnSpPr>
          <p:spPr>
            <a:xfrm flipH="1">
              <a:off x="847109" y="3326425"/>
              <a:ext cx="7916" cy="1699095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išliḑé">
              <a:extLst>
                <a:ext uri="{FF2B5EF4-FFF2-40B4-BE49-F238E27FC236}">
                  <a16:creationId xmlns:a16="http://schemas.microsoft.com/office/drawing/2014/main" id="{186CBEA3-4515-484C-A8BA-BEFD14B66F96}"/>
                </a:ext>
              </a:extLst>
            </p:cNvPr>
            <p:cNvSpPr txBox="1"/>
            <p:nvPr/>
          </p:nvSpPr>
          <p:spPr>
            <a:xfrm>
              <a:off x="801730" y="5042856"/>
              <a:ext cx="928459" cy="6924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600" b="1"/>
                <a:t>2014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B9073427-8943-42E8-B9EC-361C4ABE2D7A}"/>
                </a:ext>
              </a:extLst>
            </p:cNvPr>
            <p:cNvCxnSpPr/>
            <p:nvPr/>
          </p:nvCxnSpPr>
          <p:spPr>
            <a:xfrm>
              <a:off x="1572464" y="3332835"/>
              <a:ext cx="7916" cy="1055338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2465FE1E-7996-4400-8A1E-B4F426CB5F17}"/>
                </a:ext>
              </a:extLst>
            </p:cNvPr>
            <p:cNvCxnSpPr/>
            <p:nvPr/>
          </p:nvCxnSpPr>
          <p:spPr>
            <a:xfrm>
              <a:off x="1602156" y="4388173"/>
              <a:ext cx="791450" cy="0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0145591A-36F1-4D70-8745-254CDE8817FA}"/>
                </a:ext>
              </a:extLst>
            </p:cNvPr>
            <p:cNvCxnSpPr/>
            <p:nvPr/>
          </p:nvCxnSpPr>
          <p:spPr>
            <a:xfrm>
              <a:off x="2854035" y="2044190"/>
              <a:ext cx="7916" cy="1055338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CCEBCF0F-6155-4050-98DA-021EA483D883}"/>
                </a:ext>
              </a:extLst>
            </p:cNvPr>
            <p:cNvCxnSpPr/>
            <p:nvPr/>
          </p:nvCxnSpPr>
          <p:spPr>
            <a:xfrm>
              <a:off x="2861950" y="2044951"/>
              <a:ext cx="791450" cy="0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íṡ1íḑê">
              <a:extLst>
                <a:ext uri="{FF2B5EF4-FFF2-40B4-BE49-F238E27FC236}">
                  <a16:creationId xmlns:a16="http://schemas.microsoft.com/office/drawing/2014/main" id="{17A48F1D-D5F3-4D58-8877-A733F56DFA2C}"/>
                </a:ext>
              </a:extLst>
            </p:cNvPr>
            <p:cNvSpPr txBox="1"/>
            <p:nvPr/>
          </p:nvSpPr>
          <p:spPr>
            <a:xfrm>
              <a:off x="3755743" y="1731068"/>
              <a:ext cx="928459" cy="6924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600" b="1" dirty="0"/>
                <a:t>2015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20655750-AD30-4705-8496-BEAD2FE4EEA9}"/>
                </a:ext>
              </a:extLst>
            </p:cNvPr>
            <p:cNvCxnSpPr/>
            <p:nvPr/>
          </p:nvCxnSpPr>
          <p:spPr>
            <a:xfrm>
              <a:off x="4795477" y="3337547"/>
              <a:ext cx="7916" cy="363036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1D7549EC-11CC-4DDF-96F6-8B64871B0A64}"/>
                </a:ext>
              </a:extLst>
            </p:cNvPr>
            <p:cNvCxnSpPr/>
            <p:nvPr/>
          </p:nvCxnSpPr>
          <p:spPr>
            <a:xfrm>
              <a:off x="6135233" y="1997724"/>
              <a:ext cx="7916" cy="1055338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150398E0-09AF-4BEB-A7A1-C5412950084A}"/>
                </a:ext>
              </a:extLst>
            </p:cNvPr>
            <p:cNvCxnSpPr/>
            <p:nvPr/>
          </p:nvCxnSpPr>
          <p:spPr>
            <a:xfrm>
              <a:off x="6133476" y="1971081"/>
              <a:ext cx="791450" cy="0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šlide">
              <a:extLst>
                <a:ext uri="{FF2B5EF4-FFF2-40B4-BE49-F238E27FC236}">
                  <a16:creationId xmlns:a16="http://schemas.microsoft.com/office/drawing/2014/main" id="{4B83F09F-E5E1-402C-8ADD-9834F000DC11}"/>
                </a:ext>
              </a:extLst>
            </p:cNvPr>
            <p:cNvSpPr txBox="1"/>
            <p:nvPr/>
          </p:nvSpPr>
          <p:spPr>
            <a:xfrm>
              <a:off x="7090632" y="1652664"/>
              <a:ext cx="928459" cy="6924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600" b="1"/>
                <a:t>2016</a:t>
              </a: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66696957-0EFF-474E-8BE8-953A75A8F1FF}"/>
                </a:ext>
              </a:extLst>
            </p:cNvPr>
            <p:cNvCxnSpPr/>
            <p:nvPr/>
          </p:nvCxnSpPr>
          <p:spPr>
            <a:xfrm flipH="1">
              <a:off x="7220911" y="3356397"/>
              <a:ext cx="7916" cy="1361387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iṥ1íḍé">
              <a:extLst>
                <a:ext uri="{FF2B5EF4-FFF2-40B4-BE49-F238E27FC236}">
                  <a16:creationId xmlns:a16="http://schemas.microsoft.com/office/drawing/2014/main" id="{C9B8AE4B-BB99-4C5E-9CAE-D28BB4DA7499}"/>
                </a:ext>
              </a:extLst>
            </p:cNvPr>
            <p:cNvSpPr/>
            <p:nvPr/>
          </p:nvSpPr>
          <p:spPr>
            <a:xfrm>
              <a:off x="6667602" y="4823278"/>
              <a:ext cx="1109090" cy="11090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95%</a:t>
              </a:r>
            </a:p>
          </p:txBody>
        </p:sp>
        <p:sp>
          <p:nvSpPr>
            <p:cNvPr id="28" name="ís1íḋé">
              <a:extLst>
                <a:ext uri="{FF2B5EF4-FFF2-40B4-BE49-F238E27FC236}">
                  <a16:creationId xmlns:a16="http://schemas.microsoft.com/office/drawing/2014/main" id="{5D6A7370-2236-4038-909A-181F1DF29B0A}"/>
                </a:ext>
              </a:extLst>
            </p:cNvPr>
            <p:cNvSpPr/>
            <p:nvPr/>
          </p:nvSpPr>
          <p:spPr>
            <a:xfrm>
              <a:off x="6746680" y="4927337"/>
              <a:ext cx="900970" cy="900970"/>
            </a:xfrm>
            <a:prstGeom prst="arc">
              <a:avLst>
                <a:gd name="adj1" fmla="val 16200000"/>
                <a:gd name="adj2" fmla="val 13209839"/>
              </a:avLst>
            </a:prstGeom>
            <a:noFill/>
            <a:ln w="76200"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54970992-227C-4476-B6C9-826ADBBAB357}"/>
                </a:ext>
              </a:extLst>
            </p:cNvPr>
            <p:cNvCxnSpPr/>
            <p:nvPr/>
          </p:nvCxnSpPr>
          <p:spPr>
            <a:xfrm>
              <a:off x="11192946" y="3341685"/>
              <a:ext cx="7916" cy="1055338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A2078C04-4C05-4070-A4E4-307877ACDD03}"/>
                </a:ext>
              </a:extLst>
            </p:cNvPr>
            <p:cNvCxnSpPr/>
            <p:nvPr/>
          </p:nvCxnSpPr>
          <p:spPr>
            <a:xfrm>
              <a:off x="10377254" y="4388173"/>
              <a:ext cx="791450" cy="0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0F7B214E-D7A5-472D-BB38-A3701DF4B715}"/>
                </a:ext>
              </a:extLst>
            </p:cNvPr>
            <p:cNvCxnSpPr/>
            <p:nvPr/>
          </p:nvCxnSpPr>
          <p:spPr>
            <a:xfrm>
              <a:off x="9225963" y="2725147"/>
              <a:ext cx="7916" cy="363036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íṥḻïḑe">
              <a:extLst>
                <a:ext uri="{FF2B5EF4-FFF2-40B4-BE49-F238E27FC236}">
                  <a16:creationId xmlns:a16="http://schemas.microsoft.com/office/drawing/2014/main" id="{B124B279-AB53-43DC-877E-31AA2CD2DE91}"/>
                </a:ext>
              </a:extLst>
            </p:cNvPr>
            <p:cNvSpPr txBox="1"/>
            <p:nvPr/>
          </p:nvSpPr>
          <p:spPr>
            <a:xfrm>
              <a:off x="8740531" y="2044190"/>
              <a:ext cx="928459" cy="6924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600" b="1"/>
                <a:t>2017</a:t>
              </a:r>
            </a:p>
          </p:txBody>
        </p:sp>
        <p:sp>
          <p:nvSpPr>
            <p:cNvPr id="33" name="íṣḷidè">
              <a:extLst>
                <a:ext uri="{FF2B5EF4-FFF2-40B4-BE49-F238E27FC236}">
                  <a16:creationId xmlns:a16="http://schemas.microsoft.com/office/drawing/2014/main" id="{D265FD20-18CC-4FF3-A758-5A3A41E00347}"/>
                </a:ext>
              </a:extLst>
            </p:cNvPr>
            <p:cNvSpPr txBox="1"/>
            <p:nvPr/>
          </p:nvSpPr>
          <p:spPr>
            <a:xfrm>
              <a:off x="2462856" y="4002769"/>
              <a:ext cx="1887290" cy="715015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4" name="ïšlíḑe">
              <a:extLst>
                <a:ext uri="{FF2B5EF4-FFF2-40B4-BE49-F238E27FC236}">
                  <a16:creationId xmlns:a16="http://schemas.microsoft.com/office/drawing/2014/main" id="{2DCD2CDD-965F-49E2-9AA5-9DCFC3C0884F}"/>
                </a:ext>
              </a:extLst>
            </p:cNvPr>
            <p:cNvSpPr txBox="1"/>
            <p:nvPr/>
          </p:nvSpPr>
          <p:spPr>
            <a:xfrm>
              <a:off x="4651270" y="4002769"/>
              <a:ext cx="1887290" cy="715015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5" name="íŝľîdé">
              <a:extLst>
                <a:ext uri="{FF2B5EF4-FFF2-40B4-BE49-F238E27FC236}">
                  <a16:creationId xmlns:a16="http://schemas.microsoft.com/office/drawing/2014/main" id="{60A09016-D5D9-448E-A9EC-E96F36126457}"/>
                </a:ext>
              </a:extLst>
            </p:cNvPr>
            <p:cNvSpPr txBox="1"/>
            <p:nvPr/>
          </p:nvSpPr>
          <p:spPr>
            <a:xfrm>
              <a:off x="8351977" y="4002769"/>
              <a:ext cx="1887290" cy="715015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05398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en-US" sz="1400" dirty="0"/>
              <a:t>Designed by iSlide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4809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6760D5-F23F-431D-B405-EEC1F4FCF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60DAFA9-1FB9-4244-AC1F-9498DA858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78264D-128B-4BA6-AC7E-9158576C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18599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13EFB41-BA9C-4A66-8EC5-1B6849752F9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61146"/>
            <a:ext cx="10875688" cy="5129603"/>
            <a:chOff x="660400" y="1161146"/>
            <a:chExt cx="10875688" cy="5129603"/>
          </a:xfrm>
        </p:grpSpPr>
        <p:sp>
          <p:nvSpPr>
            <p:cNvPr id="6" name="iṧlíde">
              <a:extLst>
                <a:ext uri="{FF2B5EF4-FFF2-40B4-BE49-F238E27FC236}">
                  <a16:creationId xmlns:a16="http://schemas.microsoft.com/office/drawing/2014/main" id="{AA79485A-36C1-4BAA-AA6F-FC7716F0E85C}"/>
                </a:ext>
              </a:extLst>
            </p:cNvPr>
            <p:cNvSpPr/>
            <p:nvPr/>
          </p:nvSpPr>
          <p:spPr>
            <a:xfrm>
              <a:off x="5623560" y="1161146"/>
              <a:ext cx="5912528" cy="2299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599" extrusionOk="0">
                  <a:moveTo>
                    <a:pt x="7793" y="0"/>
                  </a:moveTo>
                  <a:cubicBezTo>
                    <a:pt x="7767" y="0"/>
                    <a:pt x="7744" y="52"/>
                    <a:pt x="7742" y="114"/>
                  </a:cubicBezTo>
                  <a:cubicBezTo>
                    <a:pt x="7739" y="177"/>
                    <a:pt x="7759" y="227"/>
                    <a:pt x="7786" y="226"/>
                  </a:cubicBezTo>
                  <a:cubicBezTo>
                    <a:pt x="7812" y="225"/>
                    <a:pt x="7835" y="174"/>
                    <a:pt x="7837" y="111"/>
                  </a:cubicBezTo>
                  <a:cubicBezTo>
                    <a:pt x="7839" y="49"/>
                    <a:pt x="7819" y="-1"/>
                    <a:pt x="7793" y="0"/>
                  </a:cubicBezTo>
                  <a:close/>
                  <a:moveTo>
                    <a:pt x="7929" y="0"/>
                  </a:moveTo>
                  <a:cubicBezTo>
                    <a:pt x="7903" y="0"/>
                    <a:pt x="7880" y="52"/>
                    <a:pt x="7878" y="114"/>
                  </a:cubicBezTo>
                  <a:cubicBezTo>
                    <a:pt x="7876" y="177"/>
                    <a:pt x="7897" y="227"/>
                    <a:pt x="7923" y="226"/>
                  </a:cubicBezTo>
                  <a:cubicBezTo>
                    <a:pt x="7949" y="225"/>
                    <a:pt x="7972" y="174"/>
                    <a:pt x="7974" y="111"/>
                  </a:cubicBezTo>
                  <a:cubicBezTo>
                    <a:pt x="7975" y="49"/>
                    <a:pt x="7955" y="-1"/>
                    <a:pt x="7929" y="0"/>
                  </a:cubicBezTo>
                  <a:close/>
                  <a:moveTo>
                    <a:pt x="5765" y="50"/>
                  </a:moveTo>
                  <a:cubicBezTo>
                    <a:pt x="5738" y="51"/>
                    <a:pt x="5713" y="101"/>
                    <a:pt x="5709" y="163"/>
                  </a:cubicBezTo>
                  <a:cubicBezTo>
                    <a:pt x="5705" y="225"/>
                    <a:pt x="5722" y="275"/>
                    <a:pt x="5749" y="275"/>
                  </a:cubicBezTo>
                  <a:cubicBezTo>
                    <a:pt x="5775" y="274"/>
                    <a:pt x="5800" y="224"/>
                    <a:pt x="5804" y="162"/>
                  </a:cubicBezTo>
                  <a:cubicBezTo>
                    <a:pt x="5809" y="99"/>
                    <a:pt x="5791" y="49"/>
                    <a:pt x="5765" y="50"/>
                  </a:cubicBezTo>
                  <a:close/>
                  <a:moveTo>
                    <a:pt x="5881" y="50"/>
                  </a:moveTo>
                  <a:cubicBezTo>
                    <a:pt x="5855" y="51"/>
                    <a:pt x="5830" y="101"/>
                    <a:pt x="5826" y="163"/>
                  </a:cubicBezTo>
                  <a:cubicBezTo>
                    <a:pt x="5822" y="225"/>
                    <a:pt x="5840" y="275"/>
                    <a:pt x="5866" y="275"/>
                  </a:cubicBezTo>
                  <a:cubicBezTo>
                    <a:pt x="5892" y="274"/>
                    <a:pt x="5917" y="224"/>
                    <a:pt x="5922" y="162"/>
                  </a:cubicBezTo>
                  <a:cubicBezTo>
                    <a:pt x="5926" y="99"/>
                    <a:pt x="5907" y="49"/>
                    <a:pt x="5881" y="50"/>
                  </a:cubicBezTo>
                  <a:close/>
                  <a:moveTo>
                    <a:pt x="6018" y="50"/>
                  </a:moveTo>
                  <a:cubicBezTo>
                    <a:pt x="5992" y="51"/>
                    <a:pt x="5967" y="101"/>
                    <a:pt x="5963" y="163"/>
                  </a:cubicBezTo>
                  <a:cubicBezTo>
                    <a:pt x="5959" y="225"/>
                    <a:pt x="5977" y="275"/>
                    <a:pt x="6003" y="275"/>
                  </a:cubicBezTo>
                  <a:cubicBezTo>
                    <a:pt x="6030" y="274"/>
                    <a:pt x="6054" y="224"/>
                    <a:pt x="6058" y="162"/>
                  </a:cubicBezTo>
                  <a:cubicBezTo>
                    <a:pt x="6062" y="99"/>
                    <a:pt x="6044" y="49"/>
                    <a:pt x="6018" y="50"/>
                  </a:cubicBezTo>
                  <a:close/>
                  <a:moveTo>
                    <a:pt x="6154" y="50"/>
                  </a:moveTo>
                  <a:cubicBezTo>
                    <a:pt x="6128" y="51"/>
                    <a:pt x="6104" y="101"/>
                    <a:pt x="6100" y="163"/>
                  </a:cubicBezTo>
                  <a:cubicBezTo>
                    <a:pt x="6096" y="225"/>
                    <a:pt x="6114" y="275"/>
                    <a:pt x="6140" y="275"/>
                  </a:cubicBezTo>
                  <a:cubicBezTo>
                    <a:pt x="6167" y="274"/>
                    <a:pt x="6191" y="224"/>
                    <a:pt x="6195" y="162"/>
                  </a:cubicBezTo>
                  <a:cubicBezTo>
                    <a:pt x="6198" y="99"/>
                    <a:pt x="6181" y="49"/>
                    <a:pt x="6154" y="50"/>
                  </a:cubicBezTo>
                  <a:close/>
                  <a:moveTo>
                    <a:pt x="6291" y="50"/>
                  </a:moveTo>
                  <a:cubicBezTo>
                    <a:pt x="6265" y="51"/>
                    <a:pt x="6241" y="101"/>
                    <a:pt x="6237" y="163"/>
                  </a:cubicBezTo>
                  <a:cubicBezTo>
                    <a:pt x="6233" y="225"/>
                    <a:pt x="6251" y="275"/>
                    <a:pt x="6278" y="275"/>
                  </a:cubicBezTo>
                  <a:cubicBezTo>
                    <a:pt x="6304" y="274"/>
                    <a:pt x="6328" y="224"/>
                    <a:pt x="6331" y="162"/>
                  </a:cubicBezTo>
                  <a:cubicBezTo>
                    <a:pt x="6335" y="99"/>
                    <a:pt x="6317" y="49"/>
                    <a:pt x="6291" y="50"/>
                  </a:cubicBezTo>
                  <a:close/>
                  <a:moveTo>
                    <a:pt x="7247" y="50"/>
                  </a:moveTo>
                  <a:cubicBezTo>
                    <a:pt x="7221" y="51"/>
                    <a:pt x="7197" y="102"/>
                    <a:pt x="7194" y="165"/>
                  </a:cubicBezTo>
                  <a:cubicBezTo>
                    <a:pt x="7191" y="227"/>
                    <a:pt x="7211" y="277"/>
                    <a:pt x="7237" y="276"/>
                  </a:cubicBezTo>
                  <a:cubicBezTo>
                    <a:pt x="7263" y="276"/>
                    <a:pt x="7287" y="224"/>
                    <a:pt x="7289" y="162"/>
                  </a:cubicBezTo>
                  <a:cubicBezTo>
                    <a:pt x="7292" y="99"/>
                    <a:pt x="7273" y="49"/>
                    <a:pt x="7247" y="50"/>
                  </a:cubicBezTo>
                  <a:close/>
                  <a:moveTo>
                    <a:pt x="7383" y="50"/>
                  </a:moveTo>
                  <a:cubicBezTo>
                    <a:pt x="7357" y="51"/>
                    <a:pt x="7334" y="101"/>
                    <a:pt x="7331" y="163"/>
                  </a:cubicBezTo>
                  <a:cubicBezTo>
                    <a:pt x="7328" y="225"/>
                    <a:pt x="7348" y="277"/>
                    <a:pt x="7374" y="276"/>
                  </a:cubicBezTo>
                  <a:cubicBezTo>
                    <a:pt x="7401" y="276"/>
                    <a:pt x="7424" y="224"/>
                    <a:pt x="7426" y="162"/>
                  </a:cubicBezTo>
                  <a:cubicBezTo>
                    <a:pt x="7429" y="99"/>
                    <a:pt x="7409" y="49"/>
                    <a:pt x="7383" y="50"/>
                  </a:cubicBezTo>
                  <a:close/>
                  <a:moveTo>
                    <a:pt x="7520" y="50"/>
                  </a:moveTo>
                  <a:cubicBezTo>
                    <a:pt x="7494" y="51"/>
                    <a:pt x="7470" y="102"/>
                    <a:pt x="7468" y="165"/>
                  </a:cubicBezTo>
                  <a:cubicBezTo>
                    <a:pt x="7465" y="227"/>
                    <a:pt x="7485" y="277"/>
                    <a:pt x="7511" y="276"/>
                  </a:cubicBezTo>
                  <a:cubicBezTo>
                    <a:pt x="7538" y="276"/>
                    <a:pt x="7561" y="224"/>
                    <a:pt x="7563" y="162"/>
                  </a:cubicBezTo>
                  <a:cubicBezTo>
                    <a:pt x="7565" y="99"/>
                    <a:pt x="7546" y="49"/>
                    <a:pt x="7520" y="50"/>
                  </a:cubicBezTo>
                  <a:close/>
                  <a:moveTo>
                    <a:pt x="7656" y="50"/>
                  </a:moveTo>
                  <a:cubicBezTo>
                    <a:pt x="7630" y="51"/>
                    <a:pt x="7607" y="102"/>
                    <a:pt x="7605" y="165"/>
                  </a:cubicBezTo>
                  <a:cubicBezTo>
                    <a:pt x="7602" y="227"/>
                    <a:pt x="7622" y="277"/>
                    <a:pt x="7649" y="276"/>
                  </a:cubicBezTo>
                  <a:cubicBezTo>
                    <a:pt x="7675" y="276"/>
                    <a:pt x="7698" y="224"/>
                    <a:pt x="7700" y="162"/>
                  </a:cubicBezTo>
                  <a:cubicBezTo>
                    <a:pt x="7702" y="99"/>
                    <a:pt x="7682" y="49"/>
                    <a:pt x="7656" y="50"/>
                  </a:cubicBezTo>
                  <a:close/>
                  <a:moveTo>
                    <a:pt x="12417" y="251"/>
                  </a:moveTo>
                  <a:cubicBezTo>
                    <a:pt x="12391" y="252"/>
                    <a:pt x="12372" y="303"/>
                    <a:pt x="12376" y="366"/>
                  </a:cubicBezTo>
                  <a:cubicBezTo>
                    <a:pt x="12379" y="429"/>
                    <a:pt x="12403" y="480"/>
                    <a:pt x="12429" y="479"/>
                  </a:cubicBezTo>
                  <a:cubicBezTo>
                    <a:pt x="12456" y="478"/>
                    <a:pt x="12474" y="427"/>
                    <a:pt x="12471" y="364"/>
                  </a:cubicBezTo>
                  <a:cubicBezTo>
                    <a:pt x="12467" y="302"/>
                    <a:pt x="12443" y="250"/>
                    <a:pt x="12417" y="251"/>
                  </a:cubicBezTo>
                  <a:close/>
                  <a:moveTo>
                    <a:pt x="12553" y="251"/>
                  </a:moveTo>
                  <a:cubicBezTo>
                    <a:pt x="12527" y="252"/>
                    <a:pt x="12509" y="303"/>
                    <a:pt x="12512" y="366"/>
                  </a:cubicBezTo>
                  <a:cubicBezTo>
                    <a:pt x="12516" y="429"/>
                    <a:pt x="12540" y="480"/>
                    <a:pt x="12566" y="479"/>
                  </a:cubicBezTo>
                  <a:cubicBezTo>
                    <a:pt x="12593" y="478"/>
                    <a:pt x="12611" y="427"/>
                    <a:pt x="12608" y="364"/>
                  </a:cubicBezTo>
                  <a:cubicBezTo>
                    <a:pt x="12604" y="302"/>
                    <a:pt x="12580" y="250"/>
                    <a:pt x="12553" y="251"/>
                  </a:cubicBezTo>
                  <a:close/>
                  <a:moveTo>
                    <a:pt x="12690" y="251"/>
                  </a:moveTo>
                  <a:cubicBezTo>
                    <a:pt x="12664" y="252"/>
                    <a:pt x="12646" y="303"/>
                    <a:pt x="12649" y="366"/>
                  </a:cubicBezTo>
                  <a:cubicBezTo>
                    <a:pt x="12653" y="429"/>
                    <a:pt x="12677" y="480"/>
                    <a:pt x="12704" y="479"/>
                  </a:cubicBezTo>
                  <a:cubicBezTo>
                    <a:pt x="12730" y="478"/>
                    <a:pt x="12748" y="427"/>
                    <a:pt x="12745" y="364"/>
                  </a:cubicBezTo>
                  <a:cubicBezTo>
                    <a:pt x="12741" y="302"/>
                    <a:pt x="12717" y="250"/>
                    <a:pt x="12690" y="251"/>
                  </a:cubicBezTo>
                  <a:close/>
                  <a:moveTo>
                    <a:pt x="7910" y="301"/>
                  </a:moveTo>
                  <a:cubicBezTo>
                    <a:pt x="7884" y="302"/>
                    <a:pt x="7861" y="354"/>
                    <a:pt x="7859" y="416"/>
                  </a:cubicBezTo>
                  <a:cubicBezTo>
                    <a:pt x="7857" y="478"/>
                    <a:pt x="7877" y="528"/>
                    <a:pt x="7903" y="528"/>
                  </a:cubicBezTo>
                  <a:cubicBezTo>
                    <a:pt x="7930" y="527"/>
                    <a:pt x="7953" y="475"/>
                    <a:pt x="7955" y="413"/>
                  </a:cubicBezTo>
                  <a:cubicBezTo>
                    <a:pt x="7957" y="351"/>
                    <a:pt x="7937" y="301"/>
                    <a:pt x="7910" y="301"/>
                  </a:cubicBezTo>
                  <a:close/>
                  <a:moveTo>
                    <a:pt x="9686" y="301"/>
                  </a:moveTo>
                  <a:cubicBezTo>
                    <a:pt x="9659" y="302"/>
                    <a:pt x="9638" y="354"/>
                    <a:pt x="9638" y="416"/>
                  </a:cubicBezTo>
                  <a:cubicBezTo>
                    <a:pt x="9638" y="479"/>
                    <a:pt x="9660" y="528"/>
                    <a:pt x="9686" y="528"/>
                  </a:cubicBezTo>
                  <a:cubicBezTo>
                    <a:pt x="9713" y="527"/>
                    <a:pt x="9733" y="475"/>
                    <a:pt x="9733" y="413"/>
                  </a:cubicBezTo>
                  <a:cubicBezTo>
                    <a:pt x="9733" y="350"/>
                    <a:pt x="9712" y="301"/>
                    <a:pt x="9686" y="301"/>
                  </a:cubicBezTo>
                  <a:close/>
                  <a:moveTo>
                    <a:pt x="9841" y="301"/>
                  </a:moveTo>
                  <a:cubicBezTo>
                    <a:pt x="9815" y="302"/>
                    <a:pt x="9794" y="354"/>
                    <a:pt x="9794" y="416"/>
                  </a:cubicBezTo>
                  <a:cubicBezTo>
                    <a:pt x="9795" y="479"/>
                    <a:pt x="9816" y="528"/>
                    <a:pt x="9843" y="528"/>
                  </a:cubicBezTo>
                  <a:cubicBezTo>
                    <a:pt x="9869" y="527"/>
                    <a:pt x="9890" y="475"/>
                    <a:pt x="9890" y="413"/>
                  </a:cubicBezTo>
                  <a:cubicBezTo>
                    <a:pt x="9889" y="350"/>
                    <a:pt x="9868" y="301"/>
                    <a:pt x="9841" y="301"/>
                  </a:cubicBezTo>
                  <a:close/>
                  <a:moveTo>
                    <a:pt x="6135" y="352"/>
                  </a:moveTo>
                  <a:cubicBezTo>
                    <a:pt x="6109" y="352"/>
                    <a:pt x="6084" y="403"/>
                    <a:pt x="6080" y="465"/>
                  </a:cubicBezTo>
                  <a:cubicBezTo>
                    <a:pt x="6076" y="527"/>
                    <a:pt x="6095" y="577"/>
                    <a:pt x="6121" y="576"/>
                  </a:cubicBezTo>
                  <a:cubicBezTo>
                    <a:pt x="6148" y="576"/>
                    <a:pt x="6172" y="525"/>
                    <a:pt x="6176" y="463"/>
                  </a:cubicBezTo>
                  <a:cubicBezTo>
                    <a:pt x="6180" y="401"/>
                    <a:pt x="6162" y="351"/>
                    <a:pt x="6135" y="352"/>
                  </a:cubicBezTo>
                  <a:close/>
                  <a:moveTo>
                    <a:pt x="6272" y="352"/>
                  </a:moveTo>
                  <a:cubicBezTo>
                    <a:pt x="6245" y="352"/>
                    <a:pt x="6221" y="404"/>
                    <a:pt x="6217" y="466"/>
                  </a:cubicBezTo>
                  <a:cubicBezTo>
                    <a:pt x="6213" y="529"/>
                    <a:pt x="6232" y="577"/>
                    <a:pt x="6258" y="576"/>
                  </a:cubicBezTo>
                  <a:cubicBezTo>
                    <a:pt x="6285" y="576"/>
                    <a:pt x="6309" y="526"/>
                    <a:pt x="6313" y="463"/>
                  </a:cubicBezTo>
                  <a:cubicBezTo>
                    <a:pt x="6316" y="401"/>
                    <a:pt x="6298" y="351"/>
                    <a:pt x="6272" y="352"/>
                  </a:cubicBezTo>
                  <a:close/>
                  <a:moveTo>
                    <a:pt x="6408" y="352"/>
                  </a:moveTo>
                  <a:cubicBezTo>
                    <a:pt x="6382" y="352"/>
                    <a:pt x="6358" y="404"/>
                    <a:pt x="6354" y="466"/>
                  </a:cubicBezTo>
                  <a:cubicBezTo>
                    <a:pt x="6351" y="529"/>
                    <a:pt x="6369" y="577"/>
                    <a:pt x="6395" y="576"/>
                  </a:cubicBezTo>
                  <a:cubicBezTo>
                    <a:pt x="6421" y="576"/>
                    <a:pt x="6446" y="525"/>
                    <a:pt x="6449" y="463"/>
                  </a:cubicBezTo>
                  <a:cubicBezTo>
                    <a:pt x="6453" y="401"/>
                    <a:pt x="6435" y="351"/>
                    <a:pt x="6408" y="352"/>
                  </a:cubicBezTo>
                  <a:close/>
                  <a:moveTo>
                    <a:pt x="6545" y="352"/>
                  </a:moveTo>
                  <a:cubicBezTo>
                    <a:pt x="6518" y="352"/>
                    <a:pt x="6494" y="404"/>
                    <a:pt x="6491" y="466"/>
                  </a:cubicBezTo>
                  <a:cubicBezTo>
                    <a:pt x="6487" y="529"/>
                    <a:pt x="6506" y="577"/>
                    <a:pt x="6532" y="576"/>
                  </a:cubicBezTo>
                  <a:cubicBezTo>
                    <a:pt x="6559" y="576"/>
                    <a:pt x="6583" y="525"/>
                    <a:pt x="6586" y="463"/>
                  </a:cubicBezTo>
                  <a:cubicBezTo>
                    <a:pt x="6590" y="401"/>
                    <a:pt x="6571" y="351"/>
                    <a:pt x="6545" y="352"/>
                  </a:cubicBezTo>
                  <a:close/>
                  <a:moveTo>
                    <a:pt x="6682" y="352"/>
                  </a:moveTo>
                  <a:cubicBezTo>
                    <a:pt x="6655" y="352"/>
                    <a:pt x="6631" y="404"/>
                    <a:pt x="6628" y="466"/>
                  </a:cubicBezTo>
                  <a:cubicBezTo>
                    <a:pt x="6624" y="529"/>
                    <a:pt x="6643" y="577"/>
                    <a:pt x="6669" y="576"/>
                  </a:cubicBezTo>
                  <a:cubicBezTo>
                    <a:pt x="6696" y="576"/>
                    <a:pt x="6720" y="525"/>
                    <a:pt x="6723" y="463"/>
                  </a:cubicBezTo>
                  <a:cubicBezTo>
                    <a:pt x="6726" y="401"/>
                    <a:pt x="6708" y="351"/>
                    <a:pt x="6682" y="352"/>
                  </a:cubicBezTo>
                  <a:close/>
                  <a:moveTo>
                    <a:pt x="6818" y="352"/>
                  </a:moveTo>
                  <a:cubicBezTo>
                    <a:pt x="6791" y="352"/>
                    <a:pt x="6768" y="404"/>
                    <a:pt x="6765" y="466"/>
                  </a:cubicBezTo>
                  <a:cubicBezTo>
                    <a:pt x="6761" y="529"/>
                    <a:pt x="6780" y="579"/>
                    <a:pt x="6807" y="578"/>
                  </a:cubicBezTo>
                  <a:cubicBezTo>
                    <a:pt x="6833" y="577"/>
                    <a:pt x="6857" y="526"/>
                    <a:pt x="6860" y="463"/>
                  </a:cubicBezTo>
                  <a:cubicBezTo>
                    <a:pt x="6863" y="401"/>
                    <a:pt x="6844" y="351"/>
                    <a:pt x="6818" y="352"/>
                  </a:cubicBezTo>
                  <a:close/>
                  <a:moveTo>
                    <a:pt x="6954" y="352"/>
                  </a:moveTo>
                  <a:cubicBezTo>
                    <a:pt x="6928" y="352"/>
                    <a:pt x="6904" y="404"/>
                    <a:pt x="6901" y="466"/>
                  </a:cubicBezTo>
                  <a:cubicBezTo>
                    <a:pt x="6899" y="529"/>
                    <a:pt x="6917" y="579"/>
                    <a:pt x="6944" y="578"/>
                  </a:cubicBezTo>
                  <a:cubicBezTo>
                    <a:pt x="6970" y="577"/>
                    <a:pt x="6994" y="526"/>
                    <a:pt x="6997" y="463"/>
                  </a:cubicBezTo>
                  <a:cubicBezTo>
                    <a:pt x="7000" y="401"/>
                    <a:pt x="6980" y="351"/>
                    <a:pt x="6954" y="352"/>
                  </a:cubicBezTo>
                  <a:close/>
                  <a:moveTo>
                    <a:pt x="7091" y="352"/>
                  </a:moveTo>
                  <a:cubicBezTo>
                    <a:pt x="7065" y="352"/>
                    <a:pt x="7041" y="404"/>
                    <a:pt x="7038" y="466"/>
                  </a:cubicBezTo>
                  <a:cubicBezTo>
                    <a:pt x="7035" y="529"/>
                    <a:pt x="7054" y="579"/>
                    <a:pt x="7081" y="578"/>
                  </a:cubicBezTo>
                  <a:cubicBezTo>
                    <a:pt x="7107" y="577"/>
                    <a:pt x="7131" y="526"/>
                    <a:pt x="7134" y="463"/>
                  </a:cubicBezTo>
                  <a:cubicBezTo>
                    <a:pt x="7136" y="401"/>
                    <a:pt x="7117" y="351"/>
                    <a:pt x="7091" y="352"/>
                  </a:cubicBezTo>
                  <a:close/>
                  <a:moveTo>
                    <a:pt x="7227" y="352"/>
                  </a:moveTo>
                  <a:cubicBezTo>
                    <a:pt x="7201" y="352"/>
                    <a:pt x="7177" y="404"/>
                    <a:pt x="7175" y="466"/>
                  </a:cubicBezTo>
                  <a:cubicBezTo>
                    <a:pt x="7172" y="529"/>
                    <a:pt x="7192" y="579"/>
                    <a:pt x="7218" y="578"/>
                  </a:cubicBezTo>
                  <a:cubicBezTo>
                    <a:pt x="7244" y="577"/>
                    <a:pt x="7268" y="526"/>
                    <a:pt x="7271" y="463"/>
                  </a:cubicBezTo>
                  <a:cubicBezTo>
                    <a:pt x="7273" y="401"/>
                    <a:pt x="7253" y="351"/>
                    <a:pt x="7227" y="352"/>
                  </a:cubicBezTo>
                  <a:close/>
                  <a:moveTo>
                    <a:pt x="7364" y="352"/>
                  </a:moveTo>
                  <a:cubicBezTo>
                    <a:pt x="7338" y="352"/>
                    <a:pt x="7314" y="404"/>
                    <a:pt x="7311" y="466"/>
                  </a:cubicBezTo>
                  <a:cubicBezTo>
                    <a:pt x="7309" y="529"/>
                    <a:pt x="7328" y="579"/>
                    <a:pt x="7355" y="578"/>
                  </a:cubicBezTo>
                  <a:cubicBezTo>
                    <a:pt x="7381" y="577"/>
                    <a:pt x="7405" y="526"/>
                    <a:pt x="7407" y="463"/>
                  </a:cubicBezTo>
                  <a:cubicBezTo>
                    <a:pt x="7410" y="401"/>
                    <a:pt x="7390" y="351"/>
                    <a:pt x="7364" y="352"/>
                  </a:cubicBezTo>
                  <a:close/>
                  <a:moveTo>
                    <a:pt x="7500" y="352"/>
                  </a:moveTo>
                  <a:cubicBezTo>
                    <a:pt x="7474" y="352"/>
                    <a:pt x="7451" y="404"/>
                    <a:pt x="7448" y="466"/>
                  </a:cubicBezTo>
                  <a:cubicBezTo>
                    <a:pt x="7446" y="529"/>
                    <a:pt x="7466" y="579"/>
                    <a:pt x="7492" y="578"/>
                  </a:cubicBezTo>
                  <a:cubicBezTo>
                    <a:pt x="7519" y="577"/>
                    <a:pt x="7542" y="526"/>
                    <a:pt x="7544" y="463"/>
                  </a:cubicBezTo>
                  <a:cubicBezTo>
                    <a:pt x="7546" y="401"/>
                    <a:pt x="7527" y="351"/>
                    <a:pt x="7500" y="352"/>
                  </a:cubicBezTo>
                  <a:close/>
                  <a:moveTo>
                    <a:pt x="7637" y="352"/>
                  </a:moveTo>
                  <a:cubicBezTo>
                    <a:pt x="7611" y="352"/>
                    <a:pt x="7587" y="404"/>
                    <a:pt x="7585" y="466"/>
                  </a:cubicBezTo>
                  <a:cubicBezTo>
                    <a:pt x="7583" y="529"/>
                    <a:pt x="7603" y="579"/>
                    <a:pt x="7629" y="578"/>
                  </a:cubicBezTo>
                  <a:cubicBezTo>
                    <a:pt x="7656" y="577"/>
                    <a:pt x="7679" y="526"/>
                    <a:pt x="7681" y="463"/>
                  </a:cubicBezTo>
                  <a:cubicBezTo>
                    <a:pt x="7683" y="401"/>
                    <a:pt x="7663" y="351"/>
                    <a:pt x="7637" y="352"/>
                  </a:cubicBezTo>
                  <a:close/>
                  <a:moveTo>
                    <a:pt x="7773" y="352"/>
                  </a:moveTo>
                  <a:cubicBezTo>
                    <a:pt x="7747" y="352"/>
                    <a:pt x="7724" y="404"/>
                    <a:pt x="7722" y="466"/>
                  </a:cubicBezTo>
                  <a:cubicBezTo>
                    <a:pt x="7720" y="529"/>
                    <a:pt x="7740" y="579"/>
                    <a:pt x="7767" y="578"/>
                  </a:cubicBezTo>
                  <a:cubicBezTo>
                    <a:pt x="7793" y="577"/>
                    <a:pt x="7816" y="526"/>
                    <a:pt x="7818" y="463"/>
                  </a:cubicBezTo>
                  <a:cubicBezTo>
                    <a:pt x="7820" y="401"/>
                    <a:pt x="7800" y="351"/>
                    <a:pt x="7773" y="352"/>
                  </a:cubicBezTo>
                  <a:close/>
                  <a:moveTo>
                    <a:pt x="5472" y="402"/>
                  </a:moveTo>
                  <a:cubicBezTo>
                    <a:pt x="5446" y="403"/>
                    <a:pt x="5420" y="453"/>
                    <a:pt x="5416" y="515"/>
                  </a:cubicBezTo>
                  <a:cubicBezTo>
                    <a:pt x="5411" y="577"/>
                    <a:pt x="5429" y="627"/>
                    <a:pt x="5455" y="627"/>
                  </a:cubicBezTo>
                  <a:cubicBezTo>
                    <a:pt x="5482" y="626"/>
                    <a:pt x="5507" y="576"/>
                    <a:pt x="5512" y="514"/>
                  </a:cubicBezTo>
                  <a:cubicBezTo>
                    <a:pt x="5516" y="451"/>
                    <a:pt x="5498" y="401"/>
                    <a:pt x="5472" y="402"/>
                  </a:cubicBezTo>
                  <a:close/>
                  <a:moveTo>
                    <a:pt x="5609" y="402"/>
                  </a:moveTo>
                  <a:cubicBezTo>
                    <a:pt x="5582" y="403"/>
                    <a:pt x="5557" y="453"/>
                    <a:pt x="5553" y="515"/>
                  </a:cubicBezTo>
                  <a:cubicBezTo>
                    <a:pt x="5548" y="577"/>
                    <a:pt x="5566" y="627"/>
                    <a:pt x="5592" y="627"/>
                  </a:cubicBezTo>
                  <a:cubicBezTo>
                    <a:pt x="5619" y="626"/>
                    <a:pt x="5644" y="576"/>
                    <a:pt x="5648" y="514"/>
                  </a:cubicBezTo>
                  <a:cubicBezTo>
                    <a:pt x="5653" y="451"/>
                    <a:pt x="5635" y="401"/>
                    <a:pt x="5609" y="402"/>
                  </a:cubicBezTo>
                  <a:close/>
                  <a:moveTo>
                    <a:pt x="5725" y="402"/>
                  </a:moveTo>
                  <a:cubicBezTo>
                    <a:pt x="5699" y="403"/>
                    <a:pt x="5674" y="454"/>
                    <a:pt x="5670" y="517"/>
                  </a:cubicBezTo>
                  <a:cubicBezTo>
                    <a:pt x="5665" y="579"/>
                    <a:pt x="5683" y="627"/>
                    <a:pt x="5710" y="627"/>
                  </a:cubicBezTo>
                  <a:cubicBezTo>
                    <a:pt x="5736" y="626"/>
                    <a:pt x="5761" y="576"/>
                    <a:pt x="5766" y="514"/>
                  </a:cubicBezTo>
                  <a:cubicBezTo>
                    <a:pt x="5770" y="451"/>
                    <a:pt x="5752" y="401"/>
                    <a:pt x="5725" y="402"/>
                  </a:cubicBezTo>
                  <a:close/>
                  <a:moveTo>
                    <a:pt x="5882" y="402"/>
                  </a:moveTo>
                  <a:cubicBezTo>
                    <a:pt x="5856" y="403"/>
                    <a:pt x="5830" y="453"/>
                    <a:pt x="5826" y="515"/>
                  </a:cubicBezTo>
                  <a:cubicBezTo>
                    <a:pt x="5822" y="577"/>
                    <a:pt x="5840" y="627"/>
                    <a:pt x="5867" y="627"/>
                  </a:cubicBezTo>
                  <a:cubicBezTo>
                    <a:pt x="5893" y="626"/>
                    <a:pt x="5917" y="576"/>
                    <a:pt x="5922" y="514"/>
                  </a:cubicBezTo>
                  <a:cubicBezTo>
                    <a:pt x="5926" y="451"/>
                    <a:pt x="5908" y="401"/>
                    <a:pt x="5882" y="402"/>
                  </a:cubicBezTo>
                  <a:close/>
                  <a:moveTo>
                    <a:pt x="13393" y="503"/>
                  </a:moveTo>
                  <a:cubicBezTo>
                    <a:pt x="13367" y="503"/>
                    <a:pt x="13349" y="555"/>
                    <a:pt x="13353" y="617"/>
                  </a:cubicBezTo>
                  <a:cubicBezTo>
                    <a:pt x="13357" y="680"/>
                    <a:pt x="13383" y="731"/>
                    <a:pt x="13409" y="730"/>
                  </a:cubicBezTo>
                  <a:cubicBezTo>
                    <a:pt x="13436" y="730"/>
                    <a:pt x="13453" y="678"/>
                    <a:pt x="13449" y="616"/>
                  </a:cubicBezTo>
                  <a:cubicBezTo>
                    <a:pt x="13445" y="553"/>
                    <a:pt x="13420" y="502"/>
                    <a:pt x="13393" y="503"/>
                  </a:cubicBezTo>
                  <a:close/>
                  <a:moveTo>
                    <a:pt x="12983" y="553"/>
                  </a:moveTo>
                  <a:cubicBezTo>
                    <a:pt x="12957" y="554"/>
                    <a:pt x="12939" y="605"/>
                    <a:pt x="12943" y="668"/>
                  </a:cubicBezTo>
                  <a:cubicBezTo>
                    <a:pt x="12946" y="730"/>
                    <a:pt x="12971" y="781"/>
                    <a:pt x="12997" y="781"/>
                  </a:cubicBezTo>
                  <a:cubicBezTo>
                    <a:pt x="13024" y="780"/>
                    <a:pt x="13042" y="729"/>
                    <a:pt x="13038" y="666"/>
                  </a:cubicBezTo>
                  <a:cubicBezTo>
                    <a:pt x="13034" y="603"/>
                    <a:pt x="13010" y="552"/>
                    <a:pt x="12983" y="553"/>
                  </a:cubicBezTo>
                  <a:close/>
                  <a:moveTo>
                    <a:pt x="13120" y="553"/>
                  </a:moveTo>
                  <a:cubicBezTo>
                    <a:pt x="13093" y="554"/>
                    <a:pt x="13075" y="605"/>
                    <a:pt x="13079" y="668"/>
                  </a:cubicBezTo>
                  <a:cubicBezTo>
                    <a:pt x="13083" y="730"/>
                    <a:pt x="13108" y="781"/>
                    <a:pt x="13135" y="781"/>
                  </a:cubicBezTo>
                  <a:cubicBezTo>
                    <a:pt x="13162" y="780"/>
                    <a:pt x="13179" y="729"/>
                    <a:pt x="13175" y="666"/>
                  </a:cubicBezTo>
                  <a:cubicBezTo>
                    <a:pt x="13171" y="603"/>
                    <a:pt x="13146" y="552"/>
                    <a:pt x="13120" y="553"/>
                  </a:cubicBezTo>
                  <a:close/>
                  <a:moveTo>
                    <a:pt x="13257" y="553"/>
                  </a:moveTo>
                  <a:cubicBezTo>
                    <a:pt x="13230" y="554"/>
                    <a:pt x="13212" y="605"/>
                    <a:pt x="13216" y="668"/>
                  </a:cubicBezTo>
                  <a:cubicBezTo>
                    <a:pt x="13220" y="730"/>
                    <a:pt x="13245" y="781"/>
                    <a:pt x="13272" y="781"/>
                  </a:cubicBezTo>
                  <a:cubicBezTo>
                    <a:pt x="13298" y="780"/>
                    <a:pt x="13316" y="729"/>
                    <a:pt x="13312" y="666"/>
                  </a:cubicBezTo>
                  <a:cubicBezTo>
                    <a:pt x="13308" y="603"/>
                    <a:pt x="13283" y="552"/>
                    <a:pt x="13257" y="553"/>
                  </a:cubicBezTo>
                  <a:close/>
                  <a:moveTo>
                    <a:pt x="6935" y="653"/>
                  </a:moveTo>
                  <a:cubicBezTo>
                    <a:pt x="6909" y="654"/>
                    <a:pt x="6885" y="704"/>
                    <a:pt x="6882" y="767"/>
                  </a:cubicBezTo>
                  <a:cubicBezTo>
                    <a:pt x="6879" y="829"/>
                    <a:pt x="6898" y="880"/>
                    <a:pt x="6925" y="880"/>
                  </a:cubicBezTo>
                  <a:cubicBezTo>
                    <a:pt x="6951" y="879"/>
                    <a:pt x="6975" y="827"/>
                    <a:pt x="6978" y="765"/>
                  </a:cubicBezTo>
                  <a:cubicBezTo>
                    <a:pt x="6981" y="703"/>
                    <a:pt x="6962" y="653"/>
                    <a:pt x="6935" y="653"/>
                  </a:cubicBezTo>
                  <a:close/>
                  <a:moveTo>
                    <a:pt x="7071" y="653"/>
                  </a:moveTo>
                  <a:cubicBezTo>
                    <a:pt x="7045" y="654"/>
                    <a:pt x="7021" y="704"/>
                    <a:pt x="7018" y="767"/>
                  </a:cubicBezTo>
                  <a:cubicBezTo>
                    <a:pt x="7015" y="829"/>
                    <a:pt x="7035" y="880"/>
                    <a:pt x="7062" y="880"/>
                  </a:cubicBezTo>
                  <a:cubicBezTo>
                    <a:pt x="7088" y="879"/>
                    <a:pt x="7112" y="827"/>
                    <a:pt x="7115" y="765"/>
                  </a:cubicBezTo>
                  <a:cubicBezTo>
                    <a:pt x="7117" y="703"/>
                    <a:pt x="7098" y="653"/>
                    <a:pt x="7071" y="653"/>
                  </a:cubicBezTo>
                  <a:close/>
                  <a:moveTo>
                    <a:pt x="7228" y="653"/>
                  </a:moveTo>
                  <a:cubicBezTo>
                    <a:pt x="7201" y="654"/>
                    <a:pt x="7177" y="706"/>
                    <a:pt x="7175" y="768"/>
                  </a:cubicBezTo>
                  <a:cubicBezTo>
                    <a:pt x="7172" y="831"/>
                    <a:pt x="7191" y="880"/>
                    <a:pt x="7218" y="880"/>
                  </a:cubicBezTo>
                  <a:cubicBezTo>
                    <a:pt x="7245" y="879"/>
                    <a:pt x="7269" y="827"/>
                    <a:pt x="7271" y="765"/>
                  </a:cubicBezTo>
                  <a:cubicBezTo>
                    <a:pt x="7274" y="703"/>
                    <a:pt x="7254" y="653"/>
                    <a:pt x="7228" y="653"/>
                  </a:cubicBezTo>
                  <a:close/>
                  <a:moveTo>
                    <a:pt x="7364" y="653"/>
                  </a:moveTo>
                  <a:cubicBezTo>
                    <a:pt x="7338" y="654"/>
                    <a:pt x="7314" y="706"/>
                    <a:pt x="7311" y="768"/>
                  </a:cubicBezTo>
                  <a:cubicBezTo>
                    <a:pt x="7309" y="831"/>
                    <a:pt x="7329" y="880"/>
                    <a:pt x="7355" y="880"/>
                  </a:cubicBezTo>
                  <a:cubicBezTo>
                    <a:pt x="7382" y="879"/>
                    <a:pt x="7406" y="827"/>
                    <a:pt x="7408" y="765"/>
                  </a:cubicBezTo>
                  <a:cubicBezTo>
                    <a:pt x="7410" y="703"/>
                    <a:pt x="7391" y="653"/>
                    <a:pt x="7364" y="653"/>
                  </a:cubicBezTo>
                  <a:close/>
                  <a:moveTo>
                    <a:pt x="7501" y="653"/>
                  </a:moveTo>
                  <a:cubicBezTo>
                    <a:pt x="7474" y="654"/>
                    <a:pt x="7451" y="706"/>
                    <a:pt x="7448" y="768"/>
                  </a:cubicBezTo>
                  <a:cubicBezTo>
                    <a:pt x="7446" y="831"/>
                    <a:pt x="7466" y="880"/>
                    <a:pt x="7492" y="880"/>
                  </a:cubicBezTo>
                  <a:cubicBezTo>
                    <a:pt x="7519" y="879"/>
                    <a:pt x="7543" y="827"/>
                    <a:pt x="7545" y="765"/>
                  </a:cubicBezTo>
                  <a:cubicBezTo>
                    <a:pt x="7547" y="703"/>
                    <a:pt x="7527" y="653"/>
                    <a:pt x="7501" y="653"/>
                  </a:cubicBezTo>
                  <a:close/>
                  <a:moveTo>
                    <a:pt x="7637" y="653"/>
                  </a:moveTo>
                  <a:cubicBezTo>
                    <a:pt x="7611" y="654"/>
                    <a:pt x="7587" y="704"/>
                    <a:pt x="7585" y="767"/>
                  </a:cubicBezTo>
                  <a:cubicBezTo>
                    <a:pt x="7583" y="829"/>
                    <a:pt x="7603" y="880"/>
                    <a:pt x="7630" y="880"/>
                  </a:cubicBezTo>
                  <a:cubicBezTo>
                    <a:pt x="7656" y="879"/>
                    <a:pt x="7680" y="827"/>
                    <a:pt x="7682" y="765"/>
                  </a:cubicBezTo>
                  <a:cubicBezTo>
                    <a:pt x="7684" y="703"/>
                    <a:pt x="7664" y="653"/>
                    <a:pt x="7637" y="653"/>
                  </a:cubicBezTo>
                  <a:close/>
                  <a:moveTo>
                    <a:pt x="7774" y="653"/>
                  </a:moveTo>
                  <a:cubicBezTo>
                    <a:pt x="7747" y="654"/>
                    <a:pt x="7724" y="706"/>
                    <a:pt x="7722" y="768"/>
                  </a:cubicBezTo>
                  <a:cubicBezTo>
                    <a:pt x="7720" y="831"/>
                    <a:pt x="7740" y="880"/>
                    <a:pt x="7767" y="880"/>
                  </a:cubicBezTo>
                  <a:cubicBezTo>
                    <a:pt x="7793" y="879"/>
                    <a:pt x="7817" y="828"/>
                    <a:pt x="7819" y="765"/>
                  </a:cubicBezTo>
                  <a:cubicBezTo>
                    <a:pt x="7820" y="703"/>
                    <a:pt x="7800" y="653"/>
                    <a:pt x="7774" y="653"/>
                  </a:cubicBezTo>
                  <a:close/>
                  <a:moveTo>
                    <a:pt x="7910" y="653"/>
                  </a:moveTo>
                  <a:cubicBezTo>
                    <a:pt x="7884" y="654"/>
                    <a:pt x="7861" y="706"/>
                    <a:pt x="7859" y="768"/>
                  </a:cubicBezTo>
                  <a:cubicBezTo>
                    <a:pt x="7857" y="831"/>
                    <a:pt x="7877" y="880"/>
                    <a:pt x="7903" y="880"/>
                  </a:cubicBezTo>
                  <a:cubicBezTo>
                    <a:pt x="7930" y="879"/>
                    <a:pt x="7954" y="828"/>
                    <a:pt x="7955" y="765"/>
                  </a:cubicBezTo>
                  <a:cubicBezTo>
                    <a:pt x="7957" y="703"/>
                    <a:pt x="7937" y="653"/>
                    <a:pt x="7910" y="653"/>
                  </a:cubicBezTo>
                  <a:close/>
                  <a:moveTo>
                    <a:pt x="9412" y="653"/>
                  </a:moveTo>
                  <a:cubicBezTo>
                    <a:pt x="9386" y="654"/>
                    <a:pt x="9364" y="706"/>
                    <a:pt x="9364" y="768"/>
                  </a:cubicBezTo>
                  <a:cubicBezTo>
                    <a:pt x="9364" y="831"/>
                    <a:pt x="9385" y="880"/>
                    <a:pt x="9412" y="880"/>
                  </a:cubicBezTo>
                  <a:cubicBezTo>
                    <a:pt x="9439" y="879"/>
                    <a:pt x="9460" y="827"/>
                    <a:pt x="9460" y="765"/>
                  </a:cubicBezTo>
                  <a:cubicBezTo>
                    <a:pt x="9460" y="703"/>
                    <a:pt x="9439" y="653"/>
                    <a:pt x="9412" y="653"/>
                  </a:cubicBezTo>
                  <a:close/>
                  <a:moveTo>
                    <a:pt x="9549" y="653"/>
                  </a:moveTo>
                  <a:cubicBezTo>
                    <a:pt x="9523" y="654"/>
                    <a:pt x="9501" y="706"/>
                    <a:pt x="9501" y="768"/>
                  </a:cubicBezTo>
                  <a:cubicBezTo>
                    <a:pt x="9501" y="831"/>
                    <a:pt x="9523" y="880"/>
                    <a:pt x="9549" y="880"/>
                  </a:cubicBezTo>
                  <a:cubicBezTo>
                    <a:pt x="9576" y="879"/>
                    <a:pt x="9597" y="827"/>
                    <a:pt x="9597" y="765"/>
                  </a:cubicBezTo>
                  <a:cubicBezTo>
                    <a:pt x="9597" y="703"/>
                    <a:pt x="9576" y="653"/>
                    <a:pt x="9549" y="653"/>
                  </a:cubicBezTo>
                  <a:close/>
                  <a:moveTo>
                    <a:pt x="9686" y="653"/>
                  </a:moveTo>
                  <a:cubicBezTo>
                    <a:pt x="9659" y="654"/>
                    <a:pt x="9638" y="706"/>
                    <a:pt x="9638" y="768"/>
                  </a:cubicBezTo>
                  <a:cubicBezTo>
                    <a:pt x="9638" y="831"/>
                    <a:pt x="9660" y="881"/>
                    <a:pt x="9686" y="880"/>
                  </a:cubicBezTo>
                  <a:cubicBezTo>
                    <a:pt x="9713" y="879"/>
                    <a:pt x="9734" y="828"/>
                    <a:pt x="9734" y="765"/>
                  </a:cubicBezTo>
                  <a:cubicBezTo>
                    <a:pt x="9734" y="703"/>
                    <a:pt x="9712" y="653"/>
                    <a:pt x="9686" y="653"/>
                  </a:cubicBezTo>
                  <a:close/>
                  <a:moveTo>
                    <a:pt x="9842" y="653"/>
                  </a:moveTo>
                  <a:cubicBezTo>
                    <a:pt x="9815" y="654"/>
                    <a:pt x="9794" y="706"/>
                    <a:pt x="9794" y="768"/>
                  </a:cubicBezTo>
                  <a:cubicBezTo>
                    <a:pt x="9795" y="831"/>
                    <a:pt x="9817" y="880"/>
                    <a:pt x="9843" y="880"/>
                  </a:cubicBezTo>
                  <a:cubicBezTo>
                    <a:pt x="9870" y="879"/>
                    <a:pt x="9891" y="828"/>
                    <a:pt x="9890" y="765"/>
                  </a:cubicBezTo>
                  <a:cubicBezTo>
                    <a:pt x="9890" y="703"/>
                    <a:pt x="9869" y="653"/>
                    <a:pt x="9842" y="653"/>
                  </a:cubicBezTo>
                  <a:close/>
                  <a:moveTo>
                    <a:pt x="5433" y="704"/>
                  </a:moveTo>
                  <a:cubicBezTo>
                    <a:pt x="5407" y="704"/>
                    <a:pt x="5381" y="755"/>
                    <a:pt x="5377" y="817"/>
                  </a:cubicBezTo>
                  <a:cubicBezTo>
                    <a:pt x="5372" y="879"/>
                    <a:pt x="5390" y="929"/>
                    <a:pt x="5416" y="929"/>
                  </a:cubicBezTo>
                  <a:cubicBezTo>
                    <a:pt x="5443" y="928"/>
                    <a:pt x="5468" y="878"/>
                    <a:pt x="5473" y="815"/>
                  </a:cubicBezTo>
                  <a:cubicBezTo>
                    <a:pt x="5478" y="753"/>
                    <a:pt x="5460" y="703"/>
                    <a:pt x="5433" y="704"/>
                  </a:cubicBezTo>
                  <a:close/>
                  <a:moveTo>
                    <a:pt x="5843" y="704"/>
                  </a:moveTo>
                  <a:cubicBezTo>
                    <a:pt x="5816" y="704"/>
                    <a:pt x="5791" y="755"/>
                    <a:pt x="5787" y="817"/>
                  </a:cubicBezTo>
                  <a:cubicBezTo>
                    <a:pt x="5783" y="879"/>
                    <a:pt x="5801" y="929"/>
                    <a:pt x="5827" y="929"/>
                  </a:cubicBezTo>
                  <a:cubicBezTo>
                    <a:pt x="5854" y="928"/>
                    <a:pt x="5879" y="878"/>
                    <a:pt x="5883" y="815"/>
                  </a:cubicBezTo>
                  <a:cubicBezTo>
                    <a:pt x="5887" y="753"/>
                    <a:pt x="5869" y="703"/>
                    <a:pt x="5843" y="704"/>
                  </a:cubicBezTo>
                  <a:close/>
                  <a:moveTo>
                    <a:pt x="5999" y="704"/>
                  </a:moveTo>
                  <a:cubicBezTo>
                    <a:pt x="5973" y="704"/>
                    <a:pt x="5948" y="755"/>
                    <a:pt x="5944" y="817"/>
                  </a:cubicBezTo>
                  <a:cubicBezTo>
                    <a:pt x="5939" y="879"/>
                    <a:pt x="5958" y="929"/>
                    <a:pt x="5984" y="929"/>
                  </a:cubicBezTo>
                  <a:cubicBezTo>
                    <a:pt x="6011" y="928"/>
                    <a:pt x="6035" y="878"/>
                    <a:pt x="6039" y="815"/>
                  </a:cubicBezTo>
                  <a:cubicBezTo>
                    <a:pt x="6043" y="753"/>
                    <a:pt x="6026" y="703"/>
                    <a:pt x="5999" y="704"/>
                  </a:cubicBezTo>
                  <a:close/>
                  <a:moveTo>
                    <a:pt x="6116" y="704"/>
                  </a:moveTo>
                  <a:cubicBezTo>
                    <a:pt x="6089" y="704"/>
                    <a:pt x="6065" y="755"/>
                    <a:pt x="6061" y="817"/>
                  </a:cubicBezTo>
                  <a:cubicBezTo>
                    <a:pt x="6057" y="879"/>
                    <a:pt x="6075" y="929"/>
                    <a:pt x="6102" y="929"/>
                  </a:cubicBezTo>
                  <a:cubicBezTo>
                    <a:pt x="6128" y="928"/>
                    <a:pt x="6153" y="878"/>
                    <a:pt x="6157" y="815"/>
                  </a:cubicBezTo>
                  <a:cubicBezTo>
                    <a:pt x="6161" y="753"/>
                    <a:pt x="6142" y="703"/>
                    <a:pt x="6116" y="704"/>
                  </a:cubicBezTo>
                  <a:close/>
                  <a:moveTo>
                    <a:pt x="6253" y="704"/>
                  </a:moveTo>
                  <a:cubicBezTo>
                    <a:pt x="6226" y="704"/>
                    <a:pt x="6201" y="755"/>
                    <a:pt x="6198" y="817"/>
                  </a:cubicBezTo>
                  <a:cubicBezTo>
                    <a:pt x="6194" y="879"/>
                    <a:pt x="6212" y="929"/>
                    <a:pt x="6239" y="929"/>
                  </a:cubicBezTo>
                  <a:cubicBezTo>
                    <a:pt x="6265" y="928"/>
                    <a:pt x="6290" y="878"/>
                    <a:pt x="6294" y="815"/>
                  </a:cubicBezTo>
                  <a:cubicBezTo>
                    <a:pt x="6297" y="753"/>
                    <a:pt x="6279" y="703"/>
                    <a:pt x="6253" y="704"/>
                  </a:cubicBezTo>
                  <a:close/>
                  <a:moveTo>
                    <a:pt x="6389" y="704"/>
                  </a:moveTo>
                  <a:cubicBezTo>
                    <a:pt x="6362" y="704"/>
                    <a:pt x="6338" y="755"/>
                    <a:pt x="6335" y="817"/>
                  </a:cubicBezTo>
                  <a:cubicBezTo>
                    <a:pt x="6331" y="879"/>
                    <a:pt x="6349" y="929"/>
                    <a:pt x="6376" y="929"/>
                  </a:cubicBezTo>
                  <a:cubicBezTo>
                    <a:pt x="6403" y="928"/>
                    <a:pt x="6427" y="878"/>
                    <a:pt x="6430" y="815"/>
                  </a:cubicBezTo>
                  <a:cubicBezTo>
                    <a:pt x="6434" y="753"/>
                    <a:pt x="6415" y="703"/>
                    <a:pt x="6389" y="704"/>
                  </a:cubicBezTo>
                  <a:close/>
                  <a:moveTo>
                    <a:pt x="6525" y="704"/>
                  </a:moveTo>
                  <a:cubicBezTo>
                    <a:pt x="6499" y="704"/>
                    <a:pt x="6475" y="755"/>
                    <a:pt x="6471" y="817"/>
                  </a:cubicBezTo>
                  <a:cubicBezTo>
                    <a:pt x="6468" y="879"/>
                    <a:pt x="6486" y="929"/>
                    <a:pt x="6513" y="929"/>
                  </a:cubicBezTo>
                  <a:cubicBezTo>
                    <a:pt x="6540" y="928"/>
                    <a:pt x="6564" y="878"/>
                    <a:pt x="6567" y="815"/>
                  </a:cubicBezTo>
                  <a:cubicBezTo>
                    <a:pt x="6571" y="753"/>
                    <a:pt x="6552" y="703"/>
                    <a:pt x="6525" y="704"/>
                  </a:cubicBezTo>
                  <a:close/>
                  <a:moveTo>
                    <a:pt x="6662" y="704"/>
                  </a:moveTo>
                  <a:cubicBezTo>
                    <a:pt x="6635" y="704"/>
                    <a:pt x="6612" y="755"/>
                    <a:pt x="6608" y="817"/>
                  </a:cubicBezTo>
                  <a:cubicBezTo>
                    <a:pt x="6605" y="879"/>
                    <a:pt x="6624" y="929"/>
                    <a:pt x="6650" y="929"/>
                  </a:cubicBezTo>
                  <a:cubicBezTo>
                    <a:pt x="6677" y="928"/>
                    <a:pt x="6701" y="878"/>
                    <a:pt x="6704" y="815"/>
                  </a:cubicBezTo>
                  <a:cubicBezTo>
                    <a:pt x="6707" y="753"/>
                    <a:pt x="6688" y="703"/>
                    <a:pt x="6662" y="704"/>
                  </a:cubicBezTo>
                  <a:close/>
                  <a:moveTo>
                    <a:pt x="6798" y="704"/>
                  </a:moveTo>
                  <a:cubicBezTo>
                    <a:pt x="6772" y="704"/>
                    <a:pt x="6748" y="755"/>
                    <a:pt x="6745" y="817"/>
                  </a:cubicBezTo>
                  <a:cubicBezTo>
                    <a:pt x="6742" y="879"/>
                    <a:pt x="6761" y="931"/>
                    <a:pt x="6787" y="930"/>
                  </a:cubicBezTo>
                  <a:cubicBezTo>
                    <a:pt x="6814" y="929"/>
                    <a:pt x="6838" y="878"/>
                    <a:pt x="6841" y="815"/>
                  </a:cubicBezTo>
                  <a:cubicBezTo>
                    <a:pt x="6844" y="753"/>
                    <a:pt x="6825" y="703"/>
                    <a:pt x="6798" y="704"/>
                  </a:cubicBezTo>
                  <a:close/>
                  <a:moveTo>
                    <a:pt x="15072" y="754"/>
                  </a:moveTo>
                  <a:cubicBezTo>
                    <a:pt x="15046" y="755"/>
                    <a:pt x="15029" y="806"/>
                    <a:pt x="15035" y="869"/>
                  </a:cubicBezTo>
                  <a:cubicBezTo>
                    <a:pt x="15041" y="932"/>
                    <a:pt x="15068" y="983"/>
                    <a:pt x="15095" y="982"/>
                  </a:cubicBezTo>
                  <a:cubicBezTo>
                    <a:pt x="15122" y="981"/>
                    <a:pt x="15138" y="930"/>
                    <a:pt x="15132" y="867"/>
                  </a:cubicBezTo>
                  <a:cubicBezTo>
                    <a:pt x="15125" y="804"/>
                    <a:pt x="15099" y="753"/>
                    <a:pt x="15072" y="754"/>
                  </a:cubicBezTo>
                  <a:close/>
                  <a:moveTo>
                    <a:pt x="12867" y="855"/>
                  </a:moveTo>
                  <a:cubicBezTo>
                    <a:pt x="12840" y="855"/>
                    <a:pt x="12821" y="907"/>
                    <a:pt x="12825" y="969"/>
                  </a:cubicBezTo>
                  <a:cubicBezTo>
                    <a:pt x="12829" y="1032"/>
                    <a:pt x="12853" y="1083"/>
                    <a:pt x="12880" y="1083"/>
                  </a:cubicBezTo>
                  <a:cubicBezTo>
                    <a:pt x="12907" y="1082"/>
                    <a:pt x="12926" y="1030"/>
                    <a:pt x="12922" y="968"/>
                  </a:cubicBezTo>
                  <a:cubicBezTo>
                    <a:pt x="12918" y="905"/>
                    <a:pt x="12893" y="854"/>
                    <a:pt x="12867" y="855"/>
                  </a:cubicBezTo>
                  <a:close/>
                  <a:moveTo>
                    <a:pt x="13003" y="855"/>
                  </a:moveTo>
                  <a:cubicBezTo>
                    <a:pt x="12976" y="855"/>
                    <a:pt x="12958" y="907"/>
                    <a:pt x="12962" y="969"/>
                  </a:cubicBezTo>
                  <a:cubicBezTo>
                    <a:pt x="12966" y="1032"/>
                    <a:pt x="12991" y="1083"/>
                    <a:pt x="13018" y="1083"/>
                  </a:cubicBezTo>
                  <a:cubicBezTo>
                    <a:pt x="13044" y="1082"/>
                    <a:pt x="13063" y="1031"/>
                    <a:pt x="13059" y="968"/>
                  </a:cubicBezTo>
                  <a:cubicBezTo>
                    <a:pt x="13055" y="905"/>
                    <a:pt x="13030" y="854"/>
                    <a:pt x="13003" y="855"/>
                  </a:cubicBezTo>
                  <a:close/>
                  <a:moveTo>
                    <a:pt x="13140" y="855"/>
                  </a:moveTo>
                  <a:cubicBezTo>
                    <a:pt x="13113" y="855"/>
                    <a:pt x="13095" y="907"/>
                    <a:pt x="13099" y="969"/>
                  </a:cubicBezTo>
                  <a:cubicBezTo>
                    <a:pt x="13103" y="1032"/>
                    <a:pt x="13128" y="1083"/>
                    <a:pt x="13155" y="1083"/>
                  </a:cubicBezTo>
                  <a:cubicBezTo>
                    <a:pt x="13181" y="1082"/>
                    <a:pt x="13200" y="1031"/>
                    <a:pt x="13195" y="968"/>
                  </a:cubicBezTo>
                  <a:cubicBezTo>
                    <a:pt x="13191" y="905"/>
                    <a:pt x="13167" y="854"/>
                    <a:pt x="13140" y="855"/>
                  </a:cubicBezTo>
                  <a:close/>
                  <a:moveTo>
                    <a:pt x="13276" y="855"/>
                  </a:moveTo>
                  <a:cubicBezTo>
                    <a:pt x="13249" y="855"/>
                    <a:pt x="13231" y="907"/>
                    <a:pt x="13236" y="969"/>
                  </a:cubicBezTo>
                  <a:cubicBezTo>
                    <a:pt x="13240" y="1032"/>
                    <a:pt x="13265" y="1083"/>
                    <a:pt x="13292" y="1083"/>
                  </a:cubicBezTo>
                  <a:cubicBezTo>
                    <a:pt x="13319" y="1082"/>
                    <a:pt x="13337" y="1031"/>
                    <a:pt x="13332" y="968"/>
                  </a:cubicBezTo>
                  <a:cubicBezTo>
                    <a:pt x="13328" y="905"/>
                    <a:pt x="13303" y="854"/>
                    <a:pt x="13276" y="855"/>
                  </a:cubicBezTo>
                  <a:close/>
                  <a:moveTo>
                    <a:pt x="13413" y="855"/>
                  </a:moveTo>
                  <a:cubicBezTo>
                    <a:pt x="13386" y="855"/>
                    <a:pt x="13368" y="907"/>
                    <a:pt x="13373" y="969"/>
                  </a:cubicBezTo>
                  <a:cubicBezTo>
                    <a:pt x="13377" y="1032"/>
                    <a:pt x="13402" y="1083"/>
                    <a:pt x="13429" y="1083"/>
                  </a:cubicBezTo>
                  <a:cubicBezTo>
                    <a:pt x="13456" y="1082"/>
                    <a:pt x="13474" y="1030"/>
                    <a:pt x="13469" y="968"/>
                  </a:cubicBezTo>
                  <a:cubicBezTo>
                    <a:pt x="13465" y="905"/>
                    <a:pt x="13440" y="854"/>
                    <a:pt x="13413" y="855"/>
                  </a:cubicBezTo>
                  <a:close/>
                  <a:moveTo>
                    <a:pt x="11208" y="905"/>
                  </a:moveTo>
                  <a:cubicBezTo>
                    <a:pt x="11181" y="906"/>
                    <a:pt x="11161" y="957"/>
                    <a:pt x="11163" y="1020"/>
                  </a:cubicBezTo>
                  <a:cubicBezTo>
                    <a:pt x="11165" y="1082"/>
                    <a:pt x="11188" y="1132"/>
                    <a:pt x="11215" y="1131"/>
                  </a:cubicBezTo>
                  <a:cubicBezTo>
                    <a:pt x="11241" y="1131"/>
                    <a:pt x="11262" y="1079"/>
                    <a:pt x="11260" y="1017"/>
                  </a:cubicBezTo>
                  <a:cubicBezTo>
                    <a:pt x="11258" y="954"/>
                    <a:pt x="11235" y="904"/>
                    <a:pt x="11208" y="905"/>
                  </a:cubicBezTo>
                  <a:close/>
                  <a:moveTo>
                    <a:pt x="11344" y="905"/>
                  </a:moveTo>
                  <a:cubicBezTo>
                    <a:pt x="11318" y="906"/>
                    <a:pt x="11298" y="957"/>
                    <a:pt x="11300" y="1020"/>
                  </a:cubicBezTo>
                  <a:cubicBezTo>
                    <a:pt x="11302" y="1082"/>
                    <a:pt x="11325" y="1132"/>
                    <a:pt x="11352" y="1131"/>
                  </a:cubicBezTo>
                  <a:cubicBezTo>
                    <a:pt x="11379" y="1131"/>
                    <a:pt x="11399" y="1079"/>
                    <a:pt x="11397" y="1017"/>
                  </a:cubicBezTo>
                  <a:cubicBezTo>
                    <a:pt x="11395" y="954"/>
                    <a:pt x="11371" y="904"/>
                    <a:pt x="11344" y="905"/>
                  </a:cubicBezTo>
                  <a:close/>
                  <a:moveTo>
                    <a:pt x="12593" y="905"/>
                  </a:moveTo>
                  <a:cubicBezTo>
                    <a:pt x="12566" y="906"/>
                    <a:pt x="12548" y="957"/>
                    <a:pt x="12551" y="1020"/>
                  </a:cubicBezTo>
                  <a:cubicBezTo>
                    <a:pt x="12555" y="1082"/>
                    <a:pt x="12579" y="1132"/>
                    <a:pt x="12606" y="1131"/>
                  </a:cubicBezTo>
                  <a:cubicBezTo>
                    <a:pt x="12633" y="1131"/>
                    <a:pt x="12652" y="1081"/>
                    <a:pt x="12648" y="1018"/>
                  </a:cubicBezTo>
                  <a:cubicBezTo>
                    <a:pt x="12644" y="955"/>
                    <a:pt x="12620" y="904"/>
                    <a:pt x="12593" y="905"/>
                  </a:cubicBezTo>
                  <a:close/>
                  <a:moveTo>
                    <a:pt x="12730" y="905"/>
                  </a:moveTo>
                  <a:cubicBezTo>
                    <a:pt x="12703" y="906"/>
                    <a:pt x="12685" y="957"/>
                    <a:pt x="12688" y="1020"/>
                  </a:cubicBezTo>
                  <a:cubicBezTo>
                    <a:pt x="12692" y="1082"/>
                    <a:pt x="12717" y="1133"/>
                    <a:pt x="12743" y="1133"/>
                  </a:cubicBezTo>
                  <a:cubicBezTo>
                    <a:pt x="12770" y="1132"/>
                    <a:pt x="12789" y="1081"/>
                    <a:pt x="12785" y="1018"/>
                  </a:cubicBezTo>
                  <a:cubicBezTo>
                    <a:pt x="12781" y="955"/>
                    <a:pt x="12756" y="904"/>
                    <a:pt x="12730" y="905"/>
                  </a:cubicBezTo>
                  <a:close/>
                  <a:moveTo>
                    <a:pt x="6369" y="1006"/>
                  </a:moveTo>
                  <a:cubicBezTo>
                    <a:pt x="6343" y="1006"/>
                    <a:pt x="6319" y="1056"/>
                    <a:pt x="6315" y="1119"/>
                  </a:cubicBezTo>
                  <a:cubicBezTo>
                    <a:pt x="6311" y="1181"/>
                    <a:pt x="6330" y="1231"/>
                    <a:pt x="6357" y="1230"/>
                  </a:cubicBezTo>
                  <a:cubicBezTo>
                    <a:pt x="6383" y="1230"/>
                    <a:pt x="6408" y="1179"/>
                    <a:pt x="6412" y="1117"/>
                  </a:cubicBezTo>
                  <a:cubicBezTo>
                    <a:pt x="6415" y="1055"/>
                    <a:pt x="6396" y="1005"/>
                    <a:pt x="6369" y="1006"/>
                  </a:cubicBezTo>
                  <a:close/>
                  <a:moveTo>
                    <a:pt x="6506" y="1006"/>
                  </a:moveTo>
                  <a:cubicBezTo>
                    <a:pt x="6480" y="1006"/>
                    <a:pt x="6455" y="1056"/>
                    <a:pt x="6452" y="1119"/>
                  </a:cubicBezTo>
                  <a:cubicBezTo>
                    <a:pt x="6448" y="1181"/>
                    <a:pt x="6467" y="1231"/>
                    <a:pt x="6494" y="1230"/>
                  </a:cubicBezTo>
                  <a:cubicBezTo>
                    <a:pt x="6521" y="1230"/>
                    <a:pt x="6545" y="1179"/>
                    <a:pt x="6548" y="1117"/>
                  </a:cubicBezTo>
                  <a:cubicBezTo>
                    <a:pt x="6552" y="1055"/>
                    <a:pt x="6533" y="1005"/>
                    <a:pt x="6506" y="1006"/>
                  </a:cubicBezTo>
                  <a:close/>
                  <a:moveTo>
                    <a:pt x="6642" y="1006"/>
                  </a:moveTo>
                  <a:cubicBezTo>
                    <a:pt x="6616" y="1006"/>
                    <a:pt x="6592" y="1056"/>
                    <a:pt x="6589" y="1119"/>
                  </a:cubicBezTo>
                  <a:cubicBezTo>
                    <a:pt x="6585" y="1181"/>
                    <a:pt x="6604" y="1231"/>
                    <a:pt x="6631" y="1230"/>
                  </a:cubicBezTo>
                  <a:cubicBezTo>
                    <a:pt x="6658" y="1230"/>
                    <a:pt x="6682" y="1179"/>
                    <a:pt x="6685" y="1117"/>
                  </a:cubicBezTo>
                  <a:cubicBezTo>
                    <a:pt x="6688" y="1055"/>
                    <a:pt x="6669" y="1005"/>
                    <a:pt x="6642" y="1006"/>
                  </a:cubicBezTo>
                  <a:close/>
                  <a:moveTo>
                    <a:pt x="6799" y="1006"/>
                  </a:moveTo>
                  <a:cubicBezTo>
                    <a:pt x="6772" y="1006"/>
                    <a:pt x="6748" y="1056"/>
                    <a:pt x="6745" y="1119"/>
                  </a:cubicBezTo>
                  <a:cubicBezTo>
                    <a:pt x="6742" y="1181"/>
                    <a:pt x="6761" y="1231"/>
                    <a:pt x="6788" y="1230"/>
                  </a:cubicBezTo>
                  <a:cubicBezTo>
                    <a:pt x="6815" y="1230"/>
                    <a:pt x="6839" y="1179"/>
                    <a:pt x="6842" y="1117"/>
                  </a:cubicBezTo>
                  <a:cubicBezTo>
                    <a:pt x="6845" y="1055"/>
                    <a:pt x="6826" y="1005"/>
                    <a:pt x="6799" y="1006"/>
                  </a:cubicBezTo>
                  <a:close/>
                  <a:moveTo>
                    <a:pt x="6935" y="1006"/>
                  </a:moveTo>
                  <a:cubicBezTo>
                    <a:pt x="6908" y="1006"/>
                    <a:pt x="6885" y="1056"/>
                    <a:pt x="6882" y="1119"/>
                  </a:cubicBezTo>
                  <a:cubicBezTo>
                    <a:pt x="6879" y="1181"/>
                    <a:pt x="6898" y="1231"/>
                    <a:pt x="6925" y="1230"/>
                  </a:cubicBezTo>
                  <a:cubicBezTo>
                    <a:pt x="6951" y="1230"/>
                    <a:pt x="6976" y="1179"/>
                    <a:pt x="6978" y="1117"/>
                  </a:cubicBezTo>
                  <a:cubicBezTo>
                    <a:pt x="6981" y="1055"/>
                    <a:pt x="6962" y="1005"/>
                    <a:pt x="6935" y="1006"/>
                  </a:cubicBezTo>
                  <a:close/>
                  <a:moveTo>
                    <a:pt x="7072" y="1006"/>
                  </a:moveTo>
                  <a:cubicBezTo>
                    <a:pt x="7045" y="1006"/>
                    <a:pt x="7021" y="1056"/>
                    <a:pt x="7018" y="1119"/>
                  </a:cubicBezTo>
                  <a:cubicBezTo>
                    <a:pt x="7015" y="1181"/>
                    <a:pt x="7035" y="1231"/>
                    <a:pt x="7062" y="1230"/>
                  </a:cubicBezTo>
                  <a:cubicBezTo>
                    <a:pt x="7088" y="1230"/>
                    <a:pt x="7113" y="1179"/>
                    <a:pt x="7115" y="1117"/>
                  </a:cubicBezTo>
                  <a:cubicBezTo>
                    <a:pt x="7118" y="1055"/>
                    <a:pt x="7099" y="1005"/>
                    <a:pt x="7072" y="1006"/>
                  </a:cubicBezTo>
                  <a:close/>
                  <a:moveTo>
                    <a:pt x="7208" y="1006"/>
                  </a:moveTo>
                  <a:cubicBezTo>
                    <a:pt x="7182" y="1006"/>
                    <a:pt x="7158" y="1058"/>
                    <a:pt x="7155" y="1120"/>
                  </a:cubicBezTo>
                  <a:cubicBezTo>
                    <a:pt x="7152" y="1183"/>
                    <a:pt x="7172" y="1231"/>
                    <a:pt x="7199" y="1230"/>
                  </a:cubicBezTo>
                  <a:cubicBezTo>
                    <a:pt x="7226" y="1230"/>
                    <a:pt x="7250" y="1179"/>
                    <a:pt x="7252" y="1117"/>
                  </a:cubicBezTo>
                  <a:cubicBezTo>
                    <a:pt x="7255" y="1055"/>
                    <a:pt x="7235" y="1005"/>
                    <a:pt x="7208" y="1006"/>
                  </a:cubicBezTo>
                  <a:close/>
                  <a:moveTo>
                    <a:pt x="7345" y="1006"/>
                  </a:moveTo>
                  <a:cubicBezTo>
                    <a:pt x="7318" y="1006"/>
                    <a:pt x="7294" y="1058"/>
                    <a:pt x="7292" y="1120"/>
                  </a:cubicBezTo>
                  <a:cubicBezTo>
                    <a:pt x="7289" y="1183"/>
                    <a:pt x="7309" y="1232"/>
                    <a:pt x="7336" y="1232"/>
                  </a:cubicBezTo>
                  <a:cubicBezTo>
                    <a:pt x="7363" y="1231"/>
                    <a:pt x="7387" y="1179"/>
                    <a:pt x="7389" y="1117"/>
                  </a:cubicBezTo>
                  <a:cubicBezTo>
                    <a:pt x="7391" y="1055"/>
                    <a:pt x="7372" y="1005"/>
                    <a:pt x="7345" y="1006"/>
                  </a:cubicBezTo>
                  <a:close/>
                  <a:moveTo>
                    <a:pt x="7481" y="1006"/>
                  </a:moveTo>
                  <a:cubicBezTo>
                    <a:pt x="7455" y="1006"/>
                    <a:pt x="7431" y="1058"/>
                    <a:pt x="7429" y="1120"/>
                  </a:cubicBezTo>
                  <a:cubicBezTo>
                    <a:pt x="7426" y="1183"/>
                    <a:pt x="7447" y="1232"/>
                    <a:pt x="7473" y="1232"/>
                  </a:cubicBezTo>
                  <a:cubicBezTo>
                    <a:pt x="7500" y="1231"/>
                    <a:pt x="7524" y="1179"/>
                    <a:pt x="7526" y="1117"/>
                  </a:cubicBezTo>
                  <a:cubicBezTo>
                    <a:pt x="7528" y="1055"/>
                    <a:pt x="7508" y="1005"/>
                    <a:pt x="7481" y="1006"/>
                  </a:cubicBezTo>
                  <a:close/>
                  <a:moveTo>
                    <a:pt x="7618" y="1006"/>
                  </a:moveTo>
                  <a:cubicBezTo>
                    <a:pt x="7591" y="1006"/>
                    <a:pt x="7568" y="1058"/>
                    <a:pt x="7566" y="1120"/>
                  </a:cubicBezTo>
                  <a:cubicBezTo>
                    <a:pt x="7563" y="1183"/>
                    <a:pt x="7583" y="1232"/>
                    <a:pt x="7610" y="1232"/>
                  </a:cubicBezTo>
                  <a:cubicBezTo>
                    <a:pt x="7637" y="1231"/>
                    <a:pt x="7661" y="1179"/>
                    <a:pt x="7663" y="1117"/>
                  </a:cubicBezTo>
                  <a:cubicBezTo>
                    <a:pt x="7665" y="1055"/>
                    <a:pt x="7645" y="1005"/>
                    <a:pt x="7618" y="1006"/>
                  </a:cubicBezTo>
                  <a:close/>
                  <a:moveTo>
                    <a:pt x="7754" y="1006"/>
                  </a:moveTo>
                  <a:cubicBezTo>
                    <a:pt x="7728" y="1006"/>
                    <a:pt x="7704" y="1058"/>
                    <a:pt x="7702" y="1120"/>
                  </a:cubicBezTo>
                  <a:cubicBezTo>
                    <a:pt x="7700" y="1183"/>
                    <a:pt x="7721" y="1233"/>
                    <a:pt x="7748" y="1232"/>
                  </a:cubicBezTo>
                  <a:cubicBezTo>
                    <a:pt x="7774" y="1231"/>
                    <a:pt x="7798" y="1179"/>
                    <a:pt x="7800" y="1117"/>
                  </a:cubicBezTo>
                  <a:cubicBezTo>
                    <a:pt x="7802" y="1055"/>
                    <a:pt x="7781" y="1005"/>
                    <a:pt x="7754" y="1006"/>
                  </a:cubicBezTo>
                  <a:close/>
                  <a:moveTo>
                    <a:pt x="13999" y="1156"/>
                  </a:moveTo>
                  <a:cubicBezTo>
                    <a:pt x="13972" y="1157"/>
                    <a:pt x="13954" y="1208"/>
                    <a:pt x="13959" y="1271"/>
                  </a:cubicBezTo>
                  <a:cubicBezTo>
                    <a:pt x="13964" y="1334"/>
                    <a:pt x="13990" y="1385"/>
                    <a:pt x="14017" y="1384"/>
                  </a:cubicBezTo>
                  <a:cubicBezTo>
                    <a:pt x="14044" y="1384"/>
                    <a:pt x="14062" y="1332"/>
                    <a:pt x="14057" y="1270"/>
                  </a:cubicBezTo>
                  <a:cubicBezTo>
                    <a:pt x="14052" y="1207"/>
                    <a:pt x="14026" y="1156"/>
                    <a:pt x="13999" y="1156"/>
                  </a:cubicBezTo>
                  <a:close/>
                  <a:moveTo>
                    <a:pt x="14136" y="1156"/>
                  </a:moveTo>
                  <a:cubicBezTo>
                    <a:pt x="14109" y="1157"/>
                    <a:pt x="14091" y="1208"/>
                    <a:pt x="14096" y="1271"/>
                  </a:cubicBezTo>
                  <a:cubicBezTo>
                    <a:pt x="14101" y="1334"/>
                    <a:pt x="14128" y="1385"/>
                    <a:pt x="14155" y="1384"/>
                  </a:cubicBezTo>
                  <a:cubicBezTo>
                    <a:pt x="14182" y="1384"/>
                    <a:pt x="14199" y="1333"/>
                    <a:pt x="14194" y="1270"/>
                  </a:cubicBezTo>
                  <a:cubicBezTo>
                    <a:pt x="14188" y="1207"/>
                    <a:pt x="14163" y="1156"/>
                    <a:pt x="14136" y="1156"/>
                  </a:cubicBezTo>
                  <a:close/>
                  <a:moveTo>
                    <a:pt x="14272" y="1156"/>
                  </a:moveTo>
                  <a:cubicBezTo>
                    <a:pt x="14245" y="1157"/>
                    <a:pt x="14228" y="1208"/>
                    <a:pt x="14233" y="1271"/>
                  </a:cubicBezTo>
                  <a:cubicBezTo>
                    <a:pt x="14239" y="1334"/>
                    <a:pt x="14264" y="1385"/>
                    <a:pt x="14291" y="1384"/>
                  </a:cubicBezTo>
                  <a:cubicBezTo>
                    <a:pt x="14318" y="1384"/>
                    <a:pt x="14336" y="1333"/>
                    <a:pt x="14331" y="1270"/>
                  </a:cubicBezTo>
                  <a:cubicBezTo>
                    <a:pt x="14325" y="1207"/>
                    <a:pt x="14299" y="1156"/>
                    <a:pt x="14272" y="1156"/>
                  </a:cubicBezTo>
                  <a:close/>
                  <a:moveTo>
                    <a:pt x="14409" y="1156"/>
                  </a:moveTo>
                  <a:cubicBezTo>
                    <a:pt x="14382" y="1157"/>
                    <a:pt x="14365" y="1208"/>
                    <a:pt x="14370" y="1271"/>
                  </a:cubicBezTo>
                  <a:cubicBezTo>
                    <a:pt x="14376" y="1334"/>
                    <a:pt x="14402" y="1385"/>
                    <a:pt x="14429" y="1384"/>
                  </a:cubicBezTo>
                  <a:cubicBezTo>
                    <a:pt x="14456" y="1384"/>
                    <a:pt x="14473" y="1332"/>
                    <a:pt x="14467" y="1270"/>
                  </a:cubicBezTo>
                  <a:cubicBezTo>
                    <a:pt x="14462" y="1207"/>
                    <a:pt x="14436" y="1156"/>
                    <a:pt x="14409" y="1156"/>
                  </a:cubicBezTo>
                  <a:close/>
                  <a:moveTo>
                    <a:pt x="14545" y="1156"/>
                  </a:moveTo>
                  <a:cubicBezTo>
                    <a:pt x="14518" y="1157"/>
                    <a:pt x="14501" y="1208"/>
                    <a:pt x="14507" y="1271"/>
                  </a:cubicBezTo>
                  <a:cubicBezTo>
                    <a:pt x="14513" y="1334"/>
                    <a:pt x="14539" y="1385"/>
                    <a:pt x="14566" y="1384"/>
                  </a:cubicBezTo>
                  <a:cubicBezTo>
                    <a:pt x="14593" y="1384"/>
                    <a:pt x="14610" y="1333"/>
                    <a:pt x="14604" y="1270"/>
                  </a:cubicBezTo>
                  <a:cubicBezTo>
                    <a:pt x="14599" y="1207"/>
                    <a:pt x="14572" y="1156"/>
                    <a:pt x="14545" y="1156"/>
                  </a:cubicBezTo>
                  <a:close/>
                  <a:moveTo>
                    <a:pt x="15111" y="1156"/>
                  </a:moveTo>
                  <a:cubicBezTo>
                    <a:pt x="15084" y="1157"/>
                    <a:pt x="15068" y="1208"/>
                    <a:pt x="15074" y="1271"/>
                  </a:cubicBezTo>
                  <a:cubicBezTo>
                    <a:pt x="15080" y="1334"/>
                    <a:pt x="15108" y="1385"/>
                    <a:pt x="15135" y="1384"/>
                  </a:cubicBezTo>
                  <a:cubicBezTo>
                    <a:pt x="15161" y="1384"/>
                    <a:pt x="15178" y="1332"/>
                    <a:pt x="15171" y="1270"/>
                  </a:cubicBezTo>
                  <a:cubicBezTo>
                    <a:pt x="15165" y="1207"/>
                    <a:pt x="15138" y="1156"/>
                    <a:pt x="15111" y="1156"/>
                  </a:cubicBezTo>
                  <a:close/>
                  <a:moveTo>
                    <a:pt x="15248" y="1156"/>
                  </a:moveTo>
                  <a:cubicBezTo>
                    <a:pt x="15221" y="1157"/>
                    <a:pt x="15204" y="1208"/>
                    <a:pt x="15211" y="1271"/>
                  </a:cubicBezTo>
                  <a:cubicBezTo>
                    <a:pt x="15217" y="1334"/>
                    <a:pt x="15244" y="1385"/>
                    <a:pt x="15271" y="1384"/>
                  </a:cubicBezTo>
                  <a:cubicBezTo>
                    <a:pt x="15298" y="1384"/>
                    <a:pt x="15315" y="1332"/>
                    <a:pt x="15309" y="1270"/>
                  </a:cubicBezTo>
                  <a:cubicBezTo>
                    <a:pt x="15302" y="1207"/>
                    <a:pt x="15275" y="1156"/>
                    <a:pt x="15248" y="1156"/>
                  </a:cubicBezTo>
                  <a:close/>
                  <a:moveTo>
                    <a:pt x="15384" y="1156"/>
                  </a:moveTo>
                  <a:cubicBezTo>
                    <a:pt x="15358" y="1157"/>
                    <a:pt x="15341" y="1208"/>
                    <a:pt x="15348" y="1271"/>
                  </a:cubicBezTo>
                  <a:cubicBezTo>
                    <a:pt x="15354" y="1334"/>
                    <a:pt x="15382" y="1385"/>
                    <a:pt x="15409" y="1384"/>
                  </a:cubicBezTo>
                  <a:cubicBezTo>
                    <a:pt x="15436" y="1384"/>
                    <a:pt x="15452" y="1332"/>
                    <a:pt x="15446" y="1270"/>
                  </a:cubicBezTo>
                  <a:cubicBezTo>
                    <a:pt x="15439" y="1207"/>
                    <a:pt x="15411" y="1156"/>
                    <a:pt x="15384" y="1156"/>
                  </a:cubicBezTo>
                  <a:close/>
                  <a:moveTo>
                    <a:pt x="11228" y="1207"/>
                  </a:moveTo>
                  <a:cubicBezTo>
                    <a:pt x="11201" y="1207"/>
                    <a:pt x="11180" y="1259"/>
                    <a:pt x="11182" y="1321"/>
                  </a:cubicBezTo>
                  <a:cubicBezTo>
                    <a:pt x="11184" y="1384"/>
                    <a:pt x="11208" y="1434"/>
                    <a:pt x="11235" y="1433"/>
                  </a:cubicBezTo>
                  <a:cubicBezTo>
                    <a:pt x="11262" y="1432"/>
                    <a:pt x="11282" y="1381"/>
                    <a:pt x="11280" y="1318"/>
                  </a:cubicBezTo>
                  <a:cubicBezTo>
                    <a:pt x="11278" y="1256"/>
                    <a:pt x="11254" y="1206"/>
                    <a:pt x="11228" y="1207"/>
                  </a:cubicBezTo>
                  <a:close/>
                  <a:moveTo>
                    <a:pt x="11911" y="1207"/>
                  </a:moveTo>
                  <a:cubicBezTo>
                    <a:pt x="11884" y="1207"/>
                    <a:pt x="11864" y="1259"/>
                    <a:pt x="11867" y="1321"/>
                  </a:cubicBezTo>
                  <a:cubicBezTo>
                    <a:pt x="11869" y="1384"/>
                    <a:pt x="11894" y="1434"/>
                    <a:pt x="11920" y="1433"/>
                  </a:cubicBezTo>
                  <a:cubicBezTo>
                    <a:pt x="11947" y="1432"/>
                    <a:pt x="11967" y="1381"/>
                    <a:pt x="11964" y="1318"/>
                  </a:cubicBezTo>
                  <a:cubicBezTo>
                    <a:pt x="11962" y="1256"/>
                    <a:pt x="11937" y="1206"/>
                    <a:pt x="11911" y="1207"/>
                  </a:cubicBezTo>
                  <a:close/>
                  <a:moveTo>
                    <a:pt x="12184" y="1207"/>
                  </a:moveTo>
                  <a:cubicBezTo>
                    <a:pt x="12157" y="1207"/>
                    <a:pt x="12137" y="1259"/>
                    <a:pt x="12140" y="1321"/>
                  </a:cubicBezTo>
                  <a:cubicBezTo>
                    <a:pt x="12143" y="1384"/>
                    <a:pt x="12168" y="1434"/>
                    <a:pt x="12195" y="1433"/>
                  </a:cubicBezTo>
                  <a:cubicBezTo>
                    <a:pt x="12222" y="1432"/>
                    <a:pt x="12241" y="1383"/>
                    <a:pt x="12238" y="1320"/>
                  </a:cubicBezTo>
                  <a:cubicBezTo>
                    <a:pt x="12235" y="1257"/>
                    <a:pt x="12211" y="1206"/>
                    <a:pt x="12184" y="1207"/>
                  </a:cubicBezTo>
                  <a:close/>
                  <a:moveTo>
                    <a:pt x="12340" y="1207"/>
                  </a:moveTo>
                  <a:cubicBezTo>
                    <a:pt x="12313" y="1207"/>
                    <a:pt x="12294" y="1259"/>
                    <a:pt x="12297" y="1321"/>
                  </a:cubicBezTo>
                  <a:cubicBezTo>
                    <a:pt x="12300" y="1384"/>
                    <a:pt x="12325" y="1434"/>
                    <a:pt x="12352" y="1433"/>
                  </a:cubicBezTo>
                  <a:cubicBezTo>
                    <a:pt x="12379" y="1432"/>
                    <a:pt x="12398" y="1381"/>
                    <a:pt x="12394" y="1318"/>
                  </a:cubicBezTo>
                  <a:cubicBezTo>
                    <a:pt x="12391" y="1256"/>
                    <a:pt x="12367" y="1206"/>
                    <a:pt x="12340" y="1207"/>
                  </a:cubicBezTo>
                  <a:close/>
                  <a:moveTo>
                    <a:pt x="12476" y="1207"/>
                  </a:moveTo>
                  <a:cubicBezTo>
                    <a:pt x="12449" y="1207"/>
                    <a:pt x="12431" y="1259"/>
                    <a:pt x="12434" y="1321"/>
                  </a:cubicBezTo>
                  <a:cubicBezTo>
                    <a:pt x="12437" y="1384"/>
                    <a:pt x="12462" y="1435"/>
                    <a:pt x="12489" y="1435"/>
                  </a:cubicBezTo>
                  <a:cubicBezTo>
                    <a:pt x="12516" y="1434"/>
                    <a:pt x="12535" y="1383"/>
                    <a:pt x="12531" y="1320"/>
                  </a:cubicBezTo>
                  <a:cubicBezTo>
                    <a:pt x="12528" y="1257"/>
                    <a:pt x="12503" y="1206"/>
                    <a:pt x="12476" y="1207"/>
                  </a:cubicBezTo>
                  <a:close/>
                  <a:moveTo>
                    <a:pt x="12613" y="1207"/>
                  </a:moveTo>
                  <a:cubicBezTo>
                    <a:pt x="12586" y="1207"/>
                    <a:pt x="12568" y="1259"/>
                    <a:pt x="12571" y="1321"/>
                  </a:cubicBezTo>
                  <a:cubicBezTo>
                    <a:pt x="12575" y="1384"/>
                    <a:pt x="12599" y="1435"/>
                    <a:pt x="12626" y="1435"/>
                  </a:cubicBezTo>
                  <a:cubicBezTo>
                    <a:pt x="12653" y="1434"/>
                    <a:pt x="12672" y="1383"/>
                    <a:pt x="12668" y="1320"/>
                  </a:cubicBezTo>
                  <a:cubicBezTo>
                    <a:pt x="12665" y="1257"/>
                    <a:pt x="12640" y="1206"/>
                    <a:pt x="12613" y="1207"/>
                  </a:cubicBezTo>
                  <a:close/>
                  <a:moveTo>
                    <a:pt x="12750" y="1207"/>
                  </a:moveTo>
                  <a:cubicBezTo>
                    <a:pt x="12723" y="1207"/>
                    <a:pt x="12704" y="1259"/>
                    <a:pt x="12708" y="1321"/>
                  </a:cubicBezTo>
                  <a:cubicBezTo>
                    <a:pt x="12712" y="1384"/>
                    <a:pt x="12736" y="1435"/>
                    <a:pt x="12763" y="1435"/>
                  </a:cubicBezTo>
                  <a:cubicBezTo>
                    <a:pt x="12790" y="1434"/>
                    <a:pt x="12809" y="1383"/>
                    <a:pt x="12805" y="1320"/>
                  </a:cubicBezTo>
                  <a:cubicBezTo>
                    <a:pt x="12801" y="1257"/>
                    <a:pt x="12777" y="1206"/>
                    <a:pt x="12750" y="1207"/>
                  </a:cubicBezTo>
                  <a:close/>
                  <a:moveTo>
                    <a:pt x="12886" y="1207"/>
                  </a:moveTo>
                  <a:cubicBezTo>
                    <a:pt x="12860" y="1207"/>
                    <a:pt x="12841" y="1259"/>
                    <a:pt x="12845" y="1321"/>
                  </a:cubicBezTo>
                  <a:cubicBezTo>
                    <a:pt x="12849" y="1384"/>
                    <a:pt x="12873" y="1435"/>
                    <a:pt x="12900" y="1435"/>
                  </a:cubicBezTo>
                  <a:cubicBezTo>
                    <a:pt x="12927" y="1434"/>
                    <a:pt x="12946" y="1383"/>
                    <a:pt x="12942" y="1320"/>
                  </a:cubicBezTo>
                  <a:cubicBezTo>
                    <a:pt x="12938" y="1257"/>
                    <a:pt x="12913" y="1206"/>
                    <a:pt x="12886" y="1207"/>
                  </a:cubicBezTo>
                  <a:close/>
                  <a:moveTo>
                    <a:pt x="13023" y="1207"/>
                  </a:moveTo>
                  <a:cubicBezTo>
                    <a:pt x="12996" y="1207"/>
                    <a:pt x="12978" y="1259"/>
                    <a:pt x="12982" y="1321"/>
                  </a:cubicBezTo>
                  <a:cubicBezTo>
                    <a:pt x="12986" y="1384"/>
                    <a:pt x="13010" y="1435"/>
                    <a:pt x="13037" y="1435"/>
                  </a:cubicBezTo>
                  <a:cubicBezTo>
                    <a:pt x="13064" y="1434"/>
                    <a:pt x="13083" y="1383"/>
                    <a:pt x="13079" y="1320"/>
                  </a:cubicBezTo>
                  <a:cubicBezTo>
                    <a:pt x="13075" y="1257"/>
                    <a:pt x="13050" y="1206"/>
                    <a:pt x="13023" y="1207"/>
                  </a:cubicBezTo>
                  <a:close/>
                  <a:moveTo>
                    <a:pt x="13159" y="1207"/>
                  </a:moveTo>
                  <a:cubicBezTo>
                    <a:pt x="13133" y="1207"/>
                    <a:pt x="13114" y="1259"/>
                    <a:pt x="13118" y="1321"/>
                  </a:cubicBezTo>
                  <a:cubicBezTo>
                    <a:pt x="13123" y="1384"/>
                    <a:pt x="13148" y="1435"/>
                    <a:pt x="13175" y="1435"/>
                  </a:cubicBezTo>
                  <a:cubicBezTo>
                    <a:pt x="13202" y="1434"/>
                    <a:pt x="13220" y="1383"/>
                    <a:pt x="13216" y="1320"/>
                  </a:cubicBezTo>
                  <a:cubicBezTo>
                    <a:pt x="13211" y="1257"/>
                    <a:pt x="13186" y="1206"/>
                    <a:pt x="13159" y="1207"/>
                  </a:cubicBezTo>
                  <a:close/>
                  <a:moveTo>
                    <a:pt x="13296" y="1207"/>
                  </a:moveTo>
                  <a:cubicBezTo>
                    <a:pt x="13269" y="1207"/>
                    <a:pt x="13251" y="1259"/>
                    <a:pt x="13255" y="1321"/>
                  </a:cubicBezTo>
                  <a:cubicBezTo>
                    <a:pt x="13260" y="1384"/>
                    <a:pt x="13285" y="1435"/>
                    <a:pt x="13312" y="1435"/>
                  </a:cubicBezTo>
                  <a:cubicBezTo>
                    <a:pt x="13338" y="1434"/>
                    <a:pt x="13357" y="1383"/>
                    <a:pt x="13352" y="1320"/>
                  </a:cubicBezTo>
                  <a:cubicBezTo>
                    <a:pt x="13348" y="1257"/>
                    <a:pt x="13323" y="1206"/>
                    <a:pt x="13296" y="1207"/>
                  </a:cubicBezTo>
                  <a:close/>
                  <a:moveTo>
                    <a:pt x="13433" y="1207"/>
                  </a:moveTo>
                  <a:cubicBezTo>
                    <a:pt x="13406" y="1207"/>
                    <a:pt x="13388" y="1259"/>
                    <a:pt x="13392" y="1321"/>
                  </a:cubicBezTo>
                  <a:cubicBezTo>
                    <a:pt x="13396" y="1384"/>
                    <a:pt x="13422" y="1435"/>
                    <a:pt x="13449" y="1435"/>
                  </a:cubicBezTo>
                  <a:cubicBezTo>
                    <a:pt x="13476" y="1434"/>
                    <a:pt x="13494" y="1383"/>
                    <a:pt x="13489" y="1320"/>
                  </a:cubicBezTo>
                  <a:cubicBezTo>
                    <a:pt x="13485" y="1257"/>
                    <a:pt x="13460" y="1206"/>
                    <a:pt x="13433" y="1207"/>
                  </a:cubicBezTo>
                  <a:close/>
                  <a:moveTo>
                    <a:pt x="13569" y="1207"/>
                  </a:moveTo>
                  <a:cubicBezTo>
                    <a:pt x="13542" y="1207"/>
                    <a:pt x="13524" y="1259"/>
                    <a:pt x="13529" y="1321"/>
                  </a:cubicBezTo>
                  <a:cubicBezTo>
                    <a:pt x="13534" y="1384"/>
                    <a:pt x="13559" y="1435"/>
                    <a:pt x="13586" y="1435"/>
                  </a:cubicBezTo>
                  <a:cubicBezTo>
                    <a:pt x="13613" y="1434"/>
                    <a:pt x="13631" y="1383"/>
                    <a:pt x="13626" y="1320"/>
                  </a:cubicBezTo>
                  <a:cubicBezTo>
                    <a:pt x="13621" y="1257"/>
                    <a:pt x="13596" y="1206"/>
                    <a:pt x="13569" y="1207"/>
                  </a:cubicBezTo>
                  <a:close/>
                  <a:moveTo>
                    <a:pt x="13726" y="1207"/>
                  </a:moveTo>
                  <a:cubicBezTo>
                    <a:pt x="13699" y="1207"/>
                    <a:pt x="13681" y="1259"/>
                    <a:pt x="13685" y="1321"/>
                  </a:cubicBezTo>
                  <a:cubicBezTo>
                    <a:pt x="13690" y="1384"/>
                    <a:pt x="13716" y="1435"/>
                    <a:pt x="13743" y="1435"/>
                  </a:cubicBezTo>
                  <a:cubicBezTo>
                    <a:pt x="13770" y="1434"/>
                    <a:pt x="13787" y="1383"/>
                    <a:pt x="13783" y="1320"/>
                  </a:cubicBezTo>
                  <a:cubicBezTo>
                    <a:pt x="13778" y="1257"/>
                    <a:pt x="13753" y="1206"/>
                    <a:pt x="13726" y="1207"/>
                  </a:cubicBezTo>
                  <a:close/>
                  <a:moveTo>
                    <a:pt x="13862" y="1207"/>
                  </a:moveTo>
                  <a:cubicBezTo>
                    <a:pt x="13835" y="1207"/>
                    <a:pt x="13817" y="1259"/>
                    <a:pt x="13822" y="1321"/>
                  </a:cubicBezTo>
                  <a:cubicBezTo>
                    <a:pt x="13827" y="1384"/>
                    <a:pt x="13853" y="1435"/>
                    <a:pt x="13880" y="1435"/>
                  </a:cubicBezTo>
                  <a:cubicBezTo>
                    <a:pt x="13907" y="1434"/>
                    <a:pt x="13925" y="1383"/>
                    <a:pt x="13920" y="1320"/>
                  </a:cubicBezTo>
                  <a:cubicBezTo>
                    <a:pt x="13915" y="1257"/>
                    <a:pt x="13889" y="1206"/>
                    <a:pt x="13862" y="1207"/>
                  </a:cubicBezTo>
                  <a:close/>
                  <a:moveTo>
                    <a:pt x="11774" y="1257"/>
                  </a:moveTo>
                  <a:cubicBezTo>
                    <a:pt x="11747" y="1258"/>
                    <a:pt x="11727" y="1309"/>
                    <a:pt x="11730" y="1372"/>
                  </a:cubicBezTo>
                  <a:cubicBezTo>
                    <a:pt x="11732" y="1434"/>
                    <a:pt x="11757" y="1484"/>
                    <a:pt x="11784" y="1483"/>
                  </a:cubicBezTo>
                  <a:cubicBezTo>
                    <a:pt x="11810" y="1483"/>
                    <a:pt x="11830" y="1431"/>
                    <a:pt x="11828" y="1369"/>
                  </a:cubicBezTo>
                  <a:cubicBezTo>
                    <a:pt x="11825" y="1306"/>
                    <a:pt x="11801" y="1256"/>
                    <a:pt x="11774" y="1257"/>
                  </a:cubicBezTo>
                  <a:close/>
                  <a:moveTo>
                    <a:pt x="7325" y="1307"/>
                  </a:moveTo>
                  <a:cubicBezTo>
                    <a:pt x="7299" y="1308"/>
                    <a:pt x="7275" y="1360"/>
                    <a:pt x="7272" y="1422"/>
                  </a:cubicBezTo>
                  <a:cubicBezTo>
                    <a:pt x="7270" y="1484"/>
                    <a:pt x="7290" y="1534"/>
                    <a:pt x="7317" y="1534"/>
                  </a:cubicBezTo>
                  <a:cubicBezTo>
                    <a:pt x="7344" y="1533"/>
                    <a:pt x="7368" y="1481"/>
                    <a:pt x="7370" y="1419"/>
                  </a:cubicBezTo>
                  <a:cubicBezTo>
                    <a:pt x="7372" y="1356"/>
                    <a:pt x="7352" y="1307"/>
                    <a:pt x="7325" y="1307"/>
                  </a:cubicBezTo>
                  <a:close/>
                  <a:moveTo>
                    <a:pt x="7462" y="1307"/>
                  </a:moveTo>
                  <a:cubicBezTo>
                    <a:pt x="7436" y="1308"/>
                    <a:pt x="7412" y="1360"/>
                    <a:pt x="7409" y="1422"/>
                  </a:cubicBezTo>
                  <a:cubicBezTo>
                    <a:pt x="7407" y="1484"/>
                    <a:pt x="7427" y="1534"/>
                    <a:pt x="7454" y="1534"/>
                  </a:cubicBezTo>
                  <a:cubicBezTo>
                    <a:pt x="7481" y="1533"/>
                    <a:pt x="7505" y="1481"/>
                    <a:pt x="7507" y="1419"/>
                  </a:cubicBezTo>
                  <a:cubicBezTo>
                    <a:pt x="7509" y="1357"/>
                    <a:pt x="7489" y="1307"/>
                    <a:pt x="7462" y="1307"/>
                  </a:cubicBezTo>
                  <a:close/>
                  <a:moveTo>
                    <a:pt x="7618" y="1307"/>
                  </a:moveTo>
                  <a:cubicBezTo>
                    <a:pt x="7591" y="1308"/>
                    <a:pt x="7568" y="1360"/>
                    <a:pt x="7566" y="1422"/>
                  </a:cubicBezTo>
                  <a:cubicBezTo>
                    <a:pt x="7563" y="1484"/>
                    <a:pt x="7584" y="1534"/>
                    <a:pt x="7611" y="1534"/>
                  </a:cubicBezTo>
                  <a:cubicBezTo>
                    <a:pt x="7638" y="1533"/>
                    <a:pt x="7661" y="1481"/>
                    <a:pt x="7663" y="1419"/>
                  </a:cubicBezTo>
                  <a:cubicBezTo>
                    <a:pt x="7665" y="1357"/>
                    <a:pt x="7645" y="1307"/>
                    <a:pt x="7618" y="1307"/>
                  </a:cubicBezTo>
                  <a:close/>
                  <a:moveTo>
                    <a:pt x="6350" y="1358"/>
                  </a:moveTo>
                  <a:cubicBezTo>
                    <a:pt x="6324" y="1358"/>
                    <a:pt x="6299" y="1408"/>
                    <a:pt x="6295" y="1471"/>
                  </a:cubicBezTo>
                  <a:cubicBezTo>
                    <a:pt x="6292" y="1533"/>
                    <a:pt x="6311" y="1585"/>
                    <a:pt x="6338" y="1584"/>
                  </a:cubicBezTo>
                  <a:cubicBezTo>
                    <a:pt x="6365" y="1583"/>
                    <a:pt x="6389" y="1531"/>
                    <a:pt x="6393" y="1469"/>
                  </a:cubicBezTo>
                  <a:cubicBezTo>
                    <a:pt x="6396" y="1407"/>
                    <a:pt x="6377" y="1357"/>
                    <a:pt x="6350" y="1358"/>
                  </a:cubicBezTo>
                  <a:close/>
                  <a:moveTo>
                    <a:pt x="6506" y="1358"/>
                  </a:moveTo>
                  <a:cubicBezTo>
                    <a:pt x="6479" y="1358"/>
                    <a:pt x="6455" y="1408"/>
                    <a:pt x="6452" y="1471"/>
                  </a:cubicBezTo>
                  <a:cubicBezTo>
                    <a:pt x="6448" y="1533"/>
                    <a:pt x="6467" y="1585"/>
                    <a:pt x="6494" y="1584"/>
                  </a:cubicBezTo>
                  <a:cubicBezTo>
                    <a:pt x="6521" y="1583"/>
                    <a:pt x="6546" y="1531"/>
                    <a:pt x="6549" y="1469"/>
                  </a:cubicBezTo>
                  <a:cubicBezTo>
                    <a:pt x="6552" y="1407"/>
                    <a:pt x="6533" y="1357"/>
                    <a:pt x="6506" y="1358"/>
                  </a:cubicBezTo>
                  <a:close/>
                  <a:moveTo>
                    <a:pt x="6643" y="1358"/>
                  </a:moveTo>
                  <a:cubicBezTo>
                    <a:pt x="6616" y="1358"/>
                    <a:pt x="6592" y="1410"/>
                    <a:pt x="6589" y="1472"/>
                  </a:cubicBezTo>
                  <a:cubicBezTo>
                    <a:pt x="6585" y="1535"/>
                    <a:pt x="6604" y="1585"/>
                    <a:pt x="6631" y="1584"/>
                  </a:cubicBezTo>
                  <a:cubicBezTo>
                    <a:pt x="6658" y="1583"/>
                    <a:pt x="6683" y="1531"/>
                    <a:pt x="6686" y="1469"/>
                  </a:cubicBezTo>
                  <a:cubicBezTo>
                    <a:pt x="6689" y="1407"/>
                    <a:pt x="6670" y="1357"/>
                    <a:pt x="6643" y="1358"/>
                  </a:cubicBezTo>
                  <a:close/>
                  <a:moveTo>
                    <a:pt x="6779" y="1358"/>
                  </a:moveTo>
                  <a:cubicBezTo>
                    <a:pt x="6752" y="1358"/>
                    <a:pt x="6729" y="1410"/>
                    <a:pt x="6726" y="1472"/>
                  </a:cubicBezTo>
                  <a:cubicBezTo>
                    <a:pt x="6722" y="1535"/>
                    <a:pt x="6741" y="1585"/>
                    <a:pt x="6768" y="1584"/>
                  </a:cubicBezTo>
                  <a:cubicBezTo>
                    <a:pt x="6795" y="1583"/>
                    <a:pt x="6820" y="1531"/>
                    <a:pt x="6823" y="1469"/>
                  </a:cubicBezTo>
                  <a:cubicBezTo>
                    <a:pt x="6826" y="1407"/>
                    <a:pt x="6806" y="1357"/>
                    <a:pt x="6779" y="1358"/>
                  </a:cubicBezTo>
                  <a:close/>
                  <a:moveTo>
                    <a:pt x="6916" y="1358"/>
                  </a:moveTo>
                  <a:cubicBezTo>
                    <a:pt x="6889" y="1358"/>
                    <a:pt x="6865" y="1410"/>
                    <a:pt x="6862" y="1472"/>
                  </a:cubicBezTo>
                  <a:cubicBezTo>
                    <a:pt x="6859" y="1535"/>
                    <a:pt x="6878" y="1585"/>
                    <a:pt x="6905" y="1584"/>
                  </a:cubicBezTo>
                  <a:cubicBezTo>
                    <a:pt x="6932" y="1583"/>
                    <a:pt x="6957" y="1531"/>
                    <a:pt x="6960" y="1469"/>
                  </a:cubicBezTo>
                  <a:cubicBezTo>
                    <a:pt x="6962" y="1407"/>
                    <a:pt x="6943" y="1357"/>
                    <a:pt x="6916" y="1358"/>
                  </a:cubicBezTo>
                  <a:close/>
                  <a:moveTo>
                    <a:pt x="7052" y="1358"/>
                  </a:moveTo>
                  <a:cubicBezTo>
                    <a:pt x="7026" y="1358"/>
                    <a:pt x="7001" y="1410"/>
                    <a:pt x="6999" y="1472"/>
                  </a:cubicBezTo>
                  <a:cubicBezTo>
                    <a:pt x="6996" y="1535"/>
                    <a:pt x="7016" y="1585"/>
                    <a:pt x="7043" y="1584"/>
                  </a:cubicBezTo>
                  <a:cubicBezTo>
                    <a:pt x="7070" y="1583"/>
                    <a:pt x="7094" y="1531"/>
                    <a:pt x="7096" y="1469"/>
                  </a:cubicBezTo>
                  <a:cubicBezTo>
                    <a:pt x="7099" y="1407"/>
                    <a:pt x="7079" y="1357"/>
                    <a:pt x="7052" y="1358"/>
                  </a:cubicBezTo>
                  <a:close/>
                  <a:moveTo>
                    <a:pt x="7189" y="1358"/>
                  </a:moveTo>
                  <a:cubicBezTo>
                    <a:pt x="7162" y="1358"/>
                    <a:pt x="7138" y="1410"/>
                    <a:pt x="7135" y="1472"/>
                  </a:cubicBezTo>
                  <a:cubicBezTo>
                    <a:pt x="7133" y="1535"/>
                    <a:pt x="7153" y="1585"/>
                    <a:pt x="7179" y="1584"/>
                  </a:cubicBezTo>
                  <a:cubicBezTo>
                    <a:pt x="7206" y="1583"/>
                    <a:pt x="7231" y="1531"/>
                    <a:pt x="7233" y="1469"/>
                  </a:cubicBezTo>
                  <a:cubicBezTo>
                    <a:pt x="7236" y="1407"/>
                    <a:pt x="7216" y="1357"/>
                    <a:pt x="7189" y="1358"/>
                  </a:cubicBezTo>
                  <a:close/>
                  <a:moveTo>
                    <a:pt x="3601" y="1408"/>
                  </a:moveTo>
                  <a:cubicBezTo>
                    <a:pt x="3574" y="1409"/>
                    <a:pt x="3546" y="1459"/>
                    <a:pt x="3539" y="1521"/>
                  </a:cubicBezTo>
                  <a:cubicBezTo>
                    <a:pt x="3533" y="1583"/>
                    <a:pt x="3549" y="1633"/>
                    <a:pt x="3576" y="1633"/>
                  </a:cubicBezTo>
                  <a:cubicBezTo>
                    <a:pt x="3603" y="1632"/>
                    <a:pt x="3631" y="1582"/>
                    <a:pt x="3637" y="1519"/>
                  </a:cubicBezTo>
                  <a:cubicBezTo>
                    <a:pt x="3644" y="1457"/>
                    <a:pt x="3627" y="1407"/>
                    <a:pt x="3601" y="1408"/>
                  </a:cubicBezTo>
                  <a:close/>
                  <a:moveTo>
                    <a:pt x="3737" y="1408"/>
                  </a:moveTo>
                  <a:cubicBezTo>
                    <a:pt x="3710" y="1408"/>
                    <a:pt x="3683" y="1459"/>
                    <a:pt x="3676" y="1521"/>
                  </a:cubicBezTo>
                  <a:cubicBezTo>
                    <a:pt x="3670" y="1583"/>
                    <a:pt x="3687" y="1633"/>
                    <a:pt x="3714" y="1633"/>
                  </a:cubicBezTo>
                  <a:cubicBezTo>
                    <a:pt x="3741" y="1632"/>
                    <a:pt x="3768" y="1582"/>
                    <a:pt x="3774" y="1519"/>
                  </a:cubicBezTo>
                  <a:cubicBezTo>
                    <a:pt x="3781" y="1457"/>
                    <a:pt x="3764" y="1407"/>
                    <a:pt x="3737" y="1408"/>
                  </a:cubicBezTo>
                  <a:close/>
                  <a:moveTo>
                    <a:pt x="4985" y="1408"/>
                  </a:moveTo>
                  <a:cubicBezTo>
                    <a:pt x="4958" y="1409"/>
                    <a:pt x="4932" y="1459"/>
                    <a:pt x="4927" y="1521"/>
                  </a:cubicBezTo>
                  <a:cubicBezTo>
                    <a:pt x="4922" y="1583"/>
                    <a:pt x="4940" y="1633"/>
                    <a:pt x="4967" y="1633"/>
                  </a:cubicBezTo>
                  <a:cubicBezTo>
                    <a:pt x="4994" y="1632"/>
                    <a:pt x="5020" y="1582"/>
                    <a:pt x="5025" y="1519"/>
                  </a:cubicBezTo>
                  <a:cubicBezTo>
                    <a:pt x="5030" y="1457"/>
                    <a:pt x="5012" y="1407"/>
                    <a:pt x="4985" y="1408"/>
                  </a:cubicBezTo>
                  <a:close/>
                  <a:moveTo>
                    <a:pt x="5122" y="1408"/>
                  </a:moveTo>
                  <a:cubicBezTo>
                    <a:pt x="5095" y="1408"/>
                    <a:pt x="5069" y="1459"/>
                    <a:pt x="5064" y="1521"/>
                  </a:cubicBezTo>
                  <a:cubicBezTo>
                    <a:pt x="5059" y="1583"/>
                    <a:pt x="5077" y="1633"/>
                    <a:pt x="5103" y="1633"/>
                  </a:cubicBezTo>
                  <a:cubicBezTo>
                    <a:pt x="5130" y="1632"/>
                    <a:pt x="5157" y="1582"/>
                    <a:pt x="5162" y="1519"/>
                  </a:cubicBezTo>
                  <a:cubicBezTo>
                    <a:pt x="5166" y="1457"/>
                    <a:pt x="5149" y="1407"/>
                    <a:pt x="5122" y="1408"/>
                  </a:cubicBezTo>
                  <a:close/>
                  <a:moveTo>
                    <a:pt x="5258" y="1408"/>
                  </a:moveTo>
                  <a:cubicBezTo>
                    <a:pt x="5231" y="1409"/>
                    <a:pt x="5205" y="1459"/>
                    <a:pt x="5201" y="1521"/>
                  </a:cubicBezTo>
                  <a:cubicBezTo>
                    <a:pt x="5196" y="1583"/>
                    <a:pt x="5214" y="1633"/>
                    <a:pt x="5241" y="1633"/>
                  </a:cubicBezTo>
                  <a:cubicBezTo>
                    <a:pt x="5268" y="1632"/>
                    <a:pt x="5294" y="1582"/>
                    <a:pt x="5298" y="1519"/>
                  </a:cubicBezTo>
                  <a:cubicBezTo>
                    <a:pt x="5303" y="1457"/>
                    <a:pt x="5285" y="1407"/>
                    <a:pt x="5258" y="1408"/>
                  </a:cubicBezTo>
                  <a:close/>
                  <a:moveTo>
                    <a:pt x="16537" y="1408"/>
                  </a:moveTo>
                  <a:cubicBezTo>
                    <a:pt x="16510" y="1409"/>
                    <a:pt x="16494" y="1460"/>
                    <a:pt x="16502" y="1523"/>
                  </a:cubicBezTo>
                  <a:cubicBezTo>
                    <a:pt x="16510" y="1586"/>
                    <a:pt x="16538" y="1636"/>
                    <a:pt x="16565" y="1636"/>
                  </a:cubicBezTo>
                  <a:cubicBezTo>
                    <a:pt x="16593" y="1635"/>
                    <a:pt x="16608" y="1584"/>
                    <a:pt x="16600" y="1521"/>
                  </a:cubicBezTo>
                  <a:cubicBezTo>
                    <a:pt x="16592" y="1458"/>
                    <a:pt x="16564" y="1407"/>
                    <a:pt x="16537" y="1408"/>
                  </a:cubicBezTo>
                  <a:close/>
                  <a:moveTo>
                    <a:pt x="16674" y="1408"/>
                  </a:moveTo>
                  <a:cubicBezTo>
                    <a:pt x="16647" y="1409"/>
                    <a:pt x="16631" y="1460"/>
                    <a:pt x="16639" y="1523"/>
                  </a:cubicBezTo>
                  <a:cubicBezTo>
                    <a:pt x="16647" y="1586"/>
                    <a:pt x="16675" y="1636"/>
                    <a:pt x="16702" y="1636"/>
                  </a:cubicBezTo>
                  <a:cubicBezTo>
                    <a:pt x="16729" y="1635"/>
                    <a:pt x="16745" y="1584"/>
                    <a:pt x="16737" y="1521"/>
                  </a:cubicBezTo>
                  <a:cubicBezTo>
                    <a:pt x="16729" y="1458"/>
                    <a:pt x="16701" y="1407"/>
                    <a:pt x="16674" y="1408"/>
                  </a:cubicBezTo>
                  <a:close/>
                  <a:moveTo>
                    <a:pt x="16810" y="1408"/>
                  </a:moveTo>
                  <a:cubicBezTo>
                    <a:pt x="16783" y="1409"/>
                    <a:pt x="16768" y="1460"/>
                    <a:pt x="16776" y="1523"/>
                  </a:cubicBezTo>
                  <a:cubicBezTo>
                    <a:pt x="16784" y="1586"/>
                    <a:pt x="16813" y="1636"/>
                    <a:pt x="16840" y="1636"/>
                  </a:cubicBezTo>
                  <a:cubicBezTo>
                    <a:pt x="16867" y="1635"/>
                    <a:pt x="16882" y="1584"/>
                    <a:pt x="16874" y="1521"/>
                  </a:cubicBezTo>
                  <a:cubicBezTo>
                    <a:pt x="16866" y="1458"/>
                    <a:pt x="16837" y="1407"/>
                    <a:pt x="16810" y="1408"/>
                  </a:cubicBezTo>
                  <a:close/>
                  <a:moveTo>
                    <a:pt x="16966" y="1408"/>
                  </a:moveTo>
                  <a:cubicBezTo>
                    <a:pt x="16939" y="1408"/>
                    <a:pt x="16924" y="1460"/>
                    <a:pt x="16933" y="1523"/>
                  </a:cubicBezTo>
                  <a:cubicBezTo>
                    <a:pt x="16941" y="1586"/>
                    <a:pt x="16970" y="1636"/>
                    <a:pt x="16997" y="1636"/>
                  </a:cubicBezTo>
                  <a:cubicBezTo>
                    <a:pt x="17024" y="1635"/>
                    <a:pt x="17039" y="1584"/>
                    <a:pt x="17030" y="1521"/>
                  </a:cubicBezTo>
                  <a:cubicBezTo>
                    <a:pt x="17022" y="1458"/>
                    <a:pt x="16993" y="1407"/>
                    <a:pt x="16966" y="1408"/>
                  </a:cubicBezTo>
                  <a:close/>
                  <a:moveTo>
                    <a:pt x="17103" y="1408"/>
                  </a:moveTo>
                  <a:cubicBezTo>
                    <a:pt x="17076" y="1408"/>
                    <a:pt x="17061" y="1460"/>
                    <a:pt x="17069" y="1523"/>
                  </a:cubicBezTo>
                  <a:cubicBezTo>
                    <a:pt x="17078" y="1586"/>
                    <a:pt x="17107" y="1636"/>
                    <a:pt x="17134" y="1636"/>
                  </a:cubicBezTo>
                  <a:cubicBezTo>
                    <a:pt x="17161" y="1635"/>
                    <a:pt x="17176" y="1584"/>
                    <a:pt x="17167" y="1521"/>
                  </a:cubicBezTo>
                  <a:cubicBezTo>
                    <a:pt x="17159" y="1458"/>
                    <a:pt x="17130" y="1407"/>
                    <a:pt x="17103" y="1408"/>
                  </a:cubicBezTo>
                  <a:close/>
                  <a:moveTo>
                    <a:pt x="14448" y="1458"/>
                  </a:moveTo>
                  <a:cubicBezTo>
                    <a:pt x="14421" y="1459"/>
                    <a:pt x="14404" y="1510"/>
                    <a:pt x="14409" y="1573"/>
                  </a:cubicBezTo>
                  <a:cubicBezTo>
                    <a:pt x="14415" y="1636"/>
                    <a:pt x="14441" y="1687"/>
                    <a:pt x="14468" y="1686"/>
                  </a:cubicBezTo>
                  <a:cubicBezTo>
                    <a:pt x="14495" y="1685"/>
                    <a:pt x="14513" y="1634"/>
                    <a:pt x="14507" y="1571"/>
                  </a:cubicBezTo>
                  <a:cubicBezTo>
                    <a:pt x="14502" y="1508"/>
                    <a:pt x="14475" y="1458"/>
                    <a:pt x="14448" y="1458"/>
                  </a:cubicBezTo>
                  <a:close/>
                  <a:moveTo>
                    <a:pt x="14585" y="1458"/>
                  </a:moveTo>
                  <a:cubicBezTo>
                    <a:pt x="14558" y="1459"/>
                    <a:pt x="14541" y="1510"/>
                    <a:pt x="14546" y="1573"/>
                  </a:cubicBezTo>
                  <a:cubicBezTo>
                    <a:pt x="14552" y="1636"/>
                    <a:pt x="14578" y="1687"/>
                    <a:pt x="14605" y="1686"/>
                  </a:cubicBezTo>
                  <a:cubicBezTo>
                    <a:pt x="14633" y="1685"/>
                    <a:pt x="14650" y="1634"/>
                    <a:pt x="14644" y="1571"/>
                  </a:cubicBezTo>
                  <a:cubicBezTo>
                    <a:pt x="14638" y="1508"/>
                    <a:pt x="14612" y="1458"/>
                    <a:pt x="14585" y="1458"/>
                  </a:cubicBezTo>
                  <a:close/>
                  <a:moveTo>
                    <a:pt x="14722" y="1458"/>
                  </a:moveTo>
                  <a:cubicBezTo>
                    <a:pt x="14695" y="1459"/>
                    <a:pt x="14677" y="1510"/>
                    <a:pt x="14683" y="1573"/>
                  </a:cubicBezTo>
                  <a:cubicBezTo>
                    <a:pt x="14689" y="1636"/>
                    <a:pt x="14715" y="1687"/>
                    <a:pt x="14742" y="1686"/>
                  </a:cubicBezTo>
                  <a:cubicBezTo>
                    <a:pt x="14770" y="1685"/>
                    <a:pt x="14787" y="1634"/>
                    <a:pt x="14781" y="1571"/>
                  </a:cubicBezTo>
                  <a:cubicBezTo>
                    <a:pt x="14775" y="1508"/>
                    <a:pt x="14749" y="1458"/>
                    <a:pt x="14722" y="1458"/>
                  </a:cubicBezTo>
                  <a:close/>
                  <a:moveTo>
                    <a:pt x="14858" y="1458"/>
                  </a:moveTo>
                  <a:cubicBezTo>
                    <a:pt x="14831" y="1459"/>
                    <a:pt x="14814" y="1510"/>
                    <a:pt x="14820" y="1573"/>
                  </a:cubicBezTo>
                  <a:cubicBezTo>
                    <a:pt x="14826" y="1636"/>
                    <a:pt x="14853" y="1687"/>
                    <a:pt x="14880" y="1686"/>
                  </a:cubicBezTo>
                  <a:cubicBezTo>
                    <a:pt x="14907" y="1685"/>
                    <a:pt x="14924" y="1634"/>
                    <a:pt x="14918" y="1571"/>
                  </a:cubicBezTo>
                  <a:cubicBezTo>
                    <a:pt x="14912" y="1508"/>
                    <a:pt x="14885" y="1458"/>
                    <a:pt x="14858" y="1458"/>
                  </a:cubicBezTo>
                  <a:close/>
                  <a:moveTo>
                    <a:pt x="14995" y="1458"/>
                  </a:moveTo>
                  <a:cubicBezTo>
                    <a:pt x="14968" y="1459"/>
                    <a:pt x="14951" y="1510"/>
                    <a:pt x="14957" y="1573"/>
                  </a:cubicBezTo>
                  <a:cubicBezTo>
                    <a:pt x="14963" y="1636"/>
                    <a:pt x="14990" y="1687"/>
                    <a:pt x="15017" y="1686"/>
                  </a:cubicBezTo>
                  <a:cubicBezTo>
                    <a:pt x="15044" y="1685"/>
                    <a:pt x="15061" y="1634"/>
                    <a:pt x="15055" y="1571"/>
                  </a:cubicBezTo>
                  <a:cubicBezTo>
                    <a:pt x="15048" y="1508"/>
                    <a:pt x="15022" y="1458"/>
                    <a:pt x="14995" y="1458"/>
                  </a:cubicBezTo>
                  <a:close/>
                  <a:moveTo>
                    <a:pt x="15151" y="1458"/>
                  </a:moveTo>
                  <a:cubicBezTo>
                    <a:pt x="15124" y="1459"/>
                    <a:pt x="15107" y="1510"/>
                    <a:pt x="15113" y="1573"/>
                  </a:cubicBezTo>
                  <a:cubicBezTo>
                    <a:pt x="15119" y="1636"/>
                    <a:pt x="15147" y="1687"/>
                    <a:pt x="15174" y="1686"/>
                  </a:cubicBezTo>
                  <a:cubicBezTo>
                    <a:pt x="15201" y="1685"/>
                    <a:pt x="15217" y="1634"/>
                    <a:pt x="15211" y="1571"/>
                  </a:cubicBezTo>
                  <a:cubicBezTo>
                    <a:pt x="15205" y="1508"/>
                    <a:pt x="15178" y="1458"/>
                    <a:pt x="15151" y="1458"/>
                  </a:cubicBezTo>
                  <a:close/>
                  <a:moveTo>
                    <a:pt x="15287" y="1458"/>
                  </a:moveTo>
                  <a:cubicBezTo>
                    <a:pt x="15260" y="1459"/>
                    <a:pt x="15244" y="1510"/>
                    <a:pt x="15250" y="1573"/>
                  </a:cubicBezTo>
                  <a:cubicBezTo>
                    <a:pt x="15256" y="1636"/>
                    <a:pt x="15284" y="1687"/>
                    <a:pt x="15311" y="1686"/>
                  </a:cubicBezTo>
                  <a:cubicBezTo>
                    <a:pt x="15338" y="1685"/>
                    <a:pt x="15355" y="1634"/>
                    <a:pt x="15348" y="1571"/>
                  </a:cubicBezTo>
                  <a:cubicBezTo>
                    <a:pt x="15342" y="1508"/>
                    <a:pt x="15314" y="1458"/>
                    <a:pt x="15287" y="1458"/>
                  </a:cubicBezTo>
                  <a:close/>
                  <a:moveTo>
                    <a:pt x="15424" y="1458"/>
                  </a:moveTo>
                  <a:cubicBezTo>
                    <a:pt x="15397" y="1459"/>
                    <a:pt x="15380" y="1510"/>
                    <a:pt x="15387" y="1573"/>
                  </a:cubicBezTo>
                  <a:cubicBezTo>
                    <a:pt x="15393" y="1636"/>
                    <a:pt x="15421" y="1687"/>
                    <a:pt x="15448" y="1686"/>
                  </a:cubicBezTo>
                  <a:cubicBezTo>
                    <a:pt x="15475" y="1685"/>
                    <a:pt x="15492" y="1634"/>
                    <a:pt x="15485" y="1571"/>
                  </a:cubicBezTo>
                  <a:cubicBezTo>
                    <a:pt x="15479" y="1508"/>
                    <a:pt x="15451" y="1458"/>
                    <a:pt x="15424" y="1458"/>
                  </a:cubicBezTo>
                  <a:close/>
                  <a:moveTo>
                    <a:pt x="15561" y="1458"/>
                  </a:moveTo>
                  <a:cubicBezTo>
                    <a:pt x="15534" y="1459"/>
                    <a:pt x="15517" y="1510"/>
                    <a:pt x="15524" y="1573"/>
                  </a:cubicBezTo>
                  <a:cubicBezTo>
                    <a:pt x="15531" y="1636"/>
                    <a:pt x="15558" y="1687"/>
                    <a:pt x="15585" y="1686"/>
                  </a:cubicBezTo>
                  <a:cubicBezTo>
                    <a:pt x="15612" y="1685"/>
                    <a:pt x="15629" y="1634"/>
                    <a:pt x="15622" y="1571"/>
                  </a:cubicBezTo>
                  <a:cubicBezTo>
                    <a:pt x="15615" y="1508"/>
                    <a:pt x="15588" y="1458"/>
                    <a:pt x="15561" y="1458"/>
                  </a:cubicBezTo>
                  <a:close/>
                  <a:moveTo>
                    <a:pt x="15697" y="1458"/>
                  </a:moveTo>
                  <a:cubicBezTo>
                    <a:pt x="15670" y="1459"/>
                    <a:pt x="15654" y="1510"/>
                    <a:pt x="15661" y="1573"/>
                  </a:cubicBezTo>
                  <a:cubicBezTo>
                    <a:pt x="15668" y="1636"/>
                    <a:pt x="15695" y="1687"/>
                    <a:pt x="15722" y="1686"/>
                  </a:cubicBezTo>
                  <a:cubicBezTo>
                    <a:pt x="15749" y="1685"/>
                    <a:pt x="15766" y="1634"/>
                    <a:pt x="15759" y="1571"/>
                  </a:cubicBezTo>
                  <a:cubicBezTo>
                    <a:pt x="15752" y="1508"/>
                    <a:pt x="15724" y="1458"/>
                    <a:pt x="15697" y="1458"/>
                  </a:cubicBezTo>
                  <a:close/>
                  <a:moveTo>
                    <a:pt x="15834" y="1458"/>
                  </a:moveTo>
                  <a:cubicBezTo>
                    <a:pt x="15807" y="1459"/>
                    <a:pt x="15791" y="1510"/>
                    <a:pt x="15798" y="1573"/>
                  </a:cubicBezTo>
                  <a:cubicBezTo>
                    <a:pt x="15805" y="1636"/>
                    <a:pt x="15833" y="1687"/>
                    <a:pt x="15860" y="1686"/>
                  </a:cubicBezTo>
                  <a:cubicBezTo>
                    <a:pt x="15887" y="1685"/>
                    <a:pt x="15903" y="1634"/>
                    <a:pt x="15896" y="1571"/>
                  </a:cubicBezTo>
                  <a:cubicBezTo>
                    <a:pt x="15889" y="1508"/>
                    <a:pt x="15861" y="1458"/>
                    <a:pt x="15834" y="1458"/>
                  </a:cubicBezTo>
                  <a:close/>
                  <a:moveTo>
                    <a:pt x="15990" y="1458"/>
                  </a:moveTo>
                  <a:cubicBezTo>
                    <a:pt x="15963" y="1459"/>
                    <a:pt x="15947" y="1510"/>
                    <a:pt x="15954" y="1573"/>
                  </a:cubicBezTo>
                  <a:cubicBezTo>
                    <a:pt x="15962" y="1636"/>
                    <a:pt x="15989" y="1687"/>
                    <a:pt x="16016" y="1686"/>
                  </a:cubicBezTo>
                  <a:cubicBezTo>
                    <a:pt x="16043" y="1685"/>
                    <a:pt x="16060" y="1634"/>
                    <a:pt x="16052" y="1571"/>
                  </a:cubicBezTo>
                  <a:cubicBezTo>
                    <a:pt x="16045" y="1508"/>
                    <a:pt x="16017" y="1458"/>
                    <a:pt x="15990" y="1458"/>
                  </a:cubicBezTo>
                  <a:close/>
                  <a:moveTo>
                    <a:pt x="16127" y="1458"/>
                  </a:moveTo>
                  <a:cubicBezTo>
                    <a:pt x="16100" y="1459"/>
                    <a:pt x="16084" y="1510"/>
                    <a:pt x="16091" y="1573"/>
                  </a:cubicBezTo>
                  <a:cubicBezTo>
                    <a:pt x="16099" y="1636"/>
                    <a:pt x="16126" y="1687"/>
                    <a:pt x="16154" y="1686"/>
                  </a:cubicBezTo>
                  <a:cubicBezTo>
                    <a:pt x="16181" y="1685"/>
                    <a:pt x="16196" y="1634"/>
                    <a:pt x="16189" y="1571"/>
                  </a:cubicBezTo>
                  <a:cubicBezTo>
                    <a:pt x="16182" y="1508"/>
                    <a:pt x="16154" y="1458"/>
                    <a:pt x="16127" y="1458"/>
                  </a:cubicBezTo>
                  <a:close/>
                  <a:moveTo>
                    <a:pt x="16264" y="1458"/>
                  </a:moveTo>
                  <a:cubicBezTo>
                    <a:pt x="16237" y="1459"/>
                    <a:pt x="16221" y="1510"/>
                    <a:pt x="16228" y="1573"/>
                  </a:cubicBezTo>
                  <a:cubicBezTo>
                    <a:pt x="16236" y="1636"/>
                    <a:pt x="16264" y="1687"/>
                    <a:pt x="16291" y="1686"/>
                  </a:cubicBezTo>
                  <a:cubicBezTo>
                    <a:pt x="16318" y="1685"/>
                    <a:pt x="16334" y="1634"/>
                    <a:pt x="16326" y="1571"/>
                  </a:cubicBezTo>
                  <a:cubicBezTo>
                    <a:pt x="16318" y="1508"/>
                    <a:pt x="16291" y="1458"/>
                    <a:pt x="16264" y="1458"/>
                  </a:cubicBezTo>
                  <a:close/>
                  <a:moveTo>
                    <a:pt x="16400" y="1458"/>
                  </a:moveTo>
                  <a:cubicBezTo>
                    <a:pt x="16373" y="1459"/>
                    <a:pt x="16357" y="1510"/>
                    <a:pt x="16365" y="1573"/>
                  </a:cubicBezTo>
                  <a:cubicBezTo>
                    <a:pt x="16373" y="1636"/>
                    <a:pt x="16401" y="1687"/>
                    <a:pt x="16428" y="1686"/>
                  </a:cubicBezTo>
                  <a:cubicBezTo>
                    <a:pt x="16455" y="1685"/>
                    <a:pt x="16471" y="1634"/>
                    <a:pt x="16463" y="1571"/>
                  </a:cubicBezTo>
                  <a:cubicBezTo>
                    <a:pt x="16455" y="1508"/>
                    <a:pt x="16427" y="1458"/>
                    <a:pt x="16400" y="1458"/>
                  </a:cubicBezTo>
                  <a:close/>
                  <a:moveTo>
                    <a:pt x="12204" y="1508"/>
                  </a:moveTo>
                  <a:cubicBezTo>
                    <a:pt x="12177" y="1509"/>
                    <a:pt x="12157" y="1561"/>
                    <a:pt x="12160" y="1623"/>
                  </a:cubicBezTo>
                  <a:cubicBezTo>
                    <a:pt x="12163" y="1686"/>
                    <a:pt x="12188" y="1735"/>
                    <a:pt x="12215" y="1735"/>
                  </a:cubicBezTo>
                  <a:cubicBezTo>
                    <a:pt x="12242" y="1734"/>
                    <a:pt x="12261" y="1683"/>
                    <a:pt x="12258" y="1620"/>
                  </a:cubicBezTo>
                  <a:cubicBezTo>
                    <a:pt x="12255" y="1557"/>
                    <a:pt x="12231" y="1508"/>
                    <a:pt x="12204" y="1508"/>
                  </a:cubicBezTo>
                  <a:close/>
                  <a:moveTo>
                    <a:pt x="12340" y="1508"/>
                  </a:moveTo>
                  <a:cubicBezTo>
                    <a:pt x="12313" y="1509"/>
                    <a:pt x="12294" y="1561"/>
                    <a:pt x="12297" y="1623"/>
                  </a:cubicBezTo>
                  <a:cubicBezTo>
                    <a:pt x="12301" y="1686"/>
                    <a:pt x="12325" y="1735"/>
                    <a:pt x="12352" y="1735"/>
                  </a:cubicBezTo>
                  <a:cubicBezTo>
                    <a:pt x="12379" y="1734"/>
                    <a:pt x="12398" y="1683"/>
                    <a:pt x="12395" y="1620"/>
                  </a:cubicBezTo>
                  <a:cubicBezTo>
                    <a:pt x="12392" y="1557"/>
                    <a:pt x="12367" y="1508"/>
                    <a:pt x="12340" y="1508"/>
                  </a:cubicBezTo>
                  <a:close/>
                  <a:moveTo>
                    <a:pt x="12477" y="1508"/>
                  </a:moveTo>
                  <a:cubicBezTo>
                    <a:pt x="12450" y="1509"/>
                    <a:pt x="12431" y="1561"/>
                    <a:pt x="12434" y="1623"/>
                  </a:cubicBezTo>
                  <a:cubicBezTo>
                    <a:pt x="12437" y="1686"/>
                    <a:pt x="12462" y="1735"/>
                    <a:pt x="12489" y="1735"/>
                  </a:cubicBezTo>
                  <a:cubicBezTo>
                    <a:pt x="12516" y="1734"/>
                    <a:pt x="12535" y="1683"/>
                    <a:pt x="12532" y="1620"/>
                  </a:cubicBezTo>
                  <a:cubicBezTo>
                    <a:pt x="12529" y="1557"/>
                    <a:pt x="12504" y="1508"/>
                    <a:pt x="12477" y="1508"/>
                  </a:cubicBezTo>
                  <a:close/>
                  <a:moveTo>
                    <a:pt x="12613" y="1508"/>
                  </a:moveTo>
                  <a:cubicBezTo>
                    <a:pt x="12586" y="1509"/>
                    <a:pt x="12568" y="1561"/>
                    <a:pt x="12571" y="1623"/>
                  </a:cubicBezTo>
                  <a:cubicBezTo>
                    <a:pt x="12575" y="1686"/>
                    <a:pt x="12599" y="1735"/>
                    <a:pt x="12626" y="1735"/>
                  </a:cubicBezTo>
                  <a:cubicBezTo>
                    <a:pt x="12653" y="1734"/>
                    <a:pt x="12672" y="1684"/>
                    <a:pt x="12669" y="1622"/>
                  </a:cubicBezTo>
                  <a:cubicBezTo>
                    <a:pt x="12665" y="1559"/>
                    <a:pt x="12640" y="1508"/>
                    <a:pt x="12613" y="1508"/>
                  </a:cubicBezTo>
                  <a:close/>
                  <a:moveTo>
                    <a:pt x="12770" y="1508"/>
                  </a:moveTo>
                  <a:cubicBezTo>
                    <a:pt x="12743" y="1509"/>
                    <a:pt x="12724" y="1560"/>
                    <a:pt x="12727" y="1623"/>
                  </a:cubicBezTo>
                  <a:cubicBezTo>
                    <a:pt x="12731" y="1686"/>
                    <a:pt x="12756" y="1735"/>
                    <a:pt x="12783" y="1735"/>
                  </a:cubicBezTo>
                  <a:cubicBezTo>
                    <a:pt x="12810" y="1734"/>
                    <a:pt x="12829" y="1683"/>
                    <a:pt x="12825" y="1620"/>
                  </a:cubicBezTo>
                  <a:cubicBezTo>
                    <a:pt x="12821" y="1557"/>
                    <a:pt x="12797" y="1508"/>
                    <a:pt x="12770" y="1508"/>
                  </a:cubicBezTo>
                  <a:close/>
                  <a:moveTo>
                    <a:pt x="12906" y="1508"/>
                  </a:moveTo>
                  <a:cubicBezTo>
                    <a:pt x="12879" y="1509"/>
                    <a:pt x="12861" y="1560"/>
                    <a:pt x="12864" y="1623"/>
                  </a:cubicBezTo>
                  <a:cubicBezTo>
                    <a:pt x="12868" y="1686"/>
                    <a:pt x="12893" y="1735"/>
                    <a:pt x="12920" y="1735"/>
                  </a:cubicBezTo>
                  <a:cubicBezTo>
                    <a:pt x="12947" y="1734"/>
                    <a:pt x="12966" y="1683"/>
                    <a:pt x="12962" y="1620"/>
                  </a:cubicBezTo>
                  <a:cubicBezTo>
                    <a:pt x="12958" y="1557"/>
                    <a:pt x="12933" y="1508"/>
                    <a:pt x="12906" y="1508"/>
                  </a:cubicBezTo>
                  <a:close/>
                  <a:moveTo>
                    <a:pt x="13043" y="1508"/>
                  </a:moveTo>
                  <a:cubicBezTo>
                    <a:pt x="13016" y="1509"/>
                    <a:pt x="12997" y="1560"/>
                    <a:pt x="13001" y="1623"/>
                  </a:cubicBezTo>
                  <a:cubicBezTo>
                    <a:pt x="13005" y="1686"/>
                    <a:pt x="13030" y="1737"/>
                    <a:pt x="13057" y="1736"/>
                  </a:cubicBezTo>
                  <a:cubicBezTo>
                    <a:pt x="13084" y="1736"/>
                    <a:pt x="13103" y="1684"/>
                    <a:pt x="13099" y="1622"/>
                  </a:cubicBezTo>
                  <a:cubicBezTo>
                    <a:pt x="13095" y="1559"/>
                    <a:pt x="13070" y="1508"/>
                    <a:pt x="13043" y="1508"/>
                  </a:cubicBezTo>
                  <a:close/>
                  <a:moveTo>
                    <a:pt x="13180" y="1508"/>
                  </a:moveTo>
                  <a:cubicBezTo>
                    <a:pt x="13153" y="1509"/>
                    <a:pt x="13134" y="1560"/>
                    <a:pt x="13138" y="1623"/>
                  </a:cubicBezTo>
                  <a:cubicBezTo>
                    <a:pt x="13142" y="1686"/>
                    <a:pt x="13167" y="1737"/>
                    <a:pt x="13194" y="1736"/>
                  </a:cubicBezTo>
                  <a:cubicBezTo>
                    <a:pt x="13221" y="1736"/>
                    <a:pt x="13240" y="1684"/>
                    <a:pt x="13236" y="1622"/>
                  </a:cubicBezTo>
                  <a:cubicBezTo>
                    <a:pt x="13231" y="1559"/>
                    <a:pt x="13207" y="1508"/>
                    <a:pt x="13180" y="1508"/>
                  </a:cubicBezTo>
                  <a:close/>
                  <a:moveTo>
                    <a:pt x="13316" y="1508"/>
                  </a:moveTo>
                  <a:cubicBezTo>
                    <a:pt x="13289" y="1509"/>
                    <a:pt x="13271" y="1560"/>
                    <a:pt x="13275" y="1623"/>
                  </a:cubicBezTo>
                  <a:cubicBezTo>
                    <a:pt x="13279" y="1686"/>
                    <a:pt x="13305" y="1737"/>
                    <a:pt x="13332" y="1736"/>
                  </a:cubicBezTo>
                  <a:cubicBezTo>
                    <a:pt x="13359" y="1736"/>
                    <a:pt x="13377" y="1684"/>
                    <a:pt x="13373" y="1622"/>
                  </a:cubicBezTo>
                  <a:cubicBezTo>
                    <a:pt x="13368" y="1559"/>
                    <a:pt x="13343" y="1508"/>
                    <a:pt x="13316" y="1508"/>
                  </a:cubicBezTo>
                  <a:close/>
                  <a:moveTo>
                    <a:pt x="13453" y="1508"/>
                  </a:moveTo>
                  <a:cubicBezTo>
                    <a:pt x="13426" y="1509"/>
                    <a:pt x="13407" y="1560"/>
                    <a:pt x="13412" y="1623"/>
                  </a:cubicBezTo>
                  <a:cubicBezTo>
                    <a:pt x="13416" y="1686"/>
                    <a:pt x="13441" y="1737"/>
                    <a:pt x="13469" y="1736"/>
                  </a:cubicBezTo>
                  <a:cubicBezTo>
                    <a:pt x="13496" y="1736"/>
                    <a:pt x="13514" y="1684"/>
                    <a:pt x="13509" y="1622"/>
                  </a:cubicBezTo>
                  <a:cubicBezTo>
                    <a:pt x="13505" y="1559"/>
                    <a:pt x="13480" y="1508"/>
                    <a:pt x="13453" y="1508"/>
                  </a:cubicBezTo>
                  <a:close/>
                  <a:moveTo>
                    <a:pt x="13609" y="1508"/>
                  </a:moveTo>
                  <a:cubicBezTo>
                    <a:pt x="13582" y="1509"/>
                    <a:pt x="13564" y="1560"/>
                    <a:pt x="13568" y="1623"/>
                  </a:cubicBezTo>
                  <a:cubicBezTo>
                    <a:pt x="13573" y="1686"/>
                    <a:pt x="13598" y="1737"/>
                    <a:pt x="13626" y="1736"/>
                  </a:cubicBezTo>
                  <a:cubicBezTo>
                    <a:pt x="13653" y="1736"/>
                    <a:pt x="13671" y="1684"/>
                    <a:pt x="13666" y="1622"/>
                  </a:cubicBezTo>
                  <a:cubicBezTo>
                    <a:pt x="13661" y="1559"/>
                    <a:pt x="13636" y="1508"/>
                    <a:pt x="13609" y="1508"/>
                  </a:cubicBezTo>
                  <a:close/>
                  <a:moveTo>
                    <a:pt x="13745" y="1508"/>
                  </a:moveTo>
                  <a:cubicBezTo>
                    <a:pt x="13718" y="1509"/>
                    <a:pt x="13700" y="1560"/>
                    <a:pt x="13705" y="1623"/>
                  </a:cubicBezTo>
                  <a:cubicBezTo>
                    <a:pt x="13710" y="1686"/>
                    <a:pt x="13735" y="1737"/>
                    <a:pt x="13762" y="1736"/>
                  </a:cubicBezTo>
                  <a:cubicBezTo>
                    <a:pt x="13790" y="1736"/>
                    <a:pt x="13808" y="1684"/>
                    <a:pt x="13803" y="1622"/>
                  </a:cubicBezTo>
                  <a:cubicBezTo>
                    <a:pt x="13798" y="1559"/>
                    <a:pt x="13772" y="1508"/>
                    <a:pt x="13745" y="1508"/>
                  </a:cubicBezTo>
                  <a:close/>
                  <a:moveTo>
                    <a:pt x="13882" y="1508"/>
                  </a:moveTo>
                  <a:cubicBezTo>
                    <a:pt x="13855" y="1509"/>
                    <a:pt x="13837" y="1560"/>
                    <a:pt x="13842" y="1623"/>
                  </a:cubicBezTo>
                  <a:cubicBezTo>
                    <a:pt x="13847" y="1686"/>
                    <a:pt x="13873" y="1737"/>
                    <a:pt x="13900" y="1736"/>
                  </a:cubicBezTo>
                  <a:cubicBezTo>
                    <a:pt x="13927" y="1736"/>
                    <a:pt x="13945" y="1684"/>
                    <a:pt x="13940" y="1622"/>
                  </a:cubicBezTo>
                  <a:cubicBezTo>
                    <a:pt x="13935" y="1559"/>
                    <a:pt x="13909" y="1508"/>
                    <a:pt x="13882" y="1508"/>
                  </a:cubicBezTo>
                  <a:close/>
                  <a:moveTo>
                    <a:pt x="14019" y="1508"/>
                  </a:moveTo>
                  <a:cubicBezTo>
                    <a:pt x="13992" y="1509"/>
                    <a:pt x="13974" y="1560"/>
                    <a:pt x="13979" y="1623"/>
                  </a:cubicBezTo>
                  <a:cubicBezTo>
                    <a:pt x="13984" y="1686"/>
                    <a:pt x="14010" y="1737"/>
                    <a:pt x="14037" y="1736"/>
                  </a:cubicBezTo>
                  <a:cubicBezTo>
                    <a:pt x="14064" y="1736"/>
                    <a:pt x="14082" y="1684"/>
                    <a:pt x="14077" y="1622"/>
                  </a:cubicBezTo>
                  <a:cubicBezTo>
                    <a:pt x="14072" y="1559"/>
                    <a:pt x="14046" y="1508"/>
                    <a:pt x="14019" y="1508"/>
                  </a:cubicBezTo>
                  <a:close/>
                  <a:moveTo>
                    <a:pt x="14155" y="1508"/>
                  </a:moveTo>
                  <a:cubicBezTo>
                    <a:pt x="14128" y="1509"/>
                    <a:pt x="14110" y="1560"/>
                    <a:pt x="14116" y="1623"/>
                  </a:cubicBezTo>
                  <a:cubicBezTo>
                    <a:pt x="14121" y="1686"/>
                    <a:pt x="14147" y="1737"/>
                    <a:pt x="14174" y="1736"/>
                  </a:cubicBezTo>
                  <a:cubicBezTo>
                    <a:pt x="14201" y="1736"/>
                    <a:pt x="14219" y="1684"/>
                    <a:pt x="14214" y="1622"/>
                  </a:cubicBezTo>
                  <a:cubicBezTo>
                    <a:pt x="14209" y="1559"/>
                    <a:pt x="14182" y="1508"/>
                    <a:pt x="14155" y="1508"/>
                  </a:cubicBezTo>
                  <a:close/>
                  <a:moveTo>
                    <a:pt x="14292" y="1508"/>
                  </a:moveTo>
                  <a:cubicBezTo>
                    <a:pt x="14265" y="1509"/>
                    <a:pt x="14248" y="1560"/>
                    <a:pt x="14253" y="1623"/>
                  </a:cubicBezTo>
                  <a:cubicBezTo>
                    <a:pt x="14258" y="1686"/>
                    <a:pt x="14284" y="1737"/>
                    <a:pt x="14312" y="1736"/>
                  </a:cubicBezTo>
                  <a:cubicBezTo>
                    <a:pt x="14339" y="1736"/>
                    <a:pt x="14356" y="1684"/>
                    <a:pt x="14351" y="1622"/>
                  </a:cubicBezTo>
                  <a:cubicBezTo>
                    <a:pt x="14345" y="1559"/>
                    <a:pt x="14319" y="1508"/>
                    <a:pt x="14292" y="1508"/>
                  </a:cubicBezTo>
                  <a:close/>
                  <a:moveTo>
                    <a:pt x="10389" y="1559"/>
                  </a:moveTo>
                  <a:cubicBezTo>
                    <a:pt x="10362" y="1559"/>
                    <a:pt x="10341" y="1611"/>
                    <a:pt x="10342" y="1673"/>
                  </a:cubicBezTo>
                  <a:cubicBezTo>
                    <a:pt x="10343" y="1736"/>
                    <a:pt x="10365" y="1786"/>
                    <a:pt x="10392" y="1785"/>
                  </a:cubicBezTo>
                  <a:cubicBezTo>
                    <a:pt x="10420" y="1784"/>
                    <a:pt x="10441" y="1733"/>
                    <a:pt x="10439" y="1670"/>
                  </a:cubicBezTo>
                  <a:cubicBezTo>
                    <a:pt x="10438" y="1608"/>
                    <a:pt x="10416" y="1558"/>
                    <a:pt x="10389" y="1559"/>
                  </a:cubicBezTo>
                  <a:close/>
                  <a:moveTo>
                    <a:pt x="11521" y="1559"/>
                  </a:moveTo>
                  <a:cubicBezTo>
                    <a:pt x="11494" y="1559"/>
                    <a:pt x="11473" y="1611"/>
                    <a:pt x="11476" y="1673"/>
                  </a:cubicBezTo>
                  <a:cubicBezTo>
                    <a:pt x="11478" y="1736"/>
                    <a:pt x="11502" y="1786"/>
                    <a:pt x="11529" y="1785"/>
                  </a:cubicBezTo>
                  <a:cubicBezTo>
                    <a:pt x="11556" y="1785"/>
                    <a:pt x="11576" y="1733"/>
                    <a:pt x="11574" y="1670"/>
                  </a:cubicBezTo>
                  <a:cubicBezTo>
                    <a:pt x="11572" y="1608"/>
                    <a:pt x="11548" y="1558"/>
                    <a:pt x="11521" y="1559"/>
                  </a:cubicBezTo>
                  <a:close/>
                  <a:moveTo>
                    <a:pt x="11657" y="1559"/>
                  </a:moveTo>
                  <a:cubicBezTo>
                    <a:pt x="11630" y="1559"/>
                    <a:pt x="11610" y="1611"/>
                    <a:pt x="11612" y="1673"/>
                  </a:cubicBezTo>
                  <a:cubicBezTo>
                    <a:pt x="11615" y="1736"/>
                    <a:pt x="11639" y="1786"/>
                    <a:pt x="11666" y="1785"/>
                  </a:cubicBezTo>
                  <a:cubicBezTo>
                    <a:pt x="11693" y="1785"/>
                    <a:pt x="11713" y="1733"/>
                    <a:pt x="11711" y="1670"/>
                  </a:cubicBezTo>
                  <a:cubicBezTo>
                    <a:pt x="11708" y="1608"/>
                    <a:pt x="11684" y="1558"/>
                    <a:pt x="11657" y="1559"/>
                  </a:cubicBezTo>
                  <a:close/>
                  <a:moveTo>
                    <a:pt x="11930" y="1559"/>
                  </a:moveTo>
                  <a:cubicBezTo>
                    <a:pt x="11903" y="1559"/>
                    <a:pt x="11884" y="1611"/>
                    <a:pt x="11886" y="1673"/>
                  </a:cubicBezTo>
                  <a:cubicBezTo>
                    <a:pt x="11889" y="1736"/>
                    <a:pt x="11913" y="1786"/>
                    <a:pt x="11941" y="1785"/>
                  </a:cubicBezTo>
                  <a:cubicBezTo>
                    <a:pt x="11968" y="1784"/>
                    <a:pt x="11987" y="1735"/>
                    <a:pt x="11985" y="1672"/>
                  </a:cubicBezTo>
                  <a:cubicBezTo>
                    <a:pt x="11982" y="1609"/>
                    <a:pt x="11957" y="1558"/>
                    <a:pt x="11930" y="1559"/>
                  </a:cubicBezTo>
                  <a:close/>
                  <a:moveTo>
                    <a:pt x="12067" y="1559"/>
                  </a:moveTo>
                  <a:cubicBezTo>
                    <a:pt x="12040" y="1559"/>
                    <a:pt x="12020" y="1611"/>
                    <a:pt x="12023" y="1673"/>
                  </a:cubicBezTo>
                  <a:cubicBezTo>
                    <a:pt x="12026" y="1736"/>
                    <a:pt x="12050" y="1786"/>
                    <a:pt x="12077" y="1785"/>
                  </a:cubicBezTo>
                  <a:cubicBezTo>
                    <a:pt x="12104" y="1784"/>
                    <a:pt x="12124" y="1735"/>
                    <a:pt x="12121" y="1672"/>
                  </a:cubicBezTo>
                  <a:cubicBezTo>
                    <a:pt x="12118" y="1609"/>
                    <a:pt x="12094" y="1558"/>
                    <a:pt x="12067" y="1559"/>
                  </a:cubicBezTo>
                  <a:close/>
                  <a:moveTo>
                    <a:pt x="9550" y="1609"/>
                  </a:moveTo>
                  <a:cubicBezTo>
                    <a:pt x="9523" y="1610"/>
                    <a:pt x="9501" y="1661"/>
                    <a:pt x="9501" y="1724"/>
                  </a:cubicBezTo>
                  <a:cubicBezTo>
                    <a:pt x="9501" y="1786"/>
                    <a:pt x="9523" y="1836"/>
                    <a:pt x="9550" y="1835"/>
                  </a:cubicBezTo>
                  <a:cubicBezTo>
                    <a:pt x="9577" y="1835"/>
                    <a:pt x="9599" y="1783"/>
                    <a:pt x="9599" y="1721"/>
                  </a:cubicBezTo>
                  <a:cubicBezTo>
                    <a:pt x="9599" y="1658"/>
                    <a:pt x="9577" y="1608"/>
                    <a:pt x="9550" y="1609"/>
                  </a:cubicBezTo>
                  <a:close/>
                  <a:moveTo>
                    <a:pt x="9706" y="1609"/>
                  </a:moveTo>
                  <a:cubicBezTo>
                    <a:pt x="9679" y="1610"/>
                    <a:pt x="9657" y="1661"/>
                    <a:pt x="9657" y="1724"/>
                  </a:cubicBezTo>
                  <a:cubicBezTo>
                    <a:pt x="9658" y="1786"/>
                    <a:pt x="9680" y="1836"/>
                    <a:pt x="9707" y="1835"/>
                  </a:cubicBezTo>
                  <a:cubicBezTo>
                    <a:pt x="9734" y="1835"/>
                    <a:pt x="9755" y="1783"/>
                    <a:pt x="9755" y="1721"/>
                  </a:cubicBezTo>
                  <a:cubicBezTo>
                    <a:pt x="9755" y="1658"/>
                    <a:pt x="9733" y="1608"/>
                    <a:pt x="9706" y="1609"/>
                  </a:cubicBezTo>
                  <a:close/>
                  <a:moveTo>
                    <a:pt x="9843" y="1609"/>
                  </a:moveTo>
                  <a:cubicBezTo>
                    <a:pt x="9816" y="1610"/>
                    <a:pt x="9794" y="1661"/>
                    <a:pt x="9794" y="1724"/>
                  </a:cubicBezTo>
                  <a:cubicBezTo>
                    <a:pt x="9795" y="1786"/>
                    <a:pt x="9817" y="1836"/>
                    <a:pt x="9844" y="1835"/>
                  </a:cubicBezTo>
                  <a:cubicBezTo>
                    <a:pt x="9871" y="1835"/>
                    <a:pt x="9892" y="1783"/>
                    <a:pt x="9892" y="1721"/>
                  </a:cubicBezTo>
                  <a:cubicBezTo>
                    <a:pt x="9892" y="1658"/>
                    <a:pt x="9870" y="1608"/>
                    <a:pt x="9843" y="1609"/>
                  </a:cubicBezTo>
                  <a:close/>
                  <a:moveTo>
                    <a:pt x="9979" y="1609"/>
                  </a:moveTo>
                  <a:cubicBezTo>
                    <a:pt x="9952" y="1610"/>
                    <a:pt x="9931" y="1661"/>
                    <a:pt x="9931" y="1724"/>
                  </a:cubicBezTo>
                  <a:cubicBezTo>
                    <a:pt x="9932" y="1786"/>
                    <a:pt x="9954" y="1836"/>
                    <a:pt x="9981" y="1835"/>
                  </a:cubicBezTo>
                  <a:cubicBezTo>
                    <a:pt x="10008" y="1835"/>
                    <a:pt x="10029" y="1783"/>
                    <a:pt x="10029" y="1721"/>
                  </a:cubicBezTo>
                  <a:cubicBezTo>
                    <a:pt x="10028" y="1658"/>
                    <a:pt x="10006" y="1608"/>
                    <a:pt x="9979" y="1609"/>
                  </a:cubicBezTo>
                  <a:close/>
                  <a:moveTo>
                    <a:pt x="10116" y="1609"/>
                  </a:moveTo>
                  <a:cubicBezTo>
                    <a:pt x="10089" y="1610"/>
                    <a:pt x="10067" y="1661"/>
                    <a:pt x="10068" y="1724"/>
                  </a:cubicBezTo>
                  <a:cubicBezTo>
                    <a:pt x="10069" y="1786"/>
                    <a:pt x="10091" y="1836"/>
                    <a:pt x="10118" y="1835"/>
                  </a:cubicBezTo>
                  <a:cubicBezTo>
                    <a:pt x="10145" y="1835"/>
                    <a:pt x="10167" y="1783"/>
                    <a:pt x="10166" y="1721"/>
                  </a:cubicBezTo>
                  <a:cubicBezTo>
                    <a:pt x="10165" y="1658"/>
                    <a:pt x="10143" y="1608"/>
                    <a:pt x="10116" y="1609"/>
                  </a:cubicBezTo>
                  <a:close/>
                  <a:moveTo>
                    <a:pt x="10253" y="1609"/>
                  </a:moveTo>
                  <a:cubicBezTo>
                    <a:pt x="10226" y="1610"/>
                    <a:pt x="10204" y="1661"/>
                    <a:pt x="10205" y="1724"/>
                  </a:cubicBezTo>
                  <a:cubicBezTo>
                    <a:pt x="10206" y="1786"/>
                    <a:pt x="10229" y="1836"/>
                    <a:pt x="10256" y="1835"/>
                  </a:cubicBezTo>
                  <a:cubicBezTo>
                    <a:pt x="10283" y="1835"/>
                    <a:pt x="10304" y="1783"/>
                    <a:pt x="10303" y="1721"/>
                  </a:cubicBezTo>
                  <a:cubicBezTo>
                    <a:pt x="10302" y="1658"/>
                    <a:pt x="10280" y="1608"/>
                    <a:pt x="10253" y="1609"/>
                  </a:cubicBezTo>
                  <a:close/>
                  <a:moveTo>
                    <a:pt x="6331" y="1659"/>
                  </a:moveTo>
                  <a:cubicBezTo>
                    <a:pt x="6304" y="1660"/>
                    <a:pt x="6280" y="1710"/>
                    <a:pt x="6276" y="1772"/>
                  </a:cubicBezTo>
                  <a:cubicBezTo>
                    <a:pt x="6272" y="1835"/>
                    <a:pt x="6291" y="1885"/>
                    <a:pt x="6318" y="1884"/>
                  </a:cubicBezTo>
                  <a:cubicBezTo>
                    <a:pt x="6345" y="1883"/>
                    <a:pt x="6370" y="1833"/>
                    <a:pt x="6374" y="1771"/>
                  </a:cubicBezTo>
                  <a:cubicBezTo>
                    <a:pt x="6377" y="1709"/>
                    <a:pt x="6358" y="1659"/>
                    <a:pt x="6331" y="1659"/>
                  </a:cubicBezTo>
                  <a:close/>
                  <a:moveTo>
                    <a:pt x="6487" y="1659"/>
                  </a:moveTo>
                  <a:cubicBezTo>
                    <a:pt x="6460" y="1660"/>
                    <a:pt x="6436" y="1710"/>
                    <a:pt x="6432" y="1772"/>
                  </a:cubicBezTo>
                  <a:cubicBezTo>
                    <a:pt x="6429" y="1835"/>
                    <a:pt x="6448" y="1885"/>
                    <a:pt x="6475" y="1884"/>
                  </a:cubicBezTo>
                  <a:cubicBezTo>
                    <a:pt x="6502" y="1883"/>
                    <a:pt x="6527" y="1833"/>
                    <a:pt x="6530" y="1771"/>
                  </a:cubicBezTo>
                  <a:cubicBezTo>
                    <a:pt x="6533" y="1709"/>
                    <a:pt x="6514" y="1659"/>
                    <a:pt x="6487" y="1659"/>
                  </a:cubicBezTo>
                  <a:close/>
                  <a:moveTo>
                    <a:pt x="6624" y="1659"/>
                  </a:moveTo>
                  <a:cubicBezTo>
                    <a:pt x="6597" y="1660"/>
                    <a:pt x="6572" y="1710"/>
                    <a:pt x="6569" y="1772"/>
                  </a:cubicBezTo>
                  <a:cubicBezTo>
                    <a:pt x="6566" y="1835"/>
                    <a:pt x="6585" y="1886"/>
                    <a:pt x="6612" y="1886"/>
                  </a:cubicBezTo>
                  <a:cubicBezTo>
                    <a:pt x="6639" y="1885"/>
                    <a:pt x="6664" y="1833"/>
                    <a:pt x="6667" y="1771"/>
                  </a:cubicBezTo>
                  <a:cubicBezTo>
                    <a:pt x="6670" y="1709"/>
                    <a:pt x="6650" y="1659"/>
                    <a:pt x="6624" y="1659"/>
                  </a:cubicBezTo>
                  <a:close/>
                  <a:moveTo>
                    <a:pt x="6760" y="1659"/>
                  </a:moveTo>
                  <a:cubicBezTo>
                    <a:pt x="6733" y="1660"/>
                    <a:pt x="6709" y="1710"/>
                    <a:pt x="6706" y="1772"/>
                  </a:cubicBezTo>
                  <a:cubicBezTo>
                    <a:pt x="6703" y="1835"/>
                    <a:pt x="6722" y="1885"/>
                    <a:pt x="6749" y="1884"/>
                  </a:cubicBezTo>
                  <a:cubicBezTo>
                    <a:pt x="6776" y="1883"/>
                    <a:pt x="6801" y="1833"/>
                    <a:pt x="6804" y="1771"/>
                  </a:cubicBezTo>
                  <a:cubicBezTo>
                    <a:pt x="6807" y="1709"/>
                    <a:pt x="6787" y="1659"/>
                    <a:pt x="6760" y="1659"/>
                  </a:cubicBezTo>
                  <a:close/>
                  <a:moveTo>
                    <a:pt x="6897" y="1659"/>
                  </a:moveTo>
                  <a:cubicBezTo>
                    <a:pt x="6870" y="1660"/>
                    <a:pt x="6845" y="1710"/>
                    <a:pt x="6842" y="1772"/>
                  </a:cubicBezTo>
                  <a:cubicBezTo>
                    <a:pt x="6839" y="1835"/>
                    <a:pt x="6859" y="1886"/>
                    <a:pt x="6886" y="1886"/>
                  </a:cubicBezTo>
                  <a:cubicBezTo>
                    <a:pt x="6913" y="1885"/>
                    <a:pt x="6938" y="1833"/>
                    <a:pt x="6941" y="1771"/>
                  </a:cubicBezTo>
                  <a:cubicBezTo>
                    <a:pt x="6943" y="1709"/>
                    <a:pt x="6924" y="1659"/>
                    <a:pt x="6897" y="1659"/>
                  </a:cubicBezTo>
                  <a:close/>
                  <a:moveTo>
                    <a:pt x="7033" y="1659"/>
                  </a:moveTo>
                  <a:cubicBezTo>
                    <a:pt x="7007" y="1660"/>
                    <a:pt x="6982" y="1710"/>
                    <a:pt x="6979" y="1772"/>
                  </a:cubicBezTo>
                  <a:cubicBezTo>
                    <a:pt x="6976" y="1835"/>
                    <a:pt x="6996" y="1886"/>
                    <a:pt x="7023" y="1886"/>
                  </a:cubicBezTo>
                  <a:cubicBezTo>
                    <a:pt x="7050" y="1885"/>
                    <a:pt x="7075" y="1833"/>
                    <a:pt x="7077" y="1771"/>
                  </a:cubicBezTo>
                  <a:cubicBezTo>
                    <a:pt x="7080" y="1709"/>
                    <a:pt x="7060" y="1659"/>
                    <a:pt x="7033" y="1659"/>
                  </a:cubicBezTo>
                  <a:close/>
                  <a:moveTo>
                    <a:pt x="7189" y="1659"/>
                  </a:moveTo>
                  <a:cubicBezTo>
                    <a:pt x="7162" y="1660"/>
                    <a:pt x="7138" y="1710"/>
                    <a:pt x="7135" y="1772"/>
                  </a:cubicBezTo>
                  <a:cubicBezTo>
                    <a:pt x="7133" y="1835"/>
                    <a:pt x="7153" y="1886"/>
                    <a:pt x="7180" y="1886"/>
                  </a:cubicBezTo>
                  <a:cubicBezTo>
                    <a:pt x="7207" y="1885"/>
                    <a:pt x="7231" y="1833"/>
                    <a:pt x="7234" y="1771"/>
                  </a:cubicBezTo>
                  <a:cubicBezTo>
                    <a:pt x="7236" y="1709"/>
                    <a:pt x="7216" y="1659"/>
                    <a:pt x="7189" y="1659"/>
                  </a:cubicBezTo>
                  <a:close/>
                  <a:moveTo>
                    <a:pt x="7326" y="1659"/>
                  </a:moveTo>
                  <a:cubicBezTo>
                    <a:pt x="7299" y="1660"/>
                    <a:pt x="7275" y="1710"/>
                    <a:pt x="7272" y="1772"/>
                  </a:cubicBezTo>
                  <a:cubicBezTo>
                    <a:pt x="7270" y="1835"/>
                    <a:pt x="7290" y="1886"/>
                    <a:pt x="7317" y="1886"/>
                  </a:cubicBezTo>
                  <a:cubicBezTo>
                    <a:pt x="7344" y="1885"/>
                    <a:pt x="7368" y="1833"/>
                    <a:pt x="7371" y="1771"/>
                  </a:cubicBezTo>
                  <a:cubicBezTo>
                    <a:pt x="7373" y="1709"/>
                    <a:pt x="7353" y="1659"/>
                    <a:pt x="7326" y="1659"/>
                  </a:cubicBezTo>
                  <a:close/>
                  <a:moveTo>
                    <a:pt x="7462" y="1659"/>
                  </a:moveTo>
                  <a:cubicBezTo>
                    <a:pt x="7435" y="1660"/>
                    <a:pt x="7412" y="1710"/>
                    <a:pt x="7409" y="1772"/>
                  </a:cubicBezTo>
                  <a:cubicBezTo>
                    <a:pt x="7407" y="1835"/>
                    <a:pt x="7427" y="1886"/>
                    <a:pt x="7454" y="1886"/>
                  </a:cubicBezTo>
                  <a:cubicBezTo>
                    <a:pt x="7481" y="1885"/>
                    <a:pt x="7505" y="1833"/>
                    <a:pt x="7508" y="1771"/>
                  </a:cubicBezTo>
                  <a:cubicBezTo>
                    <a:pt x="7510" y="1709"/>
                    <a:pt x="7489" y="1659"/>
                    <a:pt x="7462" y="1659"/>
                  </a:cubicBezTo>
                  <a:close/>
                  <a:moveTo>
                    <a:pt x="3835" y="1710"/>
                  </a:moveTo>
                  <a:cubicBezTo>
                    <a:pt x="3808" y="1710"/>
                    <a:pt x="3781" y="1761"/>
                    <a:pt x="3774" y="1823"/>
                  </a:cubicBezTo>
                  <a:cubicBezTo>
                    <a:pt x="3768" y="1885"/>
                    <a:pt x="3784" y="1935"/>
                    <a:pt x="3811" y="1934"/>
                  </a:cubicBezTo>
                  <a:cubicBezTo>
                    <a:pt x="3838" y="1934"/>
                    <a:pt x="3866" y="1883"/>
                    <a:pt x="3872" y="1821"/>
                  </a:cubicBezTo>
                  <a:cubicBezTo>
                    <a:pt x="3879" y="1759"/>
                    <a:pt x="3862" y="1709"/>
                    <a:pt x="3835" y="1710"/>
                  </a:cubicBezTo>
                  <a:close/>
                  <a:moveTo>
                    <a:pt x="4400" y="1710"/>
                  </a:moveTo>
                  <a:cubicBezTo>
                    <a:pt x="4373" y="1710"/>
                    <a:pt x="4347" y="1761"/>
                    <a:pt x="4341" y="1823"/>
                  </a:cubicBezTo>
                  <a:cubicBezTo>
                    <a:pt x="4335" y="1885"/>
                    <a:pt x="4352" y="1935"/>
                    <a:pt x="4380" y="1934"/>
                  </a:cubicBezTo>
                  <a:cubicBezTo>
                    <a:pt x="4407" y="1934"/>
                    <a:pt x="4433" y="1883"/>
                    <a:pt x="4439" y="1821"/>
                  </a:cubicBezTo>
                  <a:cubicBezTo>
                    <a:pt x="4444" y="1759"/>
                    <a:pt x="4427" y="1709"/>
                    <a:pt x="4400" y="1710"/>
                  </a:cubicBezTo>
                  <a:close/>
                  <a:moveTo>
                    <a:pt x="5220" y="1710"/>
                  </a:moveTo>
                  <a:cubicBezTo>
                    <a:pt x="5193" y="1710"/>
                    <a:pt x="5166" y="1761"/>
                    <a:pt x="5162" y="1823"/>
                  </a:cubicBezTo>
                  <a:cubicBezTo>
                    <a:pt x="5157" y="1885"/>
                    <a:pt x="5175" y="1935"/>
                    <a:pt x="5202" y="1934"/>
                  </a:cubicBezTo>
                  <a:cubicBezTo>
                    <a:pt x="5229" y="1934"/>
                    <a:pt x="5255" y="1883"/>
                    <a:pt x="5260" y="1821"/>
                  </a:cubicBezTo>
                  <a:cubicBezTo>
                    <a:pt x="5265" y="1759"/>
                    <a:pt x="5247" y="1709"/>
                    <a:pt x="5220" y="1710"/>
                  </a:cubicBezTo>
                  <a:close/>
                  <a:moveTo>
                    <a:pt x="5375" y="1710"/>
                  </a:moveTo>
                  <a:cubicBezTo>
                    <a:pt x="5348" y="1710"/>
                    <a:pt x="5323" y="1761"/>
                    <a:pt x="5318" y="1823"/>
                  </a:cubicBezTo>
                  <a:cubicBezTo>
                    <a:pt x="5313" y="1885"/>
                    <a:pt x="5331" y="1935"/>
                    <a:pt x="5358" y="1934"/>
                  </a:cubicBezTo>
                  <a:cubicBezTo>
                    <a:pt x="5385" y="1934"/>
                    <a:pt x="5411" y="1883"/>
                    <a:pt x="5416" y="1821"/>
                  </a:cubicBezTo>
                  <a:cubicBezTo>
                    <a:pt x="5420" y="1759"/>
                    <a:pt x="5402" y="1709"/>
                    <a:pt x="5375" y="1710"/>
                  </a:cubicBezTo>
                  <a:close/>
                  <a:moveTo>
                    <a:pt x="5512" y="1710"/>
                  </a:moveTo>
                  <a:cubicBezTo>
                    <a:pt x="5485" y="1710"/>
                    <a:pt x="5459" y="1761"/>
                    <a:pt x="5455" y="1823"/>
                  </a:cubicBezTo>
                  <a:cubicBezTo>
                    <a:pt x="5450" y="1885"/>
                    <a:pt x="5469" y="1935"/>
                    <a:pt x="5496" y="1934"/>
                  </a:cubicBezTo>
                  <a:cubicBezTo>
                    <a:pt x="5523" y="1934"/>
                    <a:pt x="5549" y="1883"/>
                    <a:pt x="5553" y="1821"/>
                  </a:cubicBezTo>
                  <a:cubicBezTo>
                    <a:pt x="5558" y="1759"/>
                    <a:pt x="5539" y="1709"/>
                    <a:pt x="5512" y="1710"/>
                  </a:cubicBezTo>
                  <a:close/>
                  <a:moveTo>
                    <a:pt x="1046" y="1760"/>
                  </a:moveTo>
                  <a:cubicBezTo>
                    <a:pt x="1019" y="1761"/>
                    <a:pt x="990" y="1811"/>
                    <a:pt x="980" y="1873"/>
                  </a:cubicBezTo>
                  <a:cubicBezTo>
                    <a:pt x="971" y="1935"/>
                    <a:pt x="985" y="1985"/>
                    <a:pt x="1012" y="1985"/>
                  </a:cubicBezTo>
                  <a:cubicBezTo>
                    <a:pt x="1039" y="1984"/>
                    <a:pt x="1069" y="1933"/>
                    <a:pt x="1078" y="1872"/>
                  </a:cubicBezTo>
                  <a:cubicBezTo>
                    <a:pt x="1087" y="1810"/>
                    <a:pt x="1073" y="1759"/>
                    <a:pt x="1046" y="1760"/>
                  </a:cubicBezTo>
                  <a:close/>
                  <a:moveTo>
                    <a:pt x="1183" y="1760"/>
                  </a:moveTo>
                  <a:cubicBezTo>
                    <a:pt x="1156" y="1761"/>
                    <a:pt x="1127" y="1811"/>
                    <a:pt x="1117" y="1873"/>
                  </a:cubicBezTo>
                  <a:cubicBezTo>
                    <a:pt x="1108" y="1935"/>
                    <a:pt x="1122" y="1985"/>
                    <a:pt x="1149" y="1985"/>
                  </a:cubicBezTo>
                  <a:cubicBezTo>
                    <a:pt x="1176" y="1984"/>
                    <a:pt x="1206" y="1933"/>
                    <a:pt x="1215" y="1872"/>
                  </a:cubicBezTo>
                  <a:cubicBezTo>
                    <a:pt x="1224" y="1810"/>
                    <a:pt x="1210" y="1759"/>
                    <a:pt x="1183" y="1760"/>
                  </a:cubicBezTo>
                  <a:close/>
                  <a:moveTo>
                    <a:pt x="1319" y="1760"/>
                  </a:moveTo>
                  <a:cubicBezTo>
                    <a:pt x="1292" y="1760"/>
                    <a:pt x="1263" y="1811"/>
                    <a:pt x="1254" y="1873"/>
                  </a:cubicBezTo>
                  <a:cubicBezTo>
                    <a:pt x="1245" y="1935"/>
                    <a:pt x="1259" y="1985"/>
                    <a:pt x="1286" y="1985"/>
                  </a:cubicBezTo>
                  <a:cubicBezTo>
                    <a:pt x="1313" y="1984"/>
                    <a:pt x="1343" y="1933"/>
                    <a:pt x="1352" y="1872"/>
                  </a:cubicBezTo>
                  <a:cubicBezTo>
                    <a:pt x="1361" y="1810"/>
                    <a:pt x="1346" y="1759"/>
                    <a:pt x="1319" y="1760"/>
                  </a:cubicBezTo>
                  <a:close/>
                  <a:moveTo>
                    <a:pt x="1456" y="1760"/>
                  </a:moveTo>
                  <a:cubicBezTo>
                    <a:pt x="1429" y="1761"/>
                    <a:pt x="1399" y="1811"/>
                    <a:pt x="1390" y="1873"/>
                  </a:cubicBezTo>
                  <a:cubicBezTo>
                    <a:pt x="1381" y="1935"/>
                    <a:pt x="1396" y="1985"/>
                    <a:pt x="1423" y="1985"/>
                  </a:cubicBezTo>
                  <a:cubicBezTo>
                    <a:pt x="1450" y="1984"/>
                    <a:pt x="1480" y="1933"/>
                    <a:pt x="1489" y="1872"/>
                  </a:cubicBezTo>
                  <a:cubicBezTo>
                    <a:pt x="1498" y="1810"/>
                    <a:pt x="1483" y="1759"/>
                    <a:pt x="1456" y="1760"/>
                  </a:cubicBezTo>
                  <a:close/>
                  <a:moveTo>
                    <a:pt x="1612" y="1760"/>
                  </a:moveTo>
                  <a:cubicBezTo>
                    <a:pt x="1585" y="1761"/>
                    <a:pt x="1556" y="1811"/>
                    <a:pt x="1547" y="1873"/>
                  </a:cubicBezTo>
                  <a:cubicBezTo>
                    <a:pt x="1538" y="1935"/>
                    <a:pt x="1552" y="1985"/>
                    <a:pt x="1580" y="1985"/>
                  </a:cubicBezTo>
                  <a:cubicBezTo>
                    <a:pt x="1607" y="1984"/>
                    <a:pt x="1636" y="1933"/>
                    <a:pt x="1644" y="1872"/>
                  </a:cubicBezTo>
                  <a:cubicBezTo>
                    <a:pt x="1653" y="1810"/>
                    <a:pt x="1639" y="1759"/>
                    <a:pt x="1612" y="1760"/>
                  </a:cubicBezTo>
                  <a:close/>
                  <a:moveTo>
                    <a:pt x="1748" y="1760"/>
                  </a:moveTo>
                  <a:cubicBezTo>
                    <a:pt x="1721" y="1761"/>
                    <a:pt x="1692" y="1811"/>
                    <a:pt x="1683" y="1873"/>
                  </a:cubicBezTo>
                  <a:cubicBezTo>
                    <a:pt x="1675" y="1935"/>
                    <a:pt x="1689" y="1985"/>
                    <a:pt x="1716" y="1985"/>
                  </a:cubicBezTo>
                  <a:cubicBezTo>
                    <a:pt x="1744" y="1984"/>
                    <a:pt x="1773" y="1933"/>
                    <a:pt x="1781" y="1872"/>
                  </a:cubicBezTo>
                  <a:cubicBezTo>
                    <a:pt x="1790" y="1810"/>
                    <a:pt x="1775" y="1759"/>
                    <a:pt x="1748" y="1760"/>
                  </a:cubicBezTo>
                  <a:close/>
                  <a:moveTo>
                    <a:pt x="1884" y="1760"/>
                  </a:moveTo>
                  <a:cubicBezTo>
                    <a:pt x="1857" y="1761"/>
                    <a:pt x="1829" y="1811"/>
                    <a:pt x="1820" y="1873"/>
                  </a:cubicBezTo>
                  <a:cubicBezTo>
                    <a:pt x="1812" y="1935"/>
                    <a:pt x="1827" y="1985"/>
                    <a:pt x="1854" y="1985"/>
                  </a:cubicBezTo>
                  <a:cubicBezTo>
                    <a:pt x="1881" y="1984"/>
                    <a:pt x="1910" y="1933"/>
                    <a:pt x="1918" y="1872"/>
                  </a:cubicBezTo>
                  <a:cubicBezTo>
                    <a:pt x="1927" y="1810"/>
                    <a:pt x="1911" y="1759"/>
                    <a:pt x="1884" y="1760"/>
                  </a:cubicBezTo>
                  <a:close/>
                  <a:moveTo>
                    <a:pt x="2021" y="1760"/>
                  </a:moveTo>
                  <a:cubicBezTo>
                    <a:pt x="1994" y="1761"/>
                    <a:pt x="1966" y="1811"/>
                    <a:pt x="1957" y="1873"/>
                  </a:cubicBezTo>
                  <a:cubicBezTo>
                    <a:pt x="1949" y="1935"/>
                    <a:pt x="1964" y="1985"/>
                    <a:pt x="1991" y="1985"/>
                  </a:cubicBezTo>
                  <a:cubicBezTo>
                    <a:pt x="2018" y="1984"/>
                    <a:pt x="2047" y="1933"/>
                    <a:pt x="2055" y="1872"/>
                  </a:cubicBezTo>
                  <a:cubicBezTo>
                    <a:pt x="2063" y="1810"/>
                    <a:pt x="2048" y="1759"/>
                    <a:pt x="2021" y="1760"/>
                  </a:cubicBezTo>
                  <a:close/>
                  <a:moveTo>
                    <a:pt x="2158" y="1760"/>
                  </a:moveTo>
                  <a:cubicBezTo>
                    <a:pt x="2131" y="1761"/>
                    <a:pt x="2102" y="1811"/>
                    <a:pt x="2094" y="1873"/>
                  </a:cubicBezTo>
                  <a:cubicBezTo>
                    <a:pt x="2086" y="1935"/>
                    <a:pt x="2101" y="1985"/>
                    <a:pt x="2128" y="1985"/>
                  </a:cubicBezTo>
                  <a:cubicBezTo>
                    <a:pt x="2155" y="1984"/>
                    <a:pt x="2184" y="1933"/>
                    <a:pt x="2192" y="1872"/>
                  </a:cubicBezTo>
                  <a:cubicBezTo>
                    <a:pt x="2200" y="1809"/>
                    <a:pt x="2184" y="1759"/>
                    <a:pt x="2158" y="1760"/>
                  </a:cubicBezTo>
                  <a:close/>
                  <a:moveTo>
                    <a:pt x="2450" y="1760"/>
                  </a:moveTo>
                  <a:cubicBezTo>
                    <a:pt x="2423" y="1761"/>
                    <a:pt x="2395" y="1811"/>
                    <a:pt x="2387" y="1873"/>
                  </a:cubicBezTo>
                  <a:cubicBezTo>
                    <a:pt x="2379" y="1935"/>
                    <a:pt x="2394" y="1985"/>
                    <a:pt x="2421" y="1985"/>
                  </a:cubicBezTo>
                  <a:cubicBezTo>
                    <a:pt x="2448" y="1984"/>
                    <a:pt x="2477" y="1933"/>
                    <a:pt x="2485" y="1872"/>
                  </a:cubicBezTo>
                  <a:cubicBezTo>
                    <a:pt x="2493" y="1810"/>
                    <a:pt x="2477" y="1759"/>
                    <a:pt x="2450" y="1760"/>
                  </a:cubicBezTo>
                  <a:close/>
                  <a:moveTo>
                    <a:pt x="2587" y="1760"/>
                  </a:moveTo>
                  <a:cubicBezTo>
                    <a:pt x="2560" y="1761"/>
                    <a:pt x="2531" y="1811"/>
                    <a:pt x="2523" y="1873"/>
                  </a:cubicBezTo>
                  <a:cubicBezTo>
                    <a:pt x="2516" y="1935"/>
                    <a:pt x="2531" y="1985"/>
                    <a:pt x="2558" y="1985"/>
                  </a:cubicBezTo>
                  <a:cubicBezTo>
                    <a:pt x="2585" y="1984"/>
                    <a:pt x="2614" y="1933"/>
                    <a:pt x="2622" y="1872"/>
                  </a:cubicBezTo>
                  <a:cubicBezTo>
                    <a:pt x="2630" y="1809"/>
                    <a:pt x="2614" y="1759"/>
                    <a:pt x="2587" y="1760"/>
                  </a:cubicBezTo>
                  <a:close/>
                  <a:moveTo>
                    <a:pt x="2723" y="1760"/>
                  </a:moveTo>
                  <a:cubicBezTo>
                    <a:pt x="2696" y="1761"/>
                    <a:pt x="2668" y="1811"/>
                    <a:pt x="2660" y="1873"/>
                  </a:cubicBezTo>
                  <a:cubicBezTo>
                    <a:pt x="2653" y="1935"/>
                    <a:pt x="2669" y="1985"/>
                    <a:pt x="2696" y="1985"/>
                  </a:cubicBezTo>
                  <a:cubicBezTo>
                    <a:pt x="2723" y="1984"/>
                    <a:pt x="2751" y="1933"/>
                    <a:pt x="2758" y="1872"/>
                  </a:cubicBezTo>
                  <a:cubicBezTo>
                    <a:pt x="2766" y="1809"/>
                    <a:pt x="2750" y="1759"/>
                    <a:pt x="2723" y="1760"/>
                  </a:cubicBezTo>
                  <a:close/>
                  <a:moveTo>
                    <a:pt x="2859" y="1760"/>
                  </a:moveTo>
                  <a:cubicBezTo>
                    <a:pt x="2833" y="1761"/>
                    <a:pt x="2805" y="1811"/>
                    <a:pt x="2797" y="1873"/>
                  </a:cubicBezTo>
                  <a:cubicBezTo>
                    <a:pt x="2790" y="1935"/>
                    <a:pt x="2806" y="1985"/>
                    <a:pt x="2833" y="1985"/>
                  </a:cubicBezTo>
                  <a:cubicBezTo>
                    <a:pt x="2860" y="1984"/>
                    <a:pt x="2888" y="1933"/>
                    <a:pt x="2895" y="1872"/>
                  </a:cubicBezTo>
                  <a:cubicBezTo>
                    <a:pt x="2902" y="1809"/>
                    <a:pt x="2886" y="1759"/>
                    <a:pt x="2859" y="1760"/>
                  </a:cubicBezTo>
                  <a:close/>
                  <a:moveTo>
                    <a:pt x="2996" y="1760"/>
                  </a:moveTo>
                  <a:cubicBezTo>
                    <a:pt x="2969" y="1761"/>
                    <a:pt x="2941" y="1811"/>
                    <a:pt x="2934" y="1873"/>
                  </a:cubicBezTo>
                  <a:cubicBezTo>
                    <a:pt x="2927" y="1935"/>
                    <a:pt x="2942" y="1985"/>
                    <a:pt x="2969" y="1985"/>
                  </a:cubicBezTo>
                  <a:cubicBezTo>
                    <a:pt x="2997" y="1984"/>
                    <a:pt x="3025" y="1933"/>
                    <a:pt x="3032" y="1872"/>
                  </a:cubicBezTo>
                  <a:cubicBezTo>
                    <a:pt x="3039" y="1809"/>
                    <a:pt x="3023" y="1759"/>
                    <a:pt x="2996" y="1760"/>
                  </a:cubicBezTo>
                  <a:close/>
                  <a:moveTo>
                    <a:pt x="3425" y="1760"/>
                  </a:moveTo>
                  <a:cubicBezTo>
                    <a:pt x="3398" y="1760"/>
                    <a:pt x="3371" y="1811"/>
                    <a:pt x="3364" y="1873"/>
                  </a:cubicBezTo>
                  <a:cubicBezTo>
                    <a:pt x="3357" y="1935"/>
                    <a:pt x="3373" y="1985"/>
                    <a:pt x="3400" y="1985"/>
                  </a:cubicBezTo>
                  <a:cubicBezTo>
                    <a:pt x="3427" y="1984"/>
                    <a:pt x="3455" y="1933"/>
                    <a:pt x="3462" y="1872"/>
                  </a:cubicBezTo>
                  <a:cubicBezTo>
                    <a:pt x="3469" y="1809"/>
                    <a:pt x="3452" y="1759"/>
                    <a:pt x="3425" y="1760"/>
                  </a:cubicBezTo>
                  <a:close/>
                  <a:moveTo>
                    <a:pt x="3561" y="1760"/>
                  </a:moveTo>
                  <a:cubicBezTo>
                    <a:pt x="3535" y="1760"/>
                    <a:pt x="3507" y="1811"/>
                    <a:pt x="3500" y="1873"/>
                  </a:cubicBezTo>
                  <a:cubicBezTo>
                    <a:pt x="3494" y="1935"/>
                    <a:pt x="3511" y="1985"/>
                    <a:pt x="3538" y="1985"/>
                  </a:cubicBezTo>
                  <a:cubicBezTo>
                    <a:pt x="3565" y="1984"/>
                    <a:pt x="3592" y="1934"/>
                    <a:pt x="3599" y="1872"/>
                  </a:cubicBezTo>
                  <a:cubicBezTo>
                    <a:pt x="3605" y="1809"/>
                    <a:pt x="3588" y="1759"/>
                    <a:pt x="3561" y="1760"/>
                  </a:cubicBezTo>
                  <a:close/>
                  <a:moveTo>
                    <a:pt x="15463" y="1760"/>
                  </a:moveTo>
                  <a:cubicBezTo>
                    <a:pt x="15436" y="1761"/>
                    <a:pt x="15419" y="1812"/>
                    <a:pt x="15426" y="1875"/>
                  </a:cubicBezTo>
                  <a:cubicBezTo>
                    <a:pt x="15433" y="1938"/>
                    <a:pt x="15461" y="1988"/>
                    <a:pt x="15488" y="1988"/>
                  </a:cubicBezTo>
                  <a:cubicBezTo>
                    <a:pt x="15515" y="1987"/>
                    <a:pt x="15532" y="1936"/>
                    <a:pt x="15525" y="1873"/>
                  </a:cubicBezTo>
                  <a:cubicBezTo>
                    <a:pt x="15518" y="1810"/>
                    <a:pt x="15490" y="1759"/>
                    <a:pt x="15463" y="1760"/>
                  </a:cubicBezTo>
                  <a:close/>
                  <a:moveTo>
                    <a:pt x="15600" y="1760"/>
                  </a:moveTo>
                  <a:cubicBezTo>
                    <a:pt x="15573" y="1761"/>
                    <a:pt x="15556" y="1812"/>
                    <a:pt x="15563" y="1875"/>
                  </a:cubicBezTo>
                  <a:cubicBezTo>
                    <a:pt x="15570" y="1938"/>
                    <a:pt x="15597" y="1988"/>
                    <a:pt x="15625" y="1988"/>
                  </a:cubicBezTo>
                  <a:cubicBezTo>
                    <a:pt x="15652" y="1987"/>
                    <a:pt x="15669" y="1936"/>
                    <a:pt x="15662" y="1873"/>
                  </a:cubicBezTo>
                  <a:cubicBezTo>
                    <a:pt x="15655" y="1810"/>
                    <a:pt x="15627" y="1759"/>
                    <a:pt x="15600" y="1760"/>
                  </a:cubicBezTo>
                  <a:close/>
                  <a:moveTo>
                    <a:pt x="15737" y="1760"/>
                  </a:moveTo>
                  <a:cubicBezTo>
                    <a:pt x="15710" y="1761"/>
                    <a:pt x="15693" y="1812"/>
                    <a:pt x="15700" y="1875"/>
                  </a:cubicBezTo>
                  <a:cubicBezTo>
                    <a:pt x="15707" y="1938"/>
                    <a:pt x="15735" y="1988"/>
                    <a:pt x="15762" y="1988"/>
                  </a:cubicBezTo>
                  <a:cubicBezTo>
                    <a:pt x="15789" y="1987"/>
                    <a:pt x="15806" y="1936"/>
                    <a:pt x="15799" y="1873"/>
                  </a:cubicBezTo>
                  <a:cubicBezTo>
                    <a:pt x="15792" y="1810"/>
                    <a:pt x="15764" y="1759"/>
                    <a:pt x="15737" y="1760"/>
                  </a:cubicBezTo>
                  <a:close/>
                  <a:moveTo>
                    <a:pt x="15873" y="1760"/>
                  </a:moveTo>
                  <a:cubicBezTo>
                    <a:pt x="15846" y="1761"/>
                    <a:pt x="15830" y="1812"/>
                    <a:pt x="15837" y="1875"/>
                  </a:cubicBezTo>
                  <a:cubicBezTo>
                    <a:pt x="15844" y="1938"/>
                    <a:pt x="15872" y="1988"/>
                    <a:pt x="15899" y="1988"/>
                  </a:cubicBezTo>
                  <a:cubicBezTo>
                    <a:pt x="15926" y="1987"/>
                    <a:pt x="15943" y="1936"/>
                    <a:pt x="15936" y="1873"/>
                  </a:cubicBezTo>
                  <a:cubicBezTo>
                    <a:pt x="15928" y="1810"/>
                    <a:pt x="15900" y="1759"/>
                    <a:pt x="15873" y="1760"/>
                  </a:cubicBezTo>
                  <a:close/>
                  <a:moveTo>
                    <a:pt x="16030" y="1760"/>
                  </a:moveTo>
                  <a:cubicBezTo>
                    <a:pt x="16002" y="1761"/>
                    <a:pt x="15986" y="1812"/>
                    <a:pt x="15994" y="1875"/>
                  </a:cubicBezTo>
                  <a:cubicBezTo>
                    <a:pt x="16001" y="1938"/>
                    <a:pt x="16029" y="1988"/>
                    <a:pt x="16056" y="1988"/>
                  </a:cubicBezTo>
                  <a:cubicBezTo>
                    <a:pt x="16083" y="1987"/>
                    <a:pt x="16099" y="1936"/>
                    <a:pt x="16092" y="1873"/>
                  </a:cubicBezTo>
                  <a:cubicBezTo>
                    <a:pt x="16085" y="1810"/>
                    <a:pt x="16057" y="1759"/>
                    <a:pt x="16030" y="1760"/>
                  </a:cubicBezTo>
                  <a:close/>
                  <a:moveTo>
                    <a:pt x="16166" y="1760"/>
                  </a:moveTo>
                  <a:cubicBezTo>
                    <a:pt x="16139" y="1760"/>
                    <a:pt x="16123" y="1812"/>
                    <a:pt x="16130" y="1875"/>
                  </a:cubicBezTo>
                  <a:cubicBezTo>
                    <a:pt x="16138" y="1938"/>
                    <a:pt x="16166" y="1988"/>
                    <a:pt x="16193" y="1988"/>
                  </a:cubicBezTo>
                  <a:cubicBezTo>
                    <a:pt x="16220" y="1987"/>
                    <a:pt x="16236" y="1936"/>
                    <a:pt x="16229" y="1873"/>
                  </a:cubicBezTo>
                  <a:cubicBezTo>
                    <a:pt x="16221" y="1810"/>
                    <a:pt x="16193" y="1759"/>
                    <a:pt x="16166" y="1760"/>
                  </a:cubicBezTo>
                  <a:close/>
                  <a:moveTo>
                    <a:pt x="16303" y="1760"/>
                  </a:moveTo>
                  <a:cubicBezTo>
                    <a:pt x="16276" y="1761"/>
                    <a:pt x="16260" y="1812"/>
                    <a:pt x="16267" y="1875"/>
                  </a:cubicBezTo>
                  <a:cubicBezTo>
                    <a:pt x="16275" y="1938"/>
                    <a:pt x="16303" y="1988"/>
                    <a:pt x="16330" y="1988"/>
                  </a:cubicBezTo>
                  <a:cubicBezTo>
                    <a:pt x="16357" y="1987"/>
                    <a:pt x="16373" y="1936"/>
                    <a:pt x="16366" y="1873"/>
                  </a:cubicBezTo>
                  <a:cubicBezTo>
                    <a:pt x="16358" y="1810"/>
                    <a:pt x="16330" y="1759"/>
                    <a:pt x="16303" y="1760"/>
                  </a:cubicBezTo>
                  <a:close/>
                  <a:moveTo>
                    <a:pt x="16440" y="1760"/>
                  </a:moveTo>
                  <a:cubicBezTo>
                    <a:pt x="16412" y="1761"/>
                    <a:pt x="16396" y="1812"/>
                    <a:pt x="16404" y="1875"/>
                  </a:cubicBezTo>
                  <a:cubicBezTo>
                    <a:pt x="16412" y="1938"/>
                    <a:pt x="16440" y="1988"/>
                    <a:pt x="16468" y="1988"/>
                  </a:cubicBezTo>
                  <a:cubicBezTo>
                    <a:pt x="16495" y="1987"/>
                    <a:pt x="16510" y="1936"/>
                    <a:pt x="16502" y="1873"/>
                  </a:cubicBezTo>
                  <a:cubicBezTo>
                    <a:pt x="16495" y="1810"/>
                    <a:pt x="16467" y="1759"/>
                    <a:pt x="16440" y="1760"/>
                  </a:cubicBezTo>
                  <a:close/>
                  <a:moveTo>
                    <a:pt x="16576" y="1760"/>
                  </a:moveTo>
                  <a:cubicBezTo>
                    <a:pt x="16549" y="1761"/>
                    <a:pt x="16533" y="1812"/>
                    <a:pt x="16541" y="1875"/>
                  </a:cubicBezTo>
                  <a:cubicBezTo>
                    <a:pt x="16549" y="1938"/>
                    <a:pt x="16577" y="1988"/>
                    <a:pt x="16604" y="1988"/>
                  </a:cubicBezTo>
                  <a:cubicBezTo>
                    <a:pt x="16632" y="1987"/>
                    <a:pt x="16647" y="1936"/>
                    <a:pt x="16639" y="1873"/>
                  </a:cubicBezTo>
                  <a:cubicBezTo>
                    <a:pt x="16631" y="1810"/>
                    <a:pt x="16603" y="1759"/>
                    <a:pt x="16576" y="1760"/>
                  </a:cubicBezTo>
                  <a:close/>
                  <a:moveTo>
                    <a:pt x="16713" y="1760"/>
                  </a:moveTo>
                  <a:cubicBezTo>
                    <a:pt x="16686" y="1760"/>
                    <a:pt x="16670" y="1812"/>
                    <a:pt x="16678" y="1875"/>
                  </a:cubicBezTo>
                  <a:cubicBezTo>
                    <a:pt x="16686" y="1938"/>
                    <a:pt x="16715" y="1988"/>
                    <a:pt x="16742" y="1988"/>
                  </a:cubicBezTo>
                  <a:cubicBezTo>
                    <a:pt x="16769" y="1987"/>
                    <a:pt x="16785" y="1936"/>
                    <a:pt x="16777" y="1873"/>
                  </a:cubicBezTo>
                  <a:cubicBezTo>
                    <a:pt x="16769" y="1810"/>
                    <a:pt x="16740" y="1759"/>
                    <a:pt x="16713" y="1760"/>
                  </a:cubicBezTo>
                  <a:close/>
                  <a:moveTo>
                    <a:pt x="16869" y="1760"/>
                  </a:moveTo>
                  <a:cubicBezTo>
                    <a:pt x="16842" y="1760"/>
                    <a:pt x="16827" y="1812"/>
                    <a:pt x="16835" y="1875"/>
                  </a:cubicBezTo>
                  <a:cubicBezTo>
                    <a:pt x="16843" y="1938"/>
                    <a:pt x="16872" y="1988"/>
                    <a:pt x="16899" y="1988"/>
                  </a:cubicBezTo>
                  <a:cubicBezTo>
                    <a:pt x="16926" y="1987"/>
                    <a:pt x="16941" y="1936"/>
                    <a:pt x="16933" y="1873"/>
                  </a:cubicBezTo>
                  <a:cubicBezTo>
                    <a:pt x="16925" y="1810"/>
                    <a:pt x="16896" y="1759"/>
                    <a:pt x="16869" y="1760"/>
                  </a:cubicBezTo>
                  <a:close/>
                  <a:moveTo>
                    <a:pt x="17005" y="1760"/>
                  </a:moveTo>
                  <a:cubicBezTo>
                    <a:pt x="16978" y="1761"/>
                    <a:pt x="16963" y="1812"/>
                    <a:pt x="16972" y="1875"/>
                  </a:cubicBezTo>
                  <a:cubicBezTo>
                    <a:pt x="16980" y="1938"/>
                    <a:pt x="17009" y="1988"/>
                    <a:pt x="17036" y="1988"/>
                  </a:cubicBezTo>
                  <a:cubicBezTo>
                    <a:pt x="17063" y="1987"/>
                    <a:pt x="17078" y="1936"/>
                    <a:pt x="17070" y="1873"/>
                  </a:cubicBezTo>
                  <a:cubicBezTo>
                    <a:pt x="17062" y="1810"/>
                    <a:pt x="17032" y="1759"/>
                    <a:pt x="17005" y="1760"/>
                  </a:cubicBezTo>
                  <a:close/>
                  <a:moveTo>
                    <a:pt x="17142" y="1760"/>
                  </a:moveTo>
                  <a:cubicBezTo>
                    <a:pt x="17115" y="1761"/>
                    <a:pt x="17100" y="1812"/>
                    <a:pt x="17109" y="1875"/>
                  </a:cubicBezTo>
                  <a:cubicBezTo>
                    <a:pt x="17117" y="1938"/>
                    <a:pt x="17146" y="1988"/>
                    <a:pt x="17173" y="1988"/>
                  </a:cubicBezTo>
                  <a:cubicBezTo>
                    <a:pt x="17201" y="1987"/>
                    <a:pt x="17215" y="1936"/>
                    <a:pt x="17207" y="1873"/>
                  </a:cubicBezTo>
                  <a:cubicBezTo>
                    <a:pt x="17198" y="1810"/>
                    <a:pt x="17169" y="1759"/>
                    <a:pt x="17142" y="1760"/>
                  </a:cubicBezTo>
                  <a:close/>
                  <a:moveTo>
                    <a:pt x="17279" y="1760"/>
                  </a:moveTo>
                  <a:cubicBezTo>
                    <a:pt x="17252" y="1761"/>
                    <a:pt x="17237" y="1812"/>
                    <a:pt x="17245" y="1875"/>
                  </a:cubicBezTo>
                  <a:cubicBezTo>
                    <a:pt x="17254" y="1938"/>
                    <a:pt x="17283" y="1988"/>
                    <a:pt x="17310" y="1988"/>
                  </a:cubicBezTo>
                  <a:cubicBezTo>
                    <a:pt x="17337" y="1987"/>
                    <a:pt x="17352" y="1936"/>
                    <a:pt x="17344" y="1873"/>
                  </a:cubicBezTo>
                  <a:cubicBezTo>
                    <a:pt x="17335" y="1810"/>
                    <a:pt x="17306" y="1759"/>
                    <a:pt x="17279" y="1760"/>
                  </a:cubicBezTo>
                  <a:close/>
                  <a:moveTo>
                    <a:pt x="17415" y="1760"/>
                  </a:moveTo>
                  <a:cubicBezTo>
                    <a:pt x="17388" y="1761"/>
                    <a:pt x="17373" y="1812"/>
                    <a:pt x="17382" y="1875"/>
                  </a:cubicBezTo>
                  <a:cubicBezTo>
                    <a:pt x="17391" y="1938"/>
                    <a:pt x="17420" y="1988"/>
                    <a:pt x="17448" y="1988"/>
                  </a:cubicBezTo>
                  <a:cubicBezTo>
                    <a:pt x="17475" y="1987"/>
                    <a:pt x="17489" y="1936"/>
                    <a:pt x="17481" y="1873"/>
                  </a:cubicBezTo>
                  <a:cubicBezTo>
                    <a:pt x="17472" y="1810"/>
                    <a:pt x="17442" y="1759"/>
                    <a:pt x="17415" y="1760"/>
                  </a:cubicBezTo>
                  <a:close/>
                  <a:moveTo>
                    <a:pt x="17552" y="1760"/>
                  </a:moveTo>
                  <a:cubicBezTo>
                    <a:pt x="17525" y="1761"/>
                    <a:pt x="17510" y="1812"/>
                    <a:pt x="17519" y="1875"/>
                  </a:cubicBezTo>
                  <a:cubicBezTo>
                    <a:pt x="17528" y="1938"/>
                    <a:pt x="17558" y="1988"/>
                    <a:pt x="17585" y="1988"/>
                  </a:cubicBezTo>
                  <a:cubicBezTo>
                    <a:pt x="17612" y="1987"/>
                    <a:pt x="17627" y="1936"/>
                    <a:pt x="17618" y="1873"/>
                  </a:cubicBezTo>
                  <a:cubicBezTo>
                    <a:pt x="17609" y="1810"/>
                    <a:pt x="17579" y="1759"/>
                    <a:pt x="17552" y="1760"/>
                  </a:cubicBezTo>
                  <a:close/>
                  <a:moveTo>
                    <a:pt x="13199" y="1810"/>
                  </a:moveTo>
                  <a:cubicBezTo>
                    <a:pt x="13172" y="1811"/>
                    <a:pt x="13153" y="1862"/>
                    <a:pt x="13158" y="1925"/>
                  </a:cubicBezTo>
                  <a:cubicBezTo>
                    <a:pt x="13162" y="1988"/>
                    <a:pt x="13187" y="2039"/>
                    <a:pt x="13214" y="2038"/>
                  </a:cubicBezTo>
                  <a:cubicBezTo>
                    <a:pt x="13242" y="2038"/>
                    <a:pt x="13260" y="1986"/>
                    <a:pt x="13256" y="1923"/>
                  </a:cubicBezTo>
                  <a:cubicBezTo>
                    <a:pt x="13252" y="1861"/>
                    <a:pt x="13226" y="1810"/>
                    <a:pt x="13199" y="1810"/>
                  </a:cubicBezTo>
                  <a:close/>
                  <a:moveTo>
                    <a:pt x="13336" y="1810"/>
                  </a:moveTo>
                  <a:cubicBezTo>
                    <a:pt x="13309" y="1811"/>
                    <a:pt x="13290" y="1862"/>
                    <a:pt x="13294" y="1925"/>
                  </a:cubicBezTo>
                  <a:cubicBezTo>
                    <a:pt x="13299" y="1988"/>
                    <a:pt x="13324" y="2039"/>
                    <a:pt x="13351" y="2038"/>
                  </a:cubicBezTo>
                  <a:cubicBezTo>
                    <a:pt x="13378" y="2037"/>
                    <a:pt x="13397" y="1986"/>
                    <a:pt x="13393" y="1923"/>
                  </a:cubicBezTo>
                  <a:cubicBezTo>
                    <a:pt x="13388" y="1861"/>
                    <a:pt x="13363" y="1810"/>
                    <a:pt x="13336" y="1810"/>
                  </a:cubicBezTo>
                  <a:close/>
                  <a:moveTo>
                    <a:pt x="13492" y="1810"/>
                  </a:moveTo>
                  <a:cubicBezTo>
                    <a:pt x="13465" y="1811"/>
                    <a:pt x="13446" y="1862"/>
                    <a:pt x="13451" y="1925"/>
                  </a:cubicBezTo>
                  <a:cubicBezTo>
                    <a:pt x="13455" y="1988"/>
                    <a:pt x="13481" y="2039"/>
                    <a:pt x="13508" y="2038"/>
                  </a:cubicBezTo>
                  <a:cubicBezTo>
                    <a:pt x="13535" y="2038"/>
                    <a:pt x="13554" y="1986"/>
                    <a:pt x="13549" y="1923"/>
                  </a:cubicBezTo>
                  <a:cubicBezTo>
                    <a:pt x="13545" y="1861"/>
                    <a:pt x="13519" y="1810"/>
                    <a:pt x="13492" y="1810"/>
                  </a:cubicBezTo>
                  <a:close/>
                  <a:moveTo>
                    <a:pt x="13629" y="1810"/>
                  </a:moveTo>
                  <a:cubicBezTo>
                    <a:pt x="13601" y="1811"/>
                    <a:pt x="13583" y="1862"/>
                    <a:pt x="13588" y="1925"/>
                  </a:cubicBezTo>
                  <a:cubicBezTo>
                    <a:pt x="13592" y="1988"/>
                    <a:pt x="13618" y="2039"/>
                    <a:pt x="13645" y="2038"/>
                  </a:cubicBezTo>
                  <a:cubicBezTo>
                    <a:pt x="13672" y="2037"/>
                    <a:pt x="13691" y="1986"/>
                    <a:pt x="13686" y="1923"/>
                  </a:cubicBezTo>
                  <a:cubicBezTo>
                    <a:pt x="13681" y="1861"/>
                    <a:pt x="13656" y="1810"/>
                    <a:pt x="13629" y="1810"/>
                  </a:cubicBezTo>
                  <a:close/>
                  <a:moveTo>
                    <a:pt x="13765" y="1810"/>
                  </a:moveTo>
                  <a:cubicBezTo>
                    <a:pt x="13738" y="1811"/>
                    <a:pt x="13720" y="1862"/>
                    <a:pt x="13725" y="1925"/>
                  </a:cubicBezTo>
                  <a:cubicBezTo>
                    <a:pt x="13729" y="1988"/>
                    <a:pt x="13755" y="2039"/>
                    <a:pt x="13783" y="2038"/>
                  </a:cubicBezTo>
                  <a:cubicBezTo>
                    <a:pt x="13810" y="2038"/>
                    <a:pt x="13828" y="1986"/>
                    <a:pt x="13823" y="1923"/>
                  </a:cubicBezTo>
                  <a:cubicBezTo>
                    <a:pt x="13818" y="1861"/>
                    <a:pt x="13793" y="1810"/>
                    <a:pt x="13765" y="1810"/>
                  </a:cubicBezTo>
                  <a:close/>
                  <a:moveTo>
                    <a:pt x="13902" y="1810"/>
                  </a:moveTo>
                  <a:cubicBezTo>
                    <a:pt x="13874" y="1811"/>
                    <a:pt x="13857" y="1862"/>
                    <a:pt x="13861" y="1925"/>
                  </a:cubicBezTo>
                  <a:cubicBezTo>
                    <a:pt x="13866" y="1988"/>
                    <a:pt x="13892" y="2039"/>
                    <a:pt x="13919" y="2038"/>
                  </a:cubicBezTo>
                  <a:cubicBezTo>
                    <a:pt x="13947" y="2038"/>
                    <a:pt x="13965" y="1986"/>
                    <a:pt x="13960" y="1923"/>
                  </a:cubicBezTo>
                  <a:cubicBezTo>
                    <a:pt x="13955" y="1861"/>
                    <a:pt x="13929" y="1810"/>
                    <a:pt x="13902" y="1810"/>
                  </a:cubicBezTo>
                  <a:close/>
                  <a:moveTo>
                    <a:pt x="14039" y="1810"/>
                  </a:moveTo>
                  <a:cubicBezTo>
                    <a:pt x="14011" y="1811"/>
                    <a:pt x="13993" y="1862"/>
                    <a:pt x="13998" y="1925"/>
                  </a:cubicBezTo>
                  <a:cubicBezTo>
                    <a:pt x="14003" y="1988"/>
                    <a:pt x="14030" y="2039"/>
                    <a:pt x="14057" y="2038"/>
                  </a:cubicBezTo>
                  <a:cubicBezTo>
                    <a:pt x="14084" y="2038"/>
                    <a:pt x="14102" y="1986"/>
                    <a:pt x="14097" y="1923"/>
                  </a:cubicBezTo>
                  <a:cubicBezTo>
                    <a:pt x="14092" y="1861"/>
                    <a:pt x="14066" y="1810"/>
                    <a:pt x="14039" y="1810"/>
                  </a:cubicBezTo>
                  <a:close/>
                  <a:moveTo>
                    <a:pt x="14195" y="1810"/>
                  </a:moveTo>
                  <a:cubicBezTo>
                    <a:pt x="14168" y="1811"/>
                    <a:pt x="14149" y="1862"/>
                    <a:pt x="14155" y="1925"/>
                  </a:cubicBezTo>
                  <a:cubicBezTo>
                    <a:pt x="14160" y="1988"/>
                    <a:pt x="14187" y="2039"/>
                    <a:pt x="14214" y="2038"/>
                  </a:cubicBezTo>
                  <a:cubicBezTo>
                    <a:pt x="14241" y="2037"/>
                    <a:pt x="14259" y="1986"/>
                    <a:pt x="14254" y="1923"/>
                  </a:cubicBezTo>
                  <a:cubicBezTo>
                    <a:pt x="14248" y="1861"/>
                    <a:pt x="14222" y="1810"/>
                    <a:pt x="14195" y="1810"/>
                  </a:cubicBezTo>
                  <a:close/>
                  <a:moveTo>
                    <a:pt x="14331" y="1810"/>
                  </a:moveTo>
                  <a:cubicBezTo>
                    <a:pt x="14304" y="1811"/>
                    <a:pt x="14287" y="1862"/>
                    <a:pt x="14292" y="1925"/>
                  </a:cubicBezTo>
                  <a:cubicBezTo>
                    <a:pt x="14297" y="1988"/>
                    <a:pt x="14323" y="2039"/>
                    <a:pt x="14351" y="2038"/>
                  </a:cubicBezTo>
                  <a:cubicBezTo>
                    <a:pt x="14378" y="2038"/>
                    <a:pt x="14396" y="1986"/>
                    <a:pt x="14390" y="1923"/>
                  </a:cubicBezTo>
                  <a:cubicBezTo>
                    <a:pt x="14385" y="1861"/>
                    <a:pt x="14358" y="1810"/>
                    <a:pt x="14331" y="1810"/>
                  </a:cubicBezTo>
                  <a:close/>
                  <a:moveTo>
                    <a:pt x="14468" y="1810"/>
                  </a:moveTo>
                  <a:cubicBezTo>
                    <a:pt x="14441" y="1811"/>
                    <a:pt x="14424" y="1862"/>
                    <a:pt x="14429" y="1925"/>
                  </a:cubicBezTo>
                  <a:cubicBezTo>
                    <a:pt x="14435" y="1988"/>
                    <a:pt x="14461" y="2039"/>
                    <a:pt x="14488" y="2038"/>
                  </a:cubicBezTo>
                  <a:cubicBezTo>
                    <a:pt x="14515" y="2038"/>
                    <a:pt x="14533" y="1986"/>
                    <a:pt x="14527" y="1923"/>
                  </a:cubicBezTo>
                  <a:cubicBezTo>
                    <a:pt x="14522" y="1861"/>
                    <a:pt x="14495" y="1810"/>
                    <a:pt x="14468" y="1810"/>
                  </a:cubicBezTo>
                  <a:close/>
                  <a:moveTo>
                    <a:pt x="14604" y="1810"/>
                  </a:moveTo>
                  <a:cubicBezTo>
                    <a:pt x="14577" y="1811"/>
                    <a:pt x="14560" y="1862"/>
                    <a:pt x="14566" y="1925"/>
                  </a:cubicBezTo>
                  <a:cubicBezTo>
                    <a:pt x="14571" y="1988"/>
                    <a:pt x="14598" y="2039"/>
                    <a:pt x="14625" y="2038"/>
                  </a:cubicBezTo>
                  <a:cubicBezTo>
                    <a:pt x="14652" y="2038"/>
                    <a:pt x="14670" y="1986"/>
                    <a:pt x="14664" y="1923"/>
                  </a:cubicBezTo>
                  <a:cubicBezTo>
                    <a:pt x="14658" y="1861"/>
                    <a:pt x="14631" y="1810"/>
                    <a:pt x="14604" y="1810"/>
                  </a:cubicBezTo>
                  <a:close/>
                  <a:moveTo>
                    <a:pt x="14741" y="1810"/>
                  </a:moveTo>
                  <a:cubicBezTo>
                    <a:pt x="14714" y="1811"/>
                    <a:pt x="14697" y="1862"/>
                    <a:pt x="14703" y="1925"/>
                  </a:cubicBezTo>
                  <a:cubicBezTo>
                    <a:pt x="14708" y="1988"/>
                    <a:pt x="14735" y="2039"/>
                    <a:pt x="14763" y="2038"/>
                  </a:cubicBezTo>
                  <a:cubicBezTo>
                    <a:pt x="14790" y="2037"/>
                    <a:pt x="14807" y="1986"/>
                    <a:pt x="14801" y="1923"/>
                  </a:cubicBezTo>
                  <a:cubicBezTo>
                    <a:pt x="14795" y="1861"/>
                    <a:pt x="14768" y="1810"/>
                    <a:pt x="14741" y="1810"/>
                  </a:cubicBezTo>
                  <a:close/>
                  <a:moveTo>
                    <a:pt x="14898" y="1810"/>
                  </a:moveTo>
                  <a:cubicBezTo>
                    <a:pt x="14870" y="1811"/>
                    <a:pt x="14853" y="1862"/>
                    <a:pt x="14859" y="1925"/>
                  </a:cubicBezTo>
                  <a:cubicBezTo>
                    <a:pt x="14865" y="1988"/>
                    <a:pt x="14892" y="2039"/>
                    <a:pt x="14919" y="2038"/>
                  </a:cubicBezTo>
                  <a:cubicBezTo>
                    <a:pt x="14946" y="2037"/>
                    <a:pt x="14964" y="1986"/>
                    <a:pt x="14957" y="1923"/>
                  </a:cubicBezTo>
                  <a:cubicBezTo>
                    <a:pt x="14951" y="1861"/>
                    <a:pt x="14925" y="1810"/>
                    <a:pt x="14898" y="1810"/>
                  </a:cubicBezTo>
                  <a:close/>
                  <a:moveTo>
                    <a:pt x="15034" y="1810"/>
                  </a:moveTo>
                  <a:cubicBezTo>
                    <a:pt x="15007" y="1811"/>
                    <a:pt x="14990" y="1862"/>
                    <a:pt x="14996" y="1925"/>
                  </a:cubicBezTo>
                  <a:cubicBezTo>
                    <a:pt x="15002" y="1988"/>
                    <a:pt x="15029" y="2039"/>
                    <a:pt x="15056" y="2038"/>
                  </a:cubicBezTo>
                  <a:cubicBezTo>
                    <a:pt x="15084" y="2038"/>
                    <a:pt x="15100" y="1986"/>
                    <a:pt x="15094" y="1923"/>
                  </a:cubicBezTo>
                  <a:cubicBezTo>
                    <a:pt x="15088" y="1861"/>
                    <a:pt x="15061" y="1810"/>
                    <a:pt x="15034" y="1810"/>
                  </a:cubicBezTo>
                  <a:close/>
                  <a:moveTo>
                    <a:pt x="15171" y="1810"/>
                  </a:moveTo>
                  <a:cubicBezTo>
                    <a:pt x="15144" y="1811"/>
                    <a:pt x="15126" y="1862"/>
                    <a:pt x="15133" y="1925"/>
                  </a:cubicBezTo>
                  <a:cubicBezTo>
                    <a:pt x="15139" y="1988"/>
                    <a:pt x="15166" y="2039"/>
                    <a:pt x="15193" y="2038"/>
                  </a:cubicBezTo>
                  <a:cubicBezTo>
                    <a:pt x="15220" y="2037"/>
                    <a:pt x="15237" y="1986"/>
                    <a:pt x="15231" y="1923"/>
                  </a:cubicBezTo>
                  <a:cubicBezTo>
                    <a:pt x="15225" y="1861"/>
                    <a:pt x="15198" y="1810"/>
                    <a:pt x="15171" y="1810"/>
                  </a:cubicBezTo>
                  <a:close/>
                  <a:moveTo>
                    <a:pt x="15307" y="1810"/>
                  </a:moveTo>
                  <a:cubicBezTo>
                    <a:pt x="15280" y="1811"/>
                    <a:pt x="15263" y="1862"/>
                    <a:pt x="15270" y="1925"/>
                  </a:cubicBezTo>
                  <a:cubicBezTo>
                    <a:pt x="15276" y="1988"/>
                    <a:pt x="15304" y="2039"/>
                    <a:pt x="15331" y="2038"/>
                  </a:cubicBezTo>
                  <a:cubicBezTo>
                    <a:pt x="15358" y="2037"/>
                    <a:pt x="15374" y="1986"/>
                    <a:pt x="15368" y="1923"/>
                  </a:cubicBezTo>
                  <a:cubicBezTo>
                    <a:pt x="15361" y="1861"/>
                    <a:pt x="15334" y="1810"/>
                    <a:pt x="15307" y="1810"/>
                  </a:cubicBezTo>
                  <a:close/>
                  <a:moveTo>
                    <a:pt x="11111" y="1861"/>
                  </a:moveTo>
                  <a:cubicBezTo>
                    <a:pt x="11084" y="1861"/>
                    <a:pt x="11063" y="1913"/>
                    <a:pt x="11065" y="1975"/>
                  </a:cubicBezTo>
                  <a:cubicBezTo>
                    <a:pt x="11067" y="2038"/>
                    <a:pt x="11090" y="2087"/>
                    <a:pt x="11118" y="2087"/>
                  </a:cubicBezTo>
                  <a:cubicBezTo>
                    <a:pt x="11145" y="2086"/>
                    <a:pt x="11165" y="2035"/>
                    <a:pt x="11163" y="1972"/>
                  </a:cubicBezTo>
                  <a:cubicBezTo>
                    <a:pt x="11162" y="1909"/>
                    <a:pt x="11138" y="1860"/>
                    <a:pt x="11111" y="1861"/>
                  </a:cubicBezTo>
                  <a:close/>
                  <a:moveTo>
                    <a:pt x="11248" y="1861"/>
                  </a:moveTo>
                  <a:cubicBezTo>
                    <a:pt x="11221" y="1861"/>
                    <a:pt x="11200" y="1913"/>
                    <a:pt x="11202" y="1975"/>
                  </a:cubicBezTo>
                  <a:cubicBezTo>
                    <a:pt x="11204" y="2038"/>
                    <a:pt x="11228" y="2087"/>
                    <a:pt x="11255" y="2087"/>
                  </a:cubicBezTo>
                  <a:cubicBezTo>
                    <a:pt x="11282" y="2086"/>
                    <a:pt x="11302" y="2035"/>
                    <a:pt x="11300" y="1972"/>
                  </a:cubicBezTo>
                  <a:cubicBezTo>
                    <a:pt x="11298" y="1909"/>
                    <a:pt x="11275" y="1860"/>
                    <a:pt x="11248" y="1861"/>
                  </a:cubicBezTo>
                  <a:close/>
                  <a:moveTo>
                    <a:pt x="11385" y="1861"/>
                  </a:moveTo>
                  <a:cubicBezTo>
                    <a:pt x="11357" y="1861"/>
                    <a:pt x="11337" y="1913"/>
                    <a:pt x="11339" y="1975"/>
                  </a:cubicBezTo>
                  <a:cubicBezTo>
                    <a:pt x="11341" y="2038"/>
                    <a:pt x="11365" y="2087"/>
                    <a:pt x="11392" y="2087"/>
                  </a:cubicBezTo>
                  <a:cubicBezTo>
                    <a:pt x="11419" y="2086"/>
                    <a:pt x="11439" y="2035"/>
                    <a:pt x="11437" y="1972"/>
                  </a:cubicBezTo>
                  <a:cubicBezTo>
                    <a:pt x="11435" y="1909"/>
                    <a:pt x="11412" y="1860"/>
                    <a:pt x="11385" y="1861"/>
                  </a:cubicBezTo>
                  <a:close/>
                  <a:moveTo>
                    <a:pt x="11521" y="1861"/>
                  </a:moveTo>
                  <a:cubicBezTo>
                    <a:pt x="11494" y="1861"/>
                    <a:pt x="11473" y="1913"/>
                    <a:pt x="11476" y="1975"/>
                  </a:cubicBezTo>
                  <a:cubicBezTo>
                    <a:pt x="11478" y="2038"/>
                    <a:pt x="11502" y="2087"/>
                    <a:pt x="11529" y="2087"/>
                  </a:cubicBezTo>
                  <a:cubicBezTo>
                    <a:pt x="11557" y="2086"/>
                    <a:pt x="11577" y="2035"/>
                    <a:pt x="11575" y="1972"/>
                  </a:cubicBezTo>
                  <a:cubicBezTo>
                    <a:pt x="11572" y="1909"/>
                    <a:pt x="11548" y="1860"/>
                    <a:pt x="11521" y="1861"/>
                  </a:cubicBezTo>
                  <a:close/>
                  <a:moveTo>
                    <a:pt x="11658" y="1861"/>
                  </a:moveTo>
                  <a:cubicBezTo>
                    <a:pt x="11631" y="1861"/>
                    <a:pt x="11610" y="1913"/>
                    <a:pt x="11612" y="1975"/>
                  </a:cubicBezTo>
                  <a:cubicBezTo>
                    <a:pt x="11615" y="2038"/>
                    <a:pt x="11639" y="2087"/>
                    <a:pt x="11666" y="2087"/>
                  </a:cubicBezTo>
                  <a:cubicBezTo>
                    <a:pt x="11693" y="2086"/>
                    <a:pt x="11713" y="2035"/>
                    <a:pt x="11711" y="1972"/>
                  </a:cubicBezTo>
                  <a:cubicBezTo>
                    <a:pt x="11708" y="1910"/>
                    <a:pt x="11685" y="1860"/>
                    <a:pt x="11658" y="1861"/>
                  </a:cubicBezTo>
                  <a:close/>
                  <a:moveTo>
                    <a:pt x="11813" y="1861"/>
                  </a:moveTo>
                  <a:cubicBezTo>
                    <a:pt x="11786" y="1861"/>
                    <a:pt x="11766" y="1913"/>
                    <a:pt x="11769" y="1975"/>
                  </a:cubicBezTo>
                  <a:cubicBezTo>
                    <a:pt x="11771" y="2038"/>
                    <a:pt x="11796" y="2087"/>
                    <a:pt x="11823" y="2087"/>
                  </a:cubicBezTo>
                  <a:cubicBezTo>
                    <a:pt x="11851" y="2086"/>
                    <a:pt x="11870" y="2035"/>
                    <a:pt x="11868" y="1972"/>
                  </a:cubicBezTo>
                  <a:cubicBezTo>
                    <a:pt x="11865" y="1910"/>
                    <a:pt x="11841" y="1860"/>
                    <a:pt x="11813" y="1861"/>
                  </a:cubicBezTo>
                  <a:close/>
                  <a:moveTo>
                    <a:pt x="11950" y="1861"/>
                  </a:moveTo>
                  <a:cubicBezTo>
                    <a:pt x="11923" y="1861"/>
                    <a:pt x="11903" y="1913"/>
                    <a:pt x="11906" y="1975"/>
                  </a:cubicBezTo>
                  <a:cubicBezTo>
                    <a:pt x="11908" y="2038"/>
                    <a:pt x="11933" y="2087"/>
                    <a:pt x="11960" y="2087"/>
                  </a:cubicBezTo>
                  <a:cubicBezTo>
                    <a:pt x="11987" y="2086"/>
                    <a:pt x="12007" y="2036"/>
                    <a:pt x="12005" y="1974"/>
                  </a:cubicBezTo>
                  <a:cubicBezTo>
                    <a:pt x="12002" y="1911"/>
                    <a:pt x="11977" y="1860"/>
                    <a:pt x="11950" y="1861"/>
                  </a:cubicBezTo>
                  <a:close/>
                  <a:moveTo>
                    <a:pt x="12087" y="1861"/>
                  </a:moveTo>
                  <a:cubicBezTo>
                    <a:pt x="12060" y="1861"/>
                    <a:pt x="12040" y="1913"/>
                    <a:pt x="12043" y="1975"/>
                  </a:cubicBezTo>
                  <a:cubicBezTo>
                    <a:pt x="12045" y="2038"/>
                    <a:pt x="12070" y="2087"/>
                    <a:pt x="12098" y="2087"/>
                  </a:cubicBezTo>
                  <a:cubicBezTo>
                    <a:pt x="12125" y="2086"/>
                    <a:pt x="12145" y="2036"/>
                    <a:pt x="12142" y="1974"/>
                  </a:cubicBezTo>
                  <a:cubicBezTo>
                    <a:pt x="12139" y="1911"/>
                    <a:pt x="12114" y="1860"/>
                    <a:pt x="12087" y="1861"/>
                  </a:cubicBezTo>
                  <a:close/>
                  <a:moveTo>
                    <a:pt x="12223" y="1861"/>
                  </a:moveTo>
                  <a:cubicBezTo>
                    <a:pt x="12196" y="1861"/>
                    <a:pt x="12176" y="1913"/>
                    <a:pt x="12179" y="1975"/>
                  </a:cubicBezTo>
                  <a:cubicBezTo>
                    <a:pt x="12182" y="2038"/>
                    <a:pt x="12207" y="2087"/>
                    <a:pt x="12234" y="2087"/>
                  </a:cubicBezTo>
                  <a:cubicBezTo>
                    <a:pt x="12262" y="2086"/>
                    <a:pt x="12282" y="2035"/>
                    <a:pt x="12278" y="1972"/>
                  </a:cubicBezTo>
                  <a:cubicBezTo>
                    <a:pt x="12275" y="1909"/>
                    <a:pt x="12251" y="1860"/>
                    <a:pt x="12223" y="1861"/>
                  </a:cubicBezTo>
                  <a:close/>
                  <a:moveTo>
                    <a:pt x="12360" y="1861"/>
                  </a:moveTo>
                  <a:cubicBezTo>
                    <a:pt x="12333" y="1861"/>
                    <a:pt x="12314" y="1913"/>
                    <a:pt x="12317" y="1975"/>
                  </a:cubicBezTo>
                  <a:cubicBezTo>
                    <a:pt x="12320" y="2038"/>
                    <a:pt x="12345" y="2087"/>
                    <a:pt x="12372" y="2087"/>
                  </a:cubicBezTo>
                  <a:cubicBezTo>
                    <a:pt x="12399" y="2086"/>
                    <a:pt x="12418" y="2035"/>
                    <a:pt x="12415" y="1972"/>
                  </a:cubicBezTo>
                  <a:cubicBezTo>
                    <a:pt x="12412" y="1909"/>
                    <a:pt x="12387" y="1860"/>
                    <a:pt x="12360" y="1861"/>
                  </a:cubicBezTo>
                  <a:close/>
                  <a:moveTo>
                    <a:pt x="12497" y="1861"/>
                  </a:moveTo>
                  <a:cubicBezTo>
                    <a:pt x="12469" y="1861"/>
                    <a:pt x="12450" y="1913"/>
                    <a:pt x="12454" y="1975"/>
                  </a:cubicBezTo>
                  <a:cubicBezTo>
                    <a:pt x="12457" y="2038"/>
                    <a:pt x="12481" y="2087"/>
                    <a:pt x="12509" y="2087"/>
                  </a:cubicBezTo>
                  <a:cubicBezTo>
                    <a:pt x="12536" y="2086"/>
                    <a:pt x="12555" y="2035"/>
                    <a:pt x="12552" y="1972"/>
                  </a:cubicBezTo>
                  <a:cubicBezTo>
                    <a:pt x="12549" y="1909"/>
                    <a:pt x="12524" y="1860"/>
                    <a:pt x="12497" y="1861"/>
                  </a:cubicBezTo>
                  <a:close/>
                  <a:moveTo>
                    <a:pt x="12633" y="1861"/>
                  </a:moveTo>
                  <a:cubicBezTo>
                    <a:pt x="12606" y="1861"/>
                    <a:pt x="12587" y="1912"/>
                    <a:pt x="12591" y="1975"/>
                  </a:cubicBezTo>
                  <a:cubicBezTo>
                    <a:pt x="12594" y="2038"/>
                    <a:pt x="12619" y="2087"/>
                    <a:pt x="12646" y="2087"/>
                  </a:cubicBezTo>
                  <a:cubicBezTo>
                    <a:pt x="12673" y="2086"/>
                    <a:pt x="12692" y="2036"/>
                    <a:pt x="12689" y="1974"/>
                  </a:cubicBezTo>
                  <a:cubicBezTo>
                    <a:pt x="12685" y="1911"/>
                    <a:pt x="12660" y="1860"/>
                    <a:pt x="12633" y="1861"/>
                  </a:cubicBezTo>
                  <a:close/>
                  <a:moveTo>
                    <a:pt x="12789" y="1861"/>
                  </a:moveTo>
                  <a:cubicBezTo>
                    <a:pt x="12762" y="1861"/>
                    <a:pt x="12743" y="1913"/>
                    <a:pt x="12747" y="1975"/>
                  </a:cubicBezTo>
                  <a:cubicBezTo>
                    <a:pt x="12751" y="2038"/>
                    <a:pt x="12775" y="2087"/>
                    <a:pt x="12803" y="2087"/>
                  </a:cubicBezTo>
                  <a:cubicBezTo>
                    <a:pt x="12830" y="2086"/>
                    <a:pt x="12849" y="2035"/>
                    <a:pt x="12845" y="1972"/>
                  </a:cubicBezTo>
                  <a:cubicBezTo>
                    <a:pt x="12842" y="1909"/>
                    <a:pt x="12816" y="1860"/>
                    <a:pt x="12789" y="1861"/>
                  </a:cubicBezTo>
                  <a:close/>
                  <a:moveTo>
                    <a:pt x="12926" y="1861"/>
                  </a:moveTo>
                  <a:cubicBezTo>
                    <a:pt x="12899" y="1861"/>
                    <a:pt x="12880" y="1912"/>
                    <a:pt x="12884" y="1975"/>
                  </a:cubicBezTo>
                  <a:cubicBezTo>
                    <a:pt x="12888" y="2038"/>
                    <a:pt x="12913" y="2087"/>
                    <a:pt x="12940" y="2087"/>
                  </a:cubicBezTo>
                  <a:cubicBezTo>
                    <a:pt x="12967" y="2086"/>
                    <a:pt x="12986" y="2035"/>
                    <a:pt x="12982" y="1972"/>
                  </a:cubicBezTo>
                  <a:cubicBezTo>
                    <a:pt x="12978" y="1909"/>
                    <a:pt x="12953" y="1860"/>
                    <a:pt x="12926" y="1861"/>
                  </a:cubicBezTo>
                  <a:close/>
                  <a:moveTo>
                    <a:pt x="13063" y="1861"/>
                  </a:moveTo>
                  <a:cubicBezTo>
                    <a:pt x="13036" y="1861"/>
                    <a:pt x="13017" y="1912"/>
                    <a:pt x="13021" y="1975"/>
                  </a:cubicBezTo>
                  <a:cubicBezTo>
                    <a:pt x="13025" y="2038"/>
                    <a:pt x="13050" y="2089"/>
                    <a:pt x="13077" y="2088"/>
                  </a:cubicBezTo>
                  <a:cubicBezTo>
                    <a:pt x="13104" y="2088"/>
                    <a:pt x="13123" y="2036"/>
                    <a:pt x="13119" y="1974"/>
                  </a:cubicBezTo>
                  <a:cubicBezTo>
                    <a:pt x="13115" y="1911"/>
                    <a:pt x="13090" y="1860"/>
                    <a:pt x="13063" y="1861"/>
                  </a:cubicBezTo>
                  <a:close/>
                  <a:moveTo>
                    <a:pt x="9414" y="1911"/>
                  </a:moveTo>
                  <a:cubicBezTo>
                    <a:pt x="9387" y="1911"/>
                    <a:pt x="9364" y="1963"/>
                    <a:pt x="9364" y="2026"/>
                  </a:cubicBezTo>
                  <a:cubicBezTo>
                    <a:pt x="9364" y="2088"/>
                    <a:pt x="9386" y="2138"/>
                    <a:pt x="9413" y="2137"/>
                  </a:cubicBezTo>
                  <a:cubicBezTo>
                    <a:pt x="9440" y="2136"/>
                    <a:pt x="9463" y="2085"/>
                    <a:pt x="9463" y="2022"/>
                  </a:cubicBezTo>
                  <a:cubicBezTo>
                    <a:pt x="9463" y="1960"/>
                    <a:pt x="9441" y="1910"/>
                    <a:pt x="9414" y="1911"/>
                  </a:cubicBezTo>
                  <a:close/>
                  <a:moveTo>
                    <a:pt x="9550" y="1911"/>
                  </a:moveTo>
                  <a:cubicBezTo>
                    <a:pt x="9523" y="1911"/>
                    <a:pt x="9501" y="1963"/>
                    <a:pt x="9501" y="2026"/>
                  </a:cubicBezTo>
                  <a:cubicBezTo>
                    <a:pt x="9501" y="2088"/>
                    <a:pt x="9523" y="2138"/>
                    <a:pt x="9551" y="2137"/>
                  </a:cubicBezTo>
                  <a:cubicBezTo>
                    <a:pt x="9578" y="2137"/>
                    <a:pt x="9600" y="2085"/>
                    <a:pt x="9599" y="2022"/>
                  </a:cubicBezTo>
                  <a:cubicBezTo>
                    <a:pt x="9599" y="1960"/>
                    <a:pt x="9577" y="1910"/>
                    <a:pt x="9550" y="1911"/>
                  </a:cubicBezTo>
                  <a:close/>
                  <a:moveTo>
                    <a:pt x="9706" y="1911"/>
                  </a:moveTo>
                  <a:cubicBezTo>
                    <a:pt x="9679" y="1911"/>
                    <a:pt x="9657" y="1963"/>
                    <a:pt x="9657" y="2026"/>
                  </a:cubicBezTo>
                  <a:cubicBezTo>
                    <a:pt x="9658" y="2088"/>
                    <a:pt x="9680" y="2138"/>
                    <a:pt x="9707" y="2137"/>
                  </a:cubicBezTo>
                  <a:cubicBezTo>
                    <a:pt x="9734" y="2137"/>
                    <a:pt x="9756" y="2085"/>
                    <a:pt x="9756" y="2022"/>
                  </a:cubicBezTo>
                  <a:cubicBezTo>
                    <a:pt x="9756" y="1960"/>
                    <a:pt x="9733" y="1910"/>
                    <a:pt x="9706" y="1911"/>
                  </a:cubicBezTo>
                  <a:close/>
                  <a:moveTo>
                    <a:pt x="9843" y="1911"/>
                  </a:moveTo>
                  <a:cubicBezTo>
                    <a:pt x="9815" y="1911"/>
                    <a:pt x="9794" y="1963"/>
                    <a:pt x="9794" y="2026"/>
                  </a:cubicBezTo>
                  <a:cubicBezTo>
                    <a:pt x="9795" y="2088"/>
                    <a:pt x="9817" y="2138"/>
                    <a:pt x="9844" y="2137"/>
                  </a:cubicBezTo>
                  <a:cubicBezTo>
                    <a:pt x="9872" y="2137"/>
                    <a:pt x="9893" y="2085"/>
                    <a:pt x="9893" y="2022"/>
                  </a:cubicBezTo>
                  <a:cubicBezTo>
                    <a:pt x="9892" y="1960"/>
                    <a:pt x="9870" y="1910"/>
                    <a:pt x="9843" y="1911"/>
                  </a:cubicBezTo>
                  <a:close/>
                  <a:moveTo>
                    <a:pt x="9979" y="1911"/>
                  </a:moveTo>
                  <a:cubicBezTo>
                    <a:pt x="9952" y="1911"/>
                    <a:pt x="9931" y="1963"/>
                    <a:pt x="9931" y="2026"/>
                  </a:cubicBezTo>
                  <a:cubicBezTo>
                    <a:pt x="9932" y="2088"/>
                    <a:pt x="9954" y="2138"/>
                    <a:pt x="9981" y="2137"/>
                  </a:cubicBezTo>
                  <a:cubicBezTo>
                    <a:pt x="10008" y="2136"/>
                    <a:pt x="10030" y="2085"/>
                    <a:pt x="10030" y="2022"/>
                  </a:cubicBezTo>
                  <a:cubicBezTo>
                    <a:pt x="10029" y="1960"/>
                    <a:pt x="10007" y="1910"/>
                    <a:pt x="9979" y="1911"/>
                  </a:cubicBezTo>
                  <a:close/>
                  <a:moveTo>
                    <a:pt x="10116" y="1911"/>
                  </a:moveTo>
                  <a:cubicBezTo>
                    <a:pt x="10089" y="1911"/>
                    <a:pt x="10067" y="1963"/>
                    <a:pt x="10068" y="2026"/>
                  </a:cubicBezTo>
                  <a:cubicBezTo>
                    <a:pt x="10069" y="2088"/>
                    <a:pt x="10091" y="2138"/>
                    <a:pt x="10119" y="2137"/>
                  </a:cubicBezTo>
                  <a:cubicBezTo>
                    <a:pt x="10146" y="2137"/>
                    <a:pt x="10167" y="2085"/>
                    <a:pt x="10166" y="2022"/>
                  </a:cubicBezTo>
                  <a:cubicBezTo>
                    <a:pt x="10166" y="1960"/>
                    <a:pt x="10143" y="1910"/>
                    <a:pt x="10116" y="1911"/>
                  </a:cubicBezTo>
                  <a:close/>
                  <a:moveTo>
                    <a:pt x="10253" y="1911"/>
                  </a:moveTo>
                  <a:cubicBezTo>
                    <a:pt x="10225" y="1911"/>
                    <a:pt x="10204" y="1963"/>
                    <a:pt x="10205" y="2026"/>
                  </a:cubicBezTo>
                  <a:cubicBezTo>
                    <a:pt x="10206" y="2088"/>
                    <a:pt x="10228" y="2138"/>
                    <a:pt x="10256" y="2137"/>
                  </a:cubicBezTo>
                  <a:cubicBezTo>
                    <a:pt x="10283" y="2137"/>
                    <a:pt x="10304" y="2085"/>
                    <a:pt x="10303" y="2022"/>
                  </a:cubicBezTo>
                  <a:cubicBezTo>
                    <a:pt x="10302" y="1960"/>
                    <a:pt x="10280" y="1910"/>
                    <a:pt x="10253" y="1911"/>
                  </a:cubicBezTo>
                  <a:close/>
                  <a:moveTo>
                    <a:pt x="10389" y="1911"/>
                  </a:moveTo>
                  <a:cubicBezTo>
                    <a:pt x="10362" y="1911"/>
                    <a:pt x="10341" y="1963"/>
                    <a:pt x="10342" y="2026"/>
                  </a:cubicBezTo>
                  <a:cubicBezTo>
                    <a:pt x="10343" y="2088"/>
                    <a:pt x="10366" y="2138"/>
                    <a:pt x="10393" y="2137"/>
                  </a:cubicBezTo>
                  <a:cubicBezTo>
                    <a:pt x="10420" y="2137"/>
                    <a:pt x="10441" y="2085"/>
                    <a:pt x="10440" y="2022"/>
                  </a:cubicBezTo>
                  <a:cubicBezTo>
                    <a:pt x="10439" y="1960"/>
                    <a:pt x="10417" y="1910"/>
                    <a:pt x="10389" y="1911"/>
                  </a:cubicBezTo>
                  <a:close/>
                  <a:moveTo>
                    <a:pt x="10545" y="1911"/>
                  </a:moveTo>
                  <a:cubicBezTo>
                    <a:pt x="10518" y="1911"/>
                    <a:pt x="10497" y="1963"/>
                    <a:pt x="10498" y="2026"/>
                  </a:cubicBezTo>
                  <a:cubicBezTo>
                    <a:pt x="10499" y="2088"/>
                    <a:pt x="10522" y="2138"/>
                    <a:pt x="10549" y="2137"/>
                  </a:cubicBezTo>
                  <a:cubicBezTo>
                    <a:pt x="10577" y="2137"/>
                    <a:pt x="10598" y="2085"/>
                    <a:pt x="10596" y="2022"/>
                  </a:cubicBezTo>
                  <a:cubicBezTo>
                    <a:pt x="10595" y="1960"/>
                    <a:pt x="10572" y="1910"/>
                    <a:pt x="10545" y="1911"/>
                  </a:cubicBezTo>
                  <a:close/>
                  <a:moveTo>
                    <a:pt x="10818" y="1911"/>
                  </a:moveTo>
                  <a:cubicBezTo>
                    <a:pt x="10791" y="1911"/>
                    <a:pt x="10770" y="1963"/>
                    <a:pt x="10772" y="2026"/>
                  </a:cubicBezTo>
                  <a:cubicBezTo>
                    <a:pt x="10773" y="2088"/>
                    <a:pt x="10796" y="2138"/>
                    <a:pt x="10824" y="2137"/>
                  </a:cubicBezTo>
                  <a:cubicBezTo>
                    <a:pt x="10851" y="2137"/>
                    <a:pt x="10872" y="2085"/>
                    <a:pt x="10870" y="2022"/>
                  </a:cubicBezTo>
                  <a:cubicBezTo>
                    <a:pt x="10869" y="1960"/>
                    <a:pt x="10845" y="1910"/>
                    <a:pt x="10818" y="1911"/>
                  </a:cubicBezTo>
                  <a:close/>
                  <a:moveTo>
                    <a:pt x="10975" y="1911"/>
                  </a:moveTo>
                  <a:cubicBezTo>
                    <a:pt x="10947" y="1911"/>
                    <a:pt x="10927" y="1963"/>
                    <a:pt x="10928" y="2026"/>
                  </a:cubicBezTo>
                  <a:cubicBezTo>
                    <a:pt x="10930" y="2088"/>
                    <a:pt x="10953" y="2138"/>
                    <a:pt x="10980" y="2137"/>
                  </a:cubicBezTo>
                  <a:cubicBezTo>
                    <a:pt x="11007" y="2136"/>
                    <a:pt x="11028" y="2085"/>
                    <a:pt x="11027" y="2022"/>
                  </a:cubicBezTo>
                  <a:cubicBezTo>
                    <a:pt x="11025" y="1960"/>
                    <a:pt x="11002" y="1910"/>
                    <a:pt x="10975" y="1911"/>
                  </a:cubicBezTo>
                  <a:close/>
                  <a:moveTo>
                    <a:pt x="6897" y="1961"/>
                  </a:moveTo>
                  <a:cubicBezTo>
                    <a:pt x="6870" y="1962"/>
                    <a:pt x="6845" y="2012"/>
                    <a:pt x="6842" y="2074"/>
                  </a:cubicBezTo>
                  <a:cubicBezTo>
                    <a:pt x="6839" y="2137"/>
                    <a:pt x="6859" y="2188"/>
                    <a:pt x="6886" y="2187"/>
                  </a:cubicBezTo>
                  <a:cubicBezTo>
                    <a:pt x="6913" y="2187"/>
                    <a:pt x="6938" y="2135"/>
                    <a:pt x="6941" y="2073"/>
                  </a:cubicBezTo>
                  <a:cubicBezTo>
                    <a:pt x="6944" y="2010"/>
                    <a:pt x="6924" y="1960"/>
                    <a:pt x="6897" y="1961"/>
                  </a:cubicBezTo>
                  <a:close/>
                  <a:moveTo>
                    <a:pt x="7033" y="1961"/>
                  </a:moveTo>
                  <a:cubicBezTo>
                    <a:pt x="7006" y="1962"/>
                    <a:pt x="6982" y="2013"/>
                    <a:pt x="6979" y="2076"/>
                  </a:cubicBezTo>
                  <a:cubicBezTo>
                    <a:pt x="6976" y="2138"/>
                    <a:pt x="6996" y="2188"/>
                    <a:pt x="7024" y="2187"/>
                  </a:cubicBezTo>
                  <a:cubicBezTo>
                    <a:pt x="7051" y="2187"/>
                    <a:pt x="7075" y="2135"/>
                    <a:pt x="7078" y="2073"/>
                  </a:cubicBezTo>
                  <a:cubicBezTo>
                    <a:pt x="7081" y="2010"/>
                    <a:pt x="7061" y="1960"/>
                    <a:pt x="7033" y="1961"/>
                  </a:cubicBezTo>
                  <a:close/>
                  <a:moveTo>
                    <a:pt x="4225" y="2011"/>
                  </a:moveTo>
                  <a:cubicBezTo>
                    <a:pt x="4198" y="2012"/>
                    <a:pt x="4171" y="2062"/>
                    <a:pt x="4165" y="2125"/>
                  </a:cubicBezTo>
                  <a:cubicBezTo>
                    <a:pt x="4159" y="2187"/>
                    <a:pt x="4176" y="2237"/>
                    <a:pt x="4204" y="2236"/>
                  </a:cubicBezTo>
                  <a:cubicBezTo>
                    <a:pt x="4231" y="2235"/>
                    <a:pt x="4258" y="2185"/>
                    <a:pt x="4263" y="2123"/>
                  </a:cubicBezTo>
                  <a:cubicBezTo>
                    <a:pt x="4269" y="2061"/>
                    <a:pt x="4252" y="2011"/>
                    <a:pt x="4225" y="2011"/>
                  </a:cubicBezTo>
                  <a:close/>
                  <a:moveTo>
                    <a:pt x="4361" y="2011"/>
                  </a:moveTo>
                  <a:cubicBezTo>
                    <a:pt x="4334" y="2012"/>
                    <a:pt x="4308" y="2062"/>
                    <a:pt x="4302" y="2125"/>
                  </a:cubicBezTo>
                  <a:cubicBezTo>
                    <a:pt x="4296" y="2187"/>
                    <a:pt x="4313" y="2237"/>
                    <a:pt x="4340" y="2236"/>
                  </a:cubicBezTo>
                  <a:cubicBezTo>
                    <a:pt x="4368" y="2235"/>
                    <a:pt x="4395" y="2185"/>
                    <a:pt x="4400" y="2123"/>
                  </a:cubicBezTo>
                  <a:cubicBezTo>
                    <a:pt x="4406" y="2061"/>
                    <a:pt x="4388" y="2011"/>
                    <a:pt x="4361" y="2011"/>
                  </a:cubicBezTo>
                  <a:close/>
                  <a:moveTo>
                    <a:pt x="4634" y="2011"/>
                  </a:moveTo>
                  <a:cubicBezTo>
                    <a:pt x="4607" y="2012"/>
                    <a:pt x="4581" y="2062"/>
                    <a:pt x="4576" y="2125"/>
                  </a:cubicBezTo>
                  <a:cubicBezTo>
                    <a:pt x="4570" y="2187"/>
                    <a:pt x="4587" y="2237"/>
                    <a:pt x="4615" y="2236"/>
                  </a:cubicBezTo>
                  <a:cubicBezTo>
                    <a:pt x="4642" y="2236"/>
                    <a:pt x="4669" y="2185"/>
                    <a:pt x="4674" y="2123"/>
                  </a:cubicBezTo>
                  <a:cubicBezTo>
                    <a:pt x="4679" y="2061"/>
                    <a:pt x="4661" y="2011"/>
                    <a:pt x="4634" y="2011"/>
                  </a:cubicBezTo>
                  <a:close/>
                  <a:moveTo>
                    <a:pt x="6195" y="2011"/>
                  </a:moveTo>
                  <a:cubicBezTo>
                    <a:pt x="6167" y="2012"/>
                    <a:pt x="6143" y="2062"/>
                    <a:pt x="6139" y="2125"/>
                  </a:cubicBezTo>
                  <a:cubicBezTo>
                    <a:pt x="6135" y="2187"/>
                    <a:pt x="6154" y="2237"/>
                    <a:pt x="6181" y="2236"/>
                  </a:cubicBezTo>
                  <a:cubicBezTo>
                    <a:pt x="6208" y="2236"/>
                    <a:pt x="6234" y="2185"/>
                    <a:pt x="6237" y="2123"/>
                  </a:cubicBezTo>
                  <a:cubicBezTo>
                    <a:pt x="6241" y="2061"/>
                    <a:pt x="6222" y="2011"/>
                    <a:pt x="6195" y="2011"/>
                  </a:cubicBezTo>
                  <a:close/>
                  <a:moveTo>
                    <a:pt x="6331" y="2011"/>
                  </a:moveTo>
                  <a:cubicBezTo>
                    <a:pt x="6304" y="2012"/>
                    <a:pt x="6280" y="2062"/>
                    <a:pt x="6276" y="2125"/>
                  </a:cubicBezTo>
                  <a:cubicBezTo>
                    <a:pt x="6272" y="2187"/>
                    <a:pt x="6291" y="2237"/>
                    <a:pt x="6319" y="2236"/>
                  </a:cubicBezTo>
                  <a:cubicBezTo>
                    <a:pt x="6346" y="2235"/>
                    <a:pt x="6371" y="2185"/>
                    <a:pt x="6374" y="2123"/>
                  </a:cubicBezTo>
                  <a:cubicBezTo>
                    <a:pt x="6378" y="2061"/>
                    <a:pt x="6359" y="2011"/>
                    <a:pt x="6331" y="2011"/>
                  </a:cubicBezTo>
                  <a:close/>
                  <a:moveTo>
                    <a:pt x="6468" y="2011"/>
                  </a:moveTo>
                  <a:cubicBezTo>
                    <a:pt x="6441" y="2012"/>
                    <a:pt x="6416" y="2062"/>
                    <a:pt x="6413" y="2125"/>
                  </a:cubicBezTo>
                  <a:cubicBezTo>
                    <a:pt x="6409" y="2187"/>
                    <a:pt x="6428" y="2237"/>
                    <a:pt x="6456" y="2236"/>
                  </a:cubicBezTo>
                  <a:cubicBezTo>
                    <a:pt x="6483" y="2236"/>
                    <a:pt x="6508" y="2185"/>
                    <a:pt x="6511" y="2123"/>
                  </a:cubicBezTo>
                  <a:cubicBezTo>
                    <a:pt x="6514" y="2061"/>
                    <a:pt x="6495" y="2011"/>
                    <a:pt x="6468" y="2011"/>
                  </a:cubicBezTo>
                  <a:close/>
                  <a:moveTo>
                    <a:pt x="6605" y="2011"/>
                  </a:moveTo>
                  <a:cubicBezTo>
                    <a:pt x="6577" y="2012"/>
                    <a:pt x="6553" y="2062"/>
                    <a:pt x="6550" y="2125"/>
                  </a:cubicBezTo>
                  <a:cubicBezTo>
                    <a:pt x="6546" y="2187"/>
                    <a:pt x="6566" y="2237"/>
                    <a:pt x="6593" y="2236"/>
                  </a:cubicBezTo>
                  <a:cubicBezTo>
                    <a:pt x="6620" y="2235"/>
                    <a:pt x="6645" y="2185"/>
                    <a:pt x="6648" y="2123"/>
                  </a:cubicBezTo>
                  <a:cubicBezTo>
                    <a:pt x="6651" y="2061"/>
                    <a:pt x="6632" y="2011"/>
                    <a:pt x="6605" y="2011"/>
                  </a:cubicBezTo>
                  <a:close/>
                  <a:moveTo>
                    <a:pt x="6760" y="2011"/>
                  </a:moveTo>
                  <a:cubicBezTo>
                    <a:pt x="6733" y="2012"/>
                    <a:pt x="6709" y="2062"/>
                    <a:pt x="6706" y="2125"/>
                  </a:cubicBezTo>
                  <a:cubicBezTo>
                    <a:pt x="6703" y="2187"/>
                    <a:pt x="6722" y="2238"/>
                    <a:pt x="6749" y="2238"/>
                  </a:cubicBezTo>
                  <a:cubicBezTo>
                    <a:pt x="6777" y="2237"/>
                    <a:pt x="6801" y="2185"/>
                    <a:pt x="6804" y="2123"/>
                  </a:cubicBezTo>
                  <a:cubicBezTo>
                    <a:pt x="6807" y="2061"/>
                    <a:pt x="6787" y="2011"/>
                    <a:pt x="6760" y="2011"/>
                  </a:cubicBezTo>
                  <a:close/>
                  <a:moveTo>
                    <a:pt x="1982" y="2062"/>
                  </a:moveTo>
                  <a:cubicBezTo>
                    <a:pt x="1955" y="2062"/>
                    <a:pt x="1927" y="2113"/>
                    <a:pt x="1918" y="2175"/>
                  </a:cubicBezTo>
                  <a:cubicBezTo>
                    <a:pt x="1910" y="2237"/>
                    <a:pt x="1924" y="2287"/>
                    <a:pt x="1952" y="2286"/>
                  </a:cubicBezTo>
                  <a:cubicBezTo>
                    <a:pt x="1979" y="2286"/>
                    <a:pt x="2008" y="2235"/>
                    <a:pt x="2016" y="2173"/>
                  </a:cubicBezTo>
                  <a:cubicBezTo>
                    <a:pt x="2025" y="2111"/>
                    <a:pt x="2009" y="2061"/>
                    <a:pt x="1982" y="2062"/>
                  </a:cubicBezTo>
                  <a:close/>
                  <a:moveTo>
                    <a:pt x="2119" y="2062"/>
                  </a:moveTo>
                  <a:cubicBezTo>
                    <a:pt x="2092" y="2062"/>
                    <a:pt x="2063" y="2113"/>
                    <a:pt x="2055" y="2175"/>
                  </a:cubicBezTo>
                  <a:cubicBezTo>
                    <a:pt x="2047" y="2237"/>
                    <a:pt x="2062" y="2287"/>
                    <a:pt x="2089" y="2286"/>
                  </a:cubicBezTo>
                  <a:cubicBezTo>
                    <a:pt x="2116" y="2286"/>
                    <a:pt x="2145" y="2235"/>
                    <a:pt x="2153" y="2173"/>
                  </a:cubicBezTo>
                  <a:cubicBezTo>
                    <a:pt x="2161" y="2111"/>
                    <a:pt x="2146" y="2061"/>
                    <a:pt x="2119" y="2062"/>
                  </a:cubicBezTo>
                  <a:close/>
                  <a:moveTo>
                    <a:pt x="2255" y="2062"/>
                  </a:moveTo>
                  <a:cubicBezTo>
                    <a:pt x="2228" y="2062"/>
                    <a:pt x="2200" y="2113"/>
                    <a:pt x="2192" y="2175"/>
                  </a:cubicBezTo>
                  <a:cubicBezTo>
                    <a:pt x="2184" y="2237"/>
                    <a:pt x="2199" y="2287"/>
                    <a:pt x="2226" y="2286"/>
                  </a:cubicBezTo>
                  <a:cubicBezTo>
                    <a:pt x="2253" y="2286"/>
                    <a:pt x="2282" y="2235"/>
                    <a:pt x="2290" y="2173"/>
                  </a:cubicBezTo>
                  <a:cubicBezTo>
                    <a:pt x="2298" y="2111"/>
                    <a:pt x="2282" y="2061"/>
                    <a:pt x="2255" y="2062"/>
                  </a:cubicBezTo>
                  <a:close/>
                  <a:moveTo>
                    <a:pt x="2412" y="2062"/>
                  </a:moveTo>
                  <a:cubicBezTo>
                    <a:pt x="2385" y="2062"/>
                    <a:pt x="2356" y="2113"/>
                    <a:pt x="2348" y="2175"/>
                  </a:cubicBezTo>
                  <a:cubicBezTo>
                    <a:pt x="2340" y="2237"/>
                    <a:pt x="2355" y="2287"/>
                    <a:pt x="2382" y="2286"/>
                  </a:cubicBezTo>
                  <a:cubicBezTo>
                    <a:pt x="2410" y="2286"/>
                    <a:pt x="2439" y="2235"/>
                    <a:pt x="2447" y="2173"/>
                  </a:cubicBezTo>
                  <a:cubicBezTo>
                    <a:pt x="2454" y="2111"/>
                    <a:pt x="2439" y="2061"/>
                    <a:pt x="2412" y="2062"/>
                  </a:cubicBezTo>
                  <a:close/>
                  <a:moveTo>
                    <a:pt x="2548" y="2062"/>
                  </a:moveTo>
                  <a:cubicBezTo>
                    <a:pt x="2521" y="2062"/>
                    <a:pt x="2492" y="2113"/>
                    <a:pt x="2484" y="2175"/>
                  </a:cubicBezTo>
                  <a:cubicBezTo>
                    <a:pt x="2477" y="2237"/>
                    <a:pt x="2493" y="2287"/>
                    <a:pt x="2520" y="2286"/>
                  </a:cubicBezTo>
                  <a:cubicBezTo>
                    <a:pt x="2547" y="2286"/>
                    <a:pt x="2575" y="2235"/>
                    <a:pt x="2583" y="2173"/>
                  </a:cubicBezTo>
                  <a:cubicBezTo>
                    <a:pt x="2590" y="2111"/>
                    <a:pt x="2575" y="2061"/>
                    <a:pt x="2548" y="2062"/>
                  </a:cubicBezTo>
                  <a:close/>
                  <a:moveTo>
                    <a:pt x="2684" y="2062"/>
                  </a:moveTo>
                  <a:cubicBezTo>
                    <a:pt x="2657" y="2062"/>
                    <a:pt x="2629" y="2113"/>
                    <a:pt x="2621" y="2175"/>
                  </a:cubicBezTo>
                  <a:cubicBezTo>
                    <a:pt x="2614" y="2237"/>
                    <a:pt x="2629" y="2287"/>
                    <a:pt x="2657" y="2286"/>
                  </a:cubicBezTo>
                  <a:cubicBezTo>
                    <a:pt x="2684" y="2286"/>
                    <a:pt x="2712" y="2235"/>
                    <a:pt x="2720" y="2173"/>
                  </a:cubicBezTo>
                  <a:cubicBezTo>
                    <a:pt x="2727" y="2111"/>
                    <a:pt x="2711" y="2061"/>
                    <a:pt x="2684" y="2062"/>
                  </a:cubicBezTo>
                  <a:close/>
                  <a:moveTo>
                    <a:pt x="2821" y="2062"/>
                  </a:moveTo>
                  <a:cubicBezTo>
                    <a:pt x="2794" y="2062"/>
                    <a:pt x="2766" y="2113"/>
                    <a:pt x="2758" y="2175"/>
                  </a:cubicBezTo>
                  <a:cubicBezTo>
                    <a:pt x="2751" y="2237"/>
                    <a:pt x="2766" y="2287"/>
                    <a:pt x="2794" y="2286"/>
                  </a:cubicBezTo>
                  <a:cubicBezTo>
                    <a:pt x="2821" y="2286"/>
                    <a:pt x="2849" y="2235"/>
                    <a:pt x="2856" y="2173"/>
                  </a:cubicBezTo>
                  <a:cubicBezTo>
                    <a:pt x="2864" y="2111"/>
                    <a:pt x="2848" y="2061"/>
                    <a:pt x="2821" y="2062"/>
                  </a:cubicBezTo>
                  <a:close/>
                  <a:moveTo>
                    <a:pt x="2957" y="2062"/>
                  </a:moveTo>
                  <a:cubicBezTo>
                    <a:pt x="2930" y="2062"/>
                    <a:pt x="2902" y="2113"/>
                    <a:pt x="2895" y="2175"/>
                  </a:cubicBezTo>
                  <a:cubicBezTo>
                    <a:pt x="2888" y="2237"/>
                    <a:pt x="2904" y="2287"/>
                    <a:pt x="2931" y="2286"/>
                  </a:cubicBezTo>
                  <a:cubicBezTo>
                    <a:pt x="2958" y="2286"/>
                    <a:pt x="2986" y="2235"/>
                    <a:pt x="2993" y="2173"/>
                  </a:cubicBezTo>
                  <a:cubicBezTo>
                    <a:pt x="3001" y="2111"/>
                    <a:pt x="2984" y="2061"/>
                    <a:pt x="2957" y="2062"/>
                  </a:cubicBezTo>
                  <a:close/>
                  <a:moveTo>
                    <a:pt x="3114" y="2062"/>
                  </a:moveTo>
                  <a:cubicBezTo>
                    <a:pt x="3086" y="2062"/>
                    <a:pt x="3059" y="2113"/>
                    <a:pt x="3051" y="2175"/>
                  </a:cubicBezTo>
                  <a:cubicBezTo>
                    <a:pt x="3044" y="2237"/>
                    <a:pt x="3060" y="2287"/>
                    <a:pt x="3087" y="2286"/>
                  </a:cubicBezTo>
                  <a:cubicBezTo>
                    <a:pt x="3115" y="2286"/>
                    <a:pt x="3143" y="2235"/>
                    <a:pt x="3150" y="2173"/>
                  </a:cubicBezTo>
                  <a:cubicBezTo>
                    <a:pt x="3157" y="2111"/>
                    <a:pt x="3141" y="2061"/>
                    <a:pt x="3114" y="2062"/>
                  </a:cubicBezTo>
                  <a:close/>
                  <a:moveTo>
                    <a:pt x="3250" y="2062"/>
                  </a:moveTo>
                  <a:cubicBezTo>
                    <a:pt x="3223" y="2062"/>
                    <a:pt x="3195" y="2113"/>
                    <a:pt x="3188" y="2175"/>
                  </a:cubicBezTo>
                  <a:cubicBezTo>
                    <a:pt x="3181" y="2237"/>
                    <a:pt x="3198" y="2287"/>
                    <a:pt x="3225" y="2286"/>
                  </a:cubicBezTo>
                  <a:cubicBezTo>
                    <a:pt x="3252" y="2286"/>
                    <a:pt x="3280" y="2235"/>
                    <a:pt x="3287" y="2173"/>
                  </a:cubicBezTo>
                  <a:cubicBezTo>
                    <a:pt x="3294" y="2111"/>
                    <a:pt x="3277" y="2061"/>
                    <a:pt x="3250" y="2062"/>
                  </a:cubicBezTo>
                  <a:close/>
                  <a:moveTo>
                    <a:pt x="3386" y="2062"/>
                  </a:moveTo>
                  <a:cubicBezTo>
                    <a:pt x="3359" y="2062"/>
                    <a:pt x="3332" y="2113"/>
                    <a:pt x="3325" y="2175"/>
                  </a:cubicBezTo>
                  <a:cubicBezTo>
                    <a:pt x="3318" y="2237"/>
                    <a:pt x="3334" y="2287"/>
                    <a:pt x="3362" y="2286"/>
                  </a:cubicBezTo>
                  <a:cubicBezTo>
                    <a:pt x="3389" y="2286"/>
                    <a:pt x="3417" y="2235"/>
                    <a:pt x="3423" y="2173"/>
                  </a:cubicBezTo>
                  <a:cubicBezTo>
                    <a:pt x="3430" y="2111"/>
                    <a:pt x="3413" y="2061"/>
                    <a:pt x="3386" y="2062"/>
                  </a:cubicBezTo>
                  <a:close/>
                  <a:moveTo>
                    <a:pt x="3523" y="2062"/>
                  </a:moveTo>
                  <a:cubicBezTo>
                    <a:pt x="3496" y="2062"/>
                    <a:pt x="3468" y="2113"/>
                    <a:pt x="3461" y="2175"/>
                  </a:cubicBezTo>
                  <a:cubicBezTo>
                    <a:pt x="3455" y="2237"/>
                    <a:pt x="3471" y="2287"/>
                    <a:pt x="3499" y="2286"/>
                  </a:cubicBezTo>
                  <a:cubicBezTo>
                    <a:pt x="3526" y="2286"/>
                    <a:pt x="3554" y="2235"/>
                    <a:pt x="3560" y="2173"/>
                  </a:cubicBezTo>
                  <a:cubicBezTo>
                    <a:pt x="3567" y="2111"/>
                    <a:pt x="3550" y="2061"/>
                    <a:pt x="3523" y="2062"/>
                  </a:cubicBezTo>
                  <a:close/>
                  <a:moveTo>
                    <a:pt x="3659" y="2062"/>
                  </a:moveTo>
                  <a:cubicBezTo>
                    <a:pt x="3632" y="2062"/>
                    <a:pt x="3605" y="2113"/>
                    <a:pt x="3598" y="2175"/>
                  </a:cubicBezTo>
                  <a:cubicBezTo>
                    <a:pt x="3592" y="2237"/>
                    <a:pt x="3609" y="2287"/>
                    <a:pt x="3636" y="2286"/>
                  </a:cubicBezTo>
                  <a:cubicBezTo>
                    <a:pt x="3663" y="2286"/>
                    <a:pt x="3690" y="2235"/>
                    <a:pt x="3696" y="2173"/>
                  </a:cubicBezTo>
                  <a:cubicBezTo>
                    <a:pt x="3703" y="2111"/>
                    <a:pt x="3686" y="2061"/>
                    <a:pt x="3659" y="2062"/>
                  </a:cubicBezTo>
                  <a:close/>
                  <a:moveTo>
                    <a:pt x="3796" y="2062"/>
                  </a:moveTo>
                  <a:cubicBezTo>
                    <a:pt x="3769" y="2062"/>
                    <a:pt x="3741" y="2113"/>
                    <a:pt x="3735" y="2175"/>
                  </a:cubicBezTo>
                  <a:cubicBezTo>
                    <a:pt x="3729" y="2237"/>
                    <a:pt x="3746" y="2287"/>
                    <a:pt x="3773" y="2286"/>
                  </a:cubicBezTo>
                  <a:cubicBezTo>
                    <a:pt x="3800" y="2286"/>
                    <a:pt x="3827" y="2235"/>
                    <a:pt x="3833" y="2173"/>
                  </a:cubicBezTo>
                  <a:cubicBezTo>
                    <a:pt x="3840" y="2111"/>
                    <a:pt x="3823" y="2061"/>
                    <a:pt x="3796" y="2062"/>
                  </a:cubicBezTo>
                  <a:close/>
                  <a:moveTo>
                    <a:pt x="3952" y="2062"/>
                  </a:moveTo>
                  <a:cubicBezTo>
                    <a:pt x="3925" y="2062"/>
                    <a:pt x="3898" y="2113"/>
                    <a:pt x="3891" y="2175"/>
                  </a:cubicBezTo>
                  <a:cubicBezTo>
                    <a:pt x="3885" y="2237"/>
                    <a:pt x="3902" y="2287"/>
                    <a:pt x="3929" y="2286"/>
                  </a:cubicBezTo>
                  <a:cubicBezTo>
                    <a:pt x="3956" y="2286"/>
                    <a:pt x="3984" y="2235"/>
                    <a:pt x="3990" y="2173"/>
                  </a:cubicBezTo>
                  <a:cubicBezTo>
                    <a:pt x="3996" y="2111"/>
                    <a:pt x="3979" y="2061"/>
                    <a:pt x="3952" y="2062"/>
                  </a:cubicBezTo>
                  <a:close/>
                  <a:moveTo>
                    <a:pt x="4088" y="2062"/>
                  </a:moveTo>
                  <a:cubicBezTo>
                    <a:pt x="4061" y="2062"/>
                    <a:pt x="4034" y="2113"/>
                    <a:pt x="4028" y="2175"/>
                  </a:cubicBezTo>
                  <a:cubicBezTo>
                    <a:pt x="4022" y="2237"/>
                    <a:pt x="4040" y="2287"/>
                    <a:pt x="4067" y="2286"/>
                  </a:cubicBezTo>
                  <a:cubicBezTo>
                    <a:pt x="4094" y="2286"/>
                    <a:pt x="4121" y="2235"/>
                    <a:pt x="4127" y="2173"/>
                  </a:cubicBezTo>
                  <a:cubicBezTo>
                    <a:pt x="4133" y="2111"/>
                    <a:pt x="4115" y="2061"/>
                    <a:pt x="4088" y="2062"/>
                  </a:cubicBezTo>
                  <a:close/>
                  <a:moveTo>
                    <a:pt x="5336" y="2062"/>
                  </a:moveTo>
                  <a:cubicBezTo>
                    <a:pt x="5309" y="2062"/>
                    <a:pt x="5284" y="2113"/>
                    <a:pt x="5279" y="2175"/>
                  </a:cubicBezTo>
                  <a:cubicBezTo>
                    <a:pt x="5274" y="2237"/>
                    <a:pt x="5293" y="2287"/>
                    <a:pt x="5320" y="2286"/>
                  </a:cubicBezTo>
                  <a:cubicBezTo>
                    <a:pt x="5347" y="2286"/>
                    <a:pt x="5373" y="2235"/>
                    <a:pt x="5377" y="2173"/>
                  </a:cubicBezTo>
                  <a:cubicBezTo>
                    <a:pt x="5382" y="2111"/>
                    <a:pt x="5363" y="2061"/>
                    <a:pt x="5336" y="2062"/>
                  </a:cubicBezTo>
                  <a:close/>
                  <a:moveTo>
                    <a:pt x="5493" y="2062"/>
                  </a:moveTo>
                  <a:cubicBezTo>
                    <a:pt x="5466" y="2062"/>
                    <a:pt x="5440" y="2113"/>
                    <a:pt x="5435" y="2175"/>
                  </a:cubicBezTo>
                  <a:cubicBezTo>
                    <a:pt x="5431" y="2237"/>
                    <a:pt x="5449" y="2287"/>
                    <a:pt x="5477" y="2286"/>
                  </a:cubicBezTo>
                  <a:cubicBezTo>
                    <a:pt x="5504" y="2286"/>
                    <a:pt x="5529" y="2235"/>
                    <a:pt x="5534" y="2173"/>
                  </a:cubicBezTo>
                  <a:cubicBezTo>
                    <a:pt x="5538" y="2111"/>
                    <a:pt x="5520" y="2061"/>
                    <a:pt x="5493" y="2062"/>
                  </a:cubicBezTo>
                  <a:close/>
                  <a:moveTo>
                    <a:pt x="16772" y="2062"/>
                  </a:moveTo>
                  <a:cubicBezTo>
                    <a:pt x="16745" y="2062"/>
                    <a:pt x="16728" y="2113"/>
                    <a:pt x="16736" y="2176"/>
                  </a:cubicBezTo>
                  <a:cubicBezTo>
                    <a:pt x="16745" y="2240"/>
                    <a:pt x="16773" y="2290"/>
                    <a:pt x="16801" y="2290"/>
                  </a:cubicBezTo>
                  <a:cubicBezTo>
                    <a:pt x="16828" y="2289"/>
                    <a:pt x="16844" y="2238"/>
                    <a:pt x="16836" y="2175"/>
                  </a:cubicBezTo>
                  <a:cubicBezTo>
                    <a:pt x="16828" y="2112"/>
                    <a:pt x="16799" y="2061"/>
                    <a:pt x="16772" y="2062"/>
                  </a:cubicBezTo>
                  <a:close/>
                  <a:moveTo>
                    <a:pt x="16908" y="2062"/>
                  </a:moveTo>
                  <a:cubicBezTo>
                    <a:pt x="16881" y="2062"/>
                    <a:pt x="16866" y="2113"/>
                    <a:pt x="16874" y="2176"/>
                  </a:cubicBezTo>
                  <a:cubicBezTo>
                    <a:pt x="16882" y="2240"/>
                    <a:pt x="16911" y="2290"/>
                    <a:pt x="16938" y="2290"/>
                  </a:cubicBezTo>
                  <a:cubicBezTo>
                    <a:pt x="16965" y="2289"/>
                    <a:pt x="16981" y="2238"/>
                    <a:pt x="16973" y="2175"/>
                  </a:cubicBezTo>
                  <a:cubicBezTo>
                    <a:pt x="16965" y="2112"/>
                    <a:pt x="16935" y="2061"/>
                    <a:pt x="16908" y="2062"/>
                  </a:cubicBezTo>
                  <a:close/>
                  <a:moveTo>
                    <a:pt x="17045" y="2062"/>
                  </a:moveTo>
                  <a:cubicBezTo>
                    <a:pt x="17018" y="2062"/>
                    <a:pt x="17002" y="2113"/>
                    <a:pt x="17011" y="2176"/>
                  </a:cubicBezTo>
                  <a:cubicBezTo>
                    <a:pt x="17019" y="2240"/>
                    <a:pt x="17048" y="2290"/>
                    <a:pt x="17076" y="2290"/>
                  </a:cubicBezTo>
                  <a:cubicBezTo>
                    <a:pt x="17103" y="2289"/>
                    <a:pt x="17118" y="2238"/>
                    <a:pt x="17110" y="2175"/>
                  </a:cubicBezTo>
                  <a:cubicBezTo>
                    <a:pt x="17101" y="2112"/>
                    <a:pt x="17072" y="2061"/>
                    <a:pt x="17045" y="2062"/>
                  </a:cubicBezTo>
                  <a:close/>
                  <a:moveTo>
                    <a:pt x="17182" y="2062"/>
                  </a:moveTo>
                  <a:cubicBezTo>
                    <a:pt x="17155" y="2062"/>
                    <a:pt x="17139" y="2113"/>
                    <a:pt x="17148" y="2176"/>
                  </a:cubicBezTo>
                  <a:cubicBezTo>
                    <a:pt x="17156" y="2240"/>
                    <a:pt x="17185" y="2290"/>
                    <a:pt x="17212" y="2290"/>
                  </a:cubicBezTo>
                  <a:cubicBezTo>
                    <a:pt x="17240" y="2289"/>
                    <a:pt x="17255" y="2238"/>
                    <a:pt x="17247" y="2175"/>
                  </a:cubicBezTo>
                  <a:cubicBezTo>
                    <a:pt x="17238" y="2112"/>
                    <a:pt x="17209" y="2061"/>
                    <a:pt x="17182" y="2062"/>
                  </a:cubicBezTo>
                  <a:close/>
                  <a:moveTo>
                    <a:pt x="17318" y="2062"/>
                  </a:moveTo>
                  <a:cubicBezTo>
                    <a:pt x="17291" y="2062"/>
                    <a:pt x="17276" y="2113"/>
                    <a:pt x="17284" y="2176"/>
                  </a:cubicBezTo>
                  <a:cubicBezTo>
                    <a:pt x="17293" y="2239"/>
                    <a:pt x="17322" y="2290"/>
                    <a:pt x="17350" y="2290"/>
                  </a:cubicBezTo>
                  <a:cubicBezTo>
                    <a:pt x="17377" y="2289"/>
                    <a:pt x="17392" y="2238"/>
                    <a:pt x="17383" y="2175"/>
                  </a:cubicBezTo>
                  <a:cubicBezTo>
                    <a:pt x="17375" y="2112"/>
                    <a:pt x="17345" y="2061"/>
                    <a:pt x="17318" y="2062"/>
                  </a:cubicBezTo>
                  <a:close/>
                  <a:moveTo>
                    <a:pt x="17455" y="2062"/>
                  </a:moveTo>
                  <a:cubicBezTo>
                    <a:pt x="17428" y="2062"/>
                    <a:pt x="17413" y="2113"/>
                    <a:pt x="17421" y="2176"/>
                  </a:cubicBezTo>
                  <a:cubicBezTo>
                    <a:pt x="17430" y="2240"/>
                    <a:pt x="17459" y="2290"/>
                    <a:pt x="17487" y="2290"/>
                  </a:cubicBezTo>
                  <a:cubicBezTo>
                    <a:pt x="17514" y="2289"/>
                    <a:pt x="17529" y="2238"/>
                    <a:pt x="17520" y="2175"/>
                  </a:cubicBezTo>
                  <a:cubicBezTo>
                    <a:pt x="17511" y="2112"/>
                    <a:pt x="17482" y="2061"/>
                    <a:pt x="17455" y="2062"/>
                  </a:cubicBezTo>
                  <a:close/>
                  <a:moveTo>
                    <a:pt x="17884" y="2062"/>
                  </a:moveTo>
                  <a:cubicBezTo>
                    <a:pt x="17857" y="2062"/>
                    <a:pt x="17843" y="2113"/>
                    <a:pt x="17852" y="2176"/>
                  </a:cubicBezTo>
                  <a:cubicBezTo>
                    <a:pt x="17861" y="2239"/>
                    <a:pt x="17891" y="2290"/>
                    <a:pt x="17918" y="2290"/>
                  </a:cubicBezTo>
                  <a:cubicBezTo>
                    <a:pt x="17945" y="2289"/>
                    <a:pt x="17960" y="2238"/>
                    <a:pt x="17951" y="2175"/>
                  </a:cubicBezTo>
                  <a:cubicBezTo>
                    <a:pt x="17942" y="2112"/>
                    <a:pt x="17912" y="2061"/>
                    <a:pt x="17884" y="2062"/>
                  </a:cubicBezTo>
                  <a:close/>
                  <a:moveTo>
                    <a:pt x="851" y="2112"/>
                  </a:moveTo>
                  <a:cubicBezTo>
                    <a:pt x="824" y="2113"/>
                    <a:pt x="794" y="2163"/>
                    <a:pt x="785" y="2225"/>
                  </a:cubicBezTo>
                  <a:cubicBezTo>
                    <a:pt x="775" y="2287"/>
                    <a:pt x="789" y="2336"/>
                    <a:pt x="817" y="2335"/>
                  </a:cubicBezTo>
                  <a:cubicBezTo>
                    <a:pt x="844" y="2335"/>
                    <a:pt x="873" y="2285"/>
                    <a:pt x="883" y="2224"/>
                  </a:cubicBezTo>
                  <a:cubicBezTo>
                    <a:pt x="893" y="2162"/>
                    <a:pt x="878" y="2111"/>
                    <a:pt x="851" y="2112"/>
                  </a:cubicBezTo>
                  <a:close/>
                  <a:moveTo>
                    <a:pt x="988" y="2112"/>
                  </a:moveTo>
                  <a:cubicBezTo>
                    <a:pt x="961" y="2113"/>
                    <a:pt x="931" y="2163"/>
                    <a:pt x="922" y="2225"/>
                  </a:cubicBezTo>
                  <a:cubicBezTo>
                    <a:pt x="912" y="2287"/>
                    <a:pt x="926" y="2337"/>
                    <a:pt x="953" y="2337"/>
                  </a:cubicBezTo>
                  <a:cubicBezTo>
                    <a:pt x="981" y="2336"/>
                    <a:pt x="1010" y="2286"/>
                    <a:pt x="1020" y="2224"/>
                  </a:cubicBezTo>
                  <a:cubicBezTo>
                    <a:pt x="1029" y="2162"/>
                    <a:pt x="1015" y="2111"/>
                    <a:pt x="988" y="2112"/>
                  </a:cubicBezTo>
                  <a:close/>
                  <a:moveTo>
                    <a:pt x="1144" y="2112"/>
                  </a:moveTo>
                  <a:cubicBezTo>
                    <a:pt x="1117" y="2113"/>
                    <a:pt x="1087" y="2163"/>
                    <a:pt x="1078" y="2225"/>
                  </a:cubicBezTo>
                  <a:cubicBezTo>
                    <a:pt x="1069" y="2287"/>
                    <a:pt x="1083" y="2337"/>
                    <a:pt x="1110" y="2337"/>
                  </a:cubicBezTo>
                  <a:cubicBezTo>
                    <a:pt x="1138" y="2336"/>
                    <a:pt x="1167" y="2286"/>
                    <a:pt x="1176" y="2224"/>
                  </a:cubicBezTo>
                  <a:cubicBezTo>
                    <a:pt x="1186" y="2162"/>
                    <a:pt x="1171" y="2111"/>
                    <a:pt x="1144" y="2112"/>
                  </a:cubicBezTo>
                  <a:close/>
                  <a:moveTo>
                    <a:pt x="1280" y="2112"/>
                  </a:moveTo>
                  <a:cubicBezTo>
                    <a:pt x="1253" y="2113"/>
                    <a:pt x="1224" y="2163"/>
                    <a:pt x="1215" y="2225"/>
                  </a:cubicBezTo>
                  <a:cubicBezTo>
                    <a:pt x="1206" y="2287"/>
                    <a:pt x="1220" y="2337"/>
                    <a:pt x="1247" y="2337"/>
                  </a:cubicBezTo>
                  <a:cubicBezTo>
                    <a:pt x="1274" y="2336"/>
                    <a:pt x="1304" y="2286"/>
                    <a:pt x="1313" y="2224"/>
                  </a:cubicBezTo>
                  <a:cubicBezTo>
                    <a:pt x="1322" y="2162"/>
                    <a:pt x="1307" y="2111"/>
                    <a:pt x="1280" y="2112"/>
                  </a:cubicBezTo>
                  <a:close/>
                  <a:moveTo>
                    <a:pt x="1417" y="2112"/>
                  </a:moveTo>
                  <a:cubicBezTo>
                    <a:pt x="1390" y="2113"/>
                    <a:pt x="1360" y="2163"/>
                    <a:pt x="1351" y="2225"/>
                  </a:cubicBezTo>
                  <a:cubicBezTo>
                    <a:pt x="1342" y="2287"/>
                    <a:pt x="1357" y="2337"/>
                    <a:pt x="1384" y="2337"/>
                  </a:cubicBezTo>
                  <a:cubicBezTo>
                    <a:pt x="1411" y="2336"/>
                    <a:pt x="1441" y="2286"/>
                    <a:pt x="1450" y="2224"/>
                  </a:cubicBezTo>
                  <a:cubicBezTo>
                    <a:pt x="1459" y="2162"/>
                    <a:pt x="1444" y="2111"/>
                    <a:pt x="1417" y="2112"/>
                  </a:cubicBezTo>
                  <a:close/>
                  <a:moveTo>
                    <a:pt x="1553" y="2112"/>
                  </a:moveTo>
                  <a:cubicBezTo>
                    <a:pt x="1526" y="2113"/>
                    <a:pt x="1497" y="2163"/>
                    <a:pt x="1488" y="2225"/>
                  </a:cubicBezTo>
                  <a:cubicBezTo>
                    <a:pt x="1479" y="2287"/>
                    <a:pt x="1494" y="2337"/>
                    <a:pt x="1522" y="2337"/>
                  </a:cubicBezTo>
                  <a:cubicBezTo>
                    <a:pt x="1549" y="2336"/>
                    <a:pt x="1577" y="2286"/>
                    <a:pt x="1586" y="2224"/>
                  </a:cubicBezTo>
                  <a:cubicBezTo>
                    <a:pt x="1595" y="2162"/>
                    <a:pt x="1580" y="2111"/>
                    <a:pt x="1553" y="2112"/>
                  </a:cubicBezTo>
                  <a:close/>
                  <a:moveTo>
                    <a:pt x="1690" y="2112"/>
                  </a:moveTo>
                  <a:cubicBezTo>
                    <a:pt x="1663" y="2113"/>
                    <a:pt x="1634" y="2163"/>
                    <a:pt x="1625" y="2225"/>
                  </a:cubicBezTo>
                  <a:cubicBezTo>
                    <a:pt x="1616" y="2287"/>
                    <a:pt x="1631" y="2337"/>
                    <a:pt x="1658" y="2337"/>
                  </a:cubicBezTo>
                  <a:cubicBezTo>
                    <a:pt x="1686" y="2336"/>
                    <a:pt x="1714" y="2286"/>
                    <a:pt x="1723" y="2224"/>
                  </a:cubicBezTo>
                  <a:cubicBezTo>
                    <a:pt x="1732" y="2162"/>
                    <a:pt x="1717" y="2111"/>
                    <a:pt x="1690" y="2112"/>
                  </a:cubicBezTo>
                  <a:close/>
                  <a:moveTo>
                    <a:pt x="1846" y="2112"/>
                  </a:moveTo>
                  <a:cubicBezTo>
                    <a:pt x="1819" y="2113"/>
                    <a:pt x="1790" y="2163"/>
                    <a:pt x="1781" y="2225"/>
                  </a:cubicBezTo>
                  <a:cubicBezTo>
                    <a:pt x="1773" y="2287"/>
                    <a:pt x="1788" y="2337"/>
                    <a:pt x="1815" y="2337"/>
                  </a:cubicBezTo>
                  <a:cubicBezTo>
                    <a:pt x="1842" y="2336"/>
                    <a:pt x="1871" y="2286"/>
                    <a:pt x="1880" y="2224"/>
                  </a:cubicBezTo>
                  <a:cubicBezTo>
                    <a:pt x="1888" y="2162"/>
                    <a:pt x="1873" y="2111"/>
                    <a:pt x="1846" y="2112"/>
                  </a:cubicBezTo>
                  <a:close/>
                  <a:moveTo>
                    <a:pt x="14351" y="2112"/>
                  </a:moveTo>
                  <a:cubicBezTo>
                    <a:pt x="14324" y="2113"/>
                    <a:pt x="14306" y="2164"/>
                    <a:pt x="14312" y="2227"/>
                  </a:cubicBezTo>
                  <a:cubicBezTo>
                    <a:pt x="14317" y="2290"/>
                    <a:pt x="14343" y="2340"/>
                    <a:pt x="14370" y="2340"/>
                  </a:cubicBezTo>
                  <a:cubicBezTo>
                    <a:pt x="14398" y="2339"/>
                    <a:pt x="14416" y="2288"/>
                    <a:pt x="14411" y="2225"/>
                  </a:cubicBezTo>
                  <a:cubicBezTo>
                    <a:pt x="14405" y="2162"/>
                    <a:pt x="14379" y="2111"/>
                    <a:pt x="14351" y="2112"/>
                  </a:cubicBezTo>
                  <a:close/>
                  <a:moveTo>
                    <a:pt x="14507" y="2112"/>
                  </a:moveTo>
                  <a:cubicBezTo>
                    <a:pt x="14480" y="2113"/>
                    <a:pt x="14463" y="2164"/>
                    <a:pt x="14468" y="2227"/>
                  </a:cubicBezTo>
                  <a:cubicBezTo>
                    <a:pt x="14474" y="2290"/>
                    <a:pt x="14500" y="2340"/>
                    <a:pt x="14527" y="2340"/>
                  </a:cubicBezTo>
                  <a:cubicBezTo>
                    <a:pt x="14555" y="2339"/>
                    <a:pt x="14573" y="2288"/>
                    <a:pt x="14567" y="2225"/>
                  </a:cubicBezTo>
                  <a:cubicBezTo>
                    <a:pt x="14561" y="2162"/>
                    <a:pt x="14534" y="2111"/>
                    <a:pt x="14507" y="2112"/>
                  </a:cubicBezTo>
                  <a:close/>
                  <a:moveTo>
                    <a:pt x="14644" y="2112"/>
                  </a:moveTo>
                  <a:cubicBezTo>
                    <a:pt x="14617" y="2113"/>
                    <a:pt x="14599" y="2164"/>
                    <a:pt x="14605" y="2227"/>
                  </a:cubicBezTo>
                  <a:cubicBezTo>
                    <a:pt x="14611" y="2290"/>
                    <a:pt x="14637" y="2340"/>
                    <a:pt x="14665" y="2340"/>
                  </a:cubicBezTo>
                  <a:cubicBezTo>
                    <a:pt x="14692" y="2339"/>
                    <a:pt x="14710" y="2288"/>
                    <a:pt x="14704" y="2225"/>
                  </a:cubicBezTo>
                  <a:cubicBezTo>
                    <a:pt x="14698" y="2162"/>
                    <a:pt x="14671" y="2111"/>
                    <a:pt x="14644" y="2112"/>
                  </a:cubicBezTo>
                  <a:close/>
                  <a:moveTo>
                    <a:pt x="14781" y="2112"/>
                  </a:moveTo>
                  <a:cubicBezTo>
                    <a:pt x="14754" y="2113"/>
                    <a:pt x="14736" y="2164"/>
                    <a:pt x="14742" y="2227"/>
                  </a:cubicBezTo>
                  <a:cubicBezTo>
                    <a:pt x="14748" y="2290"/>
                    <a:pt x="14774" y="2340"/>
                    <a:pt x="14802" y="2340"/>
                  </a:cubicBezTo>
                  <a:cubicBezTo>
                    <a:pt x="14829" y="2339"/>
                    <a:pt x="14847" y="2288"/>
                    <a:pt x="14841" y="2225"/>
                  </a:cubicBezTo>
                  <a:cubicBezTo>
                    <a:pt x="14835" y="2162"/>
                    <a:pt x="14808" y="2111"/>
                    <a:pt x="14781" y="2112"/>
                  </a:cubicBezTo>
                  <a:close/>
                  <a:moveTo>
                    <a:pt x="14917" y="2112"/>
                  </a:moveTo>
                  <a:cubicBezTo>
                    <a:pt x="14890" y="2113"/>
                    <a:pt x="14873" y="2164"/>
                    <a:pt x="14879" y="2227"/>
                  </a:cubicBezTo>
                  <a:cubicBezTo>
                    <a:pt x="14885" y="2290"/>
                    <a:pt x="14912" y="2341"/>
                    <a:pt x="14939" y="2340"/>
                  </a:cubicBezTo>
                  <a:cubicBezTo>
                    <a:pt x="14967" y="2339"/>
                    <a:pt x="14984" y="2288"/>
                    <a:pt x="14978" y="2225"/>
                  </a:cubicBezTo>
                  <a:cubicBezTo>
                    <a:pt x="14972" y="2162"/>
                    <a:pt x="14944" y="2111"/>
                    <a:pt x="14917" y="2112"/>
                  </a:cubicBezTo>
                  <a:close/>
                  <a:moveTo>
                    <a:pt x="15054" y="2112"/>
                  </a:moveTo>
                  <a:cubicBezTo>
                    <a:pt x="15027" y="2113"/>
                    <a:pt x="15009" y="2164"/>
                    <a:pt x="15015" y="2227"/>
                  </a:cubicBezTo>
                  <a:cubicBezTo>
                    <a:pt x="15022" y="2290"/>
                    <a:pt x="15049" y="2340"/>
                    <a:pt x="15076" y="2340"/>
                  </a:cubicBezTo>
                  <a:cubicBezTo>
                    <a:pt x="15103" y="2339"/>
                    <a:pt x="15121" y="2288"/>
                    <a:pt x="15114" y="2225"/>
                  </a:cubicBezTo>
                  <a:cubicBezTo>
                    <a:pt x="15108" y="2162"/>
                    <a:pt x="15081" y="2111"/>
                    <a:pt x="15054" y="2112"/>
                  </a:cubicBezTo>
                  <a:close/>
                  <a:moveTo>
                    <a:pt x="15210" y="2112"/>
                  </a:moveTo>
                  <a:cubicBezTo>
                    <a:pt x="15182" y="2113"/>
                    <a:pt x="15166" y="2164"/>
                    <a:pt x="15172" y="2227"/>
                  </a:cubicBezTo>
                  <a:cubicBezTo>
                    <a:pt x="15178" y="2290"/>
                    <a:pt x="15206" y="2340"/>
                    <a:pt x="15233" y="2340"/>
                  </a:cubicBezTo>
                  <a:cubicBezTo>
                    <a:pt x="15260" y="2339"/>
                    <a:pt x="15277" y="2288"/>
                    <a:pt x="15271" y="2225"/>
                  </a:cubicBezTo>
                  <a:cubicBezTo>
                    <a:pt x="15264" y="2162"/>
                    <a:pt x="15237" y="2111"/>
                    <a:pt x="15210" y="2112"/>
                  </a:cubicBezTo>
                  <a:close/>
                  <a:moveTo>
                    <a:pt x="15347" y="2112"/>
                  </a:moveTo>
                  <a:cubicBezTo>
                    <a:pt x="15319" y="2113"/>
                    <a:pt x="15302" y="2164"/>
                    <a:pt x="15309" y="2227"/>
                  </a:cubicBezTo>
                  <a:cubicBezTo>
                    <a:pt x="15315" y="2290"/>
                    <a:pt x="15342" y="2341"/>
                    <a:pt x="15370" y="2340"/>
                  </a:cubicBezTo>
                  <a:cubicBezTo>
                    <a:pt x="15397" y="2339"/>
                    <a:pt x="15414" y="2288"/>
                    <a:pt x="15408" y="2225"/>
                  </a:cubicBezTo>
                  <a:cubicBezTo>
                    <a:pt x="15401" y="2162"/>
                    <a:pt x="15374" y="2111"/>
                    <a:pt x="15347" y="2112"/>
                  </a:cubicBezTo>
                  <a:close/>
                  <a:moveTo>
                    <a:pt x="15503" y="2112"/>
                  </a:moveTo>
                  <a:cubicBezTo>
                    <a:pt x="15476" y="2113"/>
                    <a:pt x="15458" y="2164"/>
                    <a:pt x="15465" y="2227"/>
                  </a:cubicBezTo>
                  <a:cubicBezTo>
                    <a:pt x="15472" y="2290"/>
                    <a:pt x="15499" y="2340"/>
                    <a:pt x="15527" y="2340"/>
                  </a:cubicBezTo>
                  <a:cubicBezTo>
                    <a:pt x="15554" y="2339"/>
                    <a:pt x="15571" y="2288"/>
                    <a:pt x="15565" y="2225"/>
                  </a:cubicBezTo>
                  <a:cubicBezTo>
                    <a:pt x="15558" y="2162"/>
                    <a:pt x="15530" y="2111"/>
                    <a:pt x="15503" y="2112"/>
                  </a:cubicBezTo>
                  <a:close/>
                  <a:moveTo>
                    <a:pt x="15639" y="2112"/>
                  </a:moveTo>
                  <a:cubicBezTo>
                    <a:pt x="15612" y="2113"/>
                    <a:pt x="15595" y="2164"/>
                    <a:pt x="15602" y="2227"/>
                  </a:cubicBezTo>
                  <a:cubicBezTo>
                    <a:pt x="15609" y="2290"/>
                    <a:pt x="15637" y="2341"/>
                    <a:pt x="15664" y="2340"/>
                  </a:cubicBezTo>
                  <a:cubicBezTo>
                    <a:pt x="15692" y="2339"/>
                    <a:pt x="15708" y="2288"/>
                    <a:pt x="15702" y="2225"/>
                  </a:cubicBezTo>
                  <a:cubicBezTo>
                    <a:pt x="15695" y="2162"/>
                    <a:pt x="15667" y="2111"/>
                    <a:pt x="15639" y="2112"/>
                  </a:cubicBezTo>
                  <a:close/>
                  <a:moveTo>
                    <a:pt x="15776" y="2112"/>
                  </a:moveTo>
                  <a:cubicBezTo>
                    <a:pt x="15749" y="2113"/>
                    <a:pt x="15732" y="2164"/>
                    <a:pt x="15739" y="2227"/>
                  </a:cubicBezTo>
                  <a:cubicBezTo>
                    <a:pt x="15746" y="2290"/>
                    <a:pt x="15774" y="2340"/>
                    <a:pt x="15801" y="2340"/>
                  </a:cubicBezTo>
                  <a:cubicBezTo>
                    <a:pt x="15829" y="2339"/>
                    <a:pt x="15845" y="2288"/>
                    <a:pt x="15838" y="2225"/>
                  </a:cubicBezTo>
                  <a:cubicBezTo>
                    <a:pt x="15831" y="2162"/>
                    <a:pt x="15803" y="2111"/>
                    <a:pt x="15776" y="2112"/>
                  </a:cubicBezTo>
                  <a:close/>
                  <a:moveTo>
                    <a:pt x="15913" y="2112"/>
                  </a:moveTo>
                  <a:cubicBezTo>
                    <a:pt x="15886" y="2113"/>
                    <a:pt x="15869" y="2164"/>
                    <a:pt x="15876" y="2227"/>
                  </a:cubicBezTo>
                  <a:cubicBezTo>
                    <a:pt x="15883" y="2290"/>
                    <a:pt x="15911" y="2340"/>
                    <a:pt x="15939" y="2340"/>
                  </a:cubicBezTo>
                  <a:cubicBezTo>
                    <a:pt x="15966" y="2339"/>
                    <a:pt x="15982" y="2288"/>
                    <a:pt x="15975" y="2225"/>
                  </a:cubicBezTo>
                  <a:cubicBezTo>
                    <a:pt x="15968" y="2162"/>
                    <a:pt x="15940" y="2111"/>
                    <a:pt x="15913" y="2112"/>
                  </a:cubicBezTo>
                  <a:close/>
                  <a:moveTo>
                    <a:pt x="16049" y="2112"/>
                  </a:moveTo>
                  <a:cubicBezTo>
                    <a:pt x="16022" y="2113"/>
                    <a:pt x="16006" y="2164"/>
                    <a:pt x="16013" y="2227"/>
                  </a:cubicBezTo>
                  <a:cubicBezTo>
                    <a:pt x="16020" y="2290"/>
                    <a:pt x="16048" y="2340"/>
                    <a:pt x="16075" y="2340"/>
                  </a:cubicBezTo>
                  <a:cubicBezTo>
                    <a:pt x="16103" y="2339"/>
                    <a:pt x="16119" y="2288"/>
                    <a:pt x="16112" y="2225"/>
                  </a:cubicBezTo>
                  <a:cubicBezTo>
                    <a:pt x="16105" y="2162"/>
                    <a:pt x="16076" y="2111"/>
                    <a:pt x="16049" y="2112"/>
                  </a:cubicBezTo>
                  <a:close/>
                  <a:moveTo>
                    <a:pt x="16206" y="2112"/>
                  </a:moveTo>
                  <a:cubicBezTo>
                    <a:pt x="16178" y="2113"/>
                    <a:pt x="16162" y="2164"/>
                    <a:pt x="16170" y="2227"/>
                  </a:cubicBezTo>
                  <a:cubicBezTo>
                    <a:pt x="16177" y="2290"/>
                    <a:pt x="16205" y="2340"/>
                    <a:pt x="16232" y="2340"/>
                  </a:cubicBezTo>
                  <a:cubicBezTo>
                    <a:pt x="16260" y="2339"/>
                    <a:pt x="16276" y="2288"/>
                    <a:pt x="16268" y="2225"/>
                  </a:cubicBezTo>
                  <a:cubicBezTo>
                    <a:pt x="16261" y="2162"/>
                    <a:pt x="16233" y="2111"/>
                    <a:pt x="16206" y="2112"/>
                  </a:cubicBezTo>
                  <a:close/>
                  <a:moveTo>
                    <a:pt x="16342" y="2112"/>
                  </a:moveTo>
                  <a:cubicBezTo>
                    <a:pt x="16315" y="2113"/>
                    <a:pt x="16299" y="2164"/>
                    <a:pt x="16306" y="2227"/>
                  </a:cubicBezTo>
                  <a:cubicBezTo>
                    <a:pt x="16314" y="2290"/>
                    <a:pt x="16342" y="2340"/>
                    <a:pt x="16370" y="2340"/>
                  </a:cubicBezTo>
                  <a:cubicBezTo>
                    <a:pt x="16397" y="2339"/>
                    <a:pt x="16413" y="2288"/>
                    <a:pt x="16405" y="2225"/>
                  </a:cubicBezTo>
                  <a:cubicBezTo>
                    <a:pt x="16398" y="2162"/>
                    <a:pt x="16370" y="2111"/>
                    <a:pt x="16342" y="2112"/>
                  </a:cubicBezTo>
                  <a:close/>
                  <a:moveTo>
                    <a:pt x="16479" y="2112"/>
                  </a:moveTo>
                  <a:cubicBezTo>
                    <a:pt x="16451" y="2113"/>
                    <a:pt x="16436" y="2164"/>
                    <a:pt x="16443" y="2227"/>
                  </a:cubicBezTo>
                  <a:cubicBezTo>
                    <a:pt x="16451" y="2290"/>
                    <a:pt x="16479" y="2341"/>
                    <a:pt x="16507" y="2340"/>
                  </a:cubicBezTo>
                  <a:cubicBezTo>
                    <a:pt x="16534" y="2339"/>
                    <a:pt x="16550" y="2288"/>
                    <a:pt x="16542" y="2225"/>
                  </a:cubicBezTo>
                  <a:cubicBezTo>
                    <a:pt x="16534" y="2162"/>
                    <a:pt x="16506" y="2111"/>
                    <a:pt x="16479" y="2112"/>
                  </a:cubicBezTo>
                  <a:close/>
                  <a:moveTo>
                    <a:pt x="16615" y="2112"/>
                  </a:moveTo>
                  <a:cubicBezTo>
                    <a:pt x="16588" y="2113"/>
                    <a:pt x="16572" y="2164"/>
                    <a:pt x="16580" y="2227"/>
                  </a:cubicBezTo>
                  <a:cubicBezTo>
                    <a:pt x="16588" y="2290"/>
                    <a:pt x="16617" y="2340"/>
                    <a:pt x="16644" y="2340"/>
                  </a:cubicBezTo>
                  <a:cubicBezTo>
                    <a:pt x="16672" y="2339"/>
                    <a:pt x="16687" y="2288"/>
                    <a:pt x="16679" y="2225"/>
                  </a:cubicBezTo>
                  <a:cubicBezTo>
                    <a:pt x="16671" y="2162"/>
                    <a:pt x="16643" y="2111"/>
                    <a:pt x="16615" y="2112"/>
                  </a:cubicBezTo>
                  <a:close/>
                  <a:moveTo>
                    <a:pt x="11950" y="2162"/>
                  </a:moveTo>
                  <a:cubicBezTo>
                    <a:pt x="11923" y="2163"/>
                    <a:pt x="11903" y="2214"/>
                    <a:pt x="11906" y="2277"/>
                  </a:cubicBezTo>
                  <a:cubicBezTo>
                    <a:pt x="11908" y="2340"/>
                    <a:pt x="11933" y="2389"/>
                    <a:pt x="11960" y="2389"/>
                  </a:cubicBezTo>
                  <a:cubicBezTo>
                    <a:pt x="11988" y="2388"/>
                    <a:pt x="12007" y="2337"/>
                    <a:pt x="12005" y="2274"/>
                  </a:cubicBezTo>
                  <a:cubicBezTo>
                    <a:pt x="12002" y="2211"/>
                    <a:pt x="11978" y="2162"/>
                    <a:pt x="11950" y="2162"/>
                  </a:cubicBezTo>
                  <a:close/>
                  <a:moveTo>
                    <a:pt x="12107" y="2162"/>
                  </a:moveTo>
                  <a:cubicBezTo>
                    <a:pt x="12080" y="2163"/>
                    <a:pt x="12059" y="2214"/>
                    <a:pt x="12062" y="2277"/>
                  </a:cubicBezTo>
                  <a:cubicBezTo>
                    <a:pt x="12065" y="2340"/>
                    <a:pt x="12090" y="2389"/>
                    <a:pt x="12117" y="2389"/>
                  </a:cubicBezTo>
                  <a:cubicBezTo>
                    <a:pt x="12145" y="2388"/>
                    <a:pt x="12165" y="2338"/>
                    <a:pt x="12162" y="2275"/>
                  </a:cubicBezTo>
                  <a:cubicBezTo>
                    <a:pt x="12159" y="2213"/>
                    <a:pt x="12134" y="2162"/>
                    <a:pt x="12107" y="2162"/>
                  </a:cubicBezTo>
                  <a:close/>
                  <a:moveTo>
                    <a:pt x="12244" y="2162"/>
                  </a:moveTo>
                  <a:cubicBezTo>
                    <a:pt x="12216" y="2163"/>
                    <a:pt x="12196" y="2214"/>
                    <a:pt x="12199" y="2277"/>
                  </a:cubicBezTo>
                  <a:cubicBezTo>
                    <a:pt x="12202" y="2340"/>
                    <a:pt x="12227" y="2389"/>
                    <a:pt x="12254" y="2389"/>
                  </a:cubicBezTo>
                  <a:cubicBezTo>
                    <a:pt x="12281" y="2388"/>
                    <a:pt x="12302" y="2337"/>
                    <a:pt x="12299" y="2274"/>
                  </a:cubicBezTo>
                  <a:cubicBezTo>
                    <a:pt x="12295" y="2211"/>
                    <a:pt x="12271" y="2162"/>
                    <a:pt x="12244" y="2162"/>
                  </a:cubicBezTo>
                  <a:close/>
                  <a:moveTo>
                    <a:pt x="12380" y="2162"/>
                  </a:moveTo>
                  <a:cubicBezTo>
                    <a:pt x="12353" y="2163"/>
                    <a:pt x="12333" y="2214"/>
                    <a:pt x="12336" y="2277"/>
                  </a:cubicBezTo>
                  <a:cubicBezTo>
                    <a:pt x="12340" y="2340"/>
                    <a:pt x="12364" y="2389"/>
                    <a:pt x="12391" y="2389"/>
                  </a:cubicBezTo>
                  <a:cubicBezTo>
                    <a:pt x="12419" y="2388"/>
                    <a:pt x="12439" y="2338"/>
                    <a:pt x="12435" y="2275"/>
                  </a:cubicBezTo>
                  <a:cubicBezTo>
                    <a:pt x="12432" y="2213"/>
                    <a:pt x="12407" y="2162"/>
                    <a:pt x="12380" y="2162"/>
                  </a:cubicBezTo>
                  <a:close/>
                  <a:moveTo>
                    <a:pt x="12517" y="2162"/>
                  </a:moveTo>
                  <a:cubicBezTo>
                    <a:pt x="12489" y="2163"/>
                    <a:pt x="12470" y="2214"/>
                    <a:pt x="12473" y="2277"/>
                  </a:cubicBezTo>
                  <a:cubicBezTo>
                    <a:pt x="12477" y="2340"/>
                    <a:pt x="12501" y="2389"/>
                    <a:pt x="12528" y="2389"/>
                  </a:cubicBezTo>
                  <a:cubicBezTo>
                    <a:pt x="12556" y="2388"/>
                    <a:pt x="12576" y="2338"/>
                    <a:pt x="12572" y="2275"/>
                  </a:cubicBezTo>
                  <a:cubicBezTo>
                    <a:pt x="12569" y="2213"/>
                    <a:pt x="12544" y="2162"/>
                    <a:pt x="12517" y="2162"/>
                  </a:cubicBezTo>
                  <a:close/>
                  <a:moveTo>
                    <a:pt x="12653" y="2162"/>
                  </a:moveTo>
                  <a:cubicBezTo>
                    <a:pt x="12626" y="2163"/>
                    <a:pt x="12607" y="2214"/>
                    <a:pt x="12610" y="2277"/>
                  </a:cubicBezTo>
                  <a:cubicBezTo>
                    <a:pt x="12614" y="2340"/>
                    <a:pt x="12638" y="2389"/>
                    <a:pt x="12666" y="2389"/>
                  </a:cubicBezTo>
                  <a:cubicBezTo>
                    <a:pt x="12693" y="2388"/>
                    <a:pt x="12713" y="2338"/>
                    <a:pt x="12709" y="2275"/>
                  </a:cubicBezTo>
                  <a:cubicBezTo>
                    <a:pt x="12706" y="2213"/>
                    <a:pt x="12680" y="2162"/>
                    <a:pt x="12653" y="2162"/>
                  </a:cubicBezTo>
                  <a:close/>
                  <a:moveTo>
                    <a:pt x="12809" y="2162"/>
                  </a:moveTo>
                  <a:cubicBezTo>
                    <a:pt x="12782" y="2163"/>
                    <a:pt x="12763" y="2214"/>
                    <a:pt x="12767" y="2277"/>
                  </a:cubicBezTo>
                  <a:cubicBezTo>
                    <a:pt x="12770" y="2340"/>
                    <a:pt x="12795" y="2389"/>
                    <a:pt x="12823" y="2389"/>
                  </a:cubicBezTo>
                  <a:cubicBezTo>
                    <a:pt x="12850" y="2388"/>
                    <a:pt x="12869" y="2338"/>
                    <a:pt x="12866" y="2275"/>
                  </a:cubicBezTo>
                  <a:cubicBezTo>
                    <a:pt x="12862" y="2213"/>
                    <a:pt x="12837" y="2162"/>
                    <a:pt x="12809" y="2162"/>
                  </a:cubicBezTo>
                  <a:close/>
                  <a:moveTo>
                    <a:pt x="12946" y="2162"/>
                  </a:moveTo>
                  <a:cubicBezTo>
                    <a:pt x="12918" y="2163"/>
                    <a:pt x="12900" y="2214"/>
                    <a:pt x="12903" y="2277"/>
                  </a:cubicBezTo>
                  <a:cubicBezTo>
                    <a:pt x="12907" y="2340"/>
                    <a:pt x="12932" y="2389"/>
                    <a:pt x="12960" y="2389"/>
                  </a:cubicBezTo>
                  <a:cubicBezTo>
                    <a:pt x="12987" y="2388"/>
                    <a:pt x="13006" y="2338"/>
                    <a:pt x="13002" y="2275"/>
                  </a:cubicBezTo>
                  <a:cubicBezTo>
                    <a:pt x="12999" y="2213"/>
                    <a:pt x="12973" y="2162"/>
                    <a:pt x="12946" y="2162"/>
                  </a:cubicBezTo>
                  <a:close/>
                  <a:moveTo>
                    <a:pt x="13082" y="2162"/>
                  </a:moveTo>
                  <a:cubicBezTo>
                    <a:pt x="13055" y="2163"/>
                    <a:pt x="13036" y="2214"/>
                    <a:pt x="13040" y="2277"/>
                  </a:cubicBezTo>
                  <a:cubicBezTo>
                    <a:pt x="13044" y="2340"/>
                    <a:pt x="13070" y="2389"/>
                    <a:pt x="13097" y="2389"/>
                  </a:cubicBezTo>
                  <a:cubicBezTo>
                    <a:pt x="13124" y="2388"/>
                    <a:pt x="13143" y="2338"/>
                    <a:pt x="13139" y="2275"/>
                  </a:cubicBezTo>
                  <a:cubicBezTo>
                    <a:pt x="13135" y="2213"/>
                    <a:pt x="13110" y="2162"/>
                    <a:pt x="13082" y="2162"/>
                  </a:cubicBezTo>
                  <a:close/>
                  <a:moveTo>
                    <a:pt x="13219" y="2162"/>
                  </a:moveTo>
                  <a:cubicBezTo>
                    <a:pt x="13192" y="2163"/>
                    <a:pt x="13173" y="2214"/>
                    <a:pt x="13177" y="2277"/>
                  </a:cubicBezTo>
                  <a:cubicBezTo>
                    <a:pt x="13181" y="2340"/>
                    <a:pt x="13206" y="2389"/>
                    <a:pt x="13234" y="2389"/>
                  </a:cubicBezTo>
                  <a:cubicBezTo>
                    <a:pt x="13261" y="2388"/>
                    <a:pt x="13280" y="2338"/>
                    <a:pt x="13276" y="2275"/>
                  </a:cubicBezTo>
                  <a:cubicBezTo>
                    <a:pt x="13272" y="2213"/>
                    <a:pt x="13247" y="2162"/>
                    <a:pt x="13219" y="2162"/>
                  </a:cubicBezTo>
                  <a:close/>
                  <a:moveTo>
                    <a:pt x="13375" y="2162"/>
                  </a:moveTo>
                  <a:cubicBezTo>
                    <a:pt x="13348" y="2163"/>
                    <a:pt x="13329" y="2214"/>
                    <a:pt x="13334" y="2277"/>
                  </a:cubicBezTo>
                  <a:cubicBezTo>
                    <a:pt x="13338" y="2340"/>
                    <a:pt x="13364" y="2391"/>
                    <a:pt x="13391" y="2390"/>
                  </a:cubicBezTo>
                  <a:cubicBezTo>
                    <a:pt x="13418" y="2390"/>
                    <a:pt x="13437" y="2338"/>
                    <a:pt x="13432" y="2275"/>
                  </a:cubicBezTo>
                  <a:cubicBezTo>
                    <a:pt x="13428" y="2213"/>
                    <a:pt x="13402" y="2162"/>
                    <a:pt x="13375" y="2162"/>
                  </a:cubicBezTo>
                  <a:close/>
                  <a:moveTo>
                    <a:pt x="13512" y="2162"/>
                  </a:moveTo>
                  <a:cubicBezTo>
                    <a:pt x="13485" y="2163"/>
                    <a:pt x="13466" y="2214"/>
                    <a:pt x="13470" y="2277"/>
                  </a:cubicBezTo>
                  <a:cubicBezTo>
                    <a:pt x="13475" y="2340"/>
                    <a:pt x="13500" y="2391"/>
                    <a:pt x="13528" y="2390"/>
                  </a:cubicBezTo>
                  <a:cubicBezTo>
                    <a:pt x="13555" y="2390"/>
                    <a:pt x="13574" y="2338"/>
                    <a:pt x="13569" y="2275"/>
                  </a:cubicBezTo>
                  <a:cubicBezTo>
                    <a:pt x="13565" y="2213"/>
                    <a:pt x="13539" y="2162"/>
                    <a:pt x="13512" y="2162"/>
                  </a:cubicBezTo>
                  <a:close/>
                  <a:moveTo>
                    <a:pt x="13648" y="2162"/>
                  </a:moveTo>
                  <a:cubicBezTo>
                    <a:pt x="13621" y="2163"/>
                    <a:pt x="13603" y="2214"/>
                    <a:pt x="13607" y="2277"/>
                  </a:cubicBezTo>
                  <a:cubicBezTo>
                    <a:pt x="13612" y="2340"/>
                    <a:pt x="13638" y="2391"/>
                    <a:pt x="13665" y="2390"/>
                  </a:cubicBezTo>
                  <a:cubicBezTo>
                    <a:pt x="13693" y="2390"/>
                    <a:pt x="13711" y="2338"/>
                    <a:pt x="13706" y="2275"/>
                  </a:cubicBezTo>
                  <a:cubicBezTo>
                    <a:pt x="13702" y="2213"/>
                    <a:pt x="13675" y="2162"/>
                    <a:pt x="13648" y="2162"/>
                  </a:cubicBezTo>
                  <a:close/>
                  <a:moveTo>
                    <a:pt x="13785" y="2162"/>
                  </a:moveTo>
                  <a:cubicBezTo>
                    <a:pt x="13758" y="2163"/>
                    <a:pt x="13739" y="2214"/>
                    <a:pt x="13744" y="2277"/>
                  </a:cubicBezTo>
                  <a:cubicBezTo>
                    <a:pt x="13749" y="2340"/>
                    <a:pt x="13775" y="2391"/>
                    <a:pt x="13802" y="2390"/>
                  </a:cubicBezTo>
                  <a:cubicBezTo>
                    <a:pt x="13830" y="2390"/>
                    <a:pt x="13848" y="2338"/>
                    <a:pt x="13843" y="2275"/>
                  </a:cubicBezTo>
                  <a:cubicBezTo>
                    <a:pt x="13838" y="2213"/>
                    <a:pt x="13812" y="2162"/>
                    <a:pt x="13785" y="2162"/>
                  </a:cubicBezTo>
                  <a:close/>
                  <a:moveTo>
                    <a:pt x="13922" y="2162"/>
                  </a:moveTo>
                  <a:cubicBezTo>
                    <a:pt x="13895" y="2163"/>
                    <a:pt x="13876" y="2214"/>
                    <a:pt x="13881" y="2277"/>
                  </a:cubicBezTo>
                  <a:cubicBezTo>
                    <a:pt x="13886" y="2340"/>
                    <a:pt x="13912" y="2391"/>
                    <a:pt x="13940" y="2390"/>
                  </a:cubicBezTo>
                  <a:cubicBezTo>
                    <a:pt x="13967" y="2390"/>
                    <a:pt x="13985" y="2338"/>
                    <a:pt x="13980" y="2275"/>
                  </a:cubicBezTo>
                  <a:cubicBezTo>
                    <a:pt x="13975" y="2213"/>
                    <a:pt x="13949" y="2162"/>
                    <a:pt x="13922" y="2162"/>
                  </a:cubicBezTo>
                  <a:close/>
                  <a:moveTo>
                    <a:pt x="14078" y="2162"/>
                  </a:moveTo>
                  <a:cubicBezTo>
                    <a:pt x="14050" y="2163"/>
                    <a:pt x="14032" y="2214"/>
                    <a:pt x="14037" y="2277"/>
                  </a:cubicBezTo>
                  <a:cubicBezTo>
                    <a:pt x="14042" y="2340"/>
                    <a:pt x="14069" y="2391"/>
                    <a:pt x="14096" y="2390"/>
                  </a:cubicBezTo>
                  <a:cubicBezTo>
                    <a:pt x="14123" y="2390"/>
                    <a:pt x="14141" y="2338"/>
                    <a:pt x="14136" y="2275"/>
                  </a:cubicBezTo>
                  <a:cubicBezTo>
                    <a:pt x="14131" y="2213"/>
                    <a:pt x="14105" y="2162"/>
                    <a:pt x="14078" y="2162"/>
                  </a:cubicBezTo>
                  <a:close/>
                  <a:moveTo>
                    <a:pt x="14214" y="2162"/>
                  </a:moveTo>
                  <a:cubicBezTo>
                    <a:pt x="14187" y="2163"/>
                    <a:pt x="14169" y="2214"/>
                    <a:pt x="14174" y="2277"/>
                  </a:cubicBezTo>
                  <a:cubicBezTo>
                    <a:pt x="14179" y="2340"/>
                    <a:pt x="14206" y="2391"/>
                    <a:pt x="14233" y="2390"/>
                  </a:cubicBezTo>
                  <a:cubicBezTo>
                    <a:pt x="14261" y="2390"/>
                    <a:pt x="14279" y="2338"/>
                    <a:pt x="14274" y="2275"/>
                  </a:cubicBezTo>
                  <a:cubicBezTo>
                    <a:pt x="14268" y="2213"/>
                    <a:pt x="14242" y="2162"/>
                    <a:pt x="14214" y="2162"/>
                  </a:cubicBezTo>
                  <a:close/>
                  <a:moveTo>
                    <a:pt x="9706" y="2213"/>
                  </a:moveTo>
                  <a:cubicBezTo>
                    <a:pt x="9679" y="2213"/>
                    <a:pt x="9657" y="2265"/>
                    <a:pt x="9657" y="2327"/>
                  </a:cubicBezTo>
                  <a:cubicBezTo>
                    <a:pt x="9658" y="2390"/>
                    <a:pt x="9680" y="2439"/>
                    <a:pt x="9708" y="2439"/>
                  </a:cubicBezTo>
                  <a:cubicBezTo>
                    <a:pt x="9735" y="2438"/>
                    <a:pt x="9757" y="2387"/>
                    <a:pt x="9756" y="2324"/>
                  </a:cubicBezTo>
                  <a:cubicBezTo>
                    <a:pt x="9756" y="2262"/>
                    <a:pt x="9734" y="2212"/>
                    <a:pt x="9706" y="2213"/>
                  </a:cubicBezTo>
                  <a:close/>
                  <a:moveTo>
                    <a:pt x="9843" y="2213"/>
                  </a:moveTo>
                  <a:cubicBezTo>
                    <a:pt x="9816" y="2213"/>
                    <a:pt x="9794" y="2265"/>
                    <a:pt x="9794" y="2327"/>
                  </a:cubicBezTo>
                  <a:cubicBezTo>
                    <a:pt x="9795" y="2390"/>
                    <a:pt x="9817" y="2439"/>
                    <a:pt x="9844" y="2439"/>
                  </a:cubicBezTo>
                  <a:cubicBezTo>
                    <a:pt x="9872" y="2438"/>
                    <a:pt x="9894" y="2387"/>
                    <a:pt x="9893" y="2324"/>
                  </a:cubicBezTo>
                  <a:cubicBezTo>
                    <a:pt x="9893" y="2262"/>
                    <a:pt x="9870" y="2212"/>
                    <a:pt x="9843" y="2213"/>
                  </a:cubicBezTo>
                  <a:close/>
                  <a:moveTo>
                    <a:pt x="9980" y="2213"/>
                  </a:moveTo>
                  <a:cubicBezTo>
                    <a:pt x="9953" y="2213"/>
                    <a:pt x="9931" y="2265"/>
                    <a:pt x="9931" y="2327"/>
                  </a:cubicBezTo>
                  <a:cubicBezTo>
                    <a:pt x="9932" y="2390"/>
                    <a:pt x="9954" y="2439"/>
                    <a:pt x="9982" y="2439"/>
                  </a:cubicBezTo>
                  <a:cubicBezTo>
                    <a:pt x="10009" y="2438"/>
                    <a:pt x="10031" y="2387"/>
                    <a:pt x="10030" y="2324"/>
                  </a:cubicBezTo>
                  <a:cubicBezTo>
                    <a:pt x="10030" y="2262"/>
                    <a:pt x="10007" y="2212"/>
                    <a:pt x="9980" y="2213"/>
                  </a:cubicBezTo>
                  <a:close/>
                  <a:moveTo>
                    <a:pt x="10116" y="2213"/>
                  </a:moveTo>
                  <a:cubicBezTo>
                    <a:pt x="10089" y="2213"/>
                    <a:pt x="10067" y="2265"/>
                    <a:pt x="10068" y="2327"/>
                  </a:cubicBezTo>
                  <a:cubicBezTo>
                    <a:pt x="10069" y="2390"/>
                    <a:pt x="10091" y="2439"/>
                    <a:pt x="10119" y="2439"/>
                  </a:cubicBezTo>
                  <a:cubicBezTo>
                    <a:pt x="10146" y="2438"/>
                    <a:pt x="10168" y="2387"/>
                    <a:pt x="10167" y="2324"/>
                  </a:cubicBezTo>
                  <a:cubicBezTo>
                    <a:pt x="10166" y="2262"/>
                    <a:pt x="10144" y="2212"/>
                    <a:pt x="10116" y="2213"/>
                  </a:cubicBezTo>
                  <a:close/>
                  <a:moveTo>
                    <a:pt x="10272" y="2213"/>
                  </a:moveTo>
                  <a:cubicBezTo>
                    <a:pt x="10245" y="2213"/>
                    <a:pt x="10224" y="2265"/>
                    <a:pt x="10224" y="2327"/>
                  </a:cubicBezTo>
                  <a:cubicBezTo>
                    <a:pt x="10225" y="2390"/>
                    <a:pt x="10248" y="2439"/>
                    <a:pt x="10275" y="2439"/>
                  </a:cubicBezTo>
                  <a:cubicBezTo>
                    <a:pt x="10303" y="2438"/>
                    <a:pt x="10324" y="2387"/>
                    <a:pt x="10323" y="2324"/>
                  </a:cubicBezTo>
                  <a:cubicBezTo>
                    <a:pt x="10322" y="2262"/>
                    <a:pt x="10299" y="2212"/>
                    <a:pt x="10272" y="2213"/>
                  </a:cubicBezTo>
                  <a:close/>
                  <a:moveTo>
                    <a:pt x="10409" y="2213"/>
                  </a:moveTo>
                  <a:cubicBezTo>
                    <a:pt x="10382" y="2213"/>
                    <a:pt x="10360" y="2265"/>
                    <a:pt x="10361" y="2327"/>
                  </a:cubicBezTo>
                  <a:cubicBezTo>
                    <a:pt x="10362" y="2390"/>
                    <a:pt x="10385" y="2439"/>
                    <a:pt x="10413" y="2439"/>
                  </a:cubicBezTo>
                  <a:cubicBezTo>
                    <a:pt x="10440" y="2438"/>
                    <a:pt x="10461" y="2387"/>
                    <a:pt x="10460" y="2324"/>
                  </a:cubicBezTo>
                  <a:cubicBezTo>
                    <a:pt x="10459" y="2262"/>
                    <a:pt x="10436" y="2212"/>
                    <a:pt x="10409" y="2213"/>
                  </a:cubicBezTo>
                  <a:close/>
                  <a:moveTo>
                    <a:pt x="10702" y="2213"/>
                  </a:moveTo>
                  <a:cubicBezTo>
                    <a:pt x="10674" y="2213"/>
                    <a:pt x="10653" y="2265"/>
                    <a:pt x="10655" y="2327"/>
                  </a:cubicBezTo>
                  <a:cubicBezTo>
                    <a:pt x="10656" y="2390"/>
                    <a:pt x="10679" y="2439"/>
                    <a:pt x="10706" y="2439"/>
                  </a:cubicBezTo>
                  <a:cubicBezTo>
                    <a:pt x="10734" y="2438"/>
                    <a:pt x="10755" y="2387"/>
                    <a:pt x="10753" y="2324"/>
                  </a:cubicBezTo>
                  <a:cubicBezTo>
                    <a:pt x="10752" y="2262"/>
                    <a:pt x="10729" y="2212"/>
                    <a:pt x="10702" y="2213"/>
                  </a:cubicBezTo>
                  <a:close/>
                  <a:moveTo>
                    <a:pt x="10838" y="2213"/>
                  </a:moveTo>
                  <a:cubicBezTo>
                    <a:pt x="10811" y="2213"/>
                    <a:pt x="10790" y="2265"/>
                    <a:pt x="10791" y="2327"/>
                  </a:cubicBezTo>
                  <a:cubicBezTo>
                    <a:pt x="10793" y="2390"/>
                    <a:pt x="10816" y="2439"/>
                    <a:pt x="10844" y="2439"/>
                  </a:cubicBezTo>
                  <a:cubicBezTo>
                    <a:pt x="10871" y="2438"/>
                    <a:pt x="10892" y="2387"/>
                    <a:pt x="10890" y="2324"/>
                  </a:cubicBezTo>
                  <a:cubicBezTo>
                    <a:pt x="10889" y="2262"/>
                    <a:pt x="10866" y="2212"/>
                    <a:pt x="10838" y="2213"/>
                  </a:cubicBezTo>
                  <a:close/>
                  <a:moveTo>
                    <a:pt x="10975" y="2213"/>
                  </a:moveTo>
                  <a:cubicBezTo>
                    <a:pt x="10947" y="2213"/>
                    <a:pt x="10927" y="2265"/>
                    <a:pt x="10928" y="2327"/>
                  </a:cubicBezTo>
                  <a:cubicBezTo>
                    <a:pt x="10930" y="2390"/>
                    <a:pt x="10953" y="2439"/>
                    <a:pt x="10981" y="2439"/>
                  </a:cubicBezTo>
                  <a:cubicBezTo>
                    <a:pt x="11008" y="2438"/>
                    <a:pt x="11029" y="2387"/>
                    <a:pt x="11027" y="2324"/>
                  </a:cubicBezTo>
                  <a:cubicBezTo>
                    <a:pt x="11026" y="2262"/>
                    <a:pt x="11002" y="2212"/>
                    <a:pt x="10975" y="2213"/>
                  </a:cubicBezTo>
                  <a:close/>
                  <a:moveTo>
                    <a:pt x="11112" y="2213"/>
                  </a:moveTo>
                  <a:cubicBezTo>
                    <a:pt x="11084" y="2213"/>
                    <a:pt x="11063" y="2265"/>
                    <a:pt x="11065" y="2327"/>
                  </a:cubicBezTo>
                  <a:cubicBezTo>
                    <a:pt x="11067" y="2390"/>
                    <a:pt x="11090" y="2439"/>
                    <a:pt x="11118" y="2439"/>
                  </a:cubicBezTo>
                  <a:cubicBezTo>
                    <a:pt x="11145" y="2438"/>
                    <a:pt x="11166" y="2387"/>
                    <a:pt x="11164" y="2324"/>
                  </a:cubicBezTo>
                  <a:cubicBezTo>
                    <a:pt x="11162" y="2262"/>
                    <a:pt x="11139" y="2212"/>
                    <a:pt x="11112" y="2213"/>
                  </a:cubicBezTo>
                  <a:close/>
                  <a:moveTo>
                    <a:pt x="11248" y="2213"/>
                  </a:moveTo>
                  <a:cubicBezTo>
                    <a:pt x="11221" y="2213"/>
                    <a:pt x="11200" y="2265"/>
                    <a:pt x="11202" y="2327"/>
                  </a:cubicBezTo>
                  <a:cubicBezTo>
                    <a:pt x="11204" y="2390"/>
                    <a:pt x="11228" y="2440"/>
                    <a:pt x="11255" y="2439"/>
                  </a:cubicBezTo>
                  <a:cubicBezTo>
                    <a:pt x="11282" y="2438"/>
                    <a:pt x="11303" y="2387"/>
                    <a:pt x="11301" y="2324"/>
                  </a:cubicBezTo>
                  <a:cubicBezTo>
                    <a:pt x="11299" y="2262"/>
                    <a:pt x="11276" y="2212"/>
                    <a:pt x="11248" y="2213"/>
                  </a:cubicBezTo>
                  <a:close/>
                  <a:moveTo>
                    <a:pt x="11404" y="2213"/>
                  </a:moveTo>
                  <a:cubicBezTo>
                    <a:pt x="11377" y="2213"/>
                    <a:pt x="11356" y="2265"/>
                    <a:pt x="11358" y="2327"/>
                  </a:cubicBezTo>
                  <a:cubicBezTo>
                    <a:pt x="11360" y="2390"/>
                    <a:pt x="11384" y="2440"/>
                    <a:pt x="11411" y="2439"/>
                  </a:cubicBezTo>
                  <a:cubicBezTo>
                    <a:pt x="11439" y="2438"/>
                    <a:pt x="11459" y="2387"/>
                    <a:pt x="11457" y="2324"/>
                  </a:cubicBezTo>
                  <a:cubicBezTo>
                    <a:pt x="11455" y="2261"/>
                    <a:pt x="11431" y="2212"/>
                    <a:pt x="11404" y="2213"/>
                  </a:cubicBezTo>
                  <a:close/>
                  <a:moveTo>
                    <a:pt x="11541" y="2213"/>
                  </a:moveTo>
                  <a:cubicBezTo>
                    <a:pt x="11514" y="2213"/>
                    <a:pt x="11493" y="2265"/>
                    <a:pt x="11495" y="2327"/>
                  </a:cubicBezTo>
                  <a:cubicBezTo>
                    <a:pt x="11497" y="2390"/>
                    <a:pt x="11522" y="2439"/>
                    <a:pt x="11549" y="2439"/>
                  </a:cubicBezTo>
                  <a:cubicBezTo>
                    <a:pt x="11576" y="2438"/>
                    <a:pt x="11596" y="2387"/>
                    <a:pt x="11594" y="2324"/>
                  </a:cubicBezTo>
                  <a:cubicBezTo>
                    <a:pt x="11592" y="2261"/>
                    <a:pt x="11568" y="2212"/>
                    <a:pt x="11541" y="2213"/>
                  </a:cubicBezTo>
                  <a:close/>
                  <a:moveTo>
                    <a:pt x="11677" y="2213"/>
                  </a:moveTo>
                  <a:cubicBezTo>
                    <a:pt x="11650" y="2213"/>
                    <a:pt x="11630" y="2265"/>
                    <a:pt x="11632" y="2327"/>
                  </a:cubicBezTo>
                  <a:cubicBezTo>
                    <a:pt x="11634" y="2390"/>
                    <a:pt x="11658" y="2439"/>
                    <a:pt x="11686" y="2439"/>
                  </a:cubicBezTo>
                  <a:cubicBezTo>
                    <a:pt x="11713" y="2438"/>
                    <a:pt x="11733" y="2387"/>
                    <a:pt x="11731" y="2324"/>
                  </a:cubicBezTo>
                  <a:cubicBezTo>
                    <a:pt x="11729" y="2261"/>
                    <a:pt x="11704" y="2212"/>
                    <a:pt x="11677" y="2213"/>
                  </a:cubicBezTo>
                  <a:close/>
                  <a:moveTo>
                    <a:pt x="11814" y="2213"/>
                  </a:moveTo>
                  <a:cubicBezTo>
                    <a:pt x="11787" y="2213"/>
                    <a:pt x="11766" y="2265"/>
                    <a:pt x="11769" y="2327"/>
                  </a:cubicBezTo>
                  <a:cubicBezTo>
                    <a:pt x="11771" y="2390"/>
                    <a:pt x="11796" y="2439"/>
                    <a:pt x="11823" y="2439"/>
                  </a:cubicBezTo>
                  <a:cubicBezTo>
                    <a:pt x="11851" y="2438"/>
                    <a:pt x="11871" y="2387"/>
                    <a:pt x="11868" y="2324"/>
                  </a:cubicBezTo>
                  <a:cubicBezTo>
                    <a:pt x="11866" y="2261"/>
                    <a:pt x="11841" y="2212"/>
                    <a:pt x="11814" y="2213"/>
                  </a:cubicBezTo>
                  <a:close/>
                  <a:moveTo>
                    <a:pt x="7873" y="2263"/>
                  </a:moveTo>
                  <a:cubicBezTo>
                    <a:pt x="7846" y="2263"/>
                    <a:pt x="7822" y="2315"/>
                    <a:pt x="7820" y="2378"/>
                  </a:cubicBezTo>
                  <a:cubicBezTo>
                    <a:pt x="7818" y="2440"/>
                    <a:pt x="7839" y="2490"/>
                    <a:pt x="7866" y="2489"/>
                  </a:cubicBezTo>
                  <a:cubicBezTo>
                    <a:pt x="7894" y="2489"/>
                    <a:pt x="7917" y="2437"/>
                    <a:pt x="7919" y="2374"/>
                  </a:cubicBezTo>
                  <a:cubicBezTo>
                    <a:pt x="7920" y="2312"/>
                    <a:pt x="7900" y="2262"/>
                    <a:pt x="7873" y="2263"/>
                  </a:cubicBezTo>
                  <a:close/>
                  <a:moveTo>
                    <a:pt x="9277" y="2263"/>
                  </a:moveTo>
                  <a:cubicBezTo>
                    <a:pt x="9250" y="2263"/>
                    <a:pt x="9228" y="2315"/>
                    <a:pt x="9227" y="2378"/>
                  </a:cubicBezTo>
                  <a:cubicBezTo>
                    <a:pt x="9227" y="2440"/>
                    <a:pt x="9249" y="2490"/>
                    <a:pt x="9276" y="2489"/>
                  </a:cubicBezTo>
                  <a:cubicBezTo>
                    <a:pt x="9304" y="2489"/>
                    <a:pt x="9326" y="2437"/>
                    <a:pt x="9326" y="2374"/>
                  </a:cubicBezTo>
                  <a:cubicBezTo>
                    <a:pt x="9327" y="2312"/>
                    <a:pt x="9305" y="2262"/>
                    <a:pt x="9277" y="2263"/>
                  </a:cubicBezTo>
                  <a:close/>
                  <a:moveTo>
                    <a:pt x="9414" y="2263"/>
                  </a:moveTo>
                  <a:cubicBezTo>
                    <a:pt x="9386" y="2263"/>
                    <a:pt x="9364" y="2315"/>
                    <a:pt x="9364" y="2378"/>
                  </a:cubicBezTo>
                  <a:cubicBezTo>
                    <a:pt x="9364" y="2440"/>
                    <a:pt x="9386" y="2490"/>
                    <a:pt x="9414" y="2489"/>
                  </a:cubicBezTo>
                  <a:cubicBezTo>
                    <a:pt x="9441" y="2489"/>
                    <a:pt x="9463" y="2437"/>
                    <a:pt x="9463" y="2374"/>
                  </a:cubicBezTo>
                  <a:cubicBezTo>
                    <a:pt x="9463" y="2312"/>
                    <a:pt x="9441" y="2262"/>
                    <a:pt x="9414" y="2263"/>
                  </a:cubicBezTo>
                  <a:close/>
                  <a:moveTo>
                    <a:pt x="9551" y="2263"/>
                  </a:moveTo>
                  <a:cubicBezTo>
                    <a:pt x="9523" y="2263"/>
                    <a:pt x="9501" y="2315"/>
                    <a:pt x="9501" y="2378"/>
                  </a:cubicBezTo>
                  <a:cubicBezTo>
                    <a:pt x="9501" y="2440"/>
                    <a:pt x="9523" y="2490"/>
                    <a:pt x="9551" y="2489"/>
                  </a:cubicBezTo>
                  <a:cubicBezTo>
                    <a:pt x="9578" y="2489"/>
                    <a:pt x="9600" y="2437"/>
                    <a:pt x="9600" y="2374"/>
                  </a:cubicBezTo>
                  <a:cubicBezTo>
                    <a:pt x="9600" y="2312"/>
                    <a:pt x="9578" y="2262"/>
                    <a:pt x="9551" y="2263"/>
                  </a:cubicBezTo>
                  <a:close/>
                  <a:moveTo>
                    <a:pt x="6176" y="2313"/>
                  </a:moveTo>
                  <a:cubicBezTo>
                    <a:pt x="6148" y="2314"/>
                    <a:pt x="6123" y="2364"/>
                    <a:pt x="6119" y="2426"/>
                  </a:cubicBezTo>
                  <a:cubicBezTo>
                    <a:pt x="6116" y="2489"/>
                    <a:pt x="6135" y="2539"/>
                    <a:pt x="6162" y="2538"/>
                  </a:cubicBezTo>
                  <a:cubicBezTo>
                    <a:pt x="6190" y="2537"/>
                    <a:pt x="6215" y="2487"/>
                    <a:pt x="6218" y="2425"/>
                  </a:cubicBezTo>
                  <a:cubicBezTo>
                    <a:pt x="6222" y="2362"/>
                    <a:pt x="6203" y="2313"/>
                    <a:pt x="6176" y="2313"/>
                  </a:cubicBezTo>
                  <a:close/>
                  <a:moveTo>
                    <a:pt x="6312" y="2313"/>
                  </a:moveTo>
                  <a:cubicBezTo>
                    <a:pt x="6285" y="2314"/>
                    <a:pt x="6260" y="2364"/>
                    <a:pt x="6256" y="2426"/>
                  </a:cubicBezTo>
                  <a:cubicBezTo>
                    <a:pt x="6253" y="2488"/>
                    <a:pt x="6272" y="2539"/>
                    <a:pt x="6299" y="2538"/>
                  </a:cubicBezTo>
                  <a:cubicBezTo>
                    <a:pt x="6326" y="2537"/>
                    <a:pt x="6352" y="2487"/>
                    <a:pt x="6355" y="2425"/>
                  </a:cubicBezTo>
                  <a:cubicBezTo>
                    <a:pt x="6359" y="2362"/>
                    <a:pt x="6339" y="2313"/>
                    <a:pt x="6312" y="2313"/>
                  </a:cubicBezTo>
                  <a:close/>
                  <a:moveTo>
                    <a:pt x="6449" y="2313"/>
                  </a:moveTo>
                  <a:cubicBezTo>
                    <a:pt x="6422" y="2314"/>
                    <a:pt x="6397" y="2364"/>
                    <a:pt x="6393" y="2426"/>
                  </a:cubicBezTo>
                  <a:cubicBezTo>
                    <a:pt x="6390" y="2489"/>
                    <a:pt x="6409" y="2540"/>
                    <a:pt x="6437" y="2539"/>
                  </a:cubicBezTo>
                  <a:cubicBezTo>
                    <a:pt x="6464" y="2539"/>
                    <a:pt x="6489" y="2487"/>
                    <a:pt x="6492" y="2425"/>
                  </a:cubicBezTo>
                  <a:cubicBezTo>
                    <a:pt x="6496" y="2362"/>
                    <a:pt x="6476" y="2313"/>
                    <a:pt x="6449" y="2313"/>
                  </a:cubicBezTo>
                  <a:close/>
                  <a:moveTo>
                    <a:pt x="6585" y="2313"/>
                  </a:moveTo>
                  <a:cubicBezTo>
                    <a:pt x="6558" y="2314"/>
                    <a:pt x="6533" y="2364"/>
                    <a:pt x="6530" y="2426"/>
                  </a:cubicBezTo>
                  <a:cubicBezTo>
                    <a:pt x="6527" y="2489"/>
                    <a:pt x="6546" y="2540"/>
                    <a:pt x="6573" y="2539"/>
                  </a:cubicBezTo>
                  <a:cubicBezTo>
                    <a:pt x="6601" y="2539"/>
                    <a:pt x="6626" y="2487"/>
                    <a:pt x="6629" y="2425"/>
                  </a:cubicBezTo>
                  <a:cubicBezTo>
                    <a:pt x="6632" y="2362"/>
                    <a:pt x="6612" y="2313"/>
                    <a:pt x="6585" y="2313"/>
                  </a:cubicBezTo>
                  <a:close/>
                  <a:moveTo>
                    <a:pt x="7600" y="2313"/>
                  </a:moveTo>
                  <a:cubicBezTo>
                    <a:pt x="7572" y="2314"/>
                    <a:pt x="7548" y="2365"/>
                    <a:pt x="7546" y="2428"/>
                  </a:cubicBezTo>
                  <a:cubicBezTo>
                    <a:pt x="7544" y="2490"/>
                    <a:pt x="7564" y="2540"/>
                    <a:pt x="7592" y="2539"/>
                  </a:cubicBezTo>
                  <a:cubicBezTo>
                    <a:pt x="7619" y="2539"/>
                    <a:pt x="7643" y="2487"/>
                    <a:pt x="7645" y="2425"/>
                  </a:cubicBezTo>
                  <a:cubicBezTo>
                    <a:pt x="7647" y="2362"/>
                    <a:pt x="7627" y="2313"/>
                    <a:pt x="7600" y="2313"/>
                  </a:cubicBezTo>
                  <a:close/>
                  <a:moveTo>
                    <a:pt x="7716" y="2313"/>
                  </a:moveTo>
                  <a:cubicBezTo>
                    <a:pt x="7689" y="2314"/>
                    <a:pt x="7665" y="2365"/>
                    <a:pt x="7663" y="2428"/>
                  </a:cubicBezTo>
                  <a:cubicBezTo>
                    <a:pt x="7661" y="2490"/>
                    <a:pt x="7682" y="2540"/>
                    <a:pt x="7709" y="2539"/>
                  </a:cubicBezTo>
                  <a:cubicBezTo>
                    <a:pt x="7737" y="2539"/>
                    <a:pt x="7760" y="2487"/>
                    <a:pt x="7762" y="2425"/>
                  </a:cubicBezTo>
                  <a:cubicBezTo>
                    <a:pt x="7764" y="2362"/>
                    <a:pt x="7744" y="2313"/>
                    <a:pt x="7716" y="2313"/>
                  </a:cubicBezTo>
                  <a:close/>
                  <a:moveTo>
                    <a:pt x="2919" y="2363"/>
                  </a:moveTo>
                  <a:cubicBezTo>
                    <a:pt x="2891" y="2364"/>
                    <a:pt x="2863" y="2415"/>
                    <a:pt x="2856" y="2477"/>
                  </a:cubicBezTo>
                  <a:cubicBezTo>
                    <a:pt x="2848" y="2539"/>
                    <a:pt x="2864" y="2589"/>
                    <a:pt x="2892" y="2588"/>
                  </a:cubicBezTo>
                  <a:cubicBezTo>
                    <a:pt x="2919" y="2588"/>
                    <a:pt x="2948" y="2537"/>
                    <a:pt x="2955" y="2475"/>
                  </a:cubicBezTo>
                  <a:cubicBezTo>
                    <a:pt x="2962" y="2413"/>
                    <a:pt x="2946" y="2363"/>
                    <a:pt x="2919" y="2363"/>
                  </a:cubicBezTo>
                  <a:close/>
                  <a:moveTo>
                    <a:pt x="3075" y="2363"/>
                  </a:moveTo>
                  <a:cubicBezTo>
                    <a:pt x="3047" y="2364"/>
                    <a:pt x="3019" y="2414"/>
                    <a:pt x="3012" y="2477"/>
                  </a:cubicBezTo>
                  <a:cubicBezTo>
                    <a:pt x="3005" y="2539"/>
                    <a:pt x="3021" y="2589"/>
                    <a:pt x="3049" y="2588"/>
                  </a:cubicBezTo>
                  <a:cubicBezTo>
                    <a:pt x="3076" y="2588"/>
                    <a:pt x="3104" y="2537"/>
                    <a:pt x="3111" y="2475"/>
                  </a:cubicBezTo>
                  <a:cubicBezTo>
                    <a:pt x="3118" y="2413"/>
                    <a:pt x="3102" y="2363"/>
                    <a:pt x="3075" y="2363"/>
                  </a:cubicBezTo>
                  <a:close/>
                  <a:moveTo>
                    <a:pt x="3211" y="2363"/>
                  </a:moveTo>
                  <a:cubicBezTo>
                    <a:pt x="3183" y="2364"/>
                    <a:pt x="3156" y="2414"/>
                    <a:pt x="3149" y="2477"/>
                  </a:cubicBezTo>
                  <a:cubicBezTo>
                    <a:pt x="3142" y="2539"/>
                    <a:pt x="3158" y="2589"/>
                    <a:pt x="3186" y="2588"/>
                  </a:cubicBezTo>
                  <a:cubicBezTo>
                    <a:pt x="3213" y="2588"/>
                    <a:pt x="3241" y="2537"/>
                    <a:pt x="3248" y="2475"/>
                  </a:cubicBezTo>
                  <a:cubicBezTo>
                    <a:pt x="3255" y="2413"/>
                    <a:pt x="3238" y="2363"/>
                    <a:pt x="3211" y="2363"/>
                  </a:cubicBezTo>
                  <a:close/>
                  <a:moveTo>
                    <a:pt x="3348" y="2363"/>
                  </a:moveTo>
                  <a:cubicBezTo>
                    <a:pt x="3320" y="2364"/>
                    <a:pt x="3293" y="2414"/>
                    <a:pt x="3286" y="2477"/>
                  </a:cubicBezTo>
                  <a:cubicBezTo>
                    <a:pt x="3279" y="2539"/>
                    <a:pt x="3295" y="2589"/>
                    <a:pt x="3323" y="2588"/>
                  </a:cubicBezTo>
                  <a:cubicBezTo>
                    <a:pt x="3350" y="2588"/>
                    <a:pt x="3378" y="2537"/>
                    <a:pt x="3385" y="2475"/>
                  </a:cubicBezTo>
                  <a:cubicBezTo>
                    <a:pt x="3392" y="2413"/>
                    <a:pt x="3375" y="2363"/>
                    <a:pt x="3348" y="2363"/>
                  </a:cubicBezTo>
                  <a:close/>
                  <a:moveTo>
                    <a:pt x="3484" y="2363"/>
                  </a:moveTo>
                  <a:cubicBezTo>
                    <a:pt x="3457" y="2364"/>
                    <a:pt x="3429" y="2414"/>
                    <a:pt x="3422" y="2477"/>
                  </a:cubicBezTo>
                  <a:cubicBezTo>
                    <a:pt x="3415" y="2539"/>
                    <a:pt x="3433" y="2589"/>
                    <a:pt x="3460" y="2588"/>
                  </a:cubicBezTo>
                  <a:cubicBezTo>
                    <a:pt x="3487" y="2588"/>
                    <a:pt x="3515" y="2537"/>
                    <a:pt x="3522" y="2475"/>
                  </a:cubicBezTo>
                  <a:cubicBezTo>
                    <a:pt x="3528" y="2413"/>
                    <a:pt x="3511" y="2363"/>
                    <a:pt x="3484" y="2363"/>
                  </a:cubicBezTo>
                  <a:close/>
                  <a:moveTo>
                    <a:pt x="3621" y="2363"/>
                  </a:moveTo>
                  <a:cubicBezTo>
                    <a:pt x="3593" y="2364"/>
                    <a:pt x="3566" y="2414"/>
                    <a:pt x="3559" y="2477"/>
                  </a:cubicBezTo>
                  <a:cubicBezTo>
                    <a:pt x="3552" y="2539"/>
                    <a:pt x="3570" y="2589"/>
                    <a:pt x="3597" y="2588"/>
                  </a:cubicBezTo>
                  <a:cubicBezTo>
                    <a:pt x="3624" y="2588"/>
                    <a:pt x="3652" y="2537"/>
                    <a:pt x="3658" y="2475"/>
                  </a:cubicBezTo>
                  <a:cubicBezTo>
                    <a:pt x="3664" y="2413"/>
                    <a:pt x="3648" y="2363"/>
                    <a:pt x="3621" y="2363"/>
                  </a:cubicBezTo>
                  <a:close/>
                  <a:moveTo>
                    <a:pt x="3777" y="2363"/>
                  </a:moveTo>
                  <a:cubicBezTo>
                    <a:pt x="3749" y="2364"/>
                    <a:pt x="3722" y="2414"/>
                    <a:pt x="3715" y="2477"/>
                  </a:cubicBezTo>
                  <a:cubicBezTo>
                    <a:pt x="3709" y="2539"/>
                    <a:pt x="3726" y="2589"/>
                    <a:pt x="3753" y="2588"/>
                  </a:cubicBezTo>
                  <a:cubicBezTo>
                    <a:pt x="3781" y="2588"/>
                    <a:pt x="3808" y="2537"/>
                    <a:pt x="3814" y="2475"/>
                  </a:cubicBezTo>
                  <a:cubicBezTo>
                    <a:pt x="3821" y="2413"/>
                    <a:pt x="3804" y="2363"/>
                    <a:pt x="3777" y="2363"/>
                  </a:cubicBezTo>
                  <a:close/>
                  <a:moveTo>
                    <a:pt x="3913" y="2363"/>
                  </a:moveTo>
                  <a:cubicBezTo>
                    <a:pt x="3886" y="2364"/>
                    <a:pt x="3859" y="2414"/>
                    <a:pt x="3852" y="2477"/>
                  </a:cubicBezTo>
                  <a:cubicBezTo>
                    <a:pt x="3846" y="2539"/>
                    <a:pt x="3863" y="2589"/>
                    <a:pt x="3891" y="2588"/>
                  </a:cubicBezTo>
                  <a:cubicBezTo>
                    <a:pt x="3918" y="2588"/>
                    <a:pt x="3945" y="2537"/>
                    <a:pt x="3951" y="2475"/>
                  </a:cubicBezTo>
                  <a:cubicBezTo>
                    <a:pt x="3957" y="2413"/>
                    <a:pt x="3941" y="2363"/>
                    <a:pt x="3913" y="2363"/>
                  </a:cubicBezTo>
                  <a:close/>
                  <a:moveTo>
                    <a:pt x="4050" y="2363"/>
                  </a:moveTo>
                  <a:cubicBezTo>
                    <a:pt x="4022" y="2364"/>
                    <a:pt x="3995" y="2414"/>
                    <a:pt x="3989" y="2477"/>
                  </a:cubicBezTo>
                  <a:cubicBezTo>
                    <a:pt x="3983" y="2539"/>
                    <a:pt x="4000" y="2589"/>
                    <a:pt x="4028" y="2588"/>
                  </a:cubicBezTo>
                  <a:cubicBezTo>
                    <a:pt x="4055" y="2588"/>
                    <a:pt x="4082" y="2537"/>
                    <a:pt x="4088" y="2475"/>
                  </a:cubicBezTo>
                  <a:cubicBezTo>
                    <a:pt x="4094" y="2413"/>
                    <a:pt x="4077" y="2363"/>
                    <a:pt x="4050" y="2363"/>
                  </a:cubicBezTo>
                  <a:close/>
                  <a:moveTo>
                    <a:pt x="4186" y="2363"/>
                  </a:moveTo>
                  <a:cubicBezTo>
                    <a:pt x="4159" y="2364"/>
                    <a:pt x="4132" y="2414"/>
                    <a:pt x="4126" y="2477"/>
                  </a:cubicBezTo>
                  <a:cubicBezTo>
                    <a:pt x="4120" y="2539"/>
                    <a:pt x="4137" y="2589"/>
                    <a:pt x="4164" y="2588"/>
                  </a:cubicBezTo>
                  <a:cubicBezTo>
                    <a:pt x="4192" y="2588"/>
                    <a:pt x="4219" y="2537"/>
                    <a:pt x="4225" y="2475"/>
                  </a:cubicBezTo>
                  <a:cubicBezTo>
                    <a:pt x="4231" y="2413"/>
                    <a:pt x="4213" y="2363"/>
                    <a:pt x="4186" y="2363"/>
                  </a:cubicBezTo>
                  <a:close/>
                  <a:moveTo>
                    <a:pt x="5044" y="2363"/>
                  </a:moveTo>
                  <a:cubicBezTo>
                    <a:pt x="5017" y="2364"/>
                    <a:pt x="4991" y="2414"/>
                    <a:pt x="4986" y="2477"/>
                  </a:cubicBezTo>
                  <a:cubicBezTo>
                    <a:pt x="4981" y="2539"/>
                    <a:pt x="4999" y="2589"/>
                    <a:pt x="5027" y="2588"/>
                  </a:cubicBezTo>
                  <a:cubicBezTo>
                    <a:pt x="5054" y="2588"/>
                    <a:pt x="5080" y="2537"/>
                    <a:pt x="5085" y="2475"/>
                  </a:cubicBezTo>
                  <a:cubicBezTo>
                    <a:pt x="5090" y="2413"/>
                    <a:pt x="5072" y="2363"/>
                    <a:pt x="5044" y="2363"/>
                  </a:cubicBezTo>
                  <a:close/>
                  <a:moveTo>
                    <a:pt x="5181" y="2363"/>
                  </a:moveTo>
                  <a:cubicBezTo>
                    <a:pt x="5154" y="2364"/>
                    <a:pt x="5127" y="2414"/>
                    <a:pt x="5122" y="2477"/>
                  </a:cubicBezTo>
                  <a:cubicBezTo>
                    <a:pt x="5118" y="2539"/>
                    <a:pt x="5136" y="2589"/>
                    <a:pt x="5163" y="2588"/>
                  </a:cubicBezTo>
                  <a:cubicBezTo>
                    <a:pt x="5191" y="2588"/>
                    <a:pt x="5217" y="2537"/>
                    <a:pt x="5221" y="2475"/>
                  </a:cubicBezTo>
                  <a:cubicBezTo>
                    <a:pt x="5226" y="2413"/>
                    <a:pt x="5208" y="2363"/>
                    <a:pt x="5181" y="2363"/>
                  </a:cubicBezTo>
                  <a:close/>
                  <a:moveTo>
                    <a:pt x="5317" y="2363"/>
                  </a:moveTo>
                  <a:cubicBezTo>
                    <a:pt x="5290" y="2364"/>
                    <a:pt x="5264" y="2414"/>
                    <a:pt x="5259" y="2477"/>
                  </a:cubicBezTo>
                  <a:cubicBezTo>
                    <a:pt x="5255" y="2539"/>
                    <a:pt x="5273" y="2589"/>
                    <a:pt x="5300" y="2588"/>
                  </a:cubicBezTo>
                  <a:cubicBezTo>
                    <a:pt x="5328" y="2588"/>
                    <a:pt x="5354" y="2537"/>
                    <a:pt x="5358" y="2475"/>
                  </a:cubicBezTo>
                  <a:cubicBezTo>
                    <a:pt x="5363" y="2413"/>
                    <a:pt x="5345" y="2363"/>
                    <a:pt x="5317" y="2363"/>
                  </a:cubicBezTo>
                  <a:close/>
                  <a:moveTo>
                    <a:pt x="656" y="2414"/>
                  </a:moveTo>
                  <a:cubicBezTo>
                    <a:pt x="629" y="2414"/>
                    <a:pt x="599" y="2465"/>
                    <a:pt x="589" y="2527"/>
                  </a:cubicBezTo>
                  <a:cubicBezTo>
                    <a:pt x="579" y="2589"/>
                    <a:pt x="594" y="2639"/>
                    <a:pt x="621" y="2638"/>
                  </a:cubicBezTo>
                  <a:cubicBezTo>
                    <a:pt x="648" y="2638"/>
                    <a:pt x="678" y="2587"/>
                    <a:pt x="688" y="2525"/>
                  </a:cubicBezTo>
                  <a:cubicBezTo>
                    <a:pt x="698" y="2463"/>
                    <a:pt x="684" y="2413"/>
                    <a:pt x="656" y="2414"/>
                  </a:cubicBezTo>
                  <a:close/>
                  <a:moveTo>
                    <a:pt x="793" y="2414"/>
                  </a:moveTo>
                  <a:cubicBezTo>
                    <a:pt x="766" y="2414"/>
                    <a:pt x="736" y="2465"/>
                    <a:pt x="726" y="2527"/>
                  </a:cubicBezTo>
                  <a:cubicBezTo>
                    <a:pt x="716" y="2589"/>
                    <a:pt x="730" y="2639"/>
                    <a:pt x="758" y="2638"/>
                  </a:cubicBezTo>
                  <a:cubicBezTo>
                    <a:pt x="785" y="2638"/>
                    <a:pt x="815" y="2587"/>
                    <a:pt x="825" y="2525"/>
                  </a:cubicBezTo>
                  <a:cubicBezTo>
                    <a:pt x="835" y="2463"/>
                    <a:pt x="821" y="2413"/>
                    <a:pt x="793" y="2414"/>
                  </a:cubicBezTo>
                  <a:close/>
                  <a:moveTo>
                    <a:pt x="930" y="2414"/>
                  </a:moveTo>
                  <a:cubicBezTo>
                    <a:pt x="902" y="2414"/>
                    <a:pt x="873" y="2465"/>
                    <a:pt x="863" y="2527"/>
                  </a:cubicBezTo>
                  <a:cubicBezTo>
                    <a:pt x="853" y="2589"/>
                    <a:pt x="868" y="2639"/>
                    <a:pt x="895" y="2638"/>
                  </a:cubicBezTo>
                  <a:cubicBezTo>
                    <a:pt x="923" y="2638"/>
                    <a:pt x="952" y="2587"/>
                    <a:pt x="962" y="2525"/>
                  </a:cubicBezTo>
                  <a:cubicBezTo>
                    <a:pt x="971" y="2463"/>
                    <a:pt x="957" y="2413"/>
                    <a:pt x="930" y="2414"/>
                  </a:cubicBezTo>
                  <a:close/>
                  <a:moveTo>
                    <a:pt x="1085" y="2414"/>
                  </a:moveTo>
                  <a:cubicBezTo>
                    <a:pt x="1058" y="2414"/>
                    <a:pt x="1029" y="2465"/>
                    <a:pt x="1019" y="2527"/>
                  </a:cubicBezTo>
                  <a:cubicBezTo>
                    <a:pt x="1010" y="2589"/>
                    <a:pt x="1024" y="2639"/>
                    <a:pt x="1052" y="2638"/>
                  </a:cubicBezTo>
                  <a:cubicBezTo>
                    <a:pt x="1079" y="2638"/>
                    <a:pt x="1109" y="2587"/>
                    <a:pt x="1118" y="2525"/>
                  </a:cubicBezTo>
                  <a:cubicBezTo>
                    <a:pt x="1128" y="2463"/>
                    <a:pt x="1113" y="2413"/>
                    <a:pt x="1085" y="2414"/>
                  </a:cubicBezTo>
                  <a:close/>
                  <a:moveTo>
                    <a:pt x="1222" y="2414"/>
                  </a:moveTo>
                  <a:cubicBezTo>
                    <a:pt x="1195" y="2414"/>
                    <a:pt x="1165" y="2465"/>
                    <a:pt x="1156" y="2527"/>
                  </a:cubicBezTo>
                  <a:cubicBezTo>
                    <a:pt x="1147" y="2589"/>
                    <a:pt x="1161" y="2639"/>
                    <a:pt x="1189" y="2638"/>
                  </a:cubicBezTo>
                  <a:cubicBezTo>
                    <a:pt x="1216" y="2638"/>
                    <a:pt x="1246" y="2587"/>
                    <a:pt x="1255" y="2525"/>
                  </a:cubicBezTo>
                  <a:cubicBezTo>
                    <a:pt x="1264" y="2463"/>
                    <a:pt x="1249" y="2413"/>
                    <a:pt x="1222" y="2414"/>
                  </a:cubicBezTo>
                  <a:close/>
                  <a:moveTo>
                    <a:pt x="1358" y="2414"/>
                  </a:moveTo>
                  <a:cubicBezTo>
                    <a:pt x="1331" y="2414"/>
                    <a:pt x="1302" y="2465"/>
                    <a:pt x="1292" y="2527"/>
                  </a:cubicBezTo>
                  <a:cubicBezTo>
                    <a:pt x="1283" y="2589"/>
                    <a:pt x="1299" y="2639"/>
                    <a:pt x="1326" y="2638"/>
                  </a:cubicBezTo>
                  <a:cubicBezTo>
                    <a:pt x="1353" y="2638"/>
                    <a:pt x="1382" y="2587"/>
                    <a:pt x="1391" y="2525"/>
                  </a:cubicBezTo>
                  <a:cubicBezTo>
                    <a:pt x="1400" y="2463"/>
                    <a:pt x="1386" y="2413"/>
                    <a:pt x="1358" y="2414"/>
                  </a:cubicBezTo>
                  <a:close/>
                  <a:moveTo>
                    <a:pt x="1515" y="2414"/>
                  </a:moveTo>
                  <a:cubicBezTo>
                    <a:pt x="1488" y="2414"/>
                    <a:pt x="1458" y="2465"/>
                    <a:pt x="1449" y="2527"/>
                  </a:cubicBezTo>
                  <a:cubicBezTo>
                    <a:pt x="1440" y="2589"/>
                    <a:pt x="1455" y="2639"/>
                    <a:pt x="1482" y="2638"/>
                  </a:cubicBezTo>
                  <a:cubicBezTo>
                    <a:pt x="1510" y="2638"/>
                    <a:pt x="1539" y="2587"/>
                    <a:pt x="1548" y="2525"/>
                  </a:cubicBezTo>
                  <a:cubicBezTo>
                    <a:pt x="1557" y="2463"/>
                    <a:pt x="1542" y="2413"/>
                    <a:pt x="1515" y="2414"/>
                  </a:cubicBezTo>
                  <a:close/>
                  <a:moveTo>
                    <a:pt x="1651" y="2414"/>
                  </a:moveTo>
                  <a:cubicBezTo>
                    <a:pt x="1624" y="2414"/>
                    <a:pt x="1594" y="2465"/>
                    <a:pt x="1586" y="2527"/>
                  </a:cubicBezTo>
                  <a:cubicBezTo>
                    <a:pt x="1577" y="2589"/>
                    <a:pt x="1592" y="2639"/>
                    <a:pt x="1619" y="2638"/>
                  </a:cubicBezTo>
                  <a:cubicBezTo>
                    <a:pt x="1647" y="2638"/>
                    <a:pt x="1676" y="2587"/>
                    <a:pt x="1685" y="2525"/>
                  </a:cubicBezTo>
                  <a:cubicBezTo>
                    <a:pt x="1693" y="2463"/>
                    <a:pt x="1678" y="2413"/>
                    <a:pt x="1651" y="2414"/>
                  </a:cubicBezTo>
                  <a:close/>
                  <a:moveTo>
                    <a:pt x="1787" y="2414"/>
                  </a:moveTo>
                  <a:cubicBezTo>
                    <a:pt x="1760" y="2414"/>
                    <a:pt x="1731" y="2465"/>
                    <a:pt x="1723" y="2527"/>
                  </a:cubicBezTo>
                  <a:cubicBezTo>
                    <a:pt x="1714" y="2589"/>
                    <a:pt x="1729" y="2639"/>
                    <a:pt x="1757" y="2638"/>
                  </a:cubicBezTo>
                  <a:cubicBezTo>
                    <a:pt x="1784" y="2638"/>
                    <a:pt x="1813" y="2587"/>
                    <a:pt x="1822" y="2525"/>
                  </a:cubicBezTo>
                  <a:cubicBezTo>
                    <a:pt x="1830" y="2463"/>
                    <a:pt x="1815" y="2413"/>
                    <a:pt x="1787" y="2414"/>
                  </a:cubicBezTo>
                  <a:close/>
                  <a:moveTo>
                    <a:pt x="1944" y="2414"/>
                  </a:moveTo>
                  <a:cubicBezTo>
                    <a:pt x="1916" y="2414"/>
                    <a:pt x="1887" y="2465"/>
                    <a:pt x="1879" y="2527"/>
                  </a:cubicBezTo>
                  <a:cubicBezTo>
                    <a:pt x="1870" y="2589"/>
                    <a:pt x="1886" y="2639"/>
                    <a:pt x="1913" y="2638"/>
                  </a:cubicBezTo>
                  <a:cubicBezTo>
                    <a:pt x="1941" y="2638"/>
                    <a:pt x="1970" y="2587"/>
                    <a:pt x="1978" y="2525"/>
                  </a:cubicBezTo>
                  <a:cubicBezTo>
                    <a:pt x="1986" y="2463"/>
                    <a:pt x="1971" y="2413"/>
                    <a:pt x="1944" y="2414"/>
                  </a:cubicBezTo>
                  <a:close/>
                  <a:moveTo>
                    <a:pt x="2080" y="2414"/>
                  </a:moveTo>
                  <a:cubicBezTo>
                    <a:pt x="2053" y="2414"/>
                    <a:pt x="2024" y="2465"/>
                    <a:pt x="2016" y="2527"/>
                  </a:cubicBezTo>
                  <a:cubicBezTo>
                    <a:pt x="2007" y="2589"/>
                    <a:pt x="2023" y="2639"/>
                    <a:pt x="2050" y="2638"/>
                  </a:cubicBezTo>
                  <a:cubicBezTo>
                    <a:pt x="2077" y="2638"/>
                    <a:pt x="2107" y="2587"/>
                    <a:pt x="2115" y="2525"/>
                  </a:cubicBezTo>
                  <a:cubicBezTo>
                    <a:pt x="2123" y="2463"/>
                    <a:pt x="2107" y="2413"/>
                    <a:pt x="2080" y="2414"/>
                  </a:cubicBezTo>
                  <a:close/>
                  <a:moveTo>
                    <a:pt x="2217" y="2414"/>
                  </a:moveTo>
                  <a:cubicBezTo>
                    <a:pt x="2190" y="2414"/>
                    <a:pt x="2161" y="2465"/>
                    <a:pt x="2153" y="2527"/>
                  </a:cubicBezTo>
                  <a:cubicBezTo>
                    <a:pt x="2144" y="2589"/>
                    <a:pt x="2160" y="2639"/>
                    <a:pt x="2187" y="2638"/>
                  </a:cubicBezTo>
                  <a:cubicBezTo>
                    <a:pt x="2215" y="2638"/>
                    <a:pt x="2244" y="2587"/>
                    <a:pt x="2252" y="2525"/>
                  </a:cubicBezTo>
                  <a:cubicBezTo>
                    <a:pt x="2260" y="2463"/>
                    <a:pt x="2244" y="2413"/>
                    <a:pt x="2217" y="2414"/>
                  </a:cubicBezTo>
                  <a:close/>
                  <a:moveTo>
                    <a:pt x="2353" y="2414"/>
                  </a:moveTo>
                  <a:cubicBezTo>
                    <a:pt x="2326" y="2414"/>
                    <a:pt x="2297" y="2465"/>
                    <a:pt x="2289" y="2527"/>
                  </a:cubicBezTo>
                  <a:cubicBezTo>
                    <a:pt x="2281" y="2589"/>
                    <a:pt x="2297" y="2639"/>
                    <a:pt x="2324" y="2638"/>
                  </a:cubicBezTo>
                  <a:cubicBezTo>
                    <a:pt x="2352" y="2638"/>
                    <a:pt x="2380" y="2587"/>
                    <a:pt x="2388" y="2525"/>
                  </a:cubicBezTo>
                  <a:cubicBezTo>
                    <a:pt x="2396" y="2463"/>
                    <a:pt x="2380" y="2413"/>
                    <a:pt x="2353" y="2414"/>
                  </a:cubicBezTo>
                  <a:close/>
                  <a:moveTo>
                    <a:pt x="2509" y="2414"/>
                  </a:moveTo>
                  <a:cubicBezTo>
                    <a:pt x="2482" y="2414"/>
                    <a:pt x="2453" y="2465"/>
                    <a:pt x="2445" y="2527"/>
                  </a:cubicBezTo>
                  <a:cubicBezTo>
                    <a:pt x="2437" y="2589"/>
                    <a:pt x="2453" y="2639"/>
                    <a:pt x="2481" y="2638"/>
                  </a:cubicBezTo>
                  <a:cubicBezTo>
                    <a:pt x="2508" y="2638"/>
                    <a:pt x="2537" y="2587"/>
                    <a:pt x="2544" y="2525"/>
                  </a:cubicBezTo>
                  <a:cubicBezTo>
                    <a:pt x="2552" y="2463"/>
                    <a:pt x="2536" y="2413"/>
                    <a:pt x="2509" y="2414"/>
                  </a:cubicBezTo>
                  <a:close/>
                  <a:moveTo>
                    <a:pt x="2646" y="2414"/>
                  </a:moveTo>
                  <a:cubicBezTo>
                    <a:pt x="2618" y="2414"/>
                    <a:pt x="2590" y="2465"/>
                    <a:pt x="2582" y="2527"/>
                  </a:cubicBezTo>
                  <a:cubicBezTo>
                    <a:pt x="2574" y="2589"/>
                    <a:pt x="2591" y="2639"/>
                    <a:pt x="2618" y="2638"/>
                  </a:cubicBezTo>
                  <a:cubicBezTo>
                    <a:pt x="2646" y="2638"/>
                    <a:pt x="2674" y="2587"/>
                    <a:pt x="2681" y="2525"/>
                  </a:cubicBezTo>
                  <a:cubicBezTo>
                    <a:pt x="2689" y="2463"/>
                    <a:pt x="2673" y="2413"/>
                    <a:pt x="2646" y="2414"/>
                  </a:cubicBezTo>
                  <a:close/>
                  <a:moveTo>
                    <a:pt x="2782" y="2414"/>
                  </a:moveTo>
                  <a:cubicBezTo>
                    <a:pt x="2755" y="2414"/>
                    <a:pt x="2727" y="2465"/>
                    <a:pt x="2719" y="2527"/>
                  </a:cubicBezTo>
                  <a:cubicBezTo>
                    <a:pt x="2711" y="2589"/>
                    <a:pt x="2728" y="2639"/>
                    <a:pt x="2755" y="2638"/>
                  </a:cubicBezTo>
                  <a:cubicBezTo>
                    <a:pt x="2782" y="2638"/>
                    <a:pt x="2811" y="2587"/>
                    <a:pt x="2818" y="2525"/>
                  </a:cubicBezTo>
                  <a:cubicBezTo>
                    <a:pt x="2825" y="2463"/>
                    <a:pt x="2809" y="2413"/>
                    <a:pt x="2782" y="2414"/>
                  </a:cubicBezTo>
                  <a:close/>
                  <a:moveTo>
                    <a:pt x="16382" y="2414"/>
                  </a:moveTo>
                  <a:cubicBezTo>
                    <a:pt x="16354" y="2414"/>
                    <a:pt x="16338" y="2465"/>
                    <a:pt x="16345" y="2528"/>
                  </a:cubicBezTo>
                  <a:cubicBezTo>
                    <a:pt x="16353" y="2591"/>
                    <a:pt x="16381" y="2642"/>
                    <a:pt x="16409" y="2642"/>
                  </a:cubicBezTo>
                  <a:cubicBezTo>
                    <a:pt x="16437" y="2641"/>
                    <a:pt x="16453" y="2590"/>
                    <a:pt x="16445" y="2527"/>
                  </a:cubicBezTo>
                  <a:cubicBezTo>
                    <a:pt x="16437" y="2464"/>
                    <a:pt x="16409" y="2413"/>
                    <a:pt x="16382" y="2414"/>
                  </a:cubicBezTo>
                  <a:close/>
                  <a:moveTo>
                    <a:pt x="16518" y="2414"/>
                  </a:moveTo>
                  <a:cubicBezTo>
                    <a:pt x="16491" y="2414"/>
                    <a:pt x="16475" y="2465"/>
                    <a:pt x="16482" y="2528"/>
                  </a:cubicBezTo>
                  <a:cubicBezTo>
                    <a:pt x="16490" y="2592"/>
                    <a:pt x="16519" y="2642"/>
                    <a:pt x="16546" y="2642"/>
                  </a:cubicBezTo>
                  <a:cubicBezTo>
                    <a:pt x="16574" y="2641"/>
                    <a:pt x="16590" y="2590"/>
                    <a:pt x="16582" y="2527"/>
                  </a:cubicBezTo>
                  <a:cubicBezTo>
                    <a:pt x="16574" y="2464"/>
                    <a:pt x="16546" y="2413"/>
                    <a:pt x="16518" y="2414"/>
                  </a:cubicBezTo>
                  <a:close/>
                  <a:moveTo>
                    <a:pt x="16655" y="2414"/>
                  </a:moveTo>
                  <a:cubicBezTo>
                    <a:pt x="16627" y="2414"/>
                    <a:pt x="16611" y="2466"/>
                    <a:pt x="16619" y="2528"/>
                  </a:cubicBezTo>
                  <a:cubicBezTo>
                    <a:pt x="16627" y="2592"/>
                    <a:pt x="16656" y="2642"/>
                    <a:pt x="16683" y="2642"/>
                  </a:cubicBezTo>
                  <a:cubicBezTo>
                    <a:pt x="16711" y="2641"/>
                    <a:pt x="16727" y="2590"/>
                    <a:pt x="16719" y="2527"/>
                  </a:cubicBezTo>
                  <a:cubicBezTo>
                    <a:pt x="16711" y="2464"/>
                    <a:pt x="16682" y="2413"/>
                    <a:pt x="16655" y="2414"/>
                  </a:cubicBezTo>
                  <a:close/>
                  <a:moveTo>
                    <a:pt x="16811" y="2414"/>
                  </a:moveTo>
                  <a:cubicBezTo>
                    <a:pt x="16784" y="2414"/>
                    <a:pt x="16768" y="2465"/>
                    <a:pt x="16776" y="2528"/>
                  </a:cubicBezTo>
                  <a:cubicBezTo>
                    <a:pt x="16784" y="2591"/>
                    <a:pt x="16813" y="2642"/>
                    <a:pt x="16840" y="2642"/>
                  </a:cubicBezTo>
                  <a:cubicBezTo>
                    <a:pt x="16868" y="2641"/>
                    <a:pt x="16883" y="2590"/>
                    <a:pt x="16875" y="2527"/>
                  </a:cubicBezTo>
                  <a:cubicBezTo>
                    <a:pt x="16867" y="2464"/>
                    <a:pt x="16838" y="2413"/>
                    <a:pt x="16811" y="2414"/>
                  </a:cubicBezTo>
                  <a:close/>
                  <a:moveTo>
                    <a:pt x="16948" y="2414"/>
                  </a:moveTo>
                  <a:cubicBezTo>
                    <a:pt x="16920" y="2414"/>
                    <a:pt x="16905" y="2465"/>
                    <a:pt x="16913" y="2528"/>
                  </a:cubicBezTo>
                  <a:cubicBezTo>
                    <a:pt x="16921" y="2592"/>
                    <a:pt x="16950" y="2642"/>
                    <a:pt x="16978" y="2642"/>
                  </a:cubicBezTo>
                  <a:cubicBezTo>
                    <a:pt x="17005" y="2641"/>
                    <a:pt x="17021" y="2590"/>
                    <a:pt x="17013" y="2527"/>
                  </a:cubicBezTo>
                  <a:cubicBezTo>
                    <a:pt x="17004" y="2464"/>
                    <a:pt x="16975" y="2413"/>
                    <a:pt x="16948" y="2414"/>
                  </a:cubicBezTo>
                  <a:close/>
                  <a:moveTo>
                    <a:pt x="17084" y="2414"/>
                  </a:moveTo>
                  <a:cubicBezTo>
                    <a:pt x="17057" y="2414"/>
                    <a:pt x="17042" y="2465"/>
                    <a:pt x="17050" y="2528"/>
                  </a:cubicBezTo>
                  <a:cubicBezTo>
                    <a:pt x="17058" y="2592"/>
                    <a:pt x="17087" y="2642"/>
                    <a:pt x="17115" y="2642"/>
                  </a:cubicBezTo>
                  <a:cubicBezTo>
                    <a:pt x="17142" y="2641"/>
                    <a:pt x="17158" y="2590"/>
                    <a:pt x="17149" y="2527"/>
                  </a:cubicBezTo>
                  <a:cubicBezTo>
                    <a:pt x="17141" y="2464"/>
                    <a:pt x="17112" y="2413"/>
                    <a:pt x="17084" y="2414"/>
                  </a:cubicBezTo>
                  <a:close/>
                  <a:moveTo>
                    <a:pt x="17240" y="2414"/>
                  </a:moveTo>
                  <a:cubicBezTo>
                    <a:pt x="17213" y="2414"/>
                    <a:pt x="17198" y="2465"/>
                    <a:pt x="17206" y="2528"/>
                  </a:cubicBezTo>
                  <a:cubicBezTo>
                    <a:pt x="17215" y="2592"/>
                    <a:pt x="17244" y="2642"/>
                    <a:pt x="17272" y="2642"/>
                  </a:cubicBezTo>
                  <a:cubicBezTo>
                    <a:pt x="17299" y="2641"/>
                    <a:pt x="17314" y="2590"/>
                    <a:pt x="17306" y="2527"/>
                  </a:cubicBezTo>
                  <a:cubicBezTo>
                    <a:pt x="17297" y="2464"/>
                    <a:pt x="17268" y="2413"/>
                    <a:pt x="17240" y="2414"/>
                  </a:cubicBezTo>
                  <a:close/>
                  <a:moveTo>
                    <a:pt x="17377" y="2414"/>
                  </a:moveTo>
                  <a:cubicBezTo>
                    <a:pt x="17350" y="2414"/>
                    <a:pt x="17334" y="2465"/>
                    <a:pt x="17343" y="2528"/>
                  </a:cubicBezTo>
                  <a:cubicBezTo>
                    <a:pt x="17352" y="2592"/>
                    <a:pt x="17381" y="2642"/>
                    <a:pt x="17408" y="2642"/>
                  </a:cubicBezTo>
                  <a:cubicBezTo>
                    <a:pt x="17436" y="2641"/>
                    <a:pt x="17451" y="2590"/>
                    <a:pt x="17443" y="2527"/>
                  </a:cubicBezTo>
                  <a:cubicBezTo>
                    <a:pt x="17434" y="2464"/>
                    <a:pt x="17405" y="2413"/>
                    <a:pt x="17377" y="2414"/>
                  </a:cubicBezTo>
                  <a:close/>
                  <a:moveTo>
                    <a:pt x="17514" y="2414"/>
                  </a:moveTo>
                  <a:cubicBezTo>
                    <a:pt x="17486" y="2414"/>
                    <a:pt x="17471" y="2466"/>
                    <a:pt x="17480" y="2528"/>
                  </a:cubicBezTo>
                  <a:cubicBezTo>
                    <a:pt x="17489" y="2592"/>
                    <a:pt x="17518" y="2642"/>
                    <a:pt x="17546" y="2642"/>
                  </a:cubicBezTo>
                  <a:cubicBezTo>
                    <a:pt x="17574" y="2641"/>
                    <a:pt x="17588" y="2590"/>
                    <a:pt x="17580" y="2527"/>
                  </a:cubicBezTo>
                  <a:cubicBezTo>
                    <a:pt x="17571" y="2464"/>
                    <a:pt x="17541" y="2413"/>
                    <a:pt x="17514" y="2414"/>
                  </a:cubicBezTo>
                  <a:close/>
                  <a:moveTo>
                    <a:pt x="17650" y="2414"/>
                  </a:moveTo>
                  <a:cubicBezTo>
                    <a:pt x="17623" y="2414"/>
                    <a:pt x="17608" y="2465"/>
                    <a:pt x="17617" y="2528"/>
                  </a:cubicBezTo>
                  <a:cubicBezTo>
                    <a:pt x="17626" y="2592"/>
                    <a:pt x="17655" y="2642"/>
                    <a:pt x="17683" y="2642"/>
                  </a:cubicBezTo>
                  <a:cubicBezTo>
                    <a:pt x="17710" y="2641"/>
                    <a:pt x="17726" y="2590"/>
                    <a:pt x="17716" y="2527"/>
                  </a:cubicBezTo>
                  <a:cubicBezTo>
                    <a:pt x="17707" y="2464"/>
                    <a:pt x="17678" y="2413"/>
                    <a:pt x="17650" y="2414"/>
                  </a:cubicBezTo>
                  <a:close/>
                  <a:moveTo>
                    <a:pt x="17787" y="2414"/>
                  </a:moveTo>
                  <a:cubicBezTo>
                    <a:pt x="17760" y="2414"/>
                    <a:pt x="17745" y="2465"/>
                    <a:pt x="17754" y="2528"/>
                  </a:cubicBezTo>
                  <a:cubicBezTo>
                    <a:pt x="17763" y="2592"/>
                    <a:pt x="17793" y="2642"/>
                    <a:pt x="17820" y="2642"/>
                  </a:cubicBezTo>
                  <a:cubicBezTo>
                    <a:pt x="17848" y="2641"/>
                    <a:pt x="17862" y="2590"/>
                    <a:pt x="17853" y="2527"/>
                  </a:cubicBezTo>
                  <a:cubicBezTo>
                    <a:pt x="17844" y="2464"/>
                    <a:pt x="17815" y="2413"/>
                    <a:pt x="17787" y="2414"/>
                  </a:cubicBezTo>
                  <a:close/>
                  <a:moveTo>
                    <a:pt x="520" y="2464"/>
                  </a:moveTo>
                  <a:cubicBezTo>
                    <a:pt x="493" y="2465"/>
                    <a:pt x="462" y="2515"/>
                    <a:pt x="452" y="2577"/>
                  </a:cubicBezTo>
                  <a:cubicBezTo>
                    <a:pt x="442" y="2639"/>
                    <a:pt x="457" y="2688"/>
                    <a:pt x="484" y="2687"/>
                  </a:cubicBezTo>
                  <a:cubicBezTo>
                    <a:pt x="512" y="2687"/>
                    <a:pt x="541" y="2637"/>
                    <a:pt x="551" y="2576"/>
                  </a:cubicBezTo>
                  <a:cubicBezTo>
                    <a:pt x="561" y="2514"/>
                    <a:pt x="547" y="2463"/>
                    <a:pt x="520" y="2464"/>
                  </a:cubicBezTo>
                  <a:close/>
                  <a:moveTo>
                    <a:pt x="13961" y="2464"/>
                  </a:moveTo>
                  <a:cubicBezTo>
                    <a:pt x="13933" y="2465"/>
                    <a:pt x="13915" y="2516"/>
                    <a:pt x="13920" y="2579"/>
                  </a:cubicBezTo>
                  <a:cubicBezTo>
                    <a:pt x="13925" y="2642"/>
                    <a:pt x="13951" y="2692"/>
                    <a:pt x="13979" y="2692"/>
                  </a:cubicBezTo>
                  <a:cubicBezTo>
                    <a:pt x="14006" y="2691"/>
                    <a:pt x="14024" y="2640"/>
                    <a:pt x="14020" y="2577"/>
                  </a:cubicBezTo>
                  <a:cubicBezTo>
                    <a:pt x="14015" y="2514"/>
                    <a:pt x="13988" y="2463"/>
                    <a:pt x="13961" y="2464"/>
                  </a:cubicBezTo>
                  <a:close/>
                  <a:moveTo>
                    <a:pt x="14098" y="2464"/>
                  </a:moveTo>
                  <a:cubicBezTo>
                    <a:pt x="14070" y="2465"/>
                    <a:pt x="14052" y="2516"/>
                    <a:pt x="14057" y="2579"/>
                  </a:cubicBezTo>
                  <a:cubicBezTo>
                    <a:pt x="14062" y="2642"/>
                    <a:pt x="14089" y="2692"/>
                    <a:pt x="14116" y="2692"/>
                  </a:cubicBezTo>
                  <a:cubicBezTo>
                    <a:pt x="14144" y="2691"/>
                    <a:pt x="14162" y="2640"/>
                    <a:pt x="14156" y="2577"/>
                  </a:cubicBezTo>
                  <a:cubicBezTo>
                    <a:pt x="14151" y="2514"/>
                    <a:pt x="14125" y="2463"/>
                    <a:pt x="14098" y="2464"/>
                  </a:cubicBezTo>
                  <a:close/>
                  <a:moveTo>
                    <a:pt x="14254" y="2464"/>
                  </a:moveTo>
                  <a:cubicBezTo>
                    <a:pt x="14227" y="2465"/>
                    <a:pt x="14208" y="2516"/>
                    <a:pt x="14213" y="2579"/>
                  </a:cubicBezTo>
                  <a:cubicBezTo>
                    <a:pt x="14218" y="2642"/>
                    <a:pt x="14246" y="2693"/>
                    <a:pt x="14273" y="2692"/>
                  </a:cubicBezTo>
                  <a:cubicBezTo>
                    <a:pt x="14301" y="2691"/>
                    <a:pt x="14319" y="2640"/>
                    <a:pt x="14313" y="2577"/>
                  </a:cubicBezTo>
                  <a:cubicBezTo>
                    <a:pt x="14308" y="2514"/>
                    <a:pt x="14282" y="2463"/>
                    <a:pt x="14254" y="2464"/>
                  </a:cubicBezTo>
                  <a:close/>
                  <a:moveTo>
                    <a:pt x="14390" y="2464"/>
                  </a:moveTo>
                  <a:cubicBezTo>
                    <a:pt x="14363" y="2465"/>
                    <a:pt x="14345" y="2516"/>
                    <a:pt x="14351" y="2579"/>
                  </a:cubicBezTo>
                  <a:cubicBezTo>
                    <a:pt x="14356" y="2642"/>
                    <a:pt x="14382" y="2693"/>
                    <a:pt x="14410" y="2692"/>
                  </a:cubicBezTo>
                  <a:cubicBezTo>
                    <a:pt x="14438" y="2691"/>
                    <a:pt x="14456" y="2640"/>
                    <a:pt x="14450" y="2577"/>
                  </a:cubicBezTo>
                  <a:cubicBezTo>
                    <a:pt x="14445" y="2514"/>
                    <a:pt x="14418" y="2463"/>
                    <a:pt x="14390" y="2464"/>
                  </a:cubicBezTo>
                  <a:close/>
                  <a:moveTo>
                    <a:pt x="14527" y="2464"/>
                  </a:moveTo>
                  <a:cubicBezTo>
                    <a:pt x="14500" y="2465"/>
                    <a:pt x="14482" y="2516"/>
                    <a:pt x="14488" y="2579"/>
                  </a:cubicBezTo>
                  <a:cubicBezTo>
                    <a:pt x="14493" y="2642"/>
                    <a:pt x="14520" y="2693"/>
                    <a:pt x="14547" y="2692"/>
                  </a:cubicBezTo>
                  <a:cubicBezTo>
                    <a:pt x="14575" y="2691"/>
                    <a:pt x="14593" y="2640"/>
                    <a:pt x="14587" y="2577"/>
                  </a:cubicBezTo>
                  <a:cubicBezTo>
                    <a:pt x="14582" y="2514"/>
                    <a:pt x="14555" y="2463"/>
                    <a:pt x="14527" y="2464"/>
                  </a:cubicBezTo>
                  <a:close/>
                  <a:moveTo>
                    <a:pt x="14664" y="2464"/>
                  </a:moveTo>
                  <a:cubicBezTo>
                    <a:pt x="14636" y="2465"/>
                    <a:pt x="14619" y="2516"/>
                    <a:pt x="14624" y="2579"/>
                  </a:cubicBezTo>
                  <a:cubicBezTo>
                    <a:pt x="14630" y="2642"/>
                    <a:pt x="14657" y="2692"/>
                    <a:pt x="14684" y="2692"/>
                  </a:cubicBezTo>
                  <a:cubicBezTo>
                    <a:pt x="14712" y="2691"/>
                    <a:pt x="14730" y="2640"/>
                    <a:pt x="14724" y="2577"/>
                  </a:cubicBezTo>
                  <a:cubicBezTo>
                    <a:pt x="14718" y="2514"/>
                    <a:pt x="14691" y="2463"/>
                    <a:pt x="14664" y="2464"/>
                  </a:cubicBezTo>
                  <a:close/>
                  <a:moveTo>
                    <a:pt x="14820" y="2464"/>
                  </a:moveTo>
                  <a:cubicBezTo>
                    <a:pt x="14792" y="2465"/>
                    <a:pt x="14775" y="2516"/>
                    <a:pt x="14781" y="2579"/>
                  </a:cubicBezTo>
                  <a:cubicBezTo>
                    <a:pt x="14787" y="2642"/>
                    <a:pt x="14814" y="2693"/>
                    <a:pt x="14841" y="2692"/>
                  </a:cubicBezTo>
                  <a:cubicBezTo>
                    <a:pt x="14869" y="2691"/>
                    <a:pt x="14886" y="2640"/>
                    <a:pt x="14880" y="2577"/>
                  </a:cubicBezTo>
                  <a:cubicBezTo>
                    <a:pt x="14874" y="2514"/>
                    <a:pt x="14847" y="2463"/>
                    <a:pt x="14820" y="2464"/>
                  </a:cubicBezTo>
                  <a:close/>
                  <a:moveTo>
                    <a:pt x="14957" y="2464"/>
                  </a:moveTo>
                  <a:cubicBezTo>
                    <a:pt x="14929" y="2465"/>
                    <a:pt x="14912" y="2516"/>
                    <a:pt x="14918" y="2579"/>
                  </a:cubicBezTo>
                  <a:cubicBezTo>
                    <a:pt x="14924" y="2642"/>
                    <a:pt x="14951" y="2693"/>
                    <a:pt x="14978" y="2692"/>
                  </a:cubicBezTo>
                  <a:cubicBezTo>
                    <a:pt x="15006" y="2691"/>
                    <a:pt x="15023" y="2640"/>
                    <a:pt x="15017" y="2577"/>
                  </a:cubicBezTo>
                  <a:cubicBezTo>
                    <a:pt x="15011" y="2514"/>
                    <a:pt x="14984" y="2463"/>
                    <a:pt x="14957" y="2464"/>
                  </a:cubicBezTo>
                  <a:close/>
                  <a:moveTo>
                    <a:pt x="15093" y="2464"/>
                  </a:moveTo>
                  <a:cubicBezTo>
                    <a:pt x="15066" y="2465"/>
                    <a:pt x="15048" y="2516"/>
                    <a:pt x="15055" y="2579"/>
                  </a:cubicBezTo>
                  <a:cubicBezTo>
                    <a:pt x="15061" y="2642"/>
                    <a:pt x="15088" y="2693"/>
                    <a:pt x="15116" y="2692"/>
                  </a:cubicBezTo>
                  <a:cubicBezTo>
                    <a:pt x="15143" y="2691"/>
                    <a:pt x="15160" y="2640"/>
                    <a:pt x="15154" y="2577"/>
                  </a:cubicBezTo>
                  <a:cubicBezTo>
                    <a:pt x="15148" y="2514"/>
                    <a:pt x="15120" y="2463"/>
                    <a:pt x="15093" y="2464"/>
                  </a:cubicBezTo>
                  <a:close/>
                  <a:moveTo>
                    <a:pt x="15249" y="2464"/>
                  </a:moveTo>
                  <a:cubicBezTo>
                    <a:pt x="15222" y="2465"/>
                    <a:pt x="15205" y="2516"/>
                    <a:pt x="15211" y="2579"/>
                  </a:cubicBezTo>
                  <a:cubicBezTo>
                    <a:pt x="15217" y="2642"/>
                    <a:pt x="15244" y="2693"/>
                    <a:pt x="15272" y="2692"/>
                  </a:cubicBezTo>
                  <a:cubicBezTo>
                    <a:pt x="15300" y="2691"/>
                    <a:pt x="15317" y="2640"/>
                    <a:pt x="15311" y="2577"/>
                  </a:cubicBezTo>
                  <a:cubicBezTo>
                    <a:pt x="15304" y="2514"/>
                    <a:pt x="15277" y="2463"/>
                    <a:pt x="15249" y="2464"/>
                  </a:cubicBezTo>
                  <a:close/>
                  <a:moveTo>
                    <a:pt x="15386" y="2464"/>
                  </a:moveTo>
                  <a:cubicBezTo>
                    <a:pt x="15358" y="2465"/>
                    <a:pt x="15341" y="2516"/>
                    <a:pt x="15348" y="2579"/>
                  </a:cubicBezTo>
                  <a:cubicBezTo>
                    <a:pt x="15354" y="2642"/>
                    <a:pt x="15382" y="2692"/>
                    <a:pt x="15409" y="2692"/>
                  </a:cubicBezTo>
                  <a:cubicBezTo>
                    <a:pt x="15437" y="2691"/>
                    <a:pt x="15454" y="2640"/>
                    <a:pt x="15447" y="2577"/>
                  </a:cubicBezTo>
                  <a:cubicBezTo>
                    <a:pt x="15441" y="2514"/>
                    <a:pt x="15413" y="2463"/>
                    <a:pt x="15386" y="2464"/>
                  </a:cubicBezTo>
                  <a:close/>
                  <a:moveTo>
                    <a:pt x="15523" y="2464"/>
                  </a:moveTo>
                  <a:cubicBezTo>
                    <a:pt x="15495" y="2465"/>
                    <a:pt x="15478" y="2516"/>
                    <a:pt x="15485" y="2579"/>
                  </a:cubicBezTo>
                  <a:cubicBezTo>
                    <a:pt x="15491" y="2642"/>
                    <a:pt x="15520" y="2692"/>
                    <a:pt x="15547" y="2692"/>
                  </a:cubicBezTo>
                  <a:cubicBezTo>
                    <a:pt x="15575" y="2691"/>
                    <a:pt x="15591" y="2640"/>
                    <a:pt x="15584" y="2577"/>
                  </a:cubicBezTo>
                  <a:cubicBezTo>
                    <a:pt x="15578" y="2514"/>
                    <a:pt x="15550" y="2463"/>
                    <a:pt x="15523" y="2464"/>
                  </a:cubicBezTo>
                  <a:close/>
                  <a:moveTo>
                    <a:pt x="15679" y="2464"/>
                  </a:moveTo>
                  <a:cubicBezTo>
                    <a:pt x="15651" y="2465"/>
                    <a:pt x="15634" y="2516"/>
                    <a:pt x="15641" y="2579"/>
                  </a:cubicBezTo>
                  <a:cubicBezTo>
                    <a:pt x="15648" y="2642"/>
                    <a:pt x="15676" y="2692"/>
                    <a:pt x="15703" y="2692"/>
                  </a:cubicBezTo>
                  <a:cubicBezTo>
                    <a:pt x="15731" y="2691"/>
                    <a:pt x="15748" y="2640"/>
                    <a:pt x="15741" y="2577"/>
                  </a:cubicBezTo>
                  <a:cubicBezTo>
                    <a:pt x="15734" y="2514"/>
                    <a:pt x="15706" y="2463"/>
                    <a:pt x="15679" y="2464"/>
                  </a:cubicBezTo>
                  <a:close/>
                  <a:moveTo>
                    <a:pt x="15815" y="2464"/>
                  </a:moveTo>
                  <a:cubicBezTo>
                    <a:pt x="15788" y="2465"/>
                    <a:pt x="15772" y="2516"/>
                    <a:pt x="15779" y="2579"/>
                  </a:cubicBezTo>
                  <a:cubicBezTo>
                    <a:pt x="15785" y="2642"/>
                    <a:pt x="15813" y="2693"/>
                    <a:pt x="15841" y="2692"/>
                  </a:cubicBezTo>
                  <a:cubicBezTo>
                    <a:pt x="15868" y="2691"/>
                    <a:pt x="15885" y="2640"/>
                    <a:pt x="15878" y="2577"/>
                  </a:cubicBezTo>
                  <a:cubicBezTo>
                    <a:pt x="15871" y="2514"/>
                    <a:pt x="15843" y="2463"/>
                    <a:pt x="15815" y="2464"/>
                  </a:cubicBezTo>
                  <a:close/>
                  <a:moveTo>
                    <a:pt x="15952" y="2464"/>
                  </a:moveTo>
                  <a:cubicBezTo>
                    <a:pt x="15924" y="2465"/>
                    <a:pt x="15908" y="2516"/>
                    <a:pt x="15915" y="2579"/>
                  </a:cubicBezTo>
                  <a:cubicBezTo>
                    <a:pt x="15922" y="2642"/>
                    <a:pt x="15950" y="2692"/>
                    <a:pt x="15978" y="2692"/>
                  </a:cubicBezTo>
                  <a:cubicBezTo>
                    <a:pt x="16005" y="2691"/>
                    <a:pt x="16022" y="2640"/>
                    <a:pt x="16015" y="2577"/>
                  </a:cubicBezTo>
                  <a:cubicBezTo>
                    <a:pt x="16008" y="2514"/>
                    <a:pt x="15979" y="2463"/>
                    <a:pt x="15952" y="2464"/>
                  </a:cubicBezTo>
                  <a:close/>
                  <a:moveTo>
                    <a:pt x="16089" y="2464"/>
                  </a:moveTo>
                  <a:cubicBezTo>
                    <a:pt x="16061" y="2465"/>
                    <a:pt x="16045" y="2516"/>
                    <a:pt x="16052" y="2579"/>
                  </a:cubicBezTo>
                  <a:cubicBezTo>
                    <a:pt x="16059" y="2642"/>
                    <a:pt x="16088" y="2692"/>
                    <a:pt x="16115" y="2692"/>
                  </a:cubicBezTo>
                  <a:cubicBezTo>
                    <a:pt x="16143" y="2691"/>
                    <a:pt x="16159" y="2640"/>
                    <a:pt x="16152" y="2577"/>
                  </a:cubicBezTo>
                  <a:cubicBezTo>
                    <a:pt x="16144" y="2514"/>
                    <a:pt x="16116" y="2463"/>
                    <a:pt x="16089" y="2464"/>
                  </a:cubicBezTo>
                  <a:close/>
                  <a:moveTo>
                    <a:pt x="16245" y="2464"/>
                  </a:moveTo>
                  <a:cubicBezTo>
                    <a:pt x="16218" y="2465"/>
                    <a:pt x="16201" y="2516"/>
                    <a:pt x="16209" y="2579"/>
                  </a:cubicBezTo>
                  <a:cubicBezTo>
                    <a:pt x="16216" y="2642"/>
                    <a:pt x="16244" y="2692"/>
                    <a:pt x="16272" y="2692"/>
                  </a:cubicBezTo>
                  <a:cubicBezTo>
                    <a:pt x="16299" y="2691"/>
                    <a:pt x="16316" y="2640"/>
                    <a:pt x="16308" y="2577"/>
                  </a:cubicBezTo>
                  <a:cubicBezTo>
                    <a:pt x="16301" y="2514"/>
                    <a:pt x="16273" y="2463"/>
                    <a:pt x="16245" y="2464"/>
                  </a:cubicBezTo>
                  <a:close/>
                  <a:moveTo>
                    <a:pt x="10838" y="2514"/>
                  </a:moveTo>
                  <a:cubicBezTo>
                    <a:pt x="10811" y="2515"/>
                    <a:pt x="10790" y="2566"/>
                    <a:pt x="10791" y="2629"/>
                  </a:cubicBezTo>
                  <a:cubicBezTo>
                    <a:pt x="10793" y="2692"/>
                    <a:pt x="10816" y="2741"/>
                    <a:pt x="10844" y="2741"/>
                  </a:cubicBezTo>
                  <a:cubicBezTo>
                    <a:pt x="10871" y="2740"/>
                    <a:pt x="10892" y="2688"/>
                    <a:pt x="10891" y="2626"/>
                  </a:cubicBezTo>
                  <a:cubicBezTo>
                    <a:pt x="10889" y="2563"/>
                    <a:pt x="10866" y="2514"/>
                    <a:pt x="10838" y="2514"/>
                  </a:cubicBezTo>
                  <a:close/>
                  <a:moveTo>
                    <a:pt x="10975" y="2514"/>
                  </a:moveTo>
                  <a:cubicBezTo>
                    <a:pt x="10948" y="2515"/>
                    <a:pt x="10927" y="2566"/>
                    <a:pt x="10928" y="2629"/>
                  </a:cubicBezTo>
                  <a:cubicBezTo>
                    <a:pt x="10930" y="2692"/>
                    <a:pt x="10953" y="2741"/>
                    <a:pt x="10981" y="2741"/>
                  </a:cubicBezTo>
                  <a:cubicBezTo>
                    <a:pt x="11008" y="2740"/>
                    <a:pt x="11029" y="2688"/>
                    <a:pt x="11028" y="2626"/>
                  </a:cubicBezTo>
                  <a:cubicBezTo>
                    <a:pt x="11026" y="2563"/>
                    <a:pt x="11003" y="2514"/>
                    <a:pt x="10975" y="2514"/>
                  </a:cubicBezTo>
                  <a:close/>
                  <a:moveTo>
                    <a:pt x="11131" y="2514"/>
                  </a:moveTo>
                  <a:cubicBezTo>
                    <a:pt x="11104" y="2515"/>
                    <a:pt x="11083" y="2566"/>
                    <a:pt x="11085" y="2629"/>
                  </a:cubicBezTo>
                  <a:cubicBezTo>
                    <a:pt x="11086" y="2692"/>
                    <a:pt x="11110" y="2741"/>
                    <a:pt x="11138" y="2741"/>
                  </a:cubicBezTo>
                  <a:cubicBezTo>
                    <a:pt x="11165" y="2740"/>
                    <a:pt x="11186" y="2688"/>
                    <a:pt x="11184" y="2626"/>
                  </a:cubicBezTo>
                  <a:cubicBezTo>
                    <a:pt x="11182" y="2563"/>
                    <a:pt x="11158" y="2514"/>
                    <a:pt x="11131" y="2514"/>
                  </a:cubicBezTo>
                  <a:close/>
                  <a:moveTo>
                    <a:pt x="11268" y="2514"/>
                  </a:moveTo>
                  <a:cubicBezTo>
                    <a:pt x="11240" y="2515"/>
                    <a:pt x="11220" y="2566"/>
                    <a:pt x="11221" y="2629"/>
                  </a:cubicBezTo>
                  <a:cubicBezTo>
                    <a:pt x="11223" y="2692"/>
                    <a:pt x="11247" y="2741"/>
                    <a:pt x="11275" y="2741"/>
                  </a:cubicBezTo>
                  <a:cubicBezTo>
                    <a:pt x="11302" y="2740"/>
                    <a:pt x="11323" y="2688"/>
                    <a:pt x="11321" y="2626"/>
                  </a:cubicBezTo>
                  <a:cubicBezTo>
                    <a:pt x="11319" y="2563"/>
                    <a:pt x="11295" y="2514"/>
                    <a:pt x="11268" y="2514"/>
                  </a:cubicBezTo>
                  <a:close/>
                  <a:moveTo>
                    <a:pt x="11405" y="2514"/>
                  </a:moveTo>
                  <a:cubicBezTo>
                    <a:pt x="11377" y="2515"/>
                    <a:pt x="11356" y="2566"/>
                    <a:pt x="11358" y="2629"/>
                  </a:cubicBezTo>
                  <a:cubicBezTo>
                    <a:pt x="11360" y="2692"/>
                    <a:pt x="11384" y="2741"/>
                    <a:pt x="11412" y="2741"/>
                  </a:cubicBezTo>
                  <a:cubicBezTo>
                    <a:pt x="11440" y="2740"/>
                    <a:pt x="11460" y="2688"/>
                    <a:pt x="11458" y="2626"/>
                  </a:cubicBezTo>
                  <a:cubicBezTo>
                    <a:pt x="11456" y="2563"/>
                    <a:pt x="11432" y="2514"/>
                    <a:pt x="11405" y="2514"/>
                  </a:cubicBezTo>
                  <a:close/>
                  <a:moveTo>
                    <a:pt x="11541" y="2514"/>
                  </a:moveTo>
                  <a:cubicBezTo>
                    <a:pt x="11514" y="2515"/>
                    <a:pt x="11493" y="2566"/>
                    <a:pt x="11495" y="2629"/>
                  </a:cubicBezTo>
                  <a:cubicBezTo>
                    <a:pt x="11497" y="2692"/>
                    <a:pt x="11521" y="2741"/>
                    <a:pt x="11549" y="2741"/>
                  </a:cubicBezTo>
                  <a:cubicBezTo>
                    <a:pt x="11576" y="2740"/>
                    <a:pt x="11597" y="2688"/>
                    <a:pt x="11595" y="2626"/>
                  </a:cubicBezTo>
                  <a:cubicBezTo>
                    <a:pt x="11592" y="2563"/>
                    <a:pt x="11568" y="2514"/>
                    <a:pt x="11541" y="2514"/>
                  </a:cubicBezTo>
                  <a:close/>
                  <a:moveTo>
                    <a:pt x="11697" y="2514"/>
                  </a:moveTo>
                  <a:cubicBezTo>
                    <a:pt x="11670" y="2515"/>
                    <a:pt x="11649" y="2566"/>
                    <a:pt x="11652" y="2629"/>
                  </a:cubicBezTo>
                  <a:cubicBezTo>
                    <a:pt x="11654" y="2692"/>
                    <a:pt x="11678" y="2741"/>
                    <a:pt x="11706" y="2741"/>
                  </a:cubicBezTo>
                  <a:cubicBezTo>
                    <a:pt x="11734" y="2740"/>
                    <a:pt x="11754" y="2690"/>
                    <a:pt x="11751" y="2627"/>
                  </a:cubicBezTo>
                  <a:cubicBezTo>
                    <a:pt x="11749" y="2565"/>
                    <a:pt x="11725" y="2514"/>
                    <a:pt x="11697" y="2514"/>
                  </a:cubicBezTo>
                  <a:close/>
                  <a:moveTo>
                    <a:pt x="11834" y="2514"/>
                  </a:moveTo>
                  <a:cubicBezTo>
                    <a:pt x="11806" y="2515"/>
                    <a:pt x="11786" y="2566"/>
                    <a:pt x="11788" y="2629"/>
                  </a:cubicBezTo>
                  <a:cubicBezTo>
                    <a:pt x="11791" y="2692"/>
                    <a:pt x="11815" y="2741"/>
                    <a:pt x="11843" y="2741"/>
                  </a:cubicBezTo>
                  <a:cubicBezTo>
                    <a:pt x="11870" y="2740"/>
                    <a:pt x="11891" y="2690"/>
                    <a:pt x="11888" y="2627"/>
                  </a:cubicBezTo>
                  <a:cubicBezTo>
                    <a:pt x="11885" y="2565"/>
                    <a:pt x="11861" y="2514"/>
                    <a:pt x="11834" y="2514"/>
                  </a:cubicBezTo>
                  <a:close/>
                  <a:moveTo>
                    <a:pt x="11970" y="2514"/>
                  </a:moveTo>
                  <a:cubicBezTo>
                    <a:pt x="11943" y="2515"/>
                    <a:pt x="11923" y="2566"/>
                    <a:pt x="11925" y="2629"/>
                  </a:cubicBezTo>
                  <a:cubicBezTo>
                    <a:pt x="11928" y="2692"/>
                    <a:pt x="11953" y="2741"/>
                    <a:pt x="11980" y="2741"/>
                  </a:cubicBezTo>
                  <a:cubicBezTo>
                    <a:pt x="12008" y="2740"/>
                    <a:pt x="12028" y="2690"/>
                    <a:pt x="12025" y="2627"/>
                  </a:cubicBezTo>
                  <a:cubicBezTo>
                    <a:pt x="12022" y="2565"/>
                    <a:pt x="11998" y="2514"/>
                    <a:pt x="11970" y="2514"/>
                  </a:cubicBezTo>
                  <a:close/>
                  <a:moveTo>
                    <a:pt x="12107" y="2514"/>
                  </a:moveTo>
                  <a:cubicBezTo>
                    <a:pt x="12079" y="2515"/>
                    <a:pt x="12059" y="2566"/>
                    <a:pt x="12062" y="2629"/>
                  </a:cubicBezTo>
                  <a:cubicBezTo>
                    <a:pt x="12065" y="2692"/>
                    <a:pt x="12090" y="2741"/>
                    <a:pt x="12117" y="2741"/>
                  </a:cubicBezTo>
                  <a:cubicBezTo>
                    <a:pt x="12145" y="2740"/>
                    <a:pt x="12165" y="2690"/>
                    <a:pt x="12162" y="2627"/>
                  </a:cubicBezTo>
                  <a:cubicBezTo>
                    <a:pt x="12159" y="2565"/>
                    <a:pt x="12134" y="2514"/>
                    <a:pt x="12107" y="2514"/>
                  </a:cubicBezTo>
                  <a:close/>
                  <a:moveTo>
                    <a:pt x="12263" y="2514"/>
                  </a:moveTo>
                  <a:cubicBezTo>
                    <a:pt x="12236" y="2515"/>
                    <a:pt x="12216" y="2566"/>
                    <a:pt x="12219" y="2629"/>
                  </a:cubicBezTo>
                  <a:cubicBezTo>
                    <a:pt x="12222" y="2692"/>
                    <a:pt x="12247" y="2741"/>
                    <a:pt x="12274" y="2741"/>
                  </a:cubicBezTo>
                  <a:cubicBezTo>
                    <a:pt x="12302" y="2740"/>
                    <a:pt x="12322" y="2690"/>
                    <a:pt x="12319" y="2627"/>
                  </a:cubicBezTo>
                  <a:cubicBezTo>
                    <a:pt x="12316" y="2565"/>
                    <a:pt x="12291" y="2514"/>
                    <a:pt x="12263" y="2514"/>
                  </a:cubicBezTo>
                  <a:close/>
                  <a:moveTo>
                    <a:pt x="12400" y="2514"/>
                  </a:moveTo>
                  <a:cubicBezTo>
                    <a:pt x="12373" y="2515"/>
                    <a:pt x="12353" y="2566"/>
                    <a:pt x="12356" y="2629"/>
                  </a:cubicBezTo>
                  <a:cubicBezTo>
                    <a:pt x="12359" y="2692"/>
                    <a:pt x="12383" y="2741"/>
                    <a:pt x="12411" y="2741"/>
                  </a:cubicBezTo>
                  <a:cubicBezTo>
                    <a:pt x="12439" y="2740"/>
                    <a:pt x="12459" y="2689"/>
                    <a:pt x="12456" y="2626"/>
                  </a:cubicBezTo>
                  <a:cubicBezTo>
                    <a:pt x="12452" y="2563"/>
                    <a:pt x="12427" y="2514"/>
                    <a:pt x="12400" y="2514"/>
                  </a:cubicBezTo>
                  <a:close/>
                  <a:moveTo>
                    <a:pt x="12536" y="2514"/>
                  </a:moveTo>
                  <a:cubicBezTo>
                    <a:pt x="12509" y="2515"/>
                    <a:pt x="12490" y="2566"/>
                    <a:pt x="12493" y="2629"/>
                  </a:cubicBezTo>
                  <a:cubicBezTo>
                    <a:pt x="12496" y="2692"/>
                    <a:pt x="12521" y="2741"/>
                    <a:pt x="12548" y="2741"/>
                  </a:cubicBezTo>
                  <a:cubicBezTo>
                    <a:pt x="12576" y="2740"/>
                    <a:pt x="12596" y="2690"/>
                    <a:pt x="12592" y="2627"/>
                  </a:cubicBezTo>
                  <a:cubicBezTo>
                    <a:pt x="12589" y="2565"/>
                    <a:pt x="12564" y="2514"/>
                    <a:pt x="12536" y="2514"/>
                  </a:cubicBezTo>
                  <a:close/>
                  <a:moveTo>
                    <a:pt x="12673" y="2514"/>
                  </a:moveTo>
                  <a:cubicBezTo>
                    <a:pt x="12646" y="2515"/>
                    <a:pt x="12626" y="2566"/>
                    <a:pt x="12630" y="2629"/>
                  </a:cubicBezTo>
                  <a:cubicBezTo>
                    <a:pt x="12633" y="2692"/>
                    <a:pt x="12658" y="2741"/>
                    <a:pt x="12686" y="2741"/>
                  </a:cubicBezTo>
                  <a:cubicBezTo>
                    <a:pt x="12713" y="2740"/>
                    <a:pt x="12733" y="2690"/>
                    <a:pt x="12729" y="2627"/>
                  </a:cubicBezTo>
                  <a:cubicBezTo>
                    <a:pt x="12726" y="2565"/>
                    <a:pt x="12700" y="2514"/>
                    <a:pt x="12673" y="2514"/>
                  </a:cubicBezTo>
                  <a:close/>
                  <a:moveTo>
                    <a:pt x="12829" y="2514"/>
                  </a:moveTo>
                  <a:cubicBezTo>
                    <a:pt x="12801" y="2515"/>
                    <a:pt x="12782" y="2566"/>
                    <a:pt x="12786" y="2629"/>
                  </a:cubicBezTo>
                  <a:cubicBezTo>
                    <a:pt x="12790" y="2692"/>
                    <a:pt x="12815" y="2741"/>
                    <a:pt x="12842" y="2741"/>
                  </a:cubicBezTo>
                  <a:cubicBezTo>
                    <a:pt x="12870" y="2740"/>
                    <a:pt x="12889" y="2690"/>
                    <a:pt x="12886" y="2627"/>
                  </a:cubicBezTo>
                  <a:cubicBezTo>
                    <a:pt x="12882" y="2565"/>
                    <a:pt x="12856" y="2514"/>
                    <a:pt x="12829" y="2514"/>
                  </a:cubicBezTo>
                  <a:close/>
                  <a:moveTo>
                    <a:pt x="12966" y="2514"/>
                  </a:moveTo>
                  <a:cubicBezTo>
                    <a:pt x="12938" y="2515"/>
                    <a:pt x="12919" y="2566"/>
                    <a:pt x="12923" y="2629"/>
                  </a:cubicBezTo>
                  <a:cubicBezTo>
                    <a:pt x="12927" y="2692"/>
                    <a:pt x="12952" y="2743"/>
                    <a:pt x="12979" y="2742"/>
                  </a:cubicBezTo>
                  <a:cubicBezTo>
                    <a:pt x="13007" y="2742"/>
                    <a:pt x="13026" y="2690"/>
                    <a:pt x="13023" y="2627"/>
                  </a:cubicBezTo>
                  <a:cubicBezTo>
                    <a:pt x="13019" y="2565"/>
                    <a:pt x="12993" y="2514"/>
                    <a:pt x="12966" y="2514"/>
                  </a:cubicBezTo>
                  <a:close/>
                  <a:moveTo>
                    <a:pt x="13103" y="2514"/>
                  </a:moveTo>
                  <a:cubicBezTo>
                    <a:pt x="13075" y="2515"/>
                    <a:pt x="13056" y="2566"/>
                    <a:pt x="13060" y="2629"/>
                  </a:cubicBezTo>
                  <a:cubicBezTo>
                    <a:pt x="13064" y="2692"/>
                    <a:pt x="13089" y="2743"/>
                    <a:pt x="13117" y="2742"/>
                  </a:cubicBezTo>
                  <a:cubicBezTo>
                    <a:pt x="13144" y="2742"/>
                    <a:pt x="13163" y="2690"/>
                    <a:pt x="13159" y="2627"/>
                  </a:cubicBezTo>
                  <a:cubicBezTo>
                    <a:pt x="13155" y="2565"/>
                    <a:pt x="13130" y="2514"/>
                    <a:pt x="13103" y="2514"/>
                  </a:cubicBezTo>
                  <a:close/>
                  <a:moveTo>
                    <a:pt x="13258" y="2514"/>
                  </a:moveTo>
                  <a:cubicBezTo>
                    <a:pt x="13231" y="2515"/>
                    <a:pt x="13212" y="2566"/>
                    <a:pt x="13216" y="2629"/>
                  </a:cubicBezTo>
                  <a:cubicBezTo>
                    <a:pt x="13220" y="2692"/>
                    <a:pt x="13246" y="2743"/>
                    <a:pt x="13274" y="2742"/>
                  </a:cubicBezTo>
                  <a:cubicBezTo>
                    <a:pt x="13301" y="2742"/>
                    <a:pt x="13320" y="2690"/>
                    <a:pt x="13316" y="2627"/>
                  </a:cubicBezTo>
                  <a:cubicBezTo>
                    <a:pt x="13312" y="2565"/>
                    <a:pt x="13286" y="2514"/>
                    <a:pt x="13258" y="2514"/>
                  </a:cubicBezTo>
                  <a:close/>
                  <a:moveTo>
                    <a:pt x="13395" y="2514"/>
                  </a:moveTo>
                  <a:cubicBezTo>
                    <a:pt x="13368" y="2515"/>
                    <a:pt x="13349" y="2566"/>
                    <a:pt x="13353" y="2629"/>
                  </a:cubicBezTo>
                  <a:cubicBezTo>
                    <a:pt x="13357" y="2692"/>
                    <a:pt x="13383" y="2743"/>
                    <a:pt x="13410" y="2742"/>
                  </a:cubicBezTo>
                  <a:cubicBezTo>
                    <a:pt x="13438" y="2742"/>
                    <a:pt x="13457" y="2690"/>
                    <a:pt x="13453" y="2627"/>
                  </a:cubicBezTo>
                  <a:cubicBezTo>
                    <a:pt x="13448" y="2565"/>
                    <a:pt x="13423" y="2514"/>
                    <a:pt x="13395" y="2514"/>
                  </a:cubicBezTo>
                  <a:close/>
                  <a:moveTo>
                    <a:pt x="13531" y="2514"/>
                  </a:moveTo>
                  <a:cubicBezTo>
                    <a:pt x="13504" y="2515"/>
                    <a:pt x="13486" y="2566"/>
                    <a:pt x="13490" y="2629"/>
                  </a:cubicBezTo>
                  <a:cubicBezTo>
                    <a:pt x="13494" y="2692"/>
                    <a:pt x="13520" y="2743"/>
                    <a:pt x="13548" y="2742"/>
                  </a:cubicBezTo>
                  <a:cubicBezTo>
                    <a:pt x="13575" y="2742"/>
                    <a:pt x="13594" y="2690"/>
                    <a:pt x="13589" y="2627"/>
                  </a:cubicBezTo>
                  <a:cubicBezTo>
                    <a:pt x="13585" y="2565"/>
                    <a:pt x="13559" y="2514"/>
                    <a:pt x="13531" y="2514"/>
                  </a:cubicBezTo>
                  <a:close/>
                  <a:moveTo>
                    <a:pt x="13668" y="2514"/>
                  </a:moveTo>
                  <a:cubicBezTo>
                    <a:pt x="13641" y="2515"/>
                    <a:pt x="13622" y="2566"/>
                    <a:pt x="13627" y="2629"/>
                  </a:cubicBezTo>
                  <a:cubicBezTo>
                    <a:pt x="13631" y="2692"/>
                    <a:pt x="13657" y="2743"/>
                    <a:pt x="13685" y="2742"/>
                  </a:cubicBezTo>
                  <a:cubicBezTo>
                    <a:pt x="13712" y="2742"/>
                    <a:pt x="13731" y="2690"/>
                    <a:pt x="13726" y="2627"/>
                  </a:cubicBezTo>
                  <a:cubicBezTo>
                    <a:pt x="13722" y="2565"/>
                    <a:pt x="13696" y="2514"/>
                    <a:pt x="13668" y="2514"/>
                  </a:cubicBezTo>
                  <a:close/>
                  <a:moveTo>
                    <a:pt x="13805" y="2514"/>
                  </a:moveTo>
                  <a:cubicBezTo>
                    <a:pt x="13778" y="2515"/>
                    <a:pt x="13759" y="2566"/>
                    <a:pt x="13764" y="2629"/>
                  </a:cubicBezTo>
                  <a:cubicBezTo>
                    <a:pt x="13768" y="2692"/>
                    <a:pt x="13795" y="2743"/>
                    <a:pt x="13822" y="2742"/>
                  </a:cubicBezTo>
                  <a:cubicBezTo>
                    <a:pt x="13850" y="2742"/>
                    <a:pt x="13868" y="2690"/>
                    <a:pt x="13863" y="2627"/>
                  </a:cubicBezTo>
                  <a:cubicBezTo>
                    <a:pt x="13858" y="2565"/>
                    <a:pt x="13833" y="2514"/>
                    <a:pt x="13805" y="2514"/>
                  </a:cubicBezTo>
                  <a:close/>
                  <a:moveTo>
                    <a:pt x="9277" y="2565"/>
                  </a:moveTo>
                  <a:cubicBezTo>
                    <a:pt x="9250" y="2565"/>
                    <a:pt x="9228" y="2617"/>
                    <a:pt x="9227" y="2679"/>
                  </a:cubicBezTo>
                  <a:cubicBezTo>
                    <a:pt x="9227" y="2742"/>
                    <a:pt x="9249" y="2792"/>
                    <a:pt x="9277" y="2791"/>
                  </a:cubicBezTo>
                  <a:cubicBezTo>
                    <a:pt x="9304" y="2790"/>
                    <a:pt x="9327" y="2739"/>
                    <a:pt x="9327" y="2676"/>
                  </a:cubicBezTo>
                  <a:cubicBezTo>
                    <a:pt x="9327" y="2614"/>
                    <a:pt x="9305" y="2564"/>
                    <a:pt x="9277" y="2565"/>
                  </a:cubicBezTo>
                  <a:close/>
                  <a:moveTo>
                    <a:pt x="9414" y="2565"/>
                  </a:moveTo>
                  <a:cubicBezTo>
                    <a:pt x="9387" y="2565"/>
                    <a:pt x="9364" y="2617"/>
                    <a:pt x="9364" y="2679"/>
                  </a:cubicBezTo>
                  <a:cubicBezTo>
                    <a:pt x="9364" y="2742"/>
                    <a:pt x="9386" y="2791"/>
                    <a:pt x="9414" y="2791"/>
                  </a:cubicBezTo>
                  <a:cubicBezTo>
                    <a:pt x="9441" y="2790"/>
                    <a:pt x="9464" y="2739"/>
                    <a:pt x="9464" y="2676"/>
                  </a:cubicBezTo>
                  <a:cubicBezTo>
                    <a:pt x="9464" y="2614"/>
                    <a:pt x="9442" y="2564"/>
                    <a:pt x="9414" y="2565"/>
                  </a:cubicBezTo>
                  <a:close/>
                  <a:moveTo>
                    <a:pt x="9551" y="2565"/>
                  </a:moveTo>
                  <a:cubicBezTo>
                    <a:pt x="9523" y="2565"/>
                    <a:pt x="9501" y="2617"/>
                    <a:pt x="9501" y="2679"/>
                  </a:cubicBezTo>
                  <a:cubicBezTo>
                    <a:pt x="9501" y="2742"/>
                    <a:pt x="9524" y="2791"/>
                    <a:pt x="9551" y="2791"/>
                  </a:cubicBezTo>
                  <a:cubicBezTo>
                    <a:pt x="9579" y="2790"/>
                    <a:pt x="9601" y="2739"/>
                    <a:pt x="9601" y="2676"/>
                  </a:cubicBezTo>
                  <a:cubicBezTo>
                    <a:pt x="9601" y="2614"/>
                    <a:pt x="9578" y="2564"/>
                    <a:pt x="9551" y="2565"/>
                  </a:cubicBezTo>
                  <a:close/>
                  <a:moveTo>
                    <a:pt x="9843" y="2565"/>
                  </a:moveTo>
                  <a:cubicBezTo>
                    <a:pt x="9816" y="2565"/>
                    <a:pt x="9794" y="2617"/>
                    <a:pt x="9794" y="2679"/>
                  </a:cubicBezTo>
                  <a:cubicBezTo>
                    <a:pt x="9795" y="2742"/>
                    <a:pt x="9817" y="2792"/>
                    <a:pt x="9845" y="2791"/>
                  </a:cubicBezTo>
                  <a:cubicBezTo>
                    <a:pt x="9873" y="2790"/>
                    <a:pt x="9894" y="2739"/>
                    <a:pt x="9894" y="2676"/>
                  </a:cubicBezTo>
                  <a:cubicBezTo>
                    <a:pt x="9893" y="2614"/>
                    <a:pt x="9871" y="2564"/>
                    <a:pt x="9843" y="2565"/>
                  </a:cubicBezTo>
                  <a:close/>
                  <a:moveTo>
                    <a:pt x="9980" y="2565"/>
                  </a:moveTo>
                  <a:cubicBezTo>
                    <a:pt x="9953" y="2565"/>
                    <a:pt x="9931" y="2617"/>
                    <a:pt x="9931" y="2679"/>
                  </a:cubicBezTo>
                  <a:cubicBezTo>
                    <a:pt x="9932" y="2742"/>
                    <a:pt x="9954" y="2792"/>
                    <a:pt x="9982" y="2791"/>
                  </a:cubicBezTo>
                  <a:cubicBezTo>
                    <a:pt x="10009" y="2790"/>
                    <a:pt x="10031" y="2739"/>
                    <a:pt x="10031" y="2676"/>
                  </a:cubicBezTo>
                  <a:cubicBezTo>
                    <a:pt x="10030" y="2614"/>
                    <a:pt x="10007" y="2564"/>
                    <a:pt x="9980" y="2565"/>
                  </a:cubicBezTo>
                  <a:close/>
                  <a:moveTo>
                    <a:pt x="10136" y="2565"/>
                  </a:moveTo>
                  <a:cubicBezTo>
                    <a:pt x="10109" y="2565"/>
                    <a:pt x="10087" y="2617"/>
                    <a:pt x="10088" y="2679"/>
                  </a:cubicBezTo>
                  <a:cubicBezTo>
                    <a:pt x="10088" y="2742"/>
                    <a:pt x="10111" y="2792"/>
                    <a:pt x="10139" y="2791"/>
                  </a:cubicBezTo>
                  <a:cubicBezTo>
                    <a:pt x="10166" y="2790"/>
                    <a:pt x="10188" y="2739"/>
                    <a:pt x="10187" y="2676"/>
                  </a:cubicBezTo>
                  <a:cubicBezTo>
                    <a:pt x="10186" y="2614"/>
                    <a:pt x="10164" y="2564"/>
                    <a:pt x="10136" y="2565"/>
                  </a:cubicBezTo>
                  <a:close/>
                  <a:moveTo>
                    <a:pt x="10273" y="2565"/>
                  </a:moveTo>
                  <a:cubicBezTo>
                    <a:pt x="10245" y="2565"/>
                    <a:pt x="10224" y="2617"/>
                    <a:pt x="10224" y="2679"/>
                  </a:cubicBezTo>
                  <a:cubicBezTo>
                    <a:pt x="10225" y="2742"/>
                    <a:pt x="10248" y="2792"/>
                    <a:pt x="10276" y="2791"/>
                  </a:cubicBezTo>
                  <a:cubicBezTo>
                    <a:pt x="10303" y="2790"/>
                    <a:pt x="10325" y="2739"/>
                    <a:pt x="10324" y="2676"/>
                  </a:cubicBezTo>
                  <a:cubicBezTo>
                    <a:pt x="10323" y="2614"/>
                    <a:pt x="10300" y="2564"/>
                    <a:pt x="10273" y="2565"/>
                  </a:cubicBezTo>
                  <a:close/>
                  <a:moveTo>
                    <a:pt x="10410" y="2565"/>
                  </a:moveTo>
                  <a:cubicBezTo>
                    <a:pt x="10382" y="2565"/>
                    <a:pt x="10360" y="2617"/>
                    <a:pt x="10361" y="2679"/>
                  </a:cubicBezTo>
                  <a:cubicBezTo>
                    <a:pt x="10362" y="2742"/>
                    <a:pt x="10385" y="2792"/>
                    <a:pt x="10413" y="2791"/>
                  </a:cubicBezTo>
                  <a:cubicBezTo>
                    <a:pt x="10440" y="2790"/>
                    <a:pt x="10462" y="2739"/>
                    <a:pt x="10461" y="2676"/>
                  </a:cubicBezTo>
                  <a:cubicBezTo>
                    <a:pt x="10460" y="2614"/>
                    <a:pt x="10437" y="2564"/>
                    <a:pt x="10410" y="2565"/>
                  </a:cubicBezTo>
                  <a:close/>
                  <a:moveTo>
                    <a:pt x="10546" y="2565"/>
                  </a:moveTo>
                  <a:cubicBezTo>
                    <a:pt x="10518" y="2565"/>
                    <a:pt x="10497" y="2617"/>
                    <a:pt x="10498" y="2679"/>
                  </a:cubicBezTo>
                  <a:cubicBezTo>
                    <a:pt x="10499" y="2742"/>
                    <a:pt x="10522" y="2792"/>
                    <a:pt x="10550" y="2791"/>
                  </a:cubicBezTo>
                  <a:cubicBezTo>
                    <a:pt x="10578" y="2790"/>
                    <a:pt x="10599" y="2739"/>
                    <a:pt x="10598" y="2676"/>
                  </a:cubicBezTo>
                  <a:cubicBezTo>
                    <a:pt x="10596" y="2614"/>
                    <a:pt x="10573" y="2564"/>
                    <a:pt x="10546" y="2565"/>
                  </a:cubicBezTo>
                  <a:close/>
                  <a:moveTo>
                    <a:pt x="10702" y="2565"/>
                  </a:moveTo>
                  <a:cubicBezTo>
                    <a:pt x="10675" y="2565"/>
                    <a:pt x="10653" y="2617"/>
                    <a:pt x="10655" y="2679"/>
                  </a:cubicBezTo>
                  <a:cubicBezTo>
                    <a:pt x="10656" y="2742"/>
                    <a:pt x="10679" y="2791"/>
                    <a:pt x="10706" y="2791"/>
                  </a:cubicBezTo>
                  <a:cubicBezTo>
                    <a:pt x="10734" y="2790"/>
                    <a:pt x="10755" y="2739"/>
                    <a:pt x="10754" y="2676"/>
                  </a:cubicBezTo>
                  <a:cubicBezTo>
                    <a:pt x="10753" y="2614"/>
                    <a:pt x="10730" y="2564"/>
                    <a:pt x="10702" y="2565"/>
                  </a:cubicBezTo>
                  <a:close/>
                  <a:moveTo>
                    <a:pt x="6293" y="2615"/>
                  </a:moveTo>
                  <a:cubicBezTo>
                    <a:pt x="6266" y="2615"/>
                    <a:pt x="6240" y="2666"/>
                    <a:pt x="6237" y="2728"/>
                  </a:cubicBezTo>
                  <a:cubicBezTo>
                    <a:pt x="6233" y="2790"/>
                    <a:pt x="6253" y="2840"/>
                    <a:pt x="6280" y="2840"/>
                  </a:cubicBezTo>
                  <a:cubicBezTo>
                    <a:pt x="6308" y="2839"/>
                    <a:pt x="6333" y="2789"/>
                    <a:pt x="6336" y="2726"/>
                  </a:cubicBezTo>
                  <a:cubicBezTo>
                    <a:pt x="6340" y="2664"/>
                    <a:pt x="6320" y="2614"/>
                    <a:pt x="6293" y="2615"/>
                  </a:cubicBezTo>
                  <a:close/>
                  <a:moveTo>
                    <a:pt x="6429" y="2615"/>
                  </a:moveTo>
                  <a:cubicBezTo>
                    <a:pt x="6402" y="2616"/>
                    <a:pt x="6377" y="2666"/>
                    <a:pt x="6374" y="2728"/>
                  </a:cubicBezTo>
                  <a:cubicBezTo>
                    <a:pt x="6370" y="2790"/>
                    <a:pt x="6389" y="2840"/>
                    <a:pt x="6417" y="2840"/>
                  </a:cubicBezTo>
                  <a:cubicBezTo>
                    <a:pt x="6445" y="2839"/>
                    <a:pt x="6470" y="2789"/>
                    <a:pt x="6473" y="2726"/>
                  </a:cubicBezTo>
                  <a:cubicBezTo>
                    <a:pt x="6477" y="2664"/>
                    <a:pt x="6457" y="2614"/>
                    <a:pt x="6429" y="2615"/>
                  </a:cubicBezTo>
                  <a:close/>
                  <a:moveTo>
                    <a:pt x="8985" y="2615"/>
                  </a:moveTo>
                  <a:cubicBezTo>
                    <a:pt x="8957" y="2615"/>
                    <a:pt x="8935" y="2667"/>
                    <a:pt x="8934" y="2730"/>
                  </a:cubicBezTo>
                  <a:cubicBezTo>
                    <a:pt x="8933" y="2792"/>
                    <a:pt x="8955" y="2842"/>
                    <a:pt x="8983" y="2841"/>
                  </a:cubicBezTo>
                  <a:cubicBezTo>
                    <a:pt x="9011" y="2841"/>
                    <a:pt x="9033" y="2789"/>
                    <a:pt x="9034" y="2726"/>
                  </a:cubicBezTo>
                  <a:cubicBezTo>
                    <a:pt x="9034" y="2664"/>
                    <a:pt x="9012" y="2614"/>
                    <a:pt x="8985" y="2615"/>
                  </a:cubicBezTo>
                  <a:close/>
                  <a:moveTo>
                    <a:pt x="9141" y="2615"/>
                  </a:moveTo>
                  <a:cubicBezTo>
                    <a:pt x="9114" y="2616"/>
                    <a:pt x="9091" y="2667"/>
                    <a:pt x="9091" y="2730"/>
                  </a:cubicBezTo>
                  <a:cubicBezTo>
                    <a:pt x="9090" y="2792"/>
                    <a:pt x="9112" y="2842"/>
                    <a:pt x="9139" y="2841"/>
                  </a:cubicBezTo>
                  <a:cubicBezTo>
                    <a:pt x="9167" y="2841"/>
                    <a:pt x="9190" y="2789"/>
                    <a:pt x="9190" y="2726"/>
                  </a:cubicBezTo>
                  <a:cubicBezTo>
                    <a:pt x="9190" y="2664"/>
                    <a:pt x="9169" y="2614"/>
                    <a:pt x="9141" y="2615"/>
                  </a:cubicBezTo>
                  <a:close/>
                  <a:moveTo>
                    <a:pt x="5162" y="2665"/>
                  </a:moveTo>
                  <a:cubicBezTo>
                    <a:pt x="5134" y="2666"/>
                    <a:pt x="5108" y="2716"/>
                    <a:pt x="5103" y="2778"/>
                  </a:cubicBezTo>
                  <a:cubicBezTo>
                    <a:pt x="5098" y="2841"/>
                    <a:pt x="5116" y="2891"/>
                    <a:pt x="5144" y="2890"/>
                  </a:cubicBezTo>
                  <a:cubicBezTo>
                    <a:pt x="5171" y="2889"/>
                    <a:pt x="5198" y="2839"/>
                    <a:pt x="5202" y="2777"/>
                  </a:cubicBezTo>
                  <a:cubicBezTo>
                    <a:pt x="5207" y="2715"/>
                    <a:pt x="5189" y="2665"/>
                    <a:pt x="5162" y="2665"/>
                  </a:cubicBezTo>
                  <a:close/>
                  <a:moveTo>
                    <a:pt x="6156" y="2665"/>
                  </a:moveTo>
                  <a:cubicBezTo>
                    <a:pt x="6129" y="2666"/>
                    <a:pt x="6104" y="2716"/>
                    <a:pt x="6100" y="2778"/>
                  </a:cubicBezTo>
                  <a:cubicBezTo>
                    <a:pt x="6096" y="2841"/>
                    <a:pt x="6115" y="2891"/>
                    <a:pt x="6143" y="2890"/>
                  </a:cubicBezTo>
                  <a:cubicBezTo>
                    <a:pt x="6170" y="2889"/>
                    <a:pt x="6196" y="2839"/>
                    <a:pt x="6200" y="2777"/>
                  </a:cubicBezTo>
                  <a:cubicBezTo>
                    <a:pt x="6203" y="2715"/>
                    <a:pt x="6184" y="2665"/>
                    <a:pt x="6156" y="2665"/>
                  </a:cubicBezTo>
                  <a:close/>
                  <a:moveTo>
                    <a:pt x="2178" y="2715"/>
                  </a:moveTo>
                  <a:cubicBezTo>
                    <a:pt x="2150" y="2716"/>
                    <a:pt x="2122" y="2767"/>
                    <a:pt x="2114" y="2829"/>
                  </a:cubicBezTo>
                  <a:cubicBezTo>
                    <a:pt x="2105" y="2891"/>
                    <a:pt x="2121" y="2941"/>
                    <a:pt x="2148" y="2940"/>
                  </a:cubicBezTo>
                  <a:cubicBezTo>
                    <a:pt x="2176" y="2940"/>
                    <a:pt x="2205" y="2889"/>
                    <a:pt x="2213" y="2827"/>
                  </a:cubicBezTo>
                  <a:cubicBezTo>
                    <a:pt x="2221" y="2765"/>
                    <a:pt x="2205" y="2715"/>
                    <a:pt x="2178" y="2715"/>
                  </a:cubicBezTo>
                  <a:close/>
                  <a:moveTo>
                    <a:pt x="2314" y="2715"/>
                  </a:moveTo>
                  <a:cubicBezTo>
                    <a:pt x="2286" y="2716"/>
                    <a:pt x="2258" y="2767"/>
                    <a:pt x="2250" y="2829"/>
                  </a:cubicBezTo>
                  <a:cubicBezTo>
                    <a:pt x="2242" y="2891"/>
                    <a:pt x="2258" y="2941"/>
                    <a:pt x="2285" y="2940"/>
                  </a:cubicBezTo>
                  <a:cubicBezTo>
                    <a:pt x="2313" y="2940"/>
                    <a:pt x="2341" y="2889"/>
                    <a:pt x="2349" y="2827"/>
                  </a:cubicBezTo>
                  <a:cubicBezTo>
                    <a:pt x="2357" y="2765"/>
                    <a:pt x="2341" y="2715"/>
                    <a:pt x="2314" y="2715"/>
                  </a:cubicBezTo>
                  <a:close/>
                  <a:moveTo>
                    <a:pt x="2470" y="2715"/>
                  </a:moveTo>
                  <a:cubicBezTo>
                    <a:pt x="2443" y="2716"/>
                    <a:pt x="2414" y="2767"/>
                    <a:pt x="2406" y="2829"/>
                  </a:cubicBezTo>
                  <a:cubicBezTo>
                    <a:pt x="2398" y="2891"/>
                    <a:pt x="2415" y="2941"/>
                    <a:pt x="2442" y="2940"/>
                  </a:cubicBezTo>
                  <a:cubicBezTo>
                    <a:pt x="2470" y="2940"/>
                    <a:pt x="2498" y="2889"/>
                    <a:pt x="2506" y="2827"/>
                  </a:cubicBezTo>
                  <a:cubicBezTo>
                    <a:pt x="2513" y="2765"/>
                    <a:pt x="2498" y="2715"/>
                    <a:pt x="2470" y="2715"/>
                  </a:cubicBezTo>
                  <a:close/>
                  <a:moveTo>
                    <a:pt x="2607" y="2715"/>
                  </a:moveTo>
                  <a:cubicBezTo>
                    <a:pt x="2579" y="2716"/>
                    <a:pt x="2551" y="2767"/>
                    <a:pt x="2543" y="2829"/>
                  </a:cubicBezTo>
                  <a:cubicBezTo>
                    <a:pt x="2535" y="2891"/>
                    <a:pt x="2551" y="2941"/>
                    <a:pt x="2579" y="2940"/>
                  </a:cubicBezTo>
                  <a:cubicBezTo>
                    <a:pt x="2607" y="2940"/>
                    <a:pt x="2635" y="2889"/>
                    <a:pt x="2643" y="2827"/>
                  </a:cubicBezTo>
                  <a:cubicBezTo>
                    <a:pt x="2650" y="2765"/>
                    <a:pt x="2634" y="2715"/>
                    <a:pt x="2607" y="2715"/>
                  </a:cubicBezTo>
                  <a:close/>
                  <a:moveTo>
                    <a:pt x="2743" y="2715"/>
                  </a:moveTo>
                  <a:cubicBezTo>
                    <a:pt x="2716" y="2716"/>
                    <a:pt x="2687" y="2767"/>
                    <a:pt x="2680" y="2829"/>
                  </a:cubicBezTo>
                  <a:cubicBezTo>
                    <a:pt x="2672" y="2891"/>
                    <a:pt x="2688" y="2941"/>
                    <a:pt x="2716" y="2940"/>
                  </a:cubicBezTo>
                  <a:cubicBezTo>
                    <a:pt x="2743" y="2940"/>
                    <a:pt x="2772" y="2889"/>
                    <a:pt x="2779" y="2827"/>
                  </a:cubicBezTo>
                  <a:cubicBezTo>
                    <a:pt x="2787" y="2765"/>
                    <a:pt x="2771" y="2715"/>
                    <a:pt x="2743" y="2715"/>
                  </a:cubicBezTo>
                  <a:close/>
                  <a:moveTo>
                    <a:pt x="2880" y="2715"/>
                  </a:moveTo>
                  <a:cubicBezTo>
                    <a:pt x="2852" y="2716"/>
                    <a:pt x="2824" y="2767"/>
                    <a:pt x="2817" y="2829"/>
                  </a:cubicBezTo>
                  <a:cubicBezTo>
                    <a:pt x="2809" y="2891"/>
                    <a:pt x="2826" y="2941"/>
                    <a:pt x="2853" y="2940"/>
                  </a:cubicBezTo>
                  <a:cubicBezTo>
                    <a:pt x="2881" y="2940"/>
                    <a:pt x="2909" y="2889"/>
                    <a:pt x="2916" y="2827"/>
                  </a:cubicBezTo>
                  <a:cubicBezTo>
                    <a:pt x="2924" y="2765"/>
                    <a:pt x="2907" y="2715"/>
                    <a:pt x="2880" y="2715"/>
                  </a:cubicBezTo>
                  <a:close/>
                  <a:moveTo>
                    <a:pt x="3036" y="2715"/>
                  </a:moveTo>
                  <a:cubicBezTo>
                    <a:pt x="3009" y="2716"/>
                    <a:pt x="2980" y="2767"/>
                    <a:pt x="2973" y="2829"/>
                  </a:cubicBezTo>
                  <a:cubicBezTo>
                    <a:pt x="2966" y="2891"/>
                    <a:pt x="2982" y="2941"/>
                    <a:pt x="3010" y="2940"/>
                  </a:cubicBezTo>
                  <a:cubicBezTo>
                    <a:pt x="3037" y="2940"/>
                    <a:pt x="3066" y="2889"/>
                    <a:pt x="3073" y="2827"/>
                  </a:cubicBezTo>
                  <a:cubicBezTo>
                    <a:pt x="3080" y="2765"/>
                    <a:pt x="3063" y="2715"/>
                    <a:pt x="3036" y="2715"/>
                  </a:cubicBezTo>
                  <a:close/>
                  <a:moveTo>
                    <a:pt x="3172" y="2715"/>
                  </a:moveTo>
                  <a:cubicBezTo>
                    <a:pt x="3145" y="2716"/>
                    <a:pt x="3117" y="2767"/>
                    <a:pt x="3110" y="2829"/>
                  </a:cubicBezTo>
                  <a:cubicBezTo>
                    <a:pt x="3103" y="2891"/>
                    <a:pt x="3119" y="2941"/>
                    <a:pt x="3147" y="2940"/>
                  </a:cubicBezTo>
                  <a:cubicBezTo>
                    <a:pt x="3174" y="2940"/>
                    <a:pt x="3203" y="2889"/>
                    <a:pt x="3210" y="2827"/>
                  </a:cubicBezTo>
                  <a:cubicBezTo>
                    <a:pt x="3216" y="2765"/>
                    <a:pt x="3200" y="2715"/>
                    <a:pt x="3172" y="2715"/>
                  </a:cubicBezTo>
                  <a:close/>
                  <a:moveTo>
                    <a:pt x="3309" y="2715"/>
                  </a:moveTo>
                  <a:cubicBezTo>
                    <a:pt x="3281" y="2716"/>
                    <a:pt x="3254" y="2767"/>
                    <a:pt x="3247" y="2829"/>
                  </a:cubicBezTo>
                  <a:cubicBezTo>
                    <a:pt x="3240" y="2891"/>
                    <a:pt x="3257" y="2941"/>
                    <a:pt x="3284" y="2940"/>
                  </a:cubicBezTo>
                  <a:cubicBezTo>
                    <a:pt x="3312" y="2940"/>
                    <a:pt x="3340" y="2889"/>
                    <a:pt x="3346" y="2827"/>
                  </a:cubicBezTo>
                  <a:cubicBezTo>
                    <a:pt x="3353" y="2765"/>
                    <a:pt x="3336" y="2715"/>
                    <a:pt x="3309" y="2715"/>
                  </a:cubicBezTo>
                  <a:close/>
                  <a:moveTo>
                    <a:pt x="3465" y="2715"/>
                  </a:moveTo>
                  <a:cubicBezTo>
                    <a:pt x="3438" y="2716"/>
                    <a:pt x="3409" y="2767"/>
                    <a:pt x="3403" y="2829"/>
                  </a:cubicBezTo>
                  <a:cubicBezTo>
                    <a:pt x="3396" y="2891"/>
                    <a:pt x="3413" y="2941"/>
                    <a:pt x="3441" y="2940"/>
                  </a:cubicBezTo>
                  <a:cubicBezTo>
                    <a:pt x="3468" y="2940"/>
                    <a:pt x="3496" y="2889"/>
                    <a:pt x="3502" y="2827"/>
                  </a:cubicBezTo>
                  <a:cubicBezTo>
                    <a:pt x="3509" y="2765"/>
                    <a:pt x="3492" y="2715"/>
                    <a:pt x="3465" y="2715"/>
                  </a:cubicBezTo>
                  <a:close/>
                  <a:moveTo>
                    <a:pt x="3582" y="2715"/>
                  </a:moveTo>
                  <a:cubicBezTo>
                    <a:pt x="3554" y="2716"/>
                    <a:pt x="3527" y="2767"/>
                    <a:pt x="3520" y="2829"/>
                  </a:cubicBezTo>
                  <a:cubicBezTo>
                    <a:pt x="3513" y="2891"/>
                    <a:pt x="3530" y="2941"/>
                    <a:pt x="3558" y="2940"/>
                  </a:cubicBezTo>
                  <a:cubicBezTo>
                    <a:pt x="3585" y="2940"/>
                    <a:pt x="3613" y="2889"/>
                    <a:pt x="3620" y="2827"/>
                  </a:cubicBezTo>
                  <a:cubicBezTo>
                    <a:pt x="3626" y="2765"/>
                    <a:pt x="3609" y="2715"/>
                    <a:pt x="3582" y="2715"/>
                  </a:cubicBezTo>
                  <a:close/>
                  <a:moveTo>
                    <a:pt x="3738" y="2715"/>
                  </a:moveTo>
                  <a:cubicBezTo>
                    <a:pt x="3711" y="2716"/>
                    <a:pt x="3683" y="2767"/>
                    <a:pt x="3676" y="2829"/>
                  </a:cubicBezTo>
                  <a:cubicBezTo>
                    <a:pt x="3670" y="2891"/>
                    <a:pt x="3687" y="2941"/>
                    <a:pt x="3715" y="2940"/>
                  </a:cubicBezTo>
                  <a:cubicBezTo>
                    <a:pt x="3742" y="2940"/>
                    <a:pt x="3770" y="2889"/>
                    <a:pt x="3776" y="2827"/>
                  </a:cubicBezTo>
                  <a:cubicBezTo>
                    <a:pt x="3782" y="2765"/>
                    <a:pt x="3765" y="2715"/>
                    <a:pt x="3738" y="2715"/>
                  </a:cubicBezTo>
                  <a:close/>
                  <a:moveTo>
                    <a:pt x="189" y="2766"/>
                  </a:moveTo>
                  <a:cubicBezTo>
                    <a:pt x="162" y="2766"/>
                    <a:pt x="131" y="2817"/>
                    <a:pt x="121" y="2879"/>
                  </a:cubicBezTo>
                  <a:cubicBezTo>
                    <a:pt x="110" y="2941"/>
                    <a:pt x="124" y="2990"/>
                    <a:pt x="152" y="2989"/>
                  </a:cubicBezTo>
                  <a:cubicBezTo>
                    <a:pt x="179" y="2988"/>
                    <a:pt x="210" y="2939"/>
                    <a:pt x="220" y="2877"/>
                  </a:cubicBezTo>
                  <a:cubicBezTo>
                    <a:pt x="230" y="2816"/>
                    <a:pt x="217" y="2765"/>
                    <a:pt x="189" y="2766"/>
                  </a:cubicBezTo>
                  <a:close/>
                  <a:moveTo>
                    <a:pt x="325" y="2766"/>
                  </a:moveTo>
                  <a:cubicBezTo>
                    <a:pt x="298" y="2766"/>
                    <a:pt x="267" y="2817"/>
                    <a:pt x="257" y="2879"/>
                  </a:cubicBezTo>
                  <a:cubicBezTo>
                    <a:pt x="247" y="2941"/>
                    <a:pt x="261" y="2990"/>
                    <a:pt x="289" y="2989"/>
                  </a:cubicBezTo>
                  <a:cubicBezTo>
                    <a:pt x="316" y="2988"/>
                    <a:pt x="346" y="2939"/>
                    <a:pt x="356" y="2877"/>
                  </a:cubicBezTo>
                  <a:cubicBezTo>
                    <a:pt x="367" y="2816"/>
                    <a:pt x="353" y="2765"/>
                    <a:pt x="325" y="2766"/>
                  </a:cubicBezTo>
                  <a:close/>
                  <a:moveTo>
                    <a:pt x="462" y="2766"/>
                  </a:moveTo>
                  <a:cubicBezTo>
                    <a:pt x="434" y="2766"/>
                    <a:pt x="404" y="2817"/>
                    <a:pt x="394" y="2879"/>
                  </a:cubicBezTo>
                  <a:cubicBezTo>
                    <a:pt x="384" y="2941"/>
                    <a:pt x="398" y="2991"/>
                    <a:pt x="426" y="2991"/>
                  </a:cubicBezTo>
                  <a:cubicBezTo>
                    <a:pt x="453" y="2990"/>
                    <a:pt x="483" y="2939"/>
                    <a:pt x="493" y="2877"/>
                  </a:cubicBezTo>
                  <a:cubicBezTo>
                    <a:pt x="503" y="2816"/>
                    <a:pt x="489" y="2765"/>
                    <a:pt x="462" y="2766"/>
                  </a:cubicBezTo>
                  <a:close/>
                  <a:moveTo>
                    <a:pt x="598" y="2766"/>
                  </a:moveTo>
                  <a:cubicBezTo>
                    <a:pt x="571" y="2766"/>
                    <a:pt x="540" y="2817"/>
                    <a:pt x="531" y="2879"/>
                  </a:cubicBezTo>
                  <a:cubicBezTo>
                    <a:pt x="521" y="2941"/>
                    <a:pt x="535" y="2991"/>
                    <a:pt x="562" y="2991"/>
                  </a:cubicBezTo>
                  <a:cubicBezTo>
                    <a:pt x="590" y="2990"/>
                    <a:pt x="620" y="2939"/>
                    <a:pt x="630" y="2877"/>
                  </a:cubicBezTo>
                  <a:cubicBezTo>
                    <a:pt x="640" y="2816"/>
                    <a:pt x="626" y="2765"/>
                    <a:pt x="598" y="2766"/>
                  </a:cubicBezTo>
                  <a:close/>
                  <a:moveTo>
                    <a:pt x="754" y="2766"/>
                  </a:moveTo>
                  <a:cubicBezTo>
                    <a:pt x="727" y="2766"/>
                    <a:pt x="697" y="2817"/>
                    <a:pt x="687" y="2879"/>
                  </a:cubicBezTo>
                  <a:cubicBezTo>
                    <a:pt x="677" y="2941"/>
                    <a:pt x="692" y="2991"/>
                    <a:pt x="719" y="2991"/>
                  </a:cubicBezTo>
                  <a:cubicBezTo>
                    <a:pt x="747" y="2990"/>
                    <a:pt x="777" y="2939"/>
                    <a:pt x="787" y="2877"/>
                  </a:cubicBezTo>
                  <a:cubicBezTo>
                    <a:pt x="796" y="2816"/>
                    <a:pt x="782" y="2765"/>
                    <a:pt x="754" y="2766"/>
                  </a:cubicBezTo>
                  <a:close/>
                  <a:moveTo>
                    <a:pt x="891" y="2766"/>
                  </a:moveTo>
                  <a:cubicBezTo>
                    <a:pt x="864" y="2766"/>
                    <a:pt x="833" y="2817"/>
                    <a:pt x="824" y="2879"/>
                  </a:cubicBezTo>
                  <a:cubicBezTo>
                    <a:pt x="814" y="2941"/>
                    <a:pt x="829" y="2991"/>
                    <a:pt x="856" y="2991"/>
                  </a:cubicBezTo>
                  <a:cubicBezTo>
                    <a:pt x="884" y="2990"/>
                    <a:pt x="914" y="2939"/>
                    <a:pt x="923" y="2877"/>
                  </a:cubicBezTo>
                  <a:cubicBezTo>
                    <a:pt x="933" y="2815"/>
                    <a:pt x="918" y="2765"/>
                    <a:pt x="891" y="2766"/>
                  </a:cubicBezTo>
                  <a:close/>
                  <a:moveTo>
                    <a:pt x="1027" y="2766"/>
                  </a:moveTo>
                  <a:cubicBezTo>
                    <a:pt x="1000" y="2766"/>
                    <a:pt x="970" y="2817"/>
                    <a:pt x="961" y="2879"/>
                  </a:cubicBezTo>
                  <a:cubicBezTo>
                    <a:pt x="951" y="2941"/>
                    <a:pt x="966" y="2991"/>
                    <a:pt x="993" y="2991"/>
                  </a:cubicBezTo>
                  <a:cubicBezTo>
                    <a:pt x="1021" y="2990"/>
                    <a:pt x="1051" y="2939"/>
                    <a:pt x="1060" y="2877"/>
                  </a:cubicBezTo>
                  <a:cubicBezTo>
                    <a:pt x="1070" y="2816"/>
                    <a:pt x="1055" y="2765"/>
                    <a:pt x="1027" y="2766"/>
                  </a:cubicBezTo>
                  <a:close/>
                  <a:moveTo>
                    <a:pt x="1183" y="2766"/>
                  </a:moveTo>
                  <a:cubicBezTo>
                    <a:pt x="1156" y="2766"/>
                    <a:pt x="1126" y="2817"/>
                    <a:pt x="1117" y="2879"/>
                  </a:cubicBezTo>
                  <a:cubicBezTo>
                    <a:pt x="1108" y="2941"/>
                    <a:pt x="1123" y="2991"/>
                    <a:pt x="1150" y="2991"/>
                  </a:cubicBezTo>
                  <a:cubicBezTo>
                    <a:pt x="1178" y="2990"/>
                    <a:pt x="1208" y="2939"/>
                    <a:pt x="1217" y="2877"/>
                  </a:cubicBezTo>
                  <a:cubicBezTo>
                    <a:pt x="1226" y="2816"/>
                    <a:pt x="1211" y="2765"/>
                    <a:pt x="1183" y="2766"/>
                  </a:cubicBezTo>
                  <a:close/>
                  <a:moveTo>
                    <a:pt x="1320" y="2766"/>
                  </a:moveTo>
                  <a:cubicBezTo>
                    <a:pt x="1292" y="2766"/>
                    <a:pt x="1262" y="2817"/>
                    <a:pt x="1253" y="2879"/>
                  </a:cubicBezTo>
                  <a:cubicBezTo>
                    <a:pt x="1244" y="2941"/>
                    <a:pt x="1259" y="2991"/>
                    <a:pt x="1287" y="2991"/>
                  </a:cubicBezTo>
                  <a:cubicBezTo>
                    <a:pt x="1315" y="2990"/>
                    <a:pt x="1344" y="2939"/>
                    <a:pt x="1353" y="2877"/>
                  </a:cubicBezTo>
                  <a:cubicBezTo>
                    <a:pt x="1362" y="2816"/>
                    <a:pt x="1347" y="2765"/>
                    <a:pt x="1320" y="2766"/>
                  </a:cubicBezTo>
                  <a:close/>
                  <a:moveTo>
                    <a:pt x="1456" y="2766"/>
                  </a:moveTo>
                  <a:cubicBezTo>
                    <a:pt x="1429" y="2766"/>
                    <a:pt x="1399" y="2817"/>
                    <a:pt x="1390" y="2879"/>
                  </a:cubicBezTo>
                  <a:cubicBezTo>
                    <a:pt x="1381" y="2941"/>
                    <a:pt x="1396" y="2991"/>
                    <a:pt x="1424" y="2991"/>
                  </a:cubicBezTo>
                  <a:cubicBezTo>
                    <a:pt x="1451" y="2990"/>
                    <a:pt x="1481" y="2939"/>
                    <a:pt x="1490" y="2877"/>
                  </a:cubicBezTo>
                  <a:cubicBezTo>
                    <a:pt x="1499" y="2815"/>
                    <a:pt x="1484" y="2765"/>
                    <a:pt x="1456" y="2766"/>
                  </a:cubicBezTo>
                  <a:close/>
                  <a:moveTo>
                    <a:pt x="1612" y="2766"/>
                  </a:moveTo>
                  <a:cubicBezTo>
                    <a:pt x="1584" y="2766"/>
                    <a:pt x="1555" y="2817"/>
                    <a:pt x="1547" y="2879"/>
                  </a:cubicBezTo>
                  <a:cubicBezTo>
                    <a:pt x="1538" y="2941"/>
                    <a:pt x="1553" y="2991"/>
                    <a:pt x="1581" y="2991"/>
                  </a:cubicBezTo>
                  <a:cubicBezTo>
                    <a:pt x="1608" y="2990"/>
                    <a:pt x="1637" y="2939"/>
                    <a:pt x="1646" y="2877"/>
                  </a:cubicBezTo>
                  <a:cubicBezTo>
                    <a:pt x="1655" y="2816"/>
                    <a:pt x="1639" y="2765"/>
                    <a:pt x="1612" y="2766"/>
                  </a:cubicBezTo>
                  <a:close/>
                  <a:moveTo>
                    <a:pt x="1749" y="2766"/>
                  </a:moveTo>
                  <a:cubicBezTo>
                    <a:pt x="1721" y="2766"/>
                    <a:pt x="1692" y="2817"/>
                    <a:pt x="1683" y="2879"/>
                  </a:cubicBezTo>
                  <a:cubicBezTo>
                    <a:pt x="1675" y="2941"/>
                    <a:pt x="1690" y="2991"/>
                    <a:pt x="1718" y="2991"/>
                  </a:cubicBezTo>
                  <a:cubicBezTo>
                    <a:pt x="1745" y="2990"/>
                    <a:pt x="1775" y="2939"/>
                    <a:pt x="1783" y="2877"/>
                  </a:cubicBezTo>
                  <a:cubicBezTo>
                    <a:pt x="1792" y="2815"/>
                    <a:pt x="1776" y="2765"/>
                    <a:pt x="1749" y="2766"/>
                  </a:cubicBezTo>
                  <a:close/>
                  <a:moveTo>
                    <a:pt x="1885" y="2766"/>
                  </a:moveTo>
                  <a:cubicBezTo>
                    <a:pt x="1858" y="2766"/>
                    <a:pt x="1829" y="2817"/>
                    <a:pt x="1820" y="2879"/>
                  </a:cubicBezTo>
                  <a:cubicBezTo>
                    <a:pt x="1812" y="2941"/>
                    <a:pt x="1827" y="2991"/>
                    <a:pt x="1854" y="2991"/>
                  </a:cubicBezTo>
                  <a:cubicBezTo>
                    <a:pt x="1882" y="2990"/>
                    <a:pt x="1912" y="2939"/>
                    <a:pt x="1920" y="2877"/>
                  </a:cubicBezTo>
                  <a:cubicBezTo>
                    <a:pt x="1928" y="2815"/>
                    <a:pt x="1912" y="2765"/>
                    <a:pt x="1885" y="2766"/>
                  </a:cubicBezTo>
                  <a:close/>
                  <a:moveTo>
                    <a:pt x="2041" y="2766"/>
                  </a:moveTo>
                  <a:cubicBezTo>
                    <a:pt x="2014" y="2766"/>
                    <a:pt x="1985" y="2817"/>
                    <a:pt x="1977" y="2879"/>
                  </a:cubicBezTo>
                  <a:cubicBezTo>
                    <a:pt x="1968" y="2941"/>
                    <a:pt x="1984" y="2991"/>
                    <a:pt x="2012" y="2991"/>
                  </a:cubicBezTo>
                  <a:cubicBezTo>
                    <a:pt x="2039" y="2990"/>
                    <a:pt x="2068" y="2939"/>
                    <a:pt x="2076" y="2877"/>
                  </a:cubicBezTo>
                  <a:cubicBezTo>
                    <a:pt x="2084" y="2816"/>
                    <a:pt x="2069" y="2765"/>
                    <a:pt x="2041" y="2766"/>
                  </a:cubicBezTo>
                  <a:close/>
                  <a:moveTo>
                    <a:pt x="15269" y="2766"/>
                  </a:moveTo>
                  <a:cubicBezTo>
                    <a:pt x="15241" y="2766"/>
                    <a:pt x="15224" y="2818"/>
                    <a:pt x="15230" y="2881"/>
                  </a:cubicBezTo>
                  <a:cubicBezTo>
                    <a:pt x="15237" y="2943"/>
                    <a:pt x="15264" y="2994"/>
                    <a:pt x="15292" y="2994"/>
                  </a:cubicBezTo>
                  <a:cubicBezTo>
                    <a:pt x="15320" y="2993"/>
                    <a:pt x="15337" y="2942"/>
                    <a:pt x="15331" y="2879"/>
                  </a:cubicBezTo>
                  <a:cubicBezTo>
                    <a:pt x="15324" y="2816"/>
                    <a:pt x="15297" y="2765"/>
                    <a:pt x="15269" y="2766"/>
                  </a:cubicBezTo>
                  <a:close/>
                  <a:moveTo>
                    <a:pt x="15425" y="2766"/>
                  </a:moveTo>
                  <a:cubicBezTo>
                    <a:pt x="15398" y="2766"/>
                    <a:pt x="15381" y="2818"/>
                    <a:pt x="15387" y="2881"/>
                  </a:cubicBezTo>
                  <a:cubicBezTo>
                    <a:pt x="15393" y="2943"/>
                    <a:pt x="15421" y="2994"/>
                    <a:pt x="15449" y="2994"/>
                  </a:cubicBezTo>
                  <a:cubicBezTo>
                    <a:pt x="15476" y="2993"/>
                    <a:pt x="15494" y="2942"/>
                    <a:pt x="15487" y="2879"/>
                  </a:cubicBezTo>
                  <a:cubicBezTo>
                    <a:pt x="15481" y="2816"/>
                    <a:pt x="15453" y="2765"/>
                    <a:pt x="15425" y="2766"/>
                  </a:cubicBezTo>
                  <a:close/>
                  <a:moveTo>
                    <a:pt x="15562" y="2766"/>
                  </a:moveTo>
                  <a:cubicBezTo>
                    <a:pt x="15535" y="2766"/>
                    <a:pt x="15517" y="2818"/>
                    <a:pt x="15524" y="2881"/>
                  </a:cubicBezTo>
                  <a:cubicBezTo>
                    <a:pt x="15530" y="2943"/>
                    <a:pt x="15558" y="2994"/>
                    <a:pt x="15586" y="2994"/>
                  </a:cubicBezTo>
                  <a:cubicBezTo>
                    <a:pt x="15614" y="2993"/>
                    <a:pt x="15631" y="2942"/>
                    <a:pt x="15624" y="2879"/>
                  </a:cubicBezTo>
                  <a:cubicBezTo>
                    <a:pt x="15617" y="2816"/>
                    <a:pt x="15590" y="2765"/>
                    <a:pt x="15562" y="2766"/>
                  </a:cubicBezTo>
                  <a:close/>
                  <a:moveTo>
                    <a:pt x="15698" y="2766"/>
                  </a:moveTo>
                  <a:cubicBezTo>
                    <a:pt x="15671" y="2766"/>
                    <a:pt x="15654" y="2818"/>
                    <a:pt x="15661" y="2881"/>
                  </a:cubicBezTo>
                  <a:cubicBezTo>
                    <a:pt x="15667" y="2943"/>
                    <a:pt x="15696" y="2994"/>
                    <a:pt x="15724" y="2994"/>
                  </a:cubicBezTo>
                  <a:cubicBezTo>
                    <a:pt x="15751" y="2993"/>
                    <a:pt x="15768" y="2942"/>
                    <a:pt x="15761" y="2879"/>
                  </a:cubicBezTo>
                  <a:cubicBezTo>
                    <a:pt x="15755" y="2816"/>
                    <a:pt x="15726" y="2765"/>
                    <a:pt x="15698" y="2766"/>
                  </a:cubicBezTo>
                  <a:close/>
                  <a:moveTo>
                    <a:pt x="15855" y="2766"/>
                  </a:moveTo>
                  <a:cubicBezTo>
                    <a:pt x="15827" y="2766"/>
                    <a:pt x="15811" y="2818"/>
                    <a:pt x="15818" y="2881"/>
                  </a:cubicBezTo>
                  <a:cubicBezTo>
                    <a:pt x="15825" y="2943"/>
                    <a:pt x="15852" y="2994"/>
                    <a:pt x="15880" y="2994"/>
                  </a:cubicBezTo>
                  <a:cubicBezTo>
                    <a:pt x="15908" y="2993"/>
                    <a:pt x="15924" y="2942"/>
                    <a:pt x="15917" y="2879"/>
                  </a:cubicBezTo>
                  <a:cubicBezTo>
                    <a:pt x="15910" y="2816"/>
                    <a:pt x="15882" y="2765"/>
                    <a:pt x="15855" y="2766"/>
                  </a:cubicBezTo>
                  <a:close/>
                  <a:moveTo>
                    <a:pt x="15992" y="2766"/>
                  </a:moveTo>
                  <a:cubicBezTo>
                    <a:pt x="15964" y="2766"/>
                    <a:pt x="15947" y="2818"/>
                    <a:pt x="15954" y="2881"/>
                  </a:cubicBezTo>
                  <a:cubicBezTo>
                    <a:pt x="15961" y="2943"/>
                    <a:pt x="15990" y="2994"/>
                    <a:pt x="16017" y="2994"/>
                  </a:cubicBezTo>
                  <a:cubicBezTo>
                    <a:pt x="16045" y="2993"/>
                    <a:pt x="16062" y="2942"/>
                    <a:pt x="16055" y="2879"/>
                  </a:cubicBezTo>
                  <a:cubicBezTo>
                    <a:pt x="16048" y="2816"/>
                    <a:pt x="16019" y="2765"/>
                    <a:pt x="15992" y="2766"/>
                  </a:cubicBezTo>
                  <a:close/>
                  <a:moveTo>
                    <a:pt x="16128" y="2766"/>
                  </a:moveTo>
                  <a:cubicBezTo>
                    <a:pt x="16100" y="2766"/>
                    <a:pt x="16084" y="2818"/>
                    <a:pt x="16091" y="2881"/>
                  </a:cubicBezTo>
                  <a:cubicBezTo>
                    <a:pt x="16099" y="2943"/>
                    <a:pt x="16126" y="2994"/>
                    <a:pt x="16154" y="2994"/>
                  </a:cubicBezTo>
                  <a:cubicBezTo>
                    <a:pt x="16182" y="2993"/>
                    <a:pt x="16199" y="2942"/>
                    <a:pt x="16191" y="2879"/>
                  </a:cubicBezTo>
                  <a:cubicBezTo>
                    <a:pt x="16184" y="2816"/>
                    <a:pt x="16156" y="2765"/>
                    <a:pt x="16128" y="2766"/>
                  </a:cubicBezTo>
                  <a:close/>
                  <a:moveTo>
                    <a:pt x="16284" y="2766"/>
                  </a:moveTo>
                  <a:cubicBezTo>
                    <a:pt x="16257" y="2766"/>
                    <a:pt x="16240" y="2818"/>
                    <a:pt x="16248" y="2881"/>
                  </a:cubicBezTo>
                  <a:cubicBezTo>
                    <a:pt x="16255" y="2943"/>
                    <a:pt x="16284" y="2994"/>
                    <a:pt x="16311" y="2994"/>
                  </a:cubicBezTo>
                  <a:cubicBezTo>
                    <a:pt x="16339" y="2993"/>
                    <a:pt x="16355" y="2942"/>
                    <a:pt x="16348" y="2879"/>
                  </a:cubicBezTo>
                  <a:cubicBezTo>
                    <a:pt x="16340" y="2816"/>
                    <a:pt x="16312" y="2765"/>
                    <a:pt x="16284" y="2766"/>
                  </a:cubicBezTo>
                  <a:close/>
                  <a:moveTo>
                    <a:pt x="16421" y="2766"/>
                  </a:moveTo>
                  <a:cubicBezTo>
                    <a:pt x="16393" y="2766"/>
                    <a:pt x="16377" y="2817"/>
                    <a:pt x="16385" y="2881"/>
                  </a:cubicBezTo>
                  <a:cubicBezTo>
                    <a:pt x="16392" y="2943"/>
                    <a:pt x="16421" y="2994"/>
                    <a:pt x="16449" y="2994"/>
                  </a:cubicBezTo>
                  <a:cubicBezTo>
                    <a:pt x="16476" y="2993"/>
                    <a:pt x="16492" y="2942"/>
                    <a:pt x="16485" y="2879"/>
                  </a:cubicBezTo>
                  <a:cubicBezTo>
                    <a:pt x="16477" y="2816"/>
                    <a:pt x="16448" y="2765"/>
                    <a:pt x="16421" y="2766"/>
                  </a:cubicBezTo>
                  <a:close/>
                  <a:moveTo>
                    <a:pt x="16557" y="2766"/>
                  </a:moveTo>
                  <a:cubicBezTo>
                    <a:pt x="16530" y="2766"/>
                    <a:pt x="16514" y="2817"/>
                    <a:pt x="16521" y="2881"/>
                  </a:cubicBezTo>
                  <a:cubicBezTo>
                    <a:pt x="16529" y="2943"/>
                    <a:pt x="16558" y="2994"/>
                    <a:pt x="16586" y="2994"/>
                  </a:cubicBezTo>
                  <a:cubicBezTo>
                    <a:pt x="16613" y="2993"/>
                    <a:pt x="16629" y="2942"/>
                    <a:pt x="16622" y="2879"/>
                  </a:cubicBezTo>
                  <a:cubicBezTo>
                    <a:pt x="16614" y="2816"/>
                    <a:pt x="16585" y="2765"/>
                    <a:pt x="16557" y="2766"/>
                  </a:cubicBezTo>
                  <a:close/>
                  <a:moveTo>
                    <a:pt x="16714" y="2766"/>
                  </a:moveTo>
                  <a:cubicBezTo>
                    <a:pt x="16686" y="2766"/>
                    <a:pt x="16670" y="2818"/>
                    <a:pt x="16678" y="2881"/>
                  </a:cubicBezTo>
                  <a:cubicBezTo>
                    <a:pt x="16686" y="2943"/>
                    <a:pt x="16715" y="2994"/>
                    <a:pt x="16743" y="2994"/>
                  </a:cubicBezTo>
                  <a:cubicBezTo>
                    <a:pt x="16770" y="2993"/>
                    <a:pt x="16786" y="2942"/>
                    <a:pt x="16778" y="2879"/>
                  </a:cubicBezTo>
                  <a:cubicBezTo>
                    <a:pt x="16770" y="2816"/>
                    <a:pt x="16741" y="2765"/>
                    <a:pt x="16714" y="2766"/>
                  </a:cubicBezTo>
                  <a:close/>
                  <a:moveTo>
                    <a:pt x="17280" y="2766"/>
                  </a:moveTo>
                  <a:cubicBezTo>
                    <a:pt x="17253" y="2766"/>
                    <a:pt x="17237" y="2817"/>
                    <a:pt x="17245" y="2881"/>
                  </a:cubicBezTo>
                  <a:cubicBezTo>
                    <a:pt x="17254" y="2943"/>
                    <a:pt x="17283" y="2994"/>
                    <a:pt x="17311" y="2994"/>
                  </a:cubicBezTo>
                  <a:cubicBezTo>
                    <a:pt x="17338" y="2993"/>
                    <a:pt x="17354" y="2942"/>
                    <a:pt x="17346" y="2879"/>
                  </a:cubicBezTo>
                  <a:cubicBezTo>
                    <a:pt x="17337" y="2816"/>
                    <a:pt x="17308" y="2765"/>
                    <a:pt x="17280" y="2766"/>
                  </a:cubicBezTo>
                  <a:close/>
                  <a:moveTo>
                    <a:pt x="17416" y="2766"/>
                  </a:moveTo>
                  <a:cubicBezTo>
                    <a:pt x="17389" y="2766"/>
                    <a:pt x="17374" y="2817"/>
                    <a:pt x="17382" y="2881"/>
                  </a:cubicBezTo>
                  <a:cubicBezTo>
                    <a:pt x="17391" y="2943"/>
                    <a:pt x="17420" y="2994"/>
                    <a:pt x="17448" y="2994"/>
                  </a:cubicBezTo>
                  <a:cubicBezTo>
                    <a:pt x="17476" y="2993"/>
                    <a:pt x="17491" y="2942"/>
                    <a:pt x="17482" y="2879"/>
                  </a:cubicBezTo>
                  <a:cubicBezTo>
                    <a:pt x="17474" y="2816"/>
                    <a:pt x="17444" y="2765"/>
                    <a:pt x="17416" y="2766"/>
                  </a:cubicBezTo>
                  <a:close/>
                  <a:moveTo>
                    <a:pt x="17553" y="2766"/>
                  </a:moveTo>
                  <a:cubicBezTo>
                    <a:pt x="17526" y="2766"/>
                    <a:pt x="17510" y="2818"/>
                    <a:pt x="17519" y="2881"/>
                  </a:cubicBezTo>
                  <a:cubicBezTo>
                    <a:pt x="17528" y="2944"/>
                    <a:pt x="17557" y="2994"/>
                    <a:pt x="17585" y="2994"/>
                  </a:cubicBezTo>
                  <a:cubicBezTo>
                    <a:pt x="17613" y="2993"/>
                    <a:pt x="17628" y="2942"/>
                    <a:pt x="17619" y="2879"/>
                  </a:cubicBezTo>
                  <a:cubicBezTo>
                    <a:pt x="17610" y="2816"/>
                    <a:pt x="17581" y="2765"/>
                    <a:pt x="17553" y="2766"/>
                  </a:cubicBezTo>
                  <a:close/>
                  <a:moveTo>
                    <a:pt x="12985" y="2816"/>
                  </a:moveTo>
                  <a:cubicBezTo>
                    <a:pt x="12958" y="2817"/>
                    <a:pt x="12939" y="2868"/>
                    <a:pt x="12943" y="2931"/>
                  </a:cubicBezTo>
                  <a:cubicBezTo>
                    <a:pt x="12946" y="2993"/>
                    <a:pt x="12972" y="3045"/>
                    <a:pt x="12999" y="3044"/>
                  </a:cubicBezTo>
                  <a:cubicBezTo>
                    <a:pt x="13027" y="3043"/>
                    <a:pt x="13047" y="2992"/>
                    <a:pt x="13043" y="2929"/>
                  </a:cubicBezTo>
                  <a:cubicBezTo>
                    <a:pt x="13039" y="2867"/>
                    <a:pt x="13013" y="2815"/>
                    <a:pt x="12985" y="2816"/>
                  </a:cubicBezTo>
                  <a:close/>
                  <a:moveTo>
                    <a:pt x="13122" y="2816"/>
                  </a:moveTo>
                  <a:cubicBezTo>
                    <a:pt x="13095" y="2817"/>
                    <a:pt x="13075" y="2868"/>
                    <a:pt x="13079" y="2931"/>
                  </a:cubicBezTo>
                  <a:cubicBezTo>
                    <a:pt x="13083" y="2994"/>
                    <a:pt x="13109" y="3045"/>
                    <a:pt x="13136" y="3044"/>
                  </a:cubicBezTo>
                  <a:cubicBezTo>
                    <a:pt x="13164" y="3043"/>
                    <a:pt x="13184" y="2992"/>
                    <a:pt x="13180" y="2929"/>
                  </a:cubicBezTo>
                  <a:cubicBezTo>
                    <a:pt x="13176" y="2866"/>
                    <a:pt x="13150" y="2816"/>
                    <a:pt x="13122" y="2816"/>
                  </a:cubicBezTo>
                  <a:close/>
                  <a:moveTo>
                    <a:pt x="13279" y="2816"/>
                  </a:moveTo>
                  <a:cubicBezTo>
                    <a:pt x="13251" y="2817"/>
                    <a:pt x="13232" y="2868"/>
                    <a:pt x="13236" y="2931"/>
                  </a:cubicBezTo>
                  <a:cubicBezTo>
                    <a:pt x="13240" y="2993"/>
                    <a:pt x="13265" y="3045"/>
                    <a:pt x="13293" y="3044"/>
                  </a:cubicBezTo>
                  <a:cubicBezTo>
                    <a:pt x="13321" y="3043"/>
                    <a:pt x="13340" y="2992"/>
                    <a:pt x="13336" y="2929"/>
                  </a:cubicBezTo>
                  <a:cubicBezTo>
                    <a:pt x="13332" y="2866"/>
                    <a:pt x="13306" y="2815"/>
                    <a:pt x="13279" y="2816"/>
                  </a:cubicBezTo>
                  <a:close/>
                  <a:moveTo>
                    <a:pt x="13415" y="2816"/>
                  </a:moveTo>
                  <a:cubicBezTo>
                    <a:pt x="13387" y="2817"/>
                    <a:pt x="13368" y="2868"/>
                    <a:pt x="13373" y="2931"/>
                  </a:cubicBezTo>
                  <a:cubicBezTo>
                    <a:pt x="13377" y="2993"/>
                    <a:pt x="13403" y="3045"/>
                    <a:pt x="13431" y="3044"/>
                  </a:cubicBezTo>
                  <a:cubicBezTo>
                    <a:pt x="13458" y="3043"/>
                    <a:pt x="13477" y="2992"/>
                    <a:pt x="13473" y="2929"/>
                  </a:cubicBezTo>
                  <a:cubicBezTo>
                    <a:pt x="13468" y="2866"/>
                    <a:pt x="13442" y="2815"/>
                    <a:pt x="13415" y="2816"/>
                  </a:cubicBezTo>
                  <a:close/>
                  <a:moveTo>
                    <a:pt x="13552" y="2816"/>
                  </a:moveTo>
                  <a:cubicBezTo>
                    <a:pt x="13524" y="2817"/>
                    <a:pt x="13505" y="2868"/>
                    <a:pt x="13509" y="2931"/>
                  </a:cubicBezTo>
                  <a:cubicBezTo>
                    <a:pt x="13514" y="2993"/>
                    <a:pt x="13540" y="3045"/>
                    <a:pt x="13567" y="3044"/>
                  </a:cubicBezTo>
                  <a:cubicBezTo>
                    <a:pt x="13595" y="3043"/>
                    <a:pt x="13614" y="2992"/>
                    <a:pt x="13610" y="2929"/>
                  </a:cubicBezTo>
                  <a:cubicBezTo>
                    <a:pt x="13605" y="2866"/>
                    <a:pt x="13579" y="2816"/>
                    <a:pt x="13552" y="2816"/>
                  </a:cubicBezTo>
                  <a:close/>
                  <a:moveTo>
                    <a:pt x="13688" y="2816"/>
                  </a:moveTo>
                  <a:cubicBezTo>
                    <a:pt x="13660" y="2817"/>
                    <a:pt x="13642" y="2868"/>
                    <a:pt x="13646" y="2931"/>
                  </a:cubicBezTo>
                  <a:cubicBezTo>
                    <a:pt x="13651" y="2994"/>
                    <a:pt x="13677" y="3045"/>
                    <a:pt x="13705" y="3044"/>
                  </a:cubicBezTo>
                  <a:cubicBezTo>
                    <a:pt x="13733" y="3043"/>
                    <a:pt x="13751" y="2992"/>
                    <a:pt x="13747" y="2929"/>
                  </a:cubicBezTo>
                  <a:cubicBezTo>
                    <a:pt x="13742" y="2866"/>
                    <a:pt x="13715" y="2816"/>
                    <a:pt x="13688" y="2816"/>
                  </a:cubicBezTo>
                  <a:close/>
                  <a:moveTo>
                    <a:pt x="13844" y="2816"/>
                  </a:moveTo>
                  <a:cubicBezTo>
                    <a:pt x="13817" y="2817"/>
                    <a:pt x="13798" y="2868"/>
                    <a:pt x="13803" y="2931"/>
                  </a:cubicBezTo>
                  <a:cubicBezTo>
                    <a:pt x="13807" y="2994"/>
                    <a:pt x="13834" y="3045"/>
                    <a:pt x="13861" y="3044"/>
                  </a:cubicBezTo>
                  <a:cubicBezTo>
                    <a:pt x="13889" y="3043"/>
                    <a:pt x="13908" y="2992"/>
                    <a:pt x="13903" y="2929"/>
                  </a:cubicBezTo>
                  <a:cubicBezTo>
                    <a:pt x="13898" y="2866"/>
                    <a:pt x="13872" y="2815"/>
                    <a:pt x="13844" y="2816"/>
                  </a:cubicBezTo>
                  <a:close/>
                  <a:moveTo>
                    <a:pt x="13981" y="2816"/>
                  </a:moveTo>
                  <a:cubicBezTo>
                    <a:pt x="13953" y="2817"/>
                    <a:pt x="13935" y="2868"/>
                    <a:pt x="13940" y="2931"/>
                  </a:cubicBezTo>
                  <a:cubicBezTo>
                    <a:pt x="13944" y="2994"/>
                    <a:pt x="13971" y="3045"/>
                    <a:pt x="13999" y="3044"/>
                  </a:cubicBezTo>
                  <a:cubicBezTo>
                    <a:pt x="14027" y="3043"/>
                    <a:pt x="14045" y="2992"/>
                    <a:pt x="14040" y="2929"/>
                  </a:cubicBezTo>
                  <a:cubicBezTo>
                    <a:pt x="14035" y="2866"/>
                    <a:pt x="14009" y="2815"/>
                    <a:pt x="13981" y="2816"/>
                  </a:cubicBezTo>
                  <a:close/>
                  <a:moveTo>
                    <a:pt x="14117" y="2816"/>
                  </a:moveTo>
                  <a:cubicBezTo>
                    <a:pt x="14090" y="2817"/>
                    <a:pt x="14071" y="2868"/>
                    <a:pt x="14076" y="2931"/>
                  </a:cubicBezTo>
                  <a:cubicBezTo>
                    <a:pt x="14081" y="2994"/>
                    <a:pt x="14108" y="3045"/>
                    <a:pt x="14136" y="3044"/>
                  </a:cubicBezTo>
                  <a:cubicBezTo>
                    <a:pt x="14163" y="3043"/>
                    <a:pt x="14182" y="2992"/>
                    <a:pt x="14177" y="2929"/>
                  </a:cubicBezTo>
                  <a:cubicBezTo>
                    <a:pt x="14172" y="2866"/>
                    <a:pt x="14145" y="2815"/>
                    <a:pt x="14117" y="2816"/>
                  </a:cubicBezTo>
                  <a:close/>
                  <a:moveTo>
                    <a:pt x="14274" y="2816"/>
                  </a:moveTo>
                  <a:cubicBezTo>
                    <a:pt x="14246" y="2817"/>
                    <a:pt x="14228" y="2868"/>
                    <a:pt x="14233" y="2931"/>
                  </a:cubicBezTo>
                  <a:cubicBezTo>
                    <a:pt x="14238" y="2994"/>
                    <a:pt x="14265" y="3045"/>
                    <a:pt x="14293" y="3044"/>
                  </a:cubicBezTo>
                  <a:cubicBezTo>
                    <a:pt x="14320" y="3043"/>
                    <a:pt x="14338" y="2992"/>
                    <a:pt x="14333" y="2929"/>
                  </a:cubicBezTo>
                  <a:cubicBezTo>
                    <a:pt x="14328" y="2866"/>
                    <a:pt x="14301" y="2815"/>
                    <a:pt x="14274" y="2816"/>
                  </a:cubicBezTo>
                  <a:close/>
                  <a:moveTo>
                    <a:pt x="14411" y="2816"/>
                  </a:moveTo>
                  <a:cubicBezTo>
                    <a:pt x="14383" y="2817"/>
                    <a:pt x="14365" y="2868"/>
                    <a:pt x="14370" y="2931"/>
                  </a:cubicBezTo>
                  <a:cubicBezTo>
                    <a:pt x="14376" y="2994"/>
                    <a:pt x="14402" y="3045"/>
                    <a:pt x="14430" y="3044"/>
                  </a:cubicBezTo>
                  <a:cubicBezTo>
                    <a:pt x="14457" y="3043"/>
                    <a:pt x="14476" y="2992"/>
                    <a:pt x="14470" y="2929"/>
                  </a:cubicBezTo>
                  <a:cubicBezTo>
                    <a:pt x="14465" y="2866"/>
                    <a:pt x="14438" y="2815"/>
                    <a:pt x="14411" y="2816"/>
                  </a:cubicBezTo>
                  <a:close/>
                  <a:moveTo>
                    <a:pt x="14566" y="2816"/>
                  </a:moveTo>
                  <a:cubicBezTo>
                    <a:pt x="14539" y="2817"/>
                    <a:pt x="14521" y="2868"/>
                    <a:pt x="14527" y="2931"/>
                  </a:cubicBezTo>
                  <a:cubicBezTo>
                    <a:pt x="14532" y="2994"/>
                    <a:pt x="14559" y="3045"/>
                    <a:pt x="14587" y="3044"/>
                  </a:cubicBezTo>
                  <a:cubicBezTo>
                    <a:pt x="14614" y="3043"/>
                    <a:pt x="14632" y="2992"/>
                    <a:pt x="14627" y="2929"/>
                  </a:cubicBezTo>
                  <a:cubicBezTo>
                    <a:pt x="14621" y="2866"/>
                    <a:pt x="14594" y="2815"/>
                    <a:pt x="14566" y="2816"/>
                  </a:cubicBezTo>
                  <a:close/>
                  <a:moveTo>
                    <a:pt x="14703" y="2816"/>
                  </a:moveTo>
                  <a:cubicBezTo>
                    <a:pt x="14676" y="2817"/>
                    <a:pt x="14658" y="2868"/>
                    <a:pt x="14664" y="2931"/>
                  </a:cubicBezTo>
                  <a:cubicBezTo>
                    <a:pt x="14669" y="2994"/>
                    <a:pt x="14696" y="3045"/>
                    <a:pt x="14724" y="3044"/>
                  </a:cubicBezTo>
                  <a:cubicBezTo>
                    <a:pt x="14752" y="3043"/>
                    <a:pt x="14769" y="2992"/>
                    <a:pt x="14764" y="2929"/>
                  </a:cubicBezTo>
                  <a:cubicBezTo>
                    <a:pt x="14758" y="2866"/>
                    <a:pt x="14731" y="2816"/>
                    <a:pt x="14703" y="2816"/>
                  </a:cubicBezTo>
                  <a:close/>
                  <a:moveTo>
                    <a:pt x="14840" y="2816"/>
                  </a:moveTo>
                  <a:cubicBezTo>
                    <a:pt x="14812" y="2817"/>
                    <a:pt x="14795" y="2868"/>
                    <a:pt x="14800" y="2931"/>
                  </a:cubicBezTo>
                  <a:cubicBezTo>
                    <a:pt x="14806" y="2994"/>
                    <a:pt x="14833" y="3045"/>
                    <a:pt x="14861" y="3044"/>
                  </a:cubicBezTo>
                  <a:cubicBezTo>
                    <a:pt x="14889" y="3043"/>
                    <a:pt x="14907" y="2992"/>
                    <a:pt x="14901" y="2929"/>
                  </a:cubicBezTo>
                  <a:cubicBezTo>
                    <a:pt x="14895" y="2866"/>
                    <a:pt x="14868" y="2816"/>
                    <a:pt x="14840" y="2816"/>
                  </a:cubicBezTo>
                  <a:close/>
                  <a:moveTo>
                    <a:pt x="14996" y="2816"/>
                  </a:moveTo>
                  <a:cubicBezTo>
                    <a:pt x="14968" y="2817"/>
                    <a:pt x="14951" y="2868"/>
                    <a:pt x="14957" y="2931"/>
                  </a:cubicBezTo>
                  <a:cubicBezTo>
                    <a:pt x="14963" y="2994"/>
                    <a:pt x="14990" y="3045"/>
                    <a:pt x="15018" y="3044"/>
                  </a:cubicBezTo>
                  <a:cubicBezTo>
                    <a:pt x="15046" y="3043"/>
                    <a:pt x="15063" y="2992"/>
                    <a:pt x="15057" y="2929"/>
                  </a:cubicBezTo>
                  <a:cubicBezTo>
                    <a:pt x="15051" y="2866"/>
                    <a:pt x="15024" y="2816"/>
                    <a:pt x="14996" y="2816"/>
                  </a:cubicBezTo>
                  <a:close/>
                  <a:moveTo>
                    <a:pt x="15133" y="2816"/>
                  </a:moveTo>
                  <a:cubicBezTo>
                    <a:pt x="15105" y="2817"/>
                    <a:pt x="15088" y="2868"/>
                    <a:pt x="15094" y="2931"/>
                  </a:cubicBezTo>
                  <a:cubicBezTo>
                    <a:pt x="15100" y="2994"/>
                    <a:pt x="15127" y="3045"/>
                    <a:pt x="15155" y="3044"/>
                  </a:cubicBezTo>
                  <a:cubicBezTo>
                    <a:pt x="15182" y="3043"/>
                    <a:pt x="15200" y="2992"/>
                    <a:pt x="15194" y="2929"/>
                  </a:cubicBezTo>
                  <a:cubicBezTo>
                    <a:pt x="15188" y="2866"/>
                    <a:pt x="15160" y="2815"/>
                    <a:pt x="15133" y="2816"/>
                  </a:cubicBezTo>
                  <a:close/>
                  <a:moveTo>
                    <a:pt x="9980" y="2866"/>
                  </a:moveTo>
                  <a:cubicBezTo>
                    <a:pt x="9952" y="2867"/>
                    <a:pt x="9931" y="2919"/>
                    <a:pt x="9931" y="2981"/>
                  </a:cubicBezTo>
                  <a:cubicBezTo>
                    <a:pt x="9932" y="3044"/>
                    <a:pt x="9955" y="3093"/>
                    <a:pt x="9982" y="3093"/>
                  </a:cubicBezTo>
                  <a:cubicBezTo>
                    <a:pt x="10010" y="3092"/>
                    <a:pt x="10032" y="3041"/>
                    <a:pt x="10031" y="2978"/>
                  </a:cubicBezTo>
                  <a:cubicBezTo>
                    <a:pt x="10031" y="2915"/>
                    <a:pt x="10008" y="2866"/>
                    <a:pt x="9980" y="2866"/>
                  </a:cubicBezTo>
                  <a:close/>
                  <a:moveTo>
                    <a:pt x="10136" y="2866"/>
                  </a:moveTo>
                  <a:cubicBezTo>
                    <a:pt x="10109" y="2867"/>
                    <a:pt x="10087" y="2919"/>
                    <a:pt x="10088" y="2981"/>
                  </a:cubicBezTo>
                  <a:cubicBezTo>
                    <a:pt x="10088" y="3044"/>
                    <a:pt x="10111" y="3093"/>
                    <a:pt x="10139" y="3093"/>
                  </a:cubicBezTo>
                  <a:cubicBezTo>
                    <a:pt x="10167" y="3092"/>
                    <a:pt x="10189" y="3041"/>
                    <a:pt x="10188" y="2978"/>
                  </a:cubicBezTo>
                  <a:cubicBezTo>
                    <a:pt x="10187" y="2915"/>
                    <a:pt x="10164" y="2866"/>
                    <a:pt x="10136" y="2866"/>
                  </a:cubicBezTo>
                  <a:close/>
                  <a:moveTo>
                    <a:pt x="10273" y="2866"/>
                  </a:moveTo>
                  <a:cubicBezTo>
                    <a:pt x="10246" y="2867"/>
                    <a:pt x="10224" y="2919"/>
                    <a:pt x="10224" y="2981"/>
                  </a:cubicBezTo>
                  <a:cubicBezTo>
                    <a:pt x="10225" y="3044"/>
                    <a:pt x="10249" y="3093"/>
                    <a:pt x="10276" y="3093"/>
                  </a:cubicBezTo>
                  <a:cubicBezTo>
                    <a:pt x="10304" y="3092"/>
                    <a:pt x="10326" y="3041"/>
                    <a:pt x="10325" y="2978"/>
                  </a:cubicBezTo>
                  <a:cubicBezTo>
                    <a:pt x="10324" y="2915"/>
                    <a:pt x="10301" y="2866"/>
                    <a:pt x="10273" y="2866"/>
                  </a:cubicBezTo>
                  <a:close/>
                  <a:moveTo>
                    <a:pt x="10410" y="2866"/>
                  </a:moveTo>
                  <a:cubicBezTo>
                    <a:pt x="10382" y="2867"/>
                    <a:pt x="10360" y="2919"/>
                    <a:pt x="10361" y="2981"/>
                  </a:cubicBezTo>
                  <a:cubicBezTo>
                    <a:pt x="10362" y="3044"/>
                    <a:pt x="10386" y="3093"/>
                    <a:pt x="10413" y="3093"/>
                  </a:cubicBezTo>
                  <a:cubicBezTo>
                    <a:pt x="10441" y="3092"/>
                    <a:pt x="10462" y="3041"/>
                    <a:pt x="10461" y="2978"/>
                  </a:cubicBezTo>
                  <a:cubicBezTo>
                    <a:pt x="10460" y="2915"/>
                    <a:pt x="10437" y="2866"/>
                    <a:pt x="10410" y="2866"/>
                  </a:cubicBezTo>
                  <a:close/>
                  <a:moveTo>
                    <a:pt x="10566" y="2866"/>
                  </a:moveTo>
                  <a:cubicBezTo>
                    <a:pt x="10538" y="2867"/>
                    <a:pt x="10517" y="2919"/>
                    <a:pt x="10518" y="2981"/>
                  </a:cubicBezTo>
                  <a:cubicBezTo>
                    <a:pt x="10519" y="3044"/>
                    <a:pt x="10542" y="3093"/>
                    <a:pt x="10570" y="3093"/>
                  </a:cubicBezTo>
                  <a:cubicBezTo>
                    <a:pt x="10597" y="3092"/>
                    <a:pt x="10619" y="3041"/>
                    <a:pt x="10618" y="2978"/>
                  </a:cubicBezTo>
                  <a:cubicBezTo>
                    <a:pt x="10617" y="2915"/>
                    <a:pt x="10594" y="2866"/>
                    <a:pt x="10566" y="2866"/>
                  </a:cubicBezTo>
                  <a:close/>
                  <a:moveTo>
                    <a:pt x="10702" y="2866"/>
                  </a:moveTo>
                  <a:cubicBezTo>
                    <a:pt x="10675" y="2867"/>
                    <a:pt x="10653" y="2919"/>
                    <a:pt x="10655" y="2981"/>
                  </a:cubicBezTo>
                  <a:cubicBezTo>
                    <a:pt x="10656" y="3044"/>
                    <a:pt x="10679" y="3093"/>
                    <a:pt x="10707" y="3093"/>
                  </a:cubicBezTo>
                  <a:cubicBezTo>
                    <a:pt x="10735" y="3092"/>
                    <a:pt x="10756" y="3041"/>
                    <a:pt x="10755" y="2978"/>
                  </a:cubicBezTo>
                  <a:cubicBezTo>
                    <a:pt x="10753" y="2916"/>
                    <a:pt x="10730" y="2866"/>
                    <a:pt x="10702" y="2866"/>
                  </a:cubicBezTo>
                  <a:close/>
                  <a:moveTo>
                    <a:pt x="10859" y="2866"/>
                  </a:moveTo>
                  <a:cubicBezTo>
                    <a:pt x="10831" y="2867"/>
                    <a:pt x="10810" y="2919"/>
                    <a:pt x="10811" y="2981"/>
                  </a:cubicBezTo>
                  <a:cubicBezTo>
                    <a:pt x="10812" y="3044"/>
                    <a:pt x="10836" y="3093"/>
                    <a:pt x="10864" y="3093"/>
                  </a:cubicBezTo>
                  <a:cubicBezTo>
                    <a:pt x="10892" y="3092"/>
                    <a:pt x="10913" y="3041"/>
                    <a:pt x="10911" y="2978"/>
                  </a:cubicBezTo>
                  <a:cubicBezTo>
                    <a:pt x="10910" y="2915"/>
                    <a:pt x="10886" y="2866"/>
                    <a:pt x="10859" y="2866"/>
                  </a:cubicBezTo>
                  <a:close/>
                  <a:moveTo>
                    <a:pt x="10995" y="2866"/>
                  </a:moveTo>
                  <a:cubicBezTo>
                    <a:pt x="10967" y="2867"/>
                    <a:pt x="10946" y="2919"/>
                    <a:pt x="10948" y="2981"/>
                  </a:cubicBezTo>
                  <a:cubicBezTo>
                    <a:pt x="10949" y="3044"/>
                    <a:pt x="10973" y="3093"/>
                    <a:pt x="11001" y="3093"/>
                  </a:cubicBezTo>
                  <a:cubicBezTo>
                    <a:pt x="11029" y="3092"/>
                    <a:pt x="11050" y="3041"/>
                    <a:pt x="11048" y="2978"/>
                  </a:cubicBezTo>
                  <a:cubicBezTo>
                    <a:pt x="11046" y="2915"/>
                    <a:pt x="11022" y="2866"/>
                    <a:pt x="10995" y="2866"/>
                  </a:cubicBezTo>
                  <a:close/>
                  <a:moveTo>
                    <a:pt x="11132" y="2866"/>
                  </a:moveTo>
                  <a:cubicBezTo>
                    <a:pt x="11104" y="2867"/>
                    <a:pt x="11083" y="2919"/>
                    <a:pt x="11085" y="2981"/>
                  </a:cubicBezTo>
                  <a:cubicBezTo>
                    <a:pt x="11086" y="3044"/>
                    <a:pt x="11110" y="3093"/>
                    <a:pt x="11138" y="3093"/>
                  </a:cubicBezTo>
                  <a:cubicBezTo>
                    <a:pt x="11165" y="3092"/>
                    <a:pt x="11187" y="3041"/>
                    <a:pt x="11185" y="2978"/>
                  </a:cubicBezTo>
                  <a:cubicBezTo>
                    <a:pt x="11183" y="2915"/>
                    <a:pt x="11159" y="2866"/>
                    <a:pt x="11132" y="2866"/>
                  </a:cubicBezTo>
                  <a:close/>
                  <a:moveTo>
                    <a:pt x="11268" y="2866"/>
                  </a:moveTo>
                  <a:cubicBezTo>
                    <a:pt x="11240" y="2867"/>
                    <a:pt x="11220" y="2919"/>
                    <a:pt x="11221" y="2981"/>
                  </a:cubicBezTo>
                  <a:cubicBezTo>
                    <a:pt x="11223" y="3044"/>
                    <a:pt x="11247" y="3093"/>
                    <a:pt x="11275" y="3093"/>
                  </a:cubicBezTo>
                  <a:cubicBezTo>
                    <a:pt x="11303" y="3092"/>
                    <a:pt x="11324" y="3041"/>
                    <a:pt x="11322" y="2978"/>
                  </a:cubicBezTo>
                  <a:cubicBezTo>
                    <a:pt x="11320" y="2915"/>
                    <a:pt x="11296" y="2866"/>
                    <a:pt x="11268" y="2866"/>
                  </a:cubicBezTo>
                  <a:close/>
                  <a:moveTo>
                    <a:pt x="11424" y="2866"/>
                  </a:moveTo>
                  <a:cubicBezTo>
                    <a:pt x="11397" y="2867"/>
                    <a:pt x="11376" y="2919"/>
                    <a:pt x="11378" y="2981"/>
                  </a:cubicBezTo>
                  <a:cubicBezTo>
                    <a:pt x="11380" y="3044"/>
                    <a:pt x="11404" y="3093"/>
                    <a:pt x="11432" y="3093"/>
                  </a:cubicBezTo>
                  <a:cubicBezTo>
                    <a:pt x="11459" y="3092"/>
                    <a:pt x="11480" y="3040"/>
                    <a:pt x="11478" y="2978"/>
                  </a:cubicBezTo>
                  <a:cubicBezTo>
                    <a:pt x="11476" y="2915"/>
                    <a:pt x="11452" y="2866"/>
                    <a:pt x="11424" y="2866"/>
                  </a:cubicBezTo>
                  <a:close/>
                  <a:moveTo>
                    <a:pt x="11561" y="2866"/>
                  </a:moveTo>
                  <a:cubicBezTo>
                    <a:pt x="11534" y="2867"/>
                    <a:pt x="11513" y="2919"/>
                    <a:pt x="11515" y="2981"/>
                  </a:cubicBezTo>
                  <a:cubicBezTo>
                    <a:pt x="11517" y="3044"/>
                    <a:pt x="11541" y="3093"/>
                    <a:pt x="11569" y="3093"/>
                  </a:cubicBezTo>
                  <a:cubicBezTo>
                    <a:pt x="11597" y="3092"/>
                    <a:pt x="11617" y="3041"/>
                    <a:pt x="11615" y="2978"/>
                  </a:cubicBezTo>
                  <a:cubicBezTo>
                    <a:pt x="11613" y="2915"/>
                    <a:pt x="11589" y="2866"/>
                    <a:pt x="11561" y="2866"/>
                  </a:cubicBezTo>
                  <a:close/>
                  <a:moveTo>
                    <a:pt x="11697" y="2866"/>
                  </a:moveTo>
                  <a:cubicBezTo>
                    <a:pt x="11670" y="2867"/>
                    <a:pt x="11649" y="2919"/>
                    <a:pt x="11652" y="2981"/>
                  </a:cubicBezTo>
                  <a:cubicBezTo>
                    <a:pt x="11654" y="3044"/>
                    <a:pt x="11678" y="3093"/>
                    <a:pt x="11706" y="3093"/>
                  </a:cubicBezTo>
                  <a:cubicBezTo>
                    <a:pt x="11734" y="3092"/>
                    <a:pt x="11754" y="3041"/>
                    <a:pt x="11752" y="2978"/>
                  </a:cubicBezTo>
                  <a:cubicBezTo>
                    <a:pt x="11749" y="2915"/>
                    <a:pt x="11725" y="2866"/>
                    <a:pt x="11697" y="2866"/>
                  </a:cubicBezTo>
                  <a:close/>
                  <a:moveTo>
                    <a:pt x="11854" y="2866"/>
                  </a:moveTo>
                  <a:cubicBezTo>
                    <a:pt x="11826" y="2867"/>
                    <a:pt x="11805" y="2919"/>
                    <a:pt x="11808" y="2981"/>
                  </a:cubicBezTo>
                  <a:cubicBezTo>
                    <a:pt x="11810" y="3044"/>
                    <a:pt x="11835" y="3093"/>
                    <a:pt x="11863" y="3093"/>
                  </a:cubicBezTo>
                  <a:cubicBezTo>
                    <a:pt x="11891" y="3092"/>
                    <a:pt x="11911" y="3041"/>
                    <a:pt x="11908" y="2978"/>
                  </a:cubicBezTo>
                  <a:cubicBezTo>
                    <a:pt x="11906" y="2915"/>
                    <a:pt x="11881" y="2866"/>
                    <a:pt x="11854" y="2866"/>
                  </a:cubicBezTo>
                  <a:close/>
                  <a:moveTo>
                    <a:pt x="11990" y="2866"/>
                  </a:moveTo>
                  <a:cubicBezTo>
                    <a:pt x="11962" y="2867"/>
                    <a:pt x="11942" y="2918"/>
                    <a:pt x="11945" y="2981"/>
                  </a:cubicBezTo>
                  <a:cubicBezTo>
                    <a:pt x="11947" y="3044"/>
                    <a:pt x="11972" y="3093"/>
                    <a:pt x="12000" y="3093"/>
                  </a:cubicBezTo>
                  <a:cubicBezTo>
                    <a:pt x="12028" y="3092"/>
                    <a:pt x="12048" y="3042"/>
                    <a:pt x="12045" y="2980"/>
                  </a:cubicBezTo>
                  <a:cubicBezTo>
                    <a:pt x="12042" y="2917"/>
                    <a:pt x="12018" y="2866"/>
                    <a:pt x="11990" y="2866"/>
                  </a:cubicBezTo>
                  <a:close/>
                  <a:moveTo>
                    <a:pt x="12127" y="2866"/>
                  </a:moveTo>
                  <a:cubicBezTo>
                    <a:pt x="12099" y="2867"/>
                    <a:pt x="12079" y="2919"/>
                    <a:pt x="12082" y="2981"/>
                  </a:cubicBezTo>
                  <a:cubicBezTo>
                    <a:pt x="12084" y="3044"/>
                    <a:pt x="12110" y="3093"/>
                    <a:pt x="12137" y="3093"/>
                  </a:cubicBezTo>
                  <a:cubicBezTo>
                    <a:pt x="12165" y="3092"/>
                    <a:pt x="12185" y="3042"/>
                    <a:pt x="12182" y="2980"/>
                  </a:cubicBezTo>
                  <a:cubicBezTo>
                    <a:pt x="12180" y="2917"/>
                    <a:pt x="12155" y="2866"/>
                    <a:pt x="12127" y="2866"/>
                  </a:cubicBezTo>
                  <a:close/>
                  <a:moveTo>
                    <a:pt x="12263" y="2866"/>
                  </a:moveTo>
                  <a:cubicBezTo>
                    <a:pt x="12235" y="2867"/>
                    <a:pt x="12216" y="2918"/>
                    <a:pt x="12219" y="2981"/>
                  </a:cubicBezTo>
                  <a:cubicBezTo>
                    <a:pt x="12222" y="3044"/>
                    <a:pt x="12246" y="3093"/>
                    <a:pt x="12274" y="3093"/>
                  </a:cubicBezTo>
                  <a:cubicBezTo>
                    <a:pt x="12302" y="3092"/>
                    <a:pt x="12322" y="3042"/>
                    <a:pt x="12319" y="2980"/>
                  </a:cubicBezTo>
                  <a:cubicBezTo>
                    <a:pt x="12316" y="2917"/>
                    <a:pt x="12291" y="2866"/>
                    <a:pt x="12263" y="2866"/>
                  </a:cubicBezTo>
                  <a:close/>
                  <a:moveTo>
                    <a:pt x="12400" y="2866"/>
                  </a:moveTo>
                  <a:cubicBezTo>
                    <a:pt x="12372" y="2867"/>
                    <a:pt x="12353" y="2918"/>
                    <a:pt x="12356" y="2981"/>
                  </a:cubicBezTo>
                  <a:cubicBezTo>
                    <a:pt x="12359" y="3044"/>
                    <a:pt x="12384" y="3093"/>
                    <a:pt x="12412" y="3093"/>
                  </a:cubicBezTo>
                  <a:cubicBezTo>
                    <a:pt x="12439" y="3092"/>
                    <a:pt x="12459" y="3042"/>
                    <a:pt x="12456" y="2980"/>
                  </a:cubicBezTo>
                  <a:cubicBezTo>
                    <a:pt x="12452" y="2917"/>
                    <a:pt x="12428" y="2866"/>
                    <a:pt x="12400" y="2866"/>
                  </a:cubicBezTo>
                  <a:close/>
                  <a:moveTo>
                    <a:pt x="12556" y="2866"/>
                  </a:moveTo>
                  <a:cubicBezTo>
                    <a:pt x="12529" y="2867"/>
                    <a:pt x="12509" y="2918"/>
                    <a:pt x="12512" y="2981"/>
                  </a:cubicBezTo>
                  <a:cubicBezTo>
                    <a:pt x="12516" y="3044"/>
                    <a:pt x="12540" y="3093"/>
                    <a:pt x="12568" y="3093"/>
                  </a:cubicBezTo>
                  <a:cubicBezTo>
                    <a:pt x="12596" y="3092"/>
                    <a:pt x="12616" y="3042"/>
                    <a:pt x="12613" y="2980"/>
                  </a:cubicBezTo>
                  <a:cubicBezTo>
                    <a:pt x="12609" y="2917"/>
                    <a:pt x="12584" y="2866"/>
                    <a:pt x="12556" y="2866"/>
                  </a:cubicBezTo>
                  <a:close/>
                  <a:moveTo>
                    <a:pt x="12693" y="2866"/>
                  </a:moveTo>
                  <a:cubicBezTo>
                    <a:pt x="12665" y="2867"/>
                    <a:pt x="12646" y="2918"/>
                    <a:pt x="12649" y="2981"/>
                  </a:cubicBezTo>
                  <a:cubicBezTo>
                    <a:pt x="12653" y="3044"/>
                    <a:pt x="12678" y="3093"/>
                    <a:pt x="12705" y="3093"/>
                  </a:cubicBezTo>
                  <a:cubicBezTo>
                    <a:pt x="12733" y="3092"/>
                    <a:pt x="12753" y="3042"/>
                    <a:pt x="12749" y="2980"/>
                  </a:cubicBezTo>
                  <a:cubicBezTo>
                    <a:pt x="12746" y="2917"/>
                    <a:pt x="12720" y="2866"/>
                    <a:pt x="12693" y="2866"/>
                  </a:cubicBezTo>
                  <a:close/>
                  <a:moveTo>
                    <a:pt x="12849" y="2866"/>
                  </a:moveTo>
                  <a:cubicBezTo>
                    <a:pt x="12821" y="2867"/>
                    <a:pt x="12802" y="2918"/>
                    <a:pt x="12806" y="2981"/>
                  </a:cubicBezTo>
                  <a:cubicBezTo>
                    <a:pt x="12809" y="3044"/>
                    <a:pt x="12835" y="3095"/>
                    <a:pt x="12862" y="3094"/>
                  </a:cubicBezTo>
                  <a:cubicBezTo>
                    <a:pt x="12890" y="3094"/>
                    <a:pt x="12910" y="3042"/>
                    <a:pt x="12906" y="2980"/>
                  </a:cubicBezTo>
                  <a:cubicBezTo>
                    <a:pt x="12902" y="2917"/>
                    <a:pt x="12877" y="2866"/>
                    <a:pt x="12849" y="2866"/>
                  </a:cubicBezTo>
                  <a:close/>
                  <a:moveTo>
                    <a:pt x="8985" y="2917"/>
                  </a:moveTo>
                  <a:cubicBezTo>
                    <a:pt x="8958" y="2917"/>
                    <a:pt x="8935" y="2969"/>
                    <a:pt x="8934" y="3031"/>
                  </a:cubicBezTo>
                  <a:cubicBezTo>
                    <a:pt x="8933" y="3094"/>
                    <a:pt x="8955" y="3144"/>
                    <a:pt x="8983" y="3143"/>
                  </a:cubicBezTo>
                  <a:cubicBezTo>
                    <a:pt x="9011" y="3142"/>
                    <a:pt x="9034" y="3091"/>
                    <a:pt x="9034" y="3028"/>
                  </a:cubicBezTo>
                  <a:cubicBezTo>
                    <a:pt x="9035" y="2966"/>
                    <a:pt x="9013" y="2916"/>
                    <a:pt x="8985" y="2917"/>
                  </a:cubicBezTo>
                  <a:close/>
                  <a:moveTo>
                    <a:pt x="9122" y="2917"/>
                  </a:moveTo>
                  <a:cubicBezTo>
                    <a:pt x="9094" y="2917"/>
                    <a:pt x="9071" y="2969"/>
                    <a:pt x="9071" y="3031"/>
                  </a:cubicBezTo>
                  <a:cubicBezTo>
                    <a:pt x="9070" y="3094"/>
                    <a:pt x="9093" y="3144"/>
                    <a:pt x="9120" y="3143"/>
                  </a:cubicBezTo>
                  <a:cubicBezTo>
                    <a:pt x="9148" y="3142"/>
                    <a:pt x="9171" y="3091"/>
                    <a:pt x="9171" y="3028"/>
                  </a:cubicBezTo>
                  <a:cubicBezTo>
                    <a:pt x="9172" y="2966"/>
                    <a:pt x="9149" y="2916"/>
                    <a:pt x="9122" y="2917"/>
                  </a:cubicBezTo>
                  <a:close/>
                  <a:moveTo>
                    <a:pt x="9278" y="2917"/>
                  </a:moveTo>
                  <a:cubicBezTo>
                    <a:pt x="9250" y="2917"/>
                    <a:pt x="9228" y="2969"/>
                    <a:pt x="9227" y="3031"/>
                  </a:cubicBezTo>
                  <a:cubicBezTo>
                    <a:pt x="9227" y="3094"/>
                    <a:pt x="9249" y="3144"/>
                    <a:pt x="9277" y="3143"/>
                  </a:cubicBezTo>
                  <a:cubicBezTo>
                    <a:pt x="9305" y="3142"/>
                    <a:pt x="9327" y="3091"/>
                    <a:pt x="9328" y="3028"/>
                  </a:cubicBezTo>
                  <a:cubicBezTo>
                    <a:pt x="9328" y="2966"/>
                    <a:pt x="9306" y="2916"/>
                    <a:pt x="9278" y="2917"/>
                  </a:cubicBezTo>
                  <a:close/>
                  <a:moveTo>
                    <a:pt x="9414" y="2917"/>
                  </a:moveTo>
                  <a:cubicBezTo>
                    <a:pt x="9387" y="2917"/>
                    <a:pt x="9364" y="2969"/>
                    <a:pt x="9364" y="3031"/>
                  </a:cubicBezTo>
                  <a:cubicBezTo>
                    <a:pt x="9364" y="3094"/>
                    <a:pt x="9387" y="3144"/>
                    <a:pt x="9414" y="3143"/>
                  </a:cubicBezTo>
                  <a:cubicBezTo>
                    <a:pt x="9442" y="3142"/>
                    <a:pt x="9464" y="3091"/>
                    <a:pt x="9464" y="3028"/>
                  </a:cubicBezTo>
                  <a:cubicBezTo>
                    <a:pt x="9464" y="2966"/>
                    <a:pt x="9442" y="2916"/>
                    <a:pt x="9414" y="2917"/>
                  </a:cubicBezTo>
                  <a:close/>
                  <a:moveTo>
                    <a:pt x="9551" y="2917"/>
                  </a:moveTo>
                  <a:cubicBezTo>
                    <a:pt x="9524" y="2917"/>
                    <a:pt x="9501" y="2969"/>
                    <a:pt x="9501" y="3031"/>
                  </a:cubicBezTo>
                  <a:cubicBezTo>
                    <a:pt x="9501" y="3094"/>
                    <a:pt x="9523" y="3144"/>
                    <a:pt x="9551" y="3143"/>
                  </a:cubicBezTo>
                  <a:cubicBezTo>
                    <a:pt x="9579" y="3142"/>
                    <a:pt x="9601" y="3091"/>
                    <a:pt x="9601" y="3028"/>
                  </a:cubicBezTo>
                  <a:cubicBezTo>
                    <a:pt x="9601" y="2966"/>
                    <a:pt x="9579" y="2916"/>
                    <a:pt x="9551" y="2917"/>
                  </a:cubicBezTo>
                  <a:close/>
                  <a:moveTo>
                    <a:pt x="9844" y="2917"/>
                  </a:moveTo>
                  <a:cubicBezTo>
                    <a:pt x="9816" y="2917"/>
                    <a:pt x="9794" y="2969"/>
                    <a:pt x="9794" y="3031"/>
                  </a:cubicBezTo>
                  <a:cubicBezTo>
                    <a:pt x="9795" y="3094"/>
                    <a:pt x="9817" y="3144"/>
                    <a:pt x="9845" y="3143"/>
                  </a:cubicBezTo>
                  <a:cubicBezTo>
                    <a:pt x="9873" y="3142"/>
                    <a:pt x="9895" y="3091"/>
                    <a:pt x="9895" y="3028"/>
                  </a:cubicBezTo>
                  <a:cubicBezTo>
                    <a:pt x="9894" y="2966"/>
                    <a:pt x="9871" y="2916"/>
                    <a:pt x="9844" y="2917"/>
                  </a:cubicBezTo>
                  <a:close/>
                  <a:moveTo>
                    <a:pt x="6273" y="2967"/>
                  </a:moveTo>
                  <a:cubicBezTo>
                    <a:pt x="6246" y="2968"/>
                    <a:pt x="6221" y="3018"/>
                    <a:pt x="6217" y="3080"/>
                  </a:cubicBezTo>
                  <a:cubicBezTo>
                    <a:pt x="6214" y="3142"/>
                    <a:pt x="6233" y="3192"/>
                    <a:pt x="6261" y="3192"/>
                  </a:cubicBezTo>
                  <a:cubicBezTo>
                    <a:pt x="6288" y="3191"/>
                    <a:pt x="6314" y="3141"/>
                    <a:pt x="6317" y="3079"/>
                  </a:cubicBezTo>
                  <a:cubicBezTo>
                    <a:pt x="6321" y="3016"/>
                    <a:pt x="6301" y="2966"/>
                    <a:pt x="6273" y="2967"/>
                  </a:cubicBezTo>
                  <a:close/>
                  <a:moveTo>
                    <a:pt x="3270" y="3017"/>
                  </a:moveTo>
                  <a:cubicBezTo>
                    <a:pt x="3242" y="3018"/>
                    <a:pt x="3215" y="3068"/>
                    <a:pt x="3208" y="3130"/>
                  </a:cubicBezTo>
                  <a:cubicBezTo>
                    <a:pt x="3201" y="3193"/>
                    <a:pt x="3217" y="3243"/>
                    <a:pt x="3245" y="3242"/>
                  </a:cubicBezTo>
                  <a:cubicBezTo>
                    <a:pt x="3273" y="3241"/>
                    <a:pt x="3301" y="3191"/>
                    <a:pt x="3308" y="3129"/>
                  </a:cubicBezTo>
                  <a:cubicBezTo>
                    <a:pt x="3315" y="3067"/>
                    <a:pt x="3298" y="3017"/>
                    <a:pt x="3270" y="3017"/>
                  </a:cubicBezTo>
                  <a:close/>
                  <a:moveTo>
                    <a:pt x="3426" y="3017"/>
                  </a:moveTo>
                  <a:cubicBezTo>
                    <a:pt x="3398" y="3018"/>
                    <a:pt x="3370" y="3068"/>
                    <a:pt x="3364" y="3130"/>
                  </a:cubicBezTo>
                  <a:cubicBezTo>
                    <a:pt x="3357" y="3192"/>
                    <a:pt x="3374" y="3243"/>
                    <a:pt x="3402" y="3242"/>
                  </a:cubicBezTo>
                  <a:cubicBezTo>
                    <a:pt x="3430" y="3241"/>
                    <a:pt x="3457" y="3191"/>
                    <a:pt x="3464" y="3129"/>
                  </a:cubicBezTo>
                  <a:cubicBezTo>
                    <a:pt x="3470" y="3067"/>
                    <a:pt x="3453" y="3017"/>
                    <a:pt x="3426" y="3017"/>
                  </a:cubicBezTo>
                  <a:close/>
                  <a:moveTo>
                    <a:pt x="3563" y="3017"/>
                  </a:moveTo>
                  <a:cubicBezTo>
                    <a:pt x="3535" y="3018"/>
                    <a:pt x="3507" y="3068"/>
                    <a:pt x="3500" y="3130"/>
                  </a:cubicBezTo>
                  <a:cubicBezTo>
                    <a:pt x="3494" y="3193"/>
                    <a:pt x="3511" y="3243"/>
                    <a:pt x="3539" y="3242"/>
                  </a:cubicBezTo>
                  <a:cubicBezTo>
                    <a:pt x="3567" y="3241"/>
                    <a:pt x="3594" y="3191"/>
                    <a:pt x="3601" y="3129"/>
                  </a:cubicBezTo>
                  <a:cubicBezTo>
                    <a:pt x="3607" y="3067"/>
                    <a:pt x="3590" y="3017"/>
                    <a:pt x="3563" y="3017"/>
                  </a:cubicBezTo>
                  <a:close/>
                  <a:moveTo>
                    <a:pt x="4694" y="3017"/>
                  </a:moveTo>
                  <a:cubicBezTo>
                    <a:pt x="4666" y="3018"/>
                    <a:pt x="4640" y="3068"/>
                    <a:pt x="4634" y="3130"/>
                  </a:cubicBezTo>
                  <a:cubicBezTo>
                    <a:pt x="4629" y="3193"/>
                    <a:pt x="4647" y="3243"/>
                    <a:pt x="4675" y="3242"/>
                  </a:cubicBezTo>
                  <a:cubicBezTo>
                    <a:pt x="4702" y="3241"/>
                    <a:pt x="4729" y="3191"/>
                    <a:pt x="4734" y="3129"/>
                  </a:cubicBezTo>
                  <a:cubicBezTo>
                    <a:pt x="4739" y="3067"/>
                    <a:pt x="4721" y="3017"/>
                    <a:pt x="4694" y="3017"/>
                  </a:cubicBezTo>
                  <a:close/>
                  <a:moveTo>
                    <a:pt x="4850" y="3017"/>
                  </a:moveTo>
                  <a:cubicBezTo>
                    <a:pt x="4822" y="3018"/>
                    <a:pt x="4795" y="3068"/>
                    <a:pt x="4790" y="3130"/>
                  </a:cubicBezTo>
                  <a:cubicBezTo>
                    <a:pt x="4785" y="3192"/>
                    <a:pt x="4803" y="3243"/>
                    <a:pt x="4831" y="3242"/>
                  </a:cubicBezTo>
                  <a:cubicBezTo>
                    <a:pt x="4859" y="3241"/>
                    <a:pt x="4885" y="3191"/>
                    <a:pt x="4890" y="3129"/>
                  </a:cubicBezTo>
                  <a:cubicBezTo>
                    <a:pt x="4895" y="3067"/>
                    <a:pt x="4878" y="3017"/>
                    <a:pt x="4850" y="3017"/>
                  </a:cubicBezTo>
                  <a:close/>
                  <a:moveTo>
                    <a:pt x="404" y="3068"/>
                  </a:moveTo>
                  <a:cubicBezTo>
                    <a:pt x="376" y="3068"/>
                    <a:pt x="345" y="3119"/>
                    <a:pt x="335" y="3181"/>
                  </a:cubicBezTo>
                  <a:cubicBezTo>
                    <a:pt x="325" y="3242"/>
                    <a:pt x="340" y="3291"/>
                    <a:pt x="367" y="3291"/>
                  </a:cubicBezTo>
                  <a:cubicBezTo>
                    <a:pt x="395" y="3290"/>
                    <a:pt x="425" y="3241"/>
                    <a:pt x="435" y="3179"/>
                  </a:cubicBezTo>
                  <a:cubicBezTo>
                    <a:pt x="445" y="3117"/>
                    <a:pt x="431" y="3067"/>
                    <a:pt x="404" y="3068"/>
                  </a:cubicBezTo>
                  <a:close/>
                  <a:moveTo>
                    <a:pt x="559" y="3068"/>
                  </a:moveTo>
                  <a:cubicBezTo>
                    <a:pt x="532" y="3068"/>
                    <a:pt x="501" y="3119"/>
                    <a:pt x="491" y="3181"/>
                  </a:cubicBezTo>
                  <a:cubicBezTo>
                    <a:pt x="482" y="3243"/>
                    <a:pt x="496" y="3291"/>
                    <a:pt x="524" y="3291"/>
                  </a:cubicBezTo>
                  <a:cubicBezTo>
                    <a:pt x="552" y="3290"/>
                    <a:pt x="582" y="3241"/>
                    <a:pt x="592" y="3179"/>
                  </a:cubicBezTo>
                  <a:cubicBezTo>
                    <a:pt x="601" y="3117"/>
                    <a:pt x="587" y="3067"/>
                    <a:pt x="559" y="3068"/>
                  </a:cubicBezTo>
                  <a:close/>
                  <a:moveTo>
                    <a:pt x="696" y="3068"/>
                  </a:moveTo>
                  <a:cubicBezTo>
                    <a:pt x="669" y="3068"/>
                    <a:pt x="638" y="3119"/>
                    <a:pt x="628" y="3181"/>
                  </a:cubicBezTo>
                  <a:cubicBezTo>
                    <a:pt x="619" y="3242"/>
                    <a:pt x="633" y="3293"/>
                    <a:pt x="661" y="3292"/>
                  </a:cubicBezTo>
                  <a:cubicBezTo>
                    <a:pt x="688" y="3292"/>
                    <a:pt x="719" y="3241"/>
                    <a:pt x="729" y="3179"/>
                  </a:cubicBezTo>
                  <a:cubicBezTo>
                    <a:pt x="738" y="3117"/>
                    <a:pt x="724" y="3067"/>
                    <a:pt x="696" y="3068"/>
                  </a:cubicBezTo>
                  <a:close/>
                  <a:moveTo>
                    <a:pt x="1125" y="3068"/>
                  </a:moveTo>
                  <a:cubicBezTo>
                    <a:pt x="1097" y="3068"/>
                    <a:pt x="1067" y="3119"/>
                    <a:pt x="1058" y="3181"/>
                  </a:cubicBezTo>
                  <a:cubicBezTo>
                    <a:pt x="1049" y="3243"/>
                    <a:pt x="1064" y="3293"/>
                    <a:pt x="1091" y="3292"/>
                  </a:cubicBezTo>
                  <a:cubicBezTo>
                    <a:pt x="1119" y="3292"/>
                    <a:pt x="1149" y="3241"/>
                    <a:pt x="1158" y="3179"/>
                  </a:cubicBezTo>
                  <a:cubicBezTo>
                    <a:pt x="1167" y="3117"/>
                    <a:pt x="1153" y="3067"/>
                    <a:pt x="1125" y="3068"/>
                  </a:cubicBezTo>
                  <a:close/>
                  <a:moveTo>
                    <a:pt x="1261" y="3068"/>
                  </a:moveTo>
                  <a:cubicBezTo>
                    <a:pt x="1234" y="3068"/>
                    <a:pt x="1204" y="3119"/>
                    <a:pt x="1195" y="3181"/>
                  </a:cubicBezTo>
                  <a:cubicBezTo>
                    <a:pt x="1186" y="3243"/>
                    <a:pt x="1201" y="3293"/>
                    <a:pt x="1229" y="3292"/>
                  </a:cubicBezTo>
                  <a:cubicBezTo>
                    <a:pt x="1257" y="3292"/>
                    <a:pt x="1286" y="3241"/>
                    <a:pt x="1295" y="3179"/>
                  </a:cubicBezTo>
                  <a:cubicBezTo>
                    <a:pt x="1304" y="3117"/>
                    <a:pt x="1289" y="3067"/>
                    <a:pt x="1261" y="3068"/>
                  </a:cubicBezTo>
                  <a:close/>
                  <a:moveTo>
                    <a:pt x="1418" y="3068"/>
                  </a:moveTo>
                  <a:cubicBezTo>
                    <a:pt x="1390" y="3068"/>
                    <a:pt x="1360" y="3119"/>
                    <a:pt x="1351" y="3181"/>
                  </a:cubicBezTo>
                  <a:cubicBezTo>
                    <a:pt x="1342" y="3243"/>
                    <a:pt x="1358" y="3293"/>
                    <a:pt x="1385" y="3292"/>
                  </a:cubicBezTo>
                  <a:cubicBezTo>
                    <a:pt x="1413" y="3292"/>
                    <a:pt x="1442" y="3241"/>
                    <a:pt x="1451" y="3179"/>
                  </a:cubicBezTo>
                  <a:cubicBezTo>
                    <a:pt x="1460" y="3117"/>
                    <a:pt x="1445" y="3067"/>
                    <a:pt x="1418" y="3068"/>
                  </a:cubicBezTo>
                  <a:close/>
                  <a:moveTo>
                    <a:pt x="1554" y="3068"/>
                  </a:moveTo>
                  <a:cubicBezTo>
                    <a:pt x="1526" y="3068"/>
                    <a:pt x="1497" y="3119"/>
                    <a:pt x="1488" y="3181"/>
                  </a:cubicBezTo>
                  <a:cubicBezTo>
                    <a:pt x="1479" y="3243"/>
                    <a:pt x="1494" y="3293"/>
                    <a:pt x="1522" y="3292"/>
                  </a:cubicBezTo>
                  <a:cubicBezTo>
                    <a:pt x="1550" y="3292"/>
                    <a:pt x="1579" y="3241"/>
                    <a:pt x="1588" y="3179"/>
                  </a:cubicBezTo>
                  <a:cubicBezTo>
                    <a:pt x="1597" y="3117"/>
                    <a:pt x="1582" y="3067"/>
                    <a:pt x="1554" y="3068"/>
                  </a:cubicBezTo>
                  <a:close/>
                  <a:moveTo>
                    <a:pt x="1710" y="3068"/>
                  </a:moveTo>
                  <a:cubicBezTo>
                    <a:pt x="1682" y="3068"/>
                    <a:pt x="1653" y="3119"/>
                    <a:pt x="1644" y="3181"/>
                  </a:cubicBezTo>
                  <a:cubicBezTo>
                    <a:pt x="1636" y="3243"/>
                    <a:pt x="1651" y="3293"/>
                    <a:pt x="1679" y="3292"/>
                  </a:cubicBezTo>
                  <a:cubicBezTo>
                    <a:pt x="1706" y="3292"/>
                    <a:pt x="1736" y="3241"/>
                    <a:pt x="1745" y="3179"/>
                  </a:cubicBezTo>
                  <a:cubicBezTo>
                    <a:pt x="1753" y="3117"/>
                    <a:pt x="1737" y="3067"/>
                    <a:pt x="1710" y="3068"/>
                  </a:cubicBezTo>
                  <a:close/>
                  <a:moveTo>
                    <a:pt x="1847" y="3068"/>
                  </a:moveTo>
                  <a:cubicBezTo>
                    <a:pt x="1819" y="3068"/>
                    <a:pt x="1790" y="3119"/>
                    <a:pt x="1781" y="3181"/>
                  </a:cubicBezTo>
                  <a:cubicBezTo>
                    <a:pt x="1773" y="3243"/>
                    <a:pt x="1788" y="3293"/>
                    <a:pt x="1816" y="3292"/>
                  </a:cubicBezTo>
                  <a:cubicBezTo>
                    <a:pt x="1844" y="3292"/>
                    <a:pt x="1873" y="3241"/>
                    <a:pt x="1881" y="3179"/>
                  </a:cubicBezTo>
                  <a:cubicBezTo>
                    <a:pt x="1890" y="3117"/>
                    <a:pt x="1874" y="3067"/>
                    <a:pt x="1847" y="3068"/>
                  </a:cubicBezTo>
                  <a:close/>
                  <a:moveTo>
                    <a:pt x="1983" y="3068"/>
                  </a:moveTo>
                  <a:cubicBezTo>
                    <a:pt x="1955" y="3068"/>
                    <a:pt x="1926" y="3119"/>
                    <a:pt x="1918" y="3181"/>
                  </a:cubicBezTo>
                  <a:cubicBezTo>
                    <a:pt x="1910" y="3243"/>
                    <a:pt x="1925" y="3293"/>
                    <a:pt x="1953" y="3292"/>
                  </a:cubicBezTo>
                  <a:cubicBezTo>
                    <a:pt x="1981" y="3292"/>
                    <a:pt x="2010" y="3241"/>
                    <a:pt x="2018" y="3179"/>
                  </a:cubicBezTo>
                  <a:cubicBezTo>
                    <a:pt x="2026" y="3117"/>
                    <a:pt x="2010" y="3067"/>
                    <a:pt x="1983" y="3068"/>
                  </a:cubicBezTo>
                  <a:close/>
                  <a:moveTo>
                    <a:pt x="2139" y="3068"/>
                  </a:moveTo>
                  <a:cubicBezTo>
                    <a:pt x="2111" y="3068"/>
                    <a:pt x="2083" y="3119"/>
                    <a:pt x="2074" y="3181"/>
                  </a:cubicBezTo>
                  <a:cubicBezTo>
                    <a:pt x="2066" y="3243"/>
                    <a:pt x="2082" y="3293"/>
                    <a:pt x="2109" y="3292"/>
                  </a:cubicBezTo>
                  <a:cubicBezTo>
                    <a:pt x="2137" y="3292"/>
                    <a:pt x="2166" y="3241"/>
                    <a:pt x="2174" y="3179"/>
                  </a:cubicBezTo>
                  <a:cubicBezTo>
                    <a:pt x="2182" y="3117"/>
                    <a:pt x="2166" y="3067"/>
                    <a:pt x="2139" y="3068"/>
                  </a:cubicBezTo>
                  <a:close/>
                  <a:moveTo>
                    <a:pt x="2275" y="3068"/>
                  </a:moveTo>
                  <a:cubicBezTo>
                    <a:pt x="2248" y="3068"/>
                    <a:pt x="2219" y="3119"/>
                    <a:pt x="2211" y="3181"/>
                  </a:cubicBezTo>
                  <a:cubicBezTo>
                    <a:pt x="2203" y="3243"/>
                    <a:pt x="2219" y="3293"/>
                    <a:pt x="2247" y="3292"/>
                  </a:cubicBezTo>
                  <a:cubicBezTo>
                    <a:pt x="2274" y="3292"/>
                    <a:pt x="2303" y="3241"/>
                    <a:pt x="2311" y="3179"/>
                  </a:cubicBezTo>
                  <a:cubicBezTo>
                    <a:pt x="2319" y="3117"/>
                    <a:pt x="2303" y="3067"/>
                    <a:pt x="2275" y="3068"/>
                  </a:cubicBezTo>
                  <a:close/>
                  <a:moveTo>
                    <a:pt x="2412" y="3068"/>
                  </a:moveTo>
                  <a:cubicBezTo>
                    <a:pt x="2384" y="3068"/>
                    <a:pt x="2355" y="3119"/>
                    <a:pt x="2348" y="3181"/>
                  </a:cubicBezTo>
                  <a:cubicBezTo>
                    <a:pt x="2340" y="3243"/>
                    <a:pt x="2356" y="3293"/>
                    <a:pt x="2384" y="3292"/>
                  </a:cubicBezTo>
                  <a:cubicBezTo>
                    <a:pt x="2411" y="3292"/>
                    <a:pt x="2440" y="3241"/>
                    <a:pt x="2448" y="3179"/>
                  </a:cubicBezTo>
                  <a:cubicBezTo>
                    <a:pt x="2455" y="3117"/>
                    <a:pt x="2439" y="3067"/>
                    <a:pt x="2412" y="3068"/>
                  </a:cubicBezTo>
                  <a:close/>
                  <a:moveTo>
                    <a:pt x="2568" y="3068"/>
                  </a:moveTo>
                  <a:cubicBezTo>
                    <a:pt x="2540" y="3068"/>
                    <a:pt x="2512" y="3119"/>
                    <a:pt x="2504" y="3181"/>
                  </a:cubicBezTo>
                  <a:cubicBezTo>
                    <a:pt x="2496" y="3243"/>
                    <a:pt x="2513" y="3293"/>
                    <a:pt x="2541" y="3292"/>
                  </a:cubicBezTo>
                  <a:cubicBezTo>
                    <a:pt x="2568" y="3292"/>
                    <a:pt x="2597" y="3241"/>
                    <a:pt x="2604" y="3179"/>
                  </a:cubicBezTo>
                  <a:cubicBezTo>
                    <a:pt x="2612" y="3117"/>
                    <a:pt x="2596" y="3067"/>
                    <a:pt x="2568" y="3068"/>
                  </a:cubicBezTo>
                  <a:close/>
                  <a:moveTo>
                    <a:pt x="2704" y="3068"/>
                  </a:moveTo>
                  <a:cubicBezTo>
                    <a:pt x="2677" y="3068"/>
                    <a:pt x="2648" y="3119"/>
                    <a:pt x="2641" y="3181"/>
                  </a:cubicBezTo>
                  <a:cubicBezTo>
                    <a:pt x="2633" y="3243"/>
                    <a:pt x="2650" y="3293"/>
                    <a:pt x="2677" y="3292"/>
                  </a:cubicBezTo>
                  <a:cubicBezTo>
                    <a:pt x="2705" y="3292"/>
                    <a:pt x="2734" y="3241"/>
                    <a:pt x="2741" y="3179"/>
                  </a:cubicBezTo>
                  <a:cubicBezTo>
                    <a:pt x="2748" y="3117"/>
                    <a:pt x="2732" y="3067"/>
                    <a:pt x="2704" y="3068"/>
                  </a:cubicBezTo>
                  <a:close/>
                  <a:moveTo>
                    <a:pt x="2841" y="3068"/>
                  </a:moveTo>
                  <a:cubicBezTo>
                    <a:pt x="2814" y="3068"/>
                    <a:pt x="2785" y="3119"/>
                    <a:pt x="2778" y="3181"/>
                  </a:cubicBezTo>
                  <a:cubicBezTo>
                    <a:pt x="2770" y="3243"/>
                    <a:pt x="2787" y="3293"/>
                    <a:pt x="2814" y="3292"/>
                  </a:cubicBezTo>
                  <a:cubicBezTo>
                    <a:pt x="2842" y="3292"/>
                    <a:pt x="2871" y="3241"/>
                    <a:pt x="2878" y="3179"/>
                  </a:cubicBezTo>
                  <a:cubicBezTo>
                    <a:pt x="2885" y="3117"/>
                    <a:pt x="2869" y="3067"/>
                    <a:pt x="2841" y="3068"/>
                  </a:cubicBezTo>
                  <a:close/>
                  <a:moveTo>
                    <a:pt x="2997" y="3068"/>
                  </a:moveTo>
                  <a:cubicBezTo>
                    <a:pt x="2969" y="3068"/>
                    <a:pt x="2941" y="3119"/>
                    <a:pt x="2934" y="3181"/>
                  </a:cubicBezTo>
                  <a:cubicBezTo>
                    <a:pt x="2927" y="3243"/>
                    <a:pt x="2944" y="3293"/>
                    <a:pt x="2971" y="3292"/>
                  </a:cubicBezTo>
                  <a:cubicBezTo>
                    <a:pt x="2999" y="3292"/>
                    <a:pt x="3027" y="3241"/>
                    <a:pt x="3034" y="3179"/>
                  </a:cubicBezTo>
                  <a:cubicBezTo>
                    <a:pt x="3041" y="3117"/>
                    <a:pt x="3025" y="3067"/>
                    <a:pt x="2997" y="3068"/>
                  </a:cubicBezTo>
                  <a:close/>
                  <a:moveTo>
                    <a:pt x="3133" y="3068"/>
                  </a:moveTo>
                  <a:cubicBezTo>
                    <a:pt x="3106" y="3068"/>
                    <a:pt x="3078" y="3119"/>
                    <a:pt x="3071" y="3181"/>
                  </a:cubicBezTo>
                  <a:cubicBezTo>
                    <a:pt x="3064" y="3243"/>
                    <a:pt x="3080" y="3293"/>
                    <a:pt x="3108" y="3292"/>
                  </a:cubicBezTo>
                  <a:cubicBezTo>
                    <a:pt x="3136" y="3292"/>
                    <a:pt x="3164" y="3241"/>
                    <a:pt x="3171" y="3179"/>
                  </a:cubicBezTo>
                  <a:cubicBezTo>
                    <a:pt x="3178" y="3117"/>
                    <a:pt x="3161" y="3067"/>
                    <a:pt x="3133" y="3068"/>
                  </a:cubicBezTo>
                  <a:close/>
                  <a:moveTo>
                    <a:pt x="15874" y="3068"/>
                  </a:moveTo>
                  <a:cubicBezTo>
                    <a:pt x="15847" y="3068"/>
                    <a:pt x="15830" y="3119"/>
                    <a:pt x="15837" y="3182"/>
                  </a:cubicBezTo>
                  <a:cubicBezTo>
                    <a:pt x="15844" y="3245"/>
                    <a:pt x="15872" y="3296"/>
                    <a:pt x="15900" y="3295"/>
                  </a:cubicBezTo>
                  <a:cubicBezTo>
                    <a:pt x="15928" y="3295"/>
                    <a:pt x="15944" y="3244"/>
                    <a:pt x="15937" y="3181"/>
                  </a:cubicBezTo>
                  <a:cubicBezTo>
                    <a:pt x="15930" y="3118"/>
                    <a:pt x="15902" y="3067"/>
                    <a:pt x="15874" y="3068"/>
                  </a:cubicBezTo>
                  <a:close/>
                  <a:moveTo>
                    <a:pt x="16031" y="3068"/>
                  </a:moveTo>
                  <a:cubicBezTo>
                    <a:pt x="16003" y="3068"/>
                    <a:pt x="15987" y="3119"/>
                    <a:pt x="15994" y="3182"/>
                  </a:cubicBezTo>
                  <a:cubicBezTo>
                    <a:pt x="16001" y="3245"/>
                    <a:pt x="16029" y="3296"/>
                    <a:pt x="16056" y="3295"/>
                  </a:cubicBezTo>
                  <a:cubicBezTo>
                    <a:pt x="16084" y="3295"/>
                    <a:pt x="16102" y="3244"/>
                    <a:pt x="16094" y="3181"/>
                  </a:cubicBezTo>
                  <a:cubicBezTo>
                    <a:pt x="16087" y="3118"/>
                    <a:pt x="16059" y="3067"/>
                    <a:pt x="16031" y="3068"/>
                  </a:cubicBezTo>
                  <a:close/>
                  <a:moveTo>
                    <a:pt x="16168" y="3068"/>
                  </a:moveTo>
                  <a:cubicBezTo>
                    <a:pt x="16140" y="3068"/>
                    <a:pt x="16123" y="3119"/>
                    <a:pt x="16130" y="3182"/>
                  </a:cubicBezTo>
                  <a:cubicBezTo>
                    <a:pt x="16138" y="3245"/>
                    <a:pt x="16166" y="3296"/>
                    <a:pt x="16194" y="3295"/>
                  </a:cubicBezTo>
                  <a:cubicBezTo>
                    <a:pt x="16222" y="3295"/>
                    <a:pt x="16238" y="3244"/>
                    <a:pt x="16231" y="3181"/>
                  </a:cubicBezTo>
                  <a:cubicBezTo>
                    <a:pt x="16224" y="3118"/>
                    <a:pt x="16195" y="3067"/>
                    <a:pt x="16168" y="3068"/>
                  </a:cubicBezTo>
                  <a:close/>
                  <a:moveTo>
                    <a:pt x="17182" y="3068"/>
                  </a:moveTo>
                  <a:cubicBezTo>
                    <a:pt x="17155" y="3068"/>
                    <a:pt x="17139" y="3119"/>
                    <a:pt x="17148" y="3182"/>
                  </a:cubicBezTo>
                  <a:cubicBezTo>
                    <a:pt x="17156" y="3245"/>
                    <a:pt x="17185" y="3296"/>
                    <a:pt x="17213" y="3295"/>
                  </a:cubicBezTo>
                  <a:cubicBezTo>
                    <a:pt x="17241" y="3295"/>
                    <a:pt x="17257" y="3244"/>
                    <a:pt x="17248" y="3181"/>
                  </a:cubicBezTo>
                  <a:cubicBezTo>
                    <a:pt x="17240" y="3118"/>
                    <a:pt x="17210" y="3067"/>
                    <a:pt x="17182" y="3068"/>
                  </a:cubicBezTo>
                  <a:close/>
                  <a:moveTo>
                    <a:pt x="17319" y="3068"/>
                  </a:moveTo>
                  <a:cubicBezTo>
                    <a:pt x="17292" y="3068"/>
                    <a:pt x="17276" y="3119"/>
                    <a:pt x="17284" y="3182"/>
                  </a:cubicBezTo>
                  <a:cubicBezTo>
                    <a:pt x="17293" y="3245"/>
                    <a:pt x="17322" y="3296"/>
                    <a:pt x="17350" y="3295"/>
                  </a:cubicBezTo>
                  <a:cubicBezTo>
                    <a:pt x="17378" y="3295"/>
                    <a:pt x="17394" y="3244"/>
                    <a:pt x="17385" y="3181"/>
                  </a:cubicBezTo>
                  <a:cubicBezTo>
                    <a:pt x="17377" y="3118"/>
                    <a:pt x="17347" y="3067"/>
                    <a:pt x="17319" y="3068"/>
                  </a:cubicBezTo>
                  <a:close/>
                  <a:moveTo>
                    <a:pt x="130" y="3118"/>
                  </a:moveTo>
                  <a:cubicBezTo>
                    <a:pt x="103" y="3118"/>
                    <a:pt x="72" y="3169"/>
                    <a:pt x="62" y="3231"/>
                  </a:cubicBezTo>
                  <a:cubicBezTo>
                    <a:pt x="52" y="3293"/>
                    <a:pt x="65" y="3342"/>
                    <a:pt x="93" y="3341"/>
                  </a:cubicBezTo>
                  <a:cubicBezTo>
                    <a:pt x="121" y="3340"/>
                    <a:pt x="152" y="3291"/>
                    <a:pt x="162" y="3229"/>
                  </a:cubicBezTo>
                  <a:cubicBezTo>
                    <a:pt x="172" y="3168"/>
                    <a:pt x="158" y="3117"/>
                    <a:pt x="130" y="3118"/>
                  </a:cubicBezTo>
                  <a:close/>
                  <a:moveTo>
                    <a:pt x="267" y="3118"/>
                  </a:moveTo>
                  <a:cubicBezTo>
                    <a:pt x="239" y="3118"/>
                    <a:pt x="208" y="3169"/>
                    <a:pt x="198" y="3231"/>
                  </a:cubicBezTo>
                  <a:cubicBezTo>
                    <a:pt x="188" y="3293"/>
                    <a:pt x="202" y="3342"/>
                    <a:pt x="230" y="3341"/>
                  </a:cubicBezTo>
                  <a:cubicBezTo>
                    <a:pt x="258" y="3340"/>
                    <a:pt x="288" y="3291"/>
                    <a:pt x="298" y="3229"/>
                  </a:cubicBezTo>
                  <a:cubicBezTo>
                    <a:pt x="309" y="3168"/>
                    <a:pt x="294" y="3117"/>
                    <a:pt x="267" y="3118"/>
                  </a:cubicBezTo>
                  <a:close/>
                  <a:moveTo>
                    <a:pt x="13435" y="3118"/>
                  </a:moveTo>
                  <a:cubicBezTo>
                    <a:pt x="13407" y="3118"/>
                    <a:pt x="13388" y="3170"/>
                    <a:pt x="13392" y="3233"/>
                  </a:cubicBezTo>
                  <a:cubicBezTo>
                    <a:pt x="13396" y="3295"/>
                    <a:pt x="13422" y="3346"/>
                    <a:pt x="13450" y="3346"/>
                  </a:cubicBezTo>
                  <a:cubicBezTo>
                    <a:pt x="13478" y="3345"/>
                    <a:pt x="13497" y="3294"/>
                    <a:pt x="13493" y="3231"/>
                  </a:cubicBezTo>
                  <a:cubicBezTo>
                    <a:pt x="13489" y="3168"/>
                    <a:pt x="13463" y="3117"/>
                    <a:pt x="13435" y="3118"/>
                  </a:cubicBezTo>
                  <a:close/>
                  <a:moveTo>
                    <a:pt x="13571" y="3118"/>
                  </a:moveTo>
                  <a:cubicBezTo>
                    <a:pt x="13543" y="3118"/>
                    <a:pt x="13525" y="3170"/>
                    <a:pt x="13529" y="3233"/>
                  </a:cubicBezTo>
                  <a:cubicBezTo>
                    <a:pt x="13533" y="3295"/>
                    <a:pt x="13560" y="3346"/>
                    <a:pt x="13588" y="3346"/>
                  </a:cubicBezTo>
                  <a:cubicBezTo>
                    <a:pt x="13615" y="3345"/>
                    <a:pt x="13634" y="3294"/>
                    <a:pt x="13630" y="3231"/>
                  </a:cubicBezTo>
                  <a:cubicBezTo>
                    <a:pt x="13625" y="3168"/>
                    <a:pt x="13599" y="3117"/>
                    <a:pt x="13571" y="3118"/>
                  </a:cubicBezTo>
                  <a:close/>
                  <a:moveTo>
                    <a:pt x="13728" y="3118"/>
                  </a:moveTo>
                  <a:cubicBezTo>
                    <a:pt x="13700" y="3118"/>
                    <a:pt x="13681" y="3170"/>
                    <a:pt x="13685" y="3233"/>
                  </a:cubicBezTo>
                  <a:cubicBezTo>
                    <a:pt x="13690" y="3295"/>
                    <a:pt x="13716" y="3346"/>
                    <a:pt x="13744" y="3346"/>
                  </a:cubicBezTo>
                  <a:cubicBezTo>
                    <a:pt x="13772" y="3345"/>
                    <a:pt x="13791" y="3294"/>
                    <a:pt x="13786" y="3231"/>
                  </a:cubicBezTo>
                  <a:cubicBezTo>
                    <a:pt x="13782" y="3168"/>
                    <a:pt x="13755" y="3117"/>
                    <a:pt x="13728" y="3118"/>
                  </a:cubicBezTo>
                  <a:close/>
                  <a:moveTo>
                    <a:pt x="13864" y="3118"/>
                  </a:moveTo>
                  <a:cubicBezTo>
                    <a:pt x="13836" y="3118"/>
                    <a:pt x="13818" y="3170"/>
                    <a:pt x="13822" y="3233"/>
                  </a:cubicBezTo>
                  <a:cubicBezTo>
                    <a:pt x="13827" y="3295"/>
                    <a:pt x="13854" y="3346"/>
                    <a:pt x="13882" y="3346"/>
                  </a:cubicBezTo>
                  <a:cubicBezTo>
                    <a:pt x="13910" y="3345"/>
                    <a:pt x="13928" y="3294"/>
                    <a:pt x="13923" y="3231"/>
                  </a:cubicBezTo>
                  <a:cubicBezTo>
                    <a:pt x="13918" y="3168"/>
                    <a:pt x="13892" y="3117"/>
                    <a:pt x="13864" y="3118"/>
                  </a:cubicBezTo>
                  <a:close/>
                  <a:moveTo>
                    <a:pt x="14001" y="3118"/>
                  </a:moveTo>
                  <a:cubicBezTo>
                    <a:pt x="13973" y="3118"/>
                    <a:pt x="13954" y="3170"/>
                    <a:pt x="13959" y="3233"/>
                  </a:cubicBezTo>
                  <a:cubicBezTo>
                    <a:pt x="13964" y="3295"/>
                    <a:pt x="13991" y="3346"/>
                    <a:pt x="14018" y="3346"/>
                  </a:cubicBezTo>
                  <a:cubicBezTo>
                    <a:pt x="14046" y="3345"/>
                    <a:pt x="14065" y="3294"/>
                    <a:pt x="14060" y="3231"/>
                  </a:cubicBezTo>
                  <a:cubicBezTo>
                    <a:pt x="14055" y="3168"/>
                    <a:pt x="14028" y="3117"/>
                    <a:pt x="14001" y="3118"/>
                  </a:cubicBezTo>
                  <a:close/>
                  <a:moveTo>
                    <a:pt x="14157" y="3118"/>
                  </a:moveTo>
                  <a:cubicBezTo>
                    <a:pt x="14129" y="3118"/>
                    <a:pt x="14110" y="3170"/>
                    <a:pt x="14116" y="3233"/>
                  </a:cubicBezTo>
                  <a:cubicBezTo>
                    <a:pt x="14120" y="3295"/>
                    <a:pt x="14147" y="3346"/>
                    <a:pt x="14175" y="3346"/>
                  </a:cubicBezTo>
                  <a:cubicBezTo>
                    <a:pt x="14203" y="3345"/>
                    <a:pt x="14221" y="3294"/>
                    <a:pt x="14216" y="3231"/>
                  </a:cubicBezTo>
                  <a:cubicBezTo>
                    <a:pt x="14211" y="3168"/>
                    <a:pt x="14185" y="3117"/>
                    <a:pt x="14157" y="3118"/>
                  </a:cubicBezTo>
                  <a:close/>
                  <a:moveTo>
                    <a:pt x="14294" y="3118"/>
                  </a:moveTo>
                  <a:cubicBezTo>
                    <a:pt x="14266" y="3118"/>
                    <a:pt x="14247" y="3170"/>
                    <a:pt x="14252" y="3233"/>
                  </a:cubicBezTo>
                  <a:cubicBezTo>
                    <a:pt x="14258" y="3295"/>
                    <a:pt x="14285" y="3346"/>
                    <a:pt x="14313" y="3346"/>
                  </a:cubicBezTo>
                  <a:cubicBezTo>
                    <a:pt x="14341" y="3345"/>
                    <a:pt x="14358" y="3294"/>
                    <a:pt x="14353" y="3231"/>
                  </a:cubicBezTo>
                  <a:cubicBezTo>
                    <a:pt x="14348" y="3168"/>
                    <a:pt x="14322" y="3117"/>
                    <a:pt x="14294" y="3118"/>
                  </a:cubicBezTo>
                  <a:close/>
                  <a:moveTo>
                    <a:pt x="14450" y="3118"/>
                  </a:moveTo>
                  <a:cubicBezTo>
                    <a:pt x="14422" y="3118"/>
                    <a:pt x="14404" y="3170"/>
                    <a:pt x="14409" y="3233"/>
                  </a:cubicBezTo>
                  <a:cubicBezTo>
                    <a:pt x="14415" y="3295"/>
                    <a:pt x="14441" y="3346"/>
                    <a:pt x="14469" y="3346"/>
                  </a:cubicBezTo>
                  <a:cubicBezTo>
                    <a:pt x="14497" y="3345"/>
                    <a:pt x="14515" y="3294"/>
                    <a:pt x="14510" y="3231"/>
                  </a:cubicBezTo>
                  <a:cubicBezTo>
                    <a:pt x="14504" y="3168"/>
                    <a:pt x="14477" y="3117"/>
                    <a:pt x="14450" y="3118"/>
                  </a:cubicBezTo>
                  <a:close/>
                  <a:moveTo>
                    <a:pt x="14587" y="3118"/>
                  </a:moveTo>
                  <a:cubicBezTo>
                    <a:pt x="14559" y="3118"/>
                    <a:pt x="14541" y="3170"/>
                    <a:pt x="14546" y="3233"/>
                  </a:cubicBezTo>
                  <a:cubicBezTo>
                    <a:pt x="14552" y="3295"/>
                    <a:pt x="14578" y="3346"/>
                    <a:pt x="14606" y="3346"/>
                  </a:cubicBezTo>
                  <a:cubicBezTo>
                    <a:pt x="14634" y="3345"/>
                    <a:pt x="14652" y="3294"/>
                    <a:pt x="14646" y="3231"/>
                  </a:cubicBezTo>
                  <a:cubicBezTo>
                    <a:pt x="14641" y="3168"/>
                    <a:pt x="14614" y="3117"/>
                    <a:pt x="14587" y="3118"/>
                  </a:cubicBezTo>
                  <a:close/>
                  <a:moveTo>
                    <a:pt x="14723" y="3118"/>
                  </a:moveTo>
                  <a:cubicBezTo>
                    <a:pt x="14695" y="3118"/>
                    <a:pt x="14677" y="3170"/>
                    <a:pt x="14683" y="3233"/>
                  </a:cubicBezTo>
                  <a:cubicBezTo>
                    <a:pt x="14689" y="3295"/>
                    <a:pt x="14716" y="3346"/>
                    <a:pt x="14744" y="3346"/>
                  </a:cubicBezTo>
                  <a:cubicBezTo>
                    <a:pt x="14771" y="3345"/>
                    <a:pt x="14790" y="3294"/>
                    <a:pt x="14784" y="3231"/>
                  </a:cubicBezTo>
                  <a:cubicBezTo>
                    <a:pt x="14778" y="3168"/>
                    <a:pt x="14751" y="3117"/>
                    <a:pt x="14723" y="3118"/>
                  </a:cubicBezTo>
                  <a:close/>
                  <a:moveTo>
                    <a:pt x="14879" y="3118"/>
                  </a:moveTo>
                  <a:cubicBezTo>
                    <a:pt x="14851" y="3118"/>
                    <a:pt x="14834" y="3170"/>
                    <a:pt x="14839" y="3233"/>
                  </a:cubicBezTo>
                  <a:cubicBezTo>
                    <a:pt x="14845" y="3295"/>
                    <a:pt x="14873" y="3346"/>
                    <a:pt x="14901" y="3346"/>
                  </a:cubicBezTo>
                  <a:cubicBezTo>
                    <a:pt x="14928" y="3345"/>
                    <a:pt x="14946" y="3294"/>
                    <a:pt x="14940" y="3231"/>
                  </a:cubicBezTo>
                  <a:cubicBezTo>
                    <a:pt x="14934" y="3168"/>
                    <a:pt x="14907" y="3117"/>
                    <a:pt x="14879" y="3118"/>
                  </a:cubicBezTo>
                  <a:close/>
                  <a:moveTo>
                    <a:pt x="15015" y="3118"/>
                  </a:moveTo>
                  <a:cubicBezTo>
                    <a:pt x="14988" y="3118"/>
                    <a:pt x="14970" y="3170"/>
                    <a:pt x="14976" y="3233"/>
                  </a:cubicBezTo>
                  <a:cubicBezTo>
                    <a:pt x="14982" y="3295"/>
                    <a:pt x="15010" y="3346"/>
                    <a:pt x="15037" y="3346"/>
                  </a:cubicBezTo>
                  <a:cubicBezTo>
                    <a:pt x="15065" y="3345"/>
                    <a:pt x="15083" y="3294"/>
                    <a:pt x="15077" y="3231"/>
                  </a:cubicBezTo>
                  <a:cubicBezTo>
                    <a:pt x="15071" y="3168"/>
                    <a:pt x="15043" y="3117"/>
                    <a:pt x="15015" y="3118"/>
                  </a:cubicBezTo>
                  <a:close/>
                  <a:moveTo>
                    <a:pt x="15152" y="3118"/>
                  </a:moveTo>
                  <a:cubicBezTo>
                    <a:pt x="15125" y="3118"/>
                    <a:pt x="15107" y="3170"/>
                    <a:pt x="15113" y="3233"/>
                  </a:cubicBezTo>
                  <a:cubicBezTo>
                    <a:pt x="15119" y="3295"/>
                    <a:pt x="15147" y="3346"/>
                    <a:pt x="15175" y="3346"/>
                  </a:cubicBezTo>
                  <a:cubicBezTo>
                    <a:pt x="15203" y="3345"/>
                    <a:pt x="15220" y="3294"/>
                    <a:pt x="15214" y="3231"/>
                  </a:cubicBezTo>
                  <a:cubicBezTo>
                    <a:pt x="15208" y="3168"/>
                    <a:pt x="15180" y="3117"/>
                    <a:pt x="15152" y="3118"/>
                  </a:cubicBezTo>
                  <a:close/>
                  <a:moveTo>
                    <a:pt x="15309" y="3118"/>
                  </a:moveTo>
                  <a:cubicBezTo>
                    <a:pt x="15281" y="3118"/>
                    <a:pt x="15263" y="3170"/>
                    <a:pt x="15270" y="3233"/>
                  </a:cubicBezTo>
                  <a:cubicBezTo>
                    <a:pt x="15276" y="3295"/>
                    <a:pt x="15303" y="3346"/>
                    <a:pt x="15331" y="3346"/>
                  </a:cubicBezTo>
                  <a:cubicBezTo>
                    <a:pt x="15359" y="3345"/>
                    <a:pt x="15377" y="3294"/>
                    <a:pt x="15370" y="3231"/>
                  </a:cubicBezTo>
                  <a:cubicBezTo>
                    <a:pt x="15364" y="3168"/>
                    <a:pt x="15336" y="3117"/>
                    <a:pt x="15309" y="3118"/>
                  </a:cubicBezTo>
                  <a:close/>
                  <a:moveTo>
                    <a:pt x="15445" y="3118"/>
                  </a:moveTo>
                  <a:cubicBezTo>
                    <a:pt x="15417" y="3118"/>
                    <a:pt x="15400" y="3170"/>
                    <a:pt x="15406" y="3233"/>
                  </a:cubicBezTo>
                  <a:cubicBezTo>
                    <a:pt x="15413" y="3295"/>
                    <a:pt x="15441" y="3346"/>
                    <a:pt x="15469" y="3346"/>
                  </a:cubicBezTo>
                  <a:cubicBezTo>
                    <a:pt x="15497" y="3345"/>
                    <a:pt x="15514" y="3294"/>
                    <a:pt x="15507" y="3231"/>
                  </a:cubicBezTo>
                  <a:cubicBezTo>
                    <a:pt x="15501" y="3168"/>
                    <a:pt x="15473" y="3117"/>
                    <a:pt x="15445" y="3118"/>
                  </a:cubicBezTo>
                  <a:close/>
                  <a:moveTo>
                    <a:pt x="15601" y="3118"/>
                  </a:moveTo>
                  <a:cubicBezTo>
                    <a:pt x="15574" y="3118"/>
                    <a:pt x="15556" y="3170"/>
                    <a:pt x="15563" y="3233"/>
                  </a:cubicBezTo>
                  <a:cubicBezTo>
                    <a:pt x="15569" y="3295"/>
                    <a:pt x="15597" y="3346"/>
                    <a:pt x="15625" y="3346"/>
                  </a:cubicBezTo>
                  <a:cubicBezTo>
                    <a:pt x="15653" y="3345"/>
                    <a:pt x="15670" y="3294"/>
                    <a:pt x="15664" y="3231"/>
                  </a:cubicBezTo>
                  <a:cubicBezTo>
                    <a:pt x="15657" y="3168"/>
                    <a:pt x="15629" y="3117"/>
                    <a:pt x="15601" y="3118"/>
                  </a:cubicBezTo>
                  <a:close/>
                  <a:moveTo>
                    <a:pt x="15738" y="3118"/>
                  </a:moveTo>
                  <a:cubicBezTo>
                    <a:pt x="15710" y="3118"/>
                    <a:pt x="15693" y="3170"/>
                    <a:pt x="15700" y="3233"/>
                  </a:cubicBezTo>
                  <a:cubicBezTo>
                    <a:pt x="15706" y="3295"/>
                    <a:pt x="15735" y="3346"/>
                    <a:pt x="15763" y="3346"/>
                  </a:cubicBezTo>
                  <a:cubicBezTo>
                    <a:pt x="15791" y="3345"/>
                    <a:pt x="15807" y="3294"/>
                    <a:pt x="15800" y="3231"/>
                  </a:cubicBezTo>
                  <a:cubicBezTo>
                    <a:pt x="15794" y="3168"/>
                    <a:pt x="15766" y="3117"/>
                    <a:pt x="15738" y="3118"/>
                  </a:cubicBezTo>
                  <a:close/>
                  <a:moveTo>
                    <a:pt x="11854" y="3168"/>
                  </a:moveTo>
                  <a:cubicBezTo>
                    <a:pt x="11826" y="3169"/>
                    <a:pt x="11805" y="3220"/>
                    <a:pt x="11808" y="3283"/>
                  </a:cubicBezTo>
                  <a:cubicBezTo>
                    <a:pt x="11810" y="3345"/>
                    <a:pt x="11835" y="3395"/>
                    <a:pt x="11863" y="3394"/>
                  </a:cubicBezTo>
                  <a:cubicBezTo>
                    <a:pt x="11891" y="3394"/>
                    <a:pt x="11911" y="3344"/>
                    <a:pt x="11909" y="3281"/>
                  </a:cubicBezTo>
                  <a:cubicBezTo>
                    <a:pt x="11906" y="3219"/>
                    <a:pt x="11882" y="3168"/>
                    <a:pt x="11854" y="3168"/>
                  </a:cubicBezTo>
                  <a:close/>
                  <a:moveTo>
                    <a:pt x="12010" y="3168"/>
                  </a:moveTo>
                  <a:cubicBezTo>
                    <a:pt x="11982" y="3169"/>
                    <a:pt x="11962" y="3220"/>
                    <a:pt x="11964" y="3283"/>
                  </a:cubicBezTo>
                  <a:cubicBezTo>
                    <a:pt x="11967" y="3346"/>
                    <a:pt x="11992" y="3395"/>
                    <a:pt x="12020" y="3394"/>
                  </a:cubicBezTo>
                  <a:cubicBezTo>
                    <a:pt x="12048" y="3394"/>
                    <a:pt x="12068" y="3344"/>
                    <a:pt x="12065" y="3281"/>
                  </a:cubicBezTo>
                  <a:cubicBezTo>
                    <a:pt x="12062" y="3219"/>
                    <a:pt x="12038" y="3168"/>
                    <a:pt x="12010" y="3168"/>
                  </a:cubicBezTo>
                  <a:close/>
                  <a:moveTo>
                    <a:pt x="12146" y="3168"/>
                  </a:moveTo>
                  <a:cubicBezTo>
                    <a:pt x="12119" y="3169"/>
                    <a:pt x="12098" y="3220"/>
                    <a:pt x="12101" y="3283"/>
                  </a:cubicBezTo>
                  <a:cubicBezTo>
                    <a:pt x="12104" y="3346"/>
                    <a:pt x="12129" y="3395"/>
                    <a:pt x="12157" y="3394"/>
                  </a:cubicBezTo>
                  <a:cubicBezTo>
                    <a:pt x="12185" y="3394"/>
                    <a:pt x="12205" y="3344"/>
                    <a:pt x="12202" y="3281"/>
                  </a:cubicBezTo>
                  <a:cubicBezTo>
                    <a:pt x="12199" y="3219"/>
                    <a:pt x="12174" y="3168"/>
                    <a:pt x="12146" y="3168"/>
                  </a:cubicBezTo>
                  <a:close/>
                  <a:moveTo>
                    <a:pt x="12283" y="3168"/>
                  </a:moveTo>
                  <a:cubicBezTo>
                    <a:pt x="12255" y="3169"/>
                    <a:pt x="12235" y="3220"/>
                    <a:pt x="12238" y="3283"/>
                  </a:cubicBezTo>
                  <a:cubicBezTo>
                    <a:pt x="12241" y="3346"/>
                    <a:pt x="12266" y="3395"/>
                    <a:pt x="12294" y="3394"/>
                  </a:cubicBezTo>
                  <a:cubicBezTo>
                    <a:pt x="12322" y="3394"/>
                    <a:pt x="12342" y="3344"/>
                    <a:pt x="12339" y="3281"/>
                  </a:cubicBezTo>
                  <a:cubicBezTo>
                    <a:pt x="12336" y="3218"/>
                    <a:pt x="12311" y="3168"/>
                    <a:pt x="12283" y="3168"/>
                  </a:cubicBezTo>
                  <a:close/>
                  <a:moveTo>
                    <a:pt x="12420" y="3168"/>
                  </a:moveTo>
                  <a:cubicBezTo>
                    <a:pt x="12392" y="3169"/>
                    <a:pt x="12372" y="3220"/>
                    <a:pt x="12376" y="3283"/>
                  </a:cubicBezTo>
                  <a:cubicBezTo>
                    <a:pt x="12379" y="3346"/>
                    <a:pt x="12403" y="3395"/>
                    <a:pt x="12431" y="3394"/>
                  </a:cubicBezTo>
                  <a:cubicBezTo>
                    <a:pt x="12459" y="3394"/>
                    <a:pt x="12479" y="3344"/>
                    <a:pt x="12476" y="3281"/>
                  </a:cubicBezTo>
                  <a:cubicBezTo>
                    <a:pt x="12472" y="3219"/>
                    <a:pt x="12447" y="3168"/>
                    <a:pt x="12420" y="3168"/>
                  </a:cubicBezTo>
                  <a:close/>
                  <a:moveTo>
                    <a:pt x="12576" y="3168"/>
                  </a:moveTo>
                  <a:cubicBezTo>
                    <a:pt x="12548" y="3169"/>
                    <a:pt x="12529" y="3220"/>
                    <a:pt x="12532" y="3283"/>
                  </a:cubicBezTo>
                  <a:cubicBezTo>
                    <a:pt x="12535" y="3346"/>
                    <a:pt x="12560" y="3395"/>
                    <a:pt x="12588" y="3394"/>
                  </a:cubicBezTo>
                  <a:cubicBezTo>
                    <a:pt x="12616" y="3394"/>
                    <a:pt x="12636" y="3344"/>
                    <a:pt x="12632" y="3281"/>
                  </a:cubicBezTo>
                  <a:cubicBezTo>
                    <a:pt x="12629" y="3219"/>
                    <a:pt x="12604" y="3168"/>
                    <a:pt x="12576" y="3168"/>
                  </a:cubicBezTo>
                  <a:close/>
                  <a:moveTo>
                    <a:pt x="12713" y="3168"/>
                  </a:moveTo>
                  <a:cubicBezTo>
                    <a:pt x="12685" y="3169"/>
                    <a:pt x="12665" y="3220"/>
                    <a:pt x="12669" y="3283"/>
                  </a:cubicBezTo>
                  <a:cubicBezTo>
                    <a:pt x="12672" y="3346"/>
                    <a:pt x="12697" y="3395"/>
                    <a:pt x="12725" y="3394"/>
                  </a:cubicBezTo>
                  <a:cubicBezTo>
                    <a:pt x="12753" y="3394"/>
                    <a:pt x="12773" y="3344"/>
                    <a:pt x="12769" y="3281"/>
                  </a:cubicBezTo>
                  <a:cubicBezTo>
                    <a:pt x="12765" y="3218"/>
                    <a:pt x="12741" y="3168"/>
                    <a:pt x="12713" y="3168"/>
                  </a:cubicBezTo>
                  <a:close/>
                  <a:moveTo>
                    <a:pt x="12869" y="3168"/>
                  </a:moveTo>
                  <a:cubicBezTo>
                    <a:pt x="12841" y="3169"/>
                    <a:pt x="12822" y="3220"/>
                    <a:pt x="12825" y="3283"/>
                  </a:cubicBezTo>
                  <a:cubicBezTo>
                    <a:pt x="12829" y="3346"/>
                    <a:pt x="12854" y="3395"/>
                    <a:pt x="12882" y="3394"/>
                  </a:cubicBezTo>
                  <a:cubicBezTo>
                    <a:pt x="12910" y="3394"/>
                    <a:pt x="12929" y="3344"/>
                    <a:pt x="12925" y="3281"/>
                  </a:cubicBezTo>
                  <a:cubicBezTo>
                    <a:pt x="12922" y="3218"/>
                    <a:pt x="12896" y="3168"/>
                    <a:pt x="12869" y="3168"/>
                  </a:cubicBezTo>
                  <a:close/>
                  <a:moveTo>
                    <a:pt x="13005" y="3168"/>
                  </a:moveTo>
                  <a:cubicBezTo>
                    <a:pt x="12978" y="3169"/>
                    <a:pt x="12958" y="3220"/>
                    <a:pt x="12962" y="3283"/>
                  </a:cubicBezTo>
                  <a:cubicBezTo>
                    <a:pt x="12966" y="3346"/>
                    <a:pt x="12991" y="3395"/>
                    <a:pt x="13019" y="3394"/>
                  </a:cubicBezTo>
                  <a:cubicBezTo>
                    <a:pt x="13047" y="3394"/>
                    <a:pt x="13067" y="3344"/>
                    <a:pt x="13063" y="3281"/>
                  </a:cubicBezTo>
                  <a:cubicBezTo>
                    <a:pt x="13059" y="3218"/>
                    <a:pt x="13033" y="3168"/>
                    <a:pt x="13005" y="3168"/>
                  </a:cubicBezTo>
                  <a:close/>
                  <a:moveTo>
                    <a:pt x="13142" y="3168"/>
                  </a:moveTo>
                  <a:cubicBezTo>
                    <a:pt x="13115" y="3169"/>
                    <a:pt x="13095" y="3220"/>
                    <a:pt x="13099" y="3283"/>
                  </a:cubicBezTo>
                  <a:cubicBezTo>
                    <a:pt x="13103" y="3346"/>
                    <a:pt x="13128" y="3397"/>
                    <a:pt x="13156" y="3396"/>
                  </a:cubicBezTo>
                  <a:cubicBezTo>
                    <a:pt x="13184" y="3395"/>
                    <a:pt x="13204" y="3344"/>
                    <a:pt x="13200" y="3281"/>
                  </a:cubicBezTo>
                  <a:cubicBezTo>
                    <a:pt x="13196" y="3218"/>
                    <a:pt x="13170" y="3168"/>
                    <a:pt x="13142" y="3168"/>
                  </a:cubicBezTo>
                  <a:close/>
                  <a:moveTo>
                    <a:pt x="13298" y="3168"/>
                  </a:moveTo>
                  <a:cubicBezTo>
                    <a:pt x="13270" y="3169"/>
                    <a:pt x="13251" y="3220"/>
                    <a:pt x="13255" y="3283"/>
                  </a:cubicBezTo>
                  <a:cubicBezTo>
                    <a:pt x="13259" y="3346"/>
                    <a:pt x="13285" y="3397"/>
                    <a:pt x="13313" y="3396"/>
                  </a:cubicBezTo>
                  <a:cubicBezTo>
                    <a:pt x="13341" y="3395"/>
                    <a:pt x="13360" y="3344"/>
                    <a:pt x="13356" y="3281"/>
                  </a:cubicBezTo>
                  <a:cubicBezTo>
                    <a:pt x="13352" y="3218"/>
                    <a:pt x="13326" y="3168"/>
                    <a:pt x="13298" y="3168"/>
                  </a:cubicBezTo>
                  <a:close/>
                  <a:moveTo>
                    <a:pt x="9278" y="3218"/>
                  </a:moveTo>
                  <a:cubicBezTo>
                    <a:pt x="9250" y="3219"/>
                    <a:pt x="9228" y="3271"/>
                    <a:pt x="9227" y="3333"/>
                  </a:cubicBezTo>
                  <a:cubicBezTo>
                    <a:pt x="9227" y="3396"/>
                    <a:pt x="9250" y="3445"/>
                    <a:pt x="9277" y="3445"/>
                  </a:cubicBezTo>
                  <a:cubicBezTo>
                    <a:pt x="9305" y="3444"/>
                    <a:pt x="9328" y="3392"/>
                    <a:pt x="9328" y="3330"/>
                  </a:cubicBezTo>
                  <a:cubicBezTo>
                    <a:pt x="9328" y="3267"/>
                    <a:pt x="9306" y="3218"/>
                    <a:pt x="9278" y="3218"/>
                  </a:cubicBezTo>
                  <a:close/>
                  <a:moveTo>
                    <a:pt x="9415" y="3218"/>
                  </a:moveTo>
                  <a:cubicBezTo>
                    <a:pt x="9387" y="3219"/>
                    <a:pt x="9364" y="3271"/>
                    <a:pt x="9364" y="3333"/>
                  </a:cubicBezTo>
                  <a:cubicBezTo>
                    <a:pt x="9364" y="3396"/>
                    <a:pt x="9386" y="3445"/>
                    <a:pt x="9414" y="3445"/>
                  </a:cubicBezTo>
                  <a:cubicBezTo>
                    <a:pt x="9442" y="3444"/>
                    <a:pt x="9465" y="3392"/>
                    <a:pt x="9465" y="3330"/>
                  </a:cubicBezTo>
                  <a:cubicBezTo>
                    <a:pt x="9465" y="3267"/>
                    <a:pt x="9443" y="3218"/>
                    <a:pt x="9415" y="3218"/>
                  </a:cubicBezTo>
                  <a:close/>
                  <a:moveTo>
                    <a:pt x="10000" y="3218"/>
                  </a:moveTo>
                  <a:cubicBezTo>
                    <a:pt x="9972" y="3219"/>
                    <a:pt x="9950" y="3271"/>
                    <a:pt x="9951" y="3333"/>
                  </a:cubicBezTo>
                  <a:cubicBezTo>
                    <a:pt x="9951" y="3396"/>
                    <a:pt x="9974" y="3445"/>
                    <a:pt x="10002" y="3445"/>
                  </a:cubicBezTo>
                  <a:cubicBezTo>
                    <a:pt x="10030" y="3444"/>
                    <a:pt x="10052" y="3392"/>
                    <a:pt x="10052" y="3330"/>
                  </a:cubicBezTo>
                  <a:cubicBezTo>
                    <a:pt x="10051" y="3267"/>
                    <a:pt x="10028" y="3218"/>
                    <a:pt x="10000" y="3218"/>
                  </a:cubicBezTo>
                  <a:close/>
                  <a:moveTo>
                    <a:pt x="10136" y="3218"/>
                  </a:moveTo>
                  <a:cubicBezTo>
                    <a:pt x="10109" y="3219"/>
                    <a:pt x="10087" y="3271"/>
                    <a:pt x="10088" y="3333"/>
                  </a:cubicBezTo>
                  <a:cubicBezTo>
                    <a:pt x="10088" y="3396"/>
                    <a:pt x="10111" y="3445"/>
                    <a:pt x="10139" y="3445"/>
                  </a:cubicBezTo>
                  <a:cubicBezTo>
                    <a:pt x="10167" y="3444"/>
                    <a:pt x="10189" y="3392"/>
                    <a:pt x="10188" y="3330"/>
                  </a:cubicBezTo>
                  <a:cubicBezTo>
                    <a:pt x="10188" y="3267"/>
                    <a:pt x="10164" y="3218"/>
                    <a:pt x="10136" y="3218"/>
                  </a:cubicBezTo>
                  <a:close/>
                  <a:moveTo>
                    <a:pt x="10273" y="3218"/>
                  </a:moveTo>
                  <a:cubicBezTo>
                    <a:pt x="10246" y="3219"/>
                    <a:pt x="10224" y="3271"/>
                    <a:pt x="10224" y="3333"/>
                  </a:cubicBezTo>
                  <a:cubicBezTo>
                    <a:pt x="10225" y="3396"/>
                    <a:pt x="10248" y="3445"/>
                    <a:pt x="10276" y="3445"/>
                  </a:cubicBezTo>
                  <a:cubicBezTo>
                    <a:pt x="10304" y="3444"/>
                    <a:pt x="10326" y="3392"/>
                    <a:pt x="10325" y="3330"/>
                  </a:cubicBezTo>
                  <a:cubicBezTo>
                    <a:pt x="10324" y="3267"/>
                    <a:pt x="10301" y="3218"/>
                    <a:pt x="10273" y="3218"/>
                  </a:cubicBezTo>
                  <a:close/>
                  <a:moveTo>
                    <a:pt x="10429" y="3218"/>
                  </a:moveTo>
                  <a:cubicBezTo>
                    <a:pt x="10401" y="3219"/>
                    <a:pt x="10380" y="3270"/>
                    <a:pt x="10381" y="3333"/>
                  </a:cubicBezTo>
                  <a:cubicBezTo>
                    <a:pt x="10382" y="3396"/>
                    <a:pt x="10405" y="3445"/>
                    <a:pt x="10433" y="3445"/>
                  </a:cubicBezTo>
                  <a:cubicBezTo>
                    <a:pt x="10461" y="3444"/>
                    <a:pt x="10483" y="3392"/>
                    <a:pt x="10482" y="3330"/>
                  </a:cubicBezTo>
                  <a:cubicBezTo>
                    <a:pt x="10481" y="3267"/>
                    <a:pt x="10457" y="3218"/>
                    <a:pt x="10429" y="3218"/>
                  </a:cubicBezTo>
                  <a:close/>
                  <a:moveTo>
                    <a:pt x="10566" y="3218"/>
                  </a:moveTo>
                  <a:cubicBezTo>
                    <a:pt x="10538" y="3219"/>
                    <a:pt x="10517" y="3271"/>
                    <a:pt x="10518" y="3333"/>
                  </a:cubicBezTo>
                  <a:cubicBezTo>
                    <a:pt x="10519" y="3396"/>
                    <a:pt x="10542" y="3445"/>
                    <a:pt x="10570" y="3445"/>
                  </a:cubicBezTo>
                  <a:cubicBezTo>
                    <a:pt x="10598" y="3444"/>
                    <a:pt x="10620" y="3393"/>
                    <a:pt x="10618" y="3330"/>
                  </a:cubicBezTo>
                  <a:cubicBezTo>
                    <a:pt x="10617" y="3267"/>
                    <a:pt x="10594" y="3218"/>
                    <a:pt x="10566" y="3218"/>
                  </a:cubicBezTo>
                  <a:close/>
                  <a:moveTo>
                    <a:pt x="10722" y="3218"/>
                  </a:moveTo>
                  <a:cubicBezTo>
                    <a:pt x="10695" y="3219"/>
                    <a:pt x="10673" y="3271"/>
                    <a:pt x="10674" y="3333"/>
                  </a:cubicBezTo>
                  <a:cubicBezTo>
                    <a:pt x="10675" y="3396"/>
                    <a:pt x="10699" y="3445"/>
                    <a:pt x="10727" y="3445"/>
                  </a:cubicBezTo>
                  <a:cubicBezTo>
                    <a:pt x="10755" y="3444"/>
                    <a:pt x="10776" y="3393"/>
                    <a:pt x="10775" y="3330"/>
                  </a:cubicBezTo>
                  <a:cubicBezTo>
                    <a:pt x="10774" y="3267"/>
                    <a:pt x="10750" y="3218"/>
                    <a:pt x="10722" y="3218"/>
                  </a:cubicBezTo>
                  <a:close/>
                  <a:moveTo>
                    <a:pt x="10859" y="3218"/>
                  </a:moveTo>
                  <a:cubicBezTo>
                    <a:pt x="10831" y="3219"/>
                    <a:pt x="10810" y="3271"/>
                    <a:pt x="10811" y="3333"/>
                  </a:cubicBezTo>
                  <a:cubicBezTo>
                    <a:pt x="10812" y="3396"/>
                    <a:pt x="10836" y="3445"/>
                    <a:pt x="10864" y="3445"/>
                  </a:cubicBezTo>
                  <a:cubicBezTo>
                    <a:pt x="10892" y="3444"/>
                    <a:pt x="10913" y="3393"/>
                    <a:pt x="10912" y="3330"/>
                  </a:cubicBezTo>
                  <a:cubicBezTo>
                    <a:pt x="10910" y="3267"/>
                    <a:pt x="10886" y="3218"/>
                    <a:pt x="10859" y="3218"/>
                  </a:cubicBezTo>
                  <a:close/>
                  <a:moveTo>
                    <a:pt x="10995" y="3218"/>
                  </a:moveTo>
                  <a:cubicBezTo>
                    <a:pt x="10968" y="3219"/>
                    <a:pt x="10946" y="3271"/>
                    <a:pt x="10948" y="3333"/>
                  </a:cubicBezTo>
                  <a:cubicBezTo>
                    <a:pt x="10949" y="3396"/>
                    <a:pt x="10973" y="3445"/>
                    <a:pt x="11001" y="3445"/>
                  </a:cubicBezTo>
                  <a:cubicBezTo>
                    <a:pt x="11029" y="3444"/>
                    <a:pt x="11050" y="3393"/>
                    <a:pt x="11049" y="3330"/>
                  </a:cubicBezTo>
                  <a:cubicBezTo>
                    <a:pt x="11047" y="3267"/>
                    <a:pt x="11023" y="3218"/>
                    <a:pt x="10995" y="3218"/>
                  </a:cubicBezTo>
                  <a:close/>
                  <a:moveTo>
                    <a:pt x="11132" y="3218"/>
                  </a:moveTo>
                  <a:cubicBezTo>
                    <a:pt x="11104" y="3219"/>
                    <a:pt x="11083" y="3271"/>
                    <a:pt x="11085" y="3333"/>
                  </a:cubicBezTo>
                  <a:cubicBezTo>
                    <a:pt x="11086" y="3396"/>
                    <a:pt x="11111" y="3445"/>
                    <a:pt x="11138" y="3445"/>
                  </a:cubicBezTo>
                  <a:cubicBezTo>
                    <a:pt x="11166" y="3444"/>
                    <a:pt x="11187" y="3393"/>
                    <a:pt x="11185" y="3330"/>
                  </a:cubicBezTo>
                  <a:cubicBezTo>
                    <a:pt x="11184" y="3267"/>
                    <a:pt x="11159" y="3218"/>
                    <a:pt x="11132" y="3218"/>
                  </a:cubicBezTo>
                  <a:close/>
                  <a:moveTo>
                    <a:pt x="11288" y="3218"/>
                  </a:moveTo>
                  <a:cubicBezTo>
                    <a:pt x="11260" y="3219"/>
                    <a:pt x="11239" y="3271"/>
                    <a:pt x="11241" y="3333"/>
                  </a:cubicBezTo>
                  <a:cubicBezTo>
                    <a:pt x="11243" y="3396"/>
                    <a:pt x="11267" y="3445"/>
                    <a:pt x="11295" y="3445"/>
                  </a:cubicBezTo>
                  <a:cubicBezTo>
                    <a:pt x="11323" y="3444"/>
                    <a:pt x="11344" y="3393"/>
                    <a:pt x="11342" y="3330"/>
                  </a:cubicBezTo>
                  <a:cubicBezTo>
                    <a:pt x="11340" y="3267"/>
                    <a:pt x="11316" y="3218"/>
                    <a:pt x="11288" y="3218"/>
                  </a:cubicBezTo>
                  <a:close/>
                  <a:moveTo>
                    <a:pt x="11425" y="3218"/>
                  </a:moveTo>
                  <a:cubicBezTo>
                    <a:pt x="11397" y="3219"/>
                    <a:pt x="11376" y="3271"/>
                    <a:pt x="11378" y="3333"/>
                  </a:cubicBezTo>
                  <a:cubicBezTo>
                    <a:pt x="11380" y="3396"/>
                    <a:pt x="11404" y="3445"/>
                    <a:pt x="11432" y="3445"/>
                  </a:cubicBezTo>
                  <a:cubicBezTo>
                    <a:pt x="11460" y="3444"/>
                    <a:pt x="11481" y="3393"/>
                    <a:pt x="11479" y="3330"/>
                  </a:cubicBezTo>
                  <a:cubicBezTo>
                    <a:pt x="11477" y="3267"/>
                    <a:pt x="11453" y="3218"/>
                    <a:pt x="11425" y="3218"/>
                  </a:cubicBezTo>
                  <a:close/>
                  <a:moveTo>
                    <a:pt x="11581" y="3218"/>
                  </a:moveTo>
                  <a:cubicBezTo>
                    <a:pt x="11553" y="3219"/>
                    <a:pt x="11532" y="3271"/>
                    <a:pt x="11534" y="3333"/>
                  </a:cubicBezTo>
                  <a:cubicBezTo>
                    <a:pt x="11536" y="3396"/>
                    <a:pt x="11561" y="3445"/>
                    <a:pt x="11589" y="3445"/>
                  </a:cubicBezTo>
                  <a:cubicBezTo>
                    <a:pt x="11617" y="3444"/>
                    <a:pt x="11637" y="3393"/>
                    <a:pt x="11635" y="3330"/>
                  </a:cubicBezTo>
                  <a:cubicBezTo>
                    <a:pt x="11633" y="3267"/>
                    <a:pt x="11608" y="3218"/>
                    <a:pt x="11581" y="3218"/>
                  </a:cubicBezTo>
                  <a:close/>
                  <a:moveTo>
                    <a:pt x="11718" y="3218"/>
                  </a:moveTo>
                  <a:cubicBezTo>
                    <a:pt x="11690" y="3219"/>
                    <a:pt x="11669" y="3271"/>
                    <a:pt x="11671" y="3333"/>
                  </a:cubicBezTo>
                  <a:cubicBezTo>
                    <a:pt x="11673" y="3396"/>
                    <a:pt x="11698" y="3445"/>
                    <a:pt x="11726" y="3445"/>
                  </a:cubicBezTo>
                  <a:cubicBezTo>
                    <a:pt x="11754" y="3444"/>
                    <a:pt x="11774" y="3393"/>
                    <a:pt x="11772" y="3330"/>
                  </a:cubicBezTo>
                  <a:cubicBezTo>
                    <a:pt x="11769" y="3267"/>
                    <a:pt x="11745" y="3218"/>
                    <a:pt x="11718" y="3218"/>
                  </a:cubicBezTo>
                  <a:close/>
                  <a:moveTo>
                    <a:pt x="3524" y="3319"/>
                  </a:moveTo>
                  <a:cubicBezTo>
                    <a:pt x="3496" y="3320"/>
                    <a:pt x="3468" y="3370"/>
                    <a:pt x="3461" y="3432"/>
                  </a:cubicBezTo>
                  <a:cubicBezTo>
                    <a:pt x="3455" y="3494"/>
                    <a:pt x="3472" y="3544"/>
                    <a:pt x="3500" y="3544"/>
                  </a:cubicBezTo>
                  <a:cubicBezTo>
                    <a:pt x="3528" y="3543"/>
                    <a:pt x="3556" y="3493"/>
                    <a:pt x="3562" y="3431"/>
                  </a:cubicBezTo>
                  <a:cubicBezTo>
                    <a:pt x="3569" y="3369"/>
                    <a:pt x="3551" y="3318"/>
                    <a:pt x="3524" y="3319"/>
                  </a:cubicBezTo>
                  <a:close/>
                  <a:moveTo>
                    <a:pt x="4538" y="3319"/>
                  </a:moveTo>
                  <a:cubicBezTo>
                    <a:pt x="4510" y="3320"/>
                    <a:pt x="4483" y="3370"/>
                    <a:pt x="4478" y="3432"/>
                  </a:cubicBezTo>
                  <a:cubicBezTo>
                    <a:pt x="4472" y="3494"/>
                    <a:pt x="4490" y="3544"/>
                    <a:pt x="4518" y="3544"/>
                  </a:cubicBezTo>
                  <a:cubicBezTo>
                    <a:pt x="4546" y="3543"/>
                    <a:pt x="4573" y="3493"/>
                    <a:pt x="4578" y="3431"/>
                  </a:cubicBezTo>
                  <a:cubicBezTo>
                    <a:pt x="4583" y="3369"/>
                    <a:pt x="4566" y="3318"/>
                    <a:pt x="4538" y="3319"/>
                  </a:cubicBezTo>
                  <a:close/>
                  <a:moveTo>
                    <a:pt x="4675" y="3319"/>
                  </a:moveTo>
                  <a:cubicBezTo>
                    <a:pt x="4647" y="3320"/>
                    <a:pt x="4620" y="3370"/>
                    <a:pt x="4615" y="3432"/>
                  </a:cubicBezTo>
                  <a:cubicBezTo>
                    <a:pt x="4609" y="3494"/>
                    <a:pt x="4627" y="3544"/>
                    <a:pt x="4655" y="3544"/>
                  </a:cubicBezTo>
                  <a:cubicBezTo>
                    <a:pt x="4683" y="3543"/>
                    <a:pt x="4710" y="3493"/>
                    <a:pt x="4715" y="3431"/>
                  </a:cubicBezTo>
                  <a:cubicBezTo>
                    <a:pt x="4720" y="3368"/>
                    <a:pt x="4702" y="3318"/>
                    <a:pt x="4675" y="3319"/>
                  </a:cubicBezTo>
                  <a:close/>
                  <a:moveTo>
                    <a:pt x="4811" y="3319"/>
                  </a:moveTo>
                  <a:cubicBezTo>
                    <a:pt x="4783" y="3320"/>
                    <a:pt x="4756" y="3370"/>
                    <a:pt x="4751" y="3432"/>
                  </a:cubicBezTo>
                  <a:cubicBezTo>
                    <a:pt x="4746" y="3494"/>
                    <a:pt x="4765" y="3544"/>
                    <a:pt x="4793" y="3544"/>
                  </a:cubicBezTo>
                  <a:cubicBezTo>
                    <a:pt x="4820" y="3543"/>
                    <a:pt x="4847" y="3493"/>
                    <a:pt x="4852" y="3431"/>
                  </a:cubicBezTo>
                  <a:cubicBezTo>
                    <a:pt x="4857" y="3368"/>
                    <a:pt x="4839" y="3318"/>
                    <a:pt x="4811" y="3319"/>
                  </a:cubicBezTo>
                  <a:close/>
                  <a:moveTo>
                    <a:pt x="4967" y="3319"/>
                  </a:moveTo>
                  <a:cubicBezTo>
                    <a:pt x="4939" y="3320"/>
                    <a:pt x="4912" y="3370"/>
                    <a:pt x="4907" y="3432"/>
                  </a:cubicBezTo>
                  <a:cubicBezTo>
                    <a:pt x="4902" y="3494"/>
                    <a:pt x="4921" y="3544"/>
                    <a:pt x="4949" y="3544"/>
                  </a:cubicBezTo>
                  <a:cubicBezTo>
                    <a:pt x="4977" y="3543"/>
                    <a:pt x="5003" y="3493"/>
                    <a:pt x="5008" y="3431"/>
                  </a:cubicBezTo>
                  <a:cubicBezTo>
                    <a:pt x="5013" y="3368"/>
                    <a:pt x="4994" y="3318"/>
                    <a:pt x="4967" y="3319"/>
                  </a:cubicBezTo>
                  <a:close/>
                  <a:moveTo>
                    <a:pt x="5103" y="3319"/>
                  </a:moveTo>
                  <a:cubicBezTo>
                    <a:pt x="5076" y="3320"/>
                    <a:pt x="5049" y="3370"/>
                    <a:pt x="5044" y="3432"/>
                  </a:cubicBezTo>
                  <a:cubicBezTo>
                    <a:pt x="5039" y="3494"/>
                    <a:pt x="5058" y="3544"/>
                    <a:pt x="5086" y="3544"/>
                  </a:cubicBezTo>
                  <a:cubicBezTo>
                    <a:pt x="5114" y="3543"/>
                    <a:pt x="5140" y="3493"/>
                    <a:pt x="5145" y="3431"/>
                  </a:cubicBezTo>
                  <a:cubicBezTo>
                    <a:pt x="5150" y="3368"/>
                    <a:pt x="5131" y="3318"/>
                    <a:pt x="5103" y="3319"/>
                  </a:cubicBezTo>
                  <a:close/>
                  <a:moveTo>
                    <a:pt x="1379" y="3369"/>
                  </a:moveTo>
                  <a:cubicBezTo>
                    <a:pt x="1351" y="3370"/>
                    <a:pt x="1321" y="3421"/>
                    <a:pt x="1312" y="3482"/>
                  </a:cubicBezTo>
                  <a:cubicBezTo>
                    <a:pt x="1303" y="3544"/>
                    <a:pt x="1318" y="3595"/>
                    <a:pt x="1346" y="3594"/>
                  </a:cubicBezTo>
                  <a:cubicBezTo>
                    <a:pt x="1374" y="3593"/>
                    <a:pt x="1404" y="3543"/>
                    <a:pt x="1413" y="3481"/>
                  </a:cubicBezTo>
                  <a:cubicBezTo>
                    <a:pt x="1422" y="3419"/>
                    <a:pt x="1406" y="3369"/>
                    <a:pt x="1379" y="3369"/>
                  </a:cubicBezTo>
                  <a:close/>
                  <a:moveTo>
                    <a:pt x="1515" y="3369"/>
                  </a:moveTo>
                  <a:cubicBezTo>
                    <a:pt x="1487" y="3370"/>
                    <a:pt x="1458" y="3421"/>
                    <a:pt x="1449" y="3482"/>
                  </a:cubicBezTo>
                  <a:cubicBezTo>
                    <a:pt x="1440" y="3544"/>
                    <a:pt x="1456" y="3595"/>
                    <a:pt x="1484" y="3594"/>
                  </a:cubicBezTo>
                  <a:cubicBezTo>
                    <a:pt x="1512" y="3593"/>
                    <a:pt x="1541" y="3543"/>
                    <a:pt x="1550" y="3481"/>
                  </a:cubicBezTo>
                  <a:cubicBezTo>
                    <a:pt x="1558" y="3419"/>
                    <a:pt x="1543" y="3369"/>
                    <a:pt x="1515" y="3369"/>
                  </a:cubicBezTo>
                  <a:close/>
                  <a:moveTo>
                    <a:pt x="1652" y="3369"/>
                  </a:moveTo>
                  <a:cubicBezTo>
                    <a:pt x="1624" y="3370"/>
                    <a:pt x="1594" y="3421"/>
                    <a:pt x="1586" y="3482"/>
                  </a:cubicBezTo>
                  <a:cubicBezTo>
                    <a:pt x="1577" y="3544"/>
                    <a:pt x="1593" y="3595"/>
                    <a:pt x="1621" y="3594"/>
                  </a:cubicBezTo>
                  <a:cubicBezTo>
                    <a:pt x="1648" y="3594"/>
                    <a:pt x="1678" y="3543"/>
                    <a:pt x="1686" y="3481"/>
                  </a:cubicBezTo>
                  <a:cubicBezTo>
                    <a:pt x="1695" y="3419"/>
                    <a:pt x="1679" y="3369"/>
                    <a:pt x="1652" y="3369"/>
                  </a:cubicBezTo>
                  <a:close/>
                  <a:moveTo>
                    <a:pt x="1807" y="3369"/>
                  </a:moveTo>
                  <a:cubicBezTo>
                    <a:pt x="1780" y="3370"/>
                    <a:pt x="1751" y="3421"/>
                    <a:pt x="1742" y="3482"/>
                  </a:cubicBezTo>
                  <a:cubicBezTo>
                    <a:pt x="1734" y="3544"/>
                    <a:pt x="1749" y="3595"/>
                    <a:pt x="1777" y="3594"/>
                  </a:cubicBezTo>
                  <a:cubicBezTo>
                    <a:pt x="1805" y="3593"/>
                    <a:pt x="1835" y="3543"/>
                    <a:pt x="1843" y="3481"/>
                  </a:cubicBezTo>
                  <a:cubicBezTo>
                    <a:pt x="1851" y="3419"/>
                    <a:pt x="1835" y="3369"/>
                    <a:pt x="1807" y="3369"/>
                  </a:cubicBezTo>
                  <a:close/>
                  <a:moveTo>
                    <a:pt x="1944" y="3369"/>
                  </a:moveTo>
                  <a:cubicBezTo>
                    <a:pt x="1917" y="3370"/>
                    <a:pt x="1887" y="3421"/>
                    <a:pt x="1879" y="3482"/>
                  </a:cubicBezTo>
                  <a:cubicBezTo>
                    <a:pt x="1871" y="3544"/>
                    <a:pt x="1887" y="3595"/>
                    <a:pt x="1914" y="3594"/>
                  </a:cubicBezTo>
                  <a:cubicBezTo>
                    <a:pt x="1942" y="3593"/>
                    <a:pt x="1972" y="3543"/>
                    <a:pt x="1980" y="3481"/>
                  </a:cubicBezTo>
                  <a:cubicBezTo>
                    <a:pt x="1988" y="3419"/>
                    <a:pt x="1972" y="3369"/>
                    <a:pt x="1944" y="3369"/>
                  </a:cubicBezTo>
                  <a:close/>
                  <a:moveTo>
                    <a:pt x="2100" y="3369"/>
                  </a:moveTo>
                  <a:cubicBezTo>
                    <a:pt x="2072" y="3370"/>
                    <a:pt x="2043" y="3421"/>
                    <a:pt x="2035" y="3482"/>
                  </a:cubicBezTo>
                  <a:cubicBezTo>
                    <a:pt x="2027" y="3544"/>
                    <a:pt x="2043" y="3595"/>
                    <a:pt x="2071" y="3594"/>
                  </a:cubicBezTo>
                  <a:cubicBezTo>
                    <a:pt x="2099" y="3594"/>
                    <a:pt x="2127" y="3543"/>
                    <a:pt x="2136" y="3481"/>
                  </a:cubicBezTo>
                  <a:cubicBezTo>
                    <a:pt x="2144" y="3419"/>
                    <a:pt x="2128" y="3369"/>
                    <a:pt x="2100" y="3369"/>
                  </a:cubicBezTo>
                  <a:close/>
                  <a:moveTo>
                    <a:pt x="2236" y="3369"/>
                  </a:moveTo>
                  <a:cubicBezTo>
                    <a:pt x="2209" y="3370"/>
                    <a:pt x="2180" y="3421"/>
                    <a:pt x="2172" y="3482"/>
                  </a:cubicBezTo>
                  <a:cubicBezTo>
                    <a:pt x="2164" y="3544"/>
                    <a:pt x="2180" y="3595"/>
                    <a:pt x="2208" y="3594"/>
                  </a:cubicBezTo>
                  <a:cubicBezTo>
                    <a:pt x="2235" y="3593"/>
                    <a:pt x="2264" y="3543"/>
                    <a:pt x="2272" y="3481"/>
                  </a:cubicBezTo>
                  <a:cubicBezTo>
                    <a:pt x="2280" y="3419"/>
                    <a:pt x="2264" y="3369"/>
                    <a:pt x="2236" y="3369"/>
                  </a:cubicBezTo>
                  <a:close/>
                  <a:moveTo>
                    <a:pt x="2373" y="3369"/>
                  </a:moveTo>
                  <a:cubicBezTo>
                    <a:pt x="2345" y="3370"/>
                    <a:pt x="2316" y="3421"/>
                    <a:pt x="2308" y="3482"/>
                  </a:cubicBezTo>
                  <a:cubicBezTo>
                    <a:pt x="2301" y="3544"/>
                    <a:pt x="2317" y="3595"/>
                    <a:pt x="2345" y="3594"/>
                  </a:cubicBezTo>
                  <a:cubicBezTo>
                    <a:pt x="2373" y="3593"/>
                    <a:pt x="2402" y="3543"/>
                    <a:pt x="2409" y="3481"/>
                  </a:cubicBezTo>
                  <a:cubicBezTo>
                    <a:pt x="2417" y="3419"/>
                    <a:pt x="2401" y="3369"/>
                    <a:pt x="2373" y="3369"/>
                  </a:cubicBezTo>
                  <a:close/>
                  <a:moveTo>
                    <a:pt x="2529" y="3369"/>
                  </a:moveTo>
                  <a:cubicBezTo>
                    <a:pt x="2501" y="3370"/>
                    <a:pt x="2472" y="3421"/>
                    <a:pt x="2465" y="3482"/>
                  </a:cubicBezTo>
                  <a:cubicBezTo>
                    <a:pt x="2457" y="3544"/>
                    <a:pt x="2474" y="3595"/>
                    <a:pt x="2501" y="3594"/>
                  </a:cubicBezTo>
                  <a:cubicBezTo>
                    <a:pt x="2529" y="3594"/>
                    <a:pt x="2558" y="3543"/>
                    <a:pt x="2566" y="3481"/>
                  </a:cubicBezTo>
                  <a:cubicBezTo>
                    <a:pt x="2573" y="3419"/>
                    <a:pt x="2557" y="3369"/>
                    <a:pt x="2529" y="3369"/>
                  </a:cubicBezTo>
                  <a:close/>
                  <a:moveTo>
                    <a:pt x="2666" y="3369"/>
                  </a:moveTo>
                  <a:cubicBezTo>
                    <a:pt x="2638" y="3370"/>
                    <a:pt x="2609" y="3421"/>
                    <a:pt x="2602" y="3482"/>
                  </a:cubicBezTo>
                  <a:cubicBezTo>
                    <a:pt x="2594" y="3545"/>
                    <a:pt x="2610" y="3595"/>
                    <a:pt x="2638" y="3594"/>
                  </a:cubicBezTo>
                  <a:cubicBezTo>
                    <a:pt x="2666" y="3594"/>
                    <a:pt x="2695" y="3543"/>
                    <a:pt x="2702" y="3481"/>
                  </a:cubicBezTo>
                  <a:cubicBezTo>
                    <a:pt x="2710" y="3419"/>
                    <a:pt x="2694" y="3369"/>
                    <a:pt x="2666" y="3369"/>
                  </a:cubicBezTo>
                  <a:close/>
                  <a:moveTo>
                    <a:pt x="2822" y="3369"/>
                  </a:moveTo>
                  <a:cubicBezTo>
                    <a:pt x="2794" y="3370"/>
                    <a:pt x="2765" y="3421"/>
                    <a:pt x="2758" y="3482"/>
                  </a:cubicBezTo>
                  <a:cubicBezTo>
                    <a:pt x="2751" y="3544"/>
                    <a:pt x="2767" y="3595"/>
                    <a:pt x="2795" y="3594"/>
                  </a:cubicBezTo>
                  <a:cubicBezTo>
                    <a:pt x="2823" y="3593"/>
                    <a:pt x="2852" y="3543"/>
                    <a:pt x="2859" y="3481"/>
                  </a:cubicBezTo>
                  <a:cubicBezTo>
                    <a:pt x="2866" y="3419"/>
                    <a:pt x="2849" y="3369"/>
                    <a:pt x="2822" y="3369"/>
                  </a:cubicBezTo>
                  <a:close/>
                  <a:moveTo>
                    <a:pt x="2958" y="3369"/>
                  </a:moveTo>
                  <a:cubicBezTo>
                    <a:pt x="2930" y="3370"/>
                    <a:pt x="2902" y="3421"/>
                    <a:pt x="2895" y="3482"/>
                  </a:cubicBezTo>
                  <a:cubicBezTo>
                    <a:pt x="2888" y="3545"/>
                    <a:pt x="2904" y="3595"/>
                    <a:pt x="2932" y="3594"/>
                  </a:cubicBezTo>
                  <a:cubicBezTo>
                    <a:pt x="2960" y="3593"/>
                    <a:pt x="2989" y="3543"/>
                    <a:pt x="2996" y="3481"/>
                  </a:cubicBezTo>
                  <a:cubicBezTo>
                    <a:pt x="3003" y="3419"/>
                    <a:pt x="2986" y="3369"/>
                    <a:pt x="2958" y="3369"/>
                  </a:cubicBezTo>
                  <a:close/>
                  <a:moveTo>
                    <a:pt x="3095" y="3369"/>
                  </a:moveTo>
                  <a:cubicBezTo>
                    <a:pt x="3067" y="3370"/>
                    <a:pt x="3039" y="3421"/>
                    <a:pt x="3032" y="3482"/>
                  </a:cubicBezTo>
                  <a:cubicBezTo>
                    <a:pt x="3025" y="3545"/>
                    <a:pt x="3041" y="3595"/>
                    <a:pt x="3069" y="3594"/>
                  </a:cubicBezTo>
                  <a:cubicBezTo>
                    <a:pt x="3097" y="3594"/>
                    <a:pt x="3125" y="3543"/>
                    <a:pt x="3132" y="3481"/>
                  </a:cubicBezTo>
                  <a:cubicBezTo>
                    <a:pt x="3139" y="3419"/>
                    <a:pt x="3122" y="3369"/>
                    <a:pt x="3095" y="3369"/>
                  </a:cubicBezTo>
                  <a:close/>
                  <a:moveTo>
                    <a:pt x="3251" y="3369"/>
                  </a:moveTo>
                  <a:cubicBezTo>
                    <a:pt x="3223" y="3370"/>
                    <a:pt x="3195" y="3420"/>
                    <a:pt x="3188" y="3482"/>
                  </a:cubicBezTo>
                  <a:cubicBezTo>
                    <a:pt x="3181" y="3544"/>
                    <a:pt x="3198" y="3595"/>
                    <a:pt x="3226" y="3594"/>
                  </a:cubicBezTo>
                  <a:cubicBezTo>
                    <a:pt x="3254" y="3593"/>
                    <a:pt x="3282" y="3543"/>
                    <a:pt x="3288" y="3481"/>
                  </a:cubicBezTo>
                  <a:cubicBezTo>
                    <a:pt x="3295" y="3419"/>
                    <a:pt x="3278" y="3369"/>
                    <a:pt x="3251" y="3369"/>
                  </a:cubicBezTo>
                  <a:close/>
                  <a:moveTo>
                    <a:pt x="3387" y="3369"/>
                  </a:moveTo>
                  <a:cubicBezTo>
                    <a:pt x="3360" y="3370"/>
                    <a:pt x="3331" y="3420"/>
                    <a:pt x="3324" y="3482"/>
                  </a:cubicBezTo>
                  <a:cubicBezTo>
                    <a:pt x="3318" y="3545"/>
                    <a:pt x="3335" y="3595"/>
                    <a:pt x="3363" y="3594"/>
                  </a:cubicBezTo>
                  <a:cubicBezTo>
                    <a:pt x="3391" y="3593"/>
                    <a:pt x="3419" y="3543"/>
                    <a:pt x="3425" y="3481"/>
                  </a:cubicBezTo>
                  <a:cubicBezTo>
                    <a:pt x="3432" y="3419"/>
                    <a:pt x="3415" y="3369"/>
                    <a:pt x="3387" y="3369"/>
                  </a:cubicBezTo>
                  <a:close/>
                  <a:moveTo>
                    <a:pt x="17358" y="3369"/>
                  </a:moveTo>
                  <a:cubicBezTo>
                    <a:pt x="17331" y="3370"/>
                    <a:pt x="17315" y="3421"/>
                    <a:pt x="17324" y="3484"/>
                  </a:cubicBezTo>
                  <a:cubicBezTo>
                    <a:pt x="17332" y="3547"/>
                    <a:pt x="17362" y="3598"/>
                    <a:pt x="17390" y="3597"/>
                  </a:cubicBezTo>
                  <a:cubicBezTo>
                    <a:pt x="17418" y="3597"/>
                    <a:pt x="17434" y="3546"/>
                    <a:pt x="17425" y="3482"/>
                  </a:cubicBezTo>
                  <a:cubicBezTo>
                    <a:pt x="17416" y="3419"/>
                    <a:pt x="17386" y="3369"/>
                    <a:pt x="17358" y="3369"/>
                  </a:cubicBezTo>
                  <a:close/>
                  <a:moveTo>
                    <a:pt x="72" y="3420"/>
                  </a:moveTo>
                  <a:cubicBezTo>
                    <a:pt x="45" y="3420"/>
                    <a:pt x="14" y="3471"/>
                    <a:pt x="3" y="3533"/>
                  </a:cubicBezTo>
                  <a:cubicBezTo>
                    <a:pt x="-7" y="3594"/>
                    <a:pt x="7" y="3643"/>
                    <a:pt x="35" y="3643"/>
                  </a:cubicBezTo>
                  <a:cubicBezTo>
                    <a:pt x="63" y="3642"/>
                    <a:pt x="93" y="3593"/>
                    <a:pt x="104" y="3531"/>
                  </a:cubicBezTo>
                  <a:cubicBezTo>
                    <a:pt x="114" y="3469"/>
                    <a:pt x="100" y="3419"/>
                    <a:pt x="72" y="3420"/>
                  </a:cubicBezTo>
                  <a:close/>
                  <a:moveTo>
                    <a:pt x="209" y="3420"/>
                  </a:moveTo>
                  <a:cubicBezTo>
                    <a:pt x="181" y="3420"/>
                    <a:pt x="150" y="3471"/>
                    <a:pt x="140" y="3533"/>
                  </a:cubicBezTo>
                  <a:cubicBezTo>
                    <a:pt x="129" y="3594"/>
                    <a:pt x="144" y="3643"/>
                    <a:pt x="172" y="3643"/>
                  </a:cubicBezTo>
                  <a:cubicBezTo>
                    <a:pt x="200" y="3642"/>
                    <a:pt x="230" y="3593"/>
                    <a:pt x="240" y="3531"/>
                  </a:cubicBezTo>
                  <a:cubicBezTo>
                    <a:pt x="250" y="3469"/>
                    <a:pt x="236" y="3419"/>
                    <a:pt x="209" y="3420"/>
                  </a:cubicBezTo>
                  <a:close/>
                  <a:moveTo>
                    <a:pt x="14763" y="3420"/>
                  </a:moveTo>
                  <a:cubicBezTo>
                    <a:pt x="14735" y="3420"/>
                    <a:pt x="14717" y="3471"/>
                    <a:pt x="14722" y="3534"/>
                  </a:cubicBezTo>
                  <a:cubicBezTo>
                    <a:pt x="14728" y="3597"/>
                    <a:pt x="14755" y="3648"/>
                    <a:pt x="14783" y="3647"/>
                  </a:cubicBezTo>
                  <a:cubicBezTo>
                    <a:pt x="14811" y="3647"/>
                    <a:pt x="14829" y="3596"/>
                    <a:pt x="14824" y="3533"/>
                  </a:cubicBezTo>
                  <a:cubicBezTo>
                    <a:pt x="14818" y="3470"/>
                    <a:pt x="14790" y="3419"/>
                    <a:pt x="14763" y="3420"/>
                  </a:cubicBezTo>
                  <a:close/>
                  <a:moveTo>
                    <a:pt x="14899" y="3420"/>
                  </a:moveTo>
                  <a:cubicBezTo>
                    <a:pt x="14871" y="3420"/>
                    <a:pt x="14853" y="3471"/>
                    <a:pt x="14859" y="3534"/>
                  </a:cubicBezTo>
                  <a:cubicBezTo>
                    <a:pt x="14865" y="3597"/>
                    <a:pt x="14892" y="3648"/>
                    <a:pt x="14920" y="3647"/>
                  </a:cubicBezTo>
                  <a:cubicBezTo>
                    <a:pt x="14948" y="3647"/>
                    <a:pt x="14966" y="3596"/>
                    <a:pt x="14960" y="3533"/>
                  </a:cubicBezTo>
                  <a:cubicBezTo>
                    <a:pt x="14955" y="3470"/>
                    <a:pt x="14927" y="3419"/>
                    <a:pt x="14899" y="3420"/>
                  </a:cubicBezTo>
                  <a:close/>
                  <a:moveTo>
                    <a:pt x="15055" y="3420"/>
                  </a:moveTo>
                  <a:cubicBezTo>
                    <a:pt x="15027" y="3420"/>
                    <a:pt x="15009" y="3471"/>
                    <a:pt x="15015" y="3534"/>
                  </a:cubicBezTo>
                  <a:cubicBezTo>
                    <a:pt x="15021" y="3597"/>
                    <a:pt x="15049" y="3648"/>
                    <a:pt x="15077" y="3647"/>
                  </a:cubicBezTo>
                  <a:cubicBezTo>
                    <a:pt x="15105" y="3647"/>
                    <a:pt x="15123" y="3596"/>
                    <a:pt x="15117" y="3533"/>
                  </a:cubicBezTo>
                  <a:cubicBezTo>
                    <a:pt x="15111" y="3470"/>
                    <a:pt x="15083" y="3419"/>
                    <a:pt x="15055" y="3420"/>
                  </a:cubicBezTo>
                  <a:close/>
                  <a:moveTo>
                    <a:pt x="15192" y="3420"/>
                  </a:moveTo>
                  <a:cubicBezTo>
                    <a:pt x="15164" y="3420"/>
                    <a:pt x="15146" y="3471"/>
                    <a:pt x="15152" y="3534"/>
                  </a:cubicBezTo>
                  <a:cubicBezTo>
                    <a:pt x="15158" y="3597"/>
                    <a:pt x="15186" y="3648"/>
                    <a:pt x="15214" y="3647"/>
                  </a:cubicBezTo>
                  <a:cubicBezTo>
                    <a:pt x="15242" y="3647"/>
                    <a:pt x="15260" y="3596"/>
                    <a:pt x="15254" y="3533"/>
                  </a:cubicBezTo>
                  <a:cubicBezTo>
                    <a:pt x="15248" y="3470"/>
                    <a:pt x="15220" y="3419"/>
                    <a:pt x="15192" y="3420"/>
                  </a:cubicBezTo>
                  <a:close/>
                  <a:moveTo>
                    <a:pt x="15348" y="3420"/>
                  </a:moveTo>
                  <a:cubicBezTo>
                    <a:pt x="15320" y="3420"/>
                    <a:pt x="15302" y="3471"/>
                    <a:pt x="15309" y="3534"/>
                  </a:cubicBezTo>
                  <a:cubicBezTo>
                    <a:pt x="15315" y="3597"/>
                    <a:pt x="15343" y="3648"/>
                    <a:pt x="15371" y="3647"/>
                  </a:cubicBezTo>
                  <a:cubicBezTo>
                    <a:pt x="15399" y="3647"/>
                    <a:pt x="15416" y="3596"/>
                    <a:pt x="15410" y="3533"/>
                  </a:cubicBezTo>
                  <a:cubicBezTo>
                    <a:pt x="15404" y="3470"/>
                    <a:pt x="15376" y="3419"/>
                    <a:pt x="15348" y="3420"/>
                  </a:cubicBezTo>
                  <a:close/>
                  <a:moveTo>
                    <a:pt x="15485" y="3420"/>
                  </a:moveTo>
                  <a:cubicBezTo>
                    <a:pt x="15457" y="3420"/>
                    <a:pt x="15439" y="3471"/>
                    <a:pt x="15446" y="3534"/>
                  </a:cubicBezTo>
                  <a:cubicBezTo>
                    <a:pt x="15452" y="3597"/>
                    <a:pt x="15480" y="3648"/>
                    <a:pt x="15508" y="3647"/>
                  </a:cubicBezTo>
                  <a:cubicBezTo>
                    <a:pt x="15536" y="3647"/>
                    <a:pt x="15554" y="3596"/>
                    <a:pt x="15547" y="3533"/>
                  </a:cubicBezTo>
                  <a:cubicBezTo>
                    <a:pt x="15540" y="3470"/>
                    <a:pt x="15513" y="3419"/>
                    <a:pt x="15485" y="3420"/>
                  </a:cubicBezTo>
                  <a:close/>
                  <a:moveTo>
                    <a:pt x="15641" y="3420"/>
                  </a:moveTo>
                  <a:cubicBezTo>
                    <a:pt x="15613" y="3420"/>
                    <a:pt x="15595" y="3471"/>
                    <a:pt x="15602" y="3534"/>
                  </a:cubicBezTo>
                  <a:cubicBezTo>
                    <a:pt x="15609" y="3597"/>
                    <a:pt x="15637" y="3648"/>
                    <a:pt x="15665" y="3647"/>
                  </a:cubicBezTo>
                  <a:cubicBezTo>
                    <a:pt x="15693" y="3647"/>
                    <a:pt x="15710" y="3596"/>
                    <a:pt x="15703" y="3533"/>
                  </a:cubicBezTo>
                  <a:cubicBezTo>
                    <a:pt x="15697" y="3470"/>
                    <a:pt x="15669" y="3419"/>
                    <a:pt x="15641" y="3420"/>
                  </a:cubicBezTo>
                  <a:close/>
                  <a:moveTo>
                    <a:pt x="15777" y="3420"/>
                  </a:moveTo>
                  <a:cubicBezTo>
                    <a:pt x="15749" y="3420"/>
                    <a:pt x="15732" y="3471"/>
                    <a:pt x="15739" y="3534"/>
                  </a:cubicBezTo>
                  <a:cubicBezTo>
                    <a:pt x="15746" y="3597"/>
                    <a:pt x="15774" y="3648"/>
                    <a:pt x="15802" y="3647"/>
                  </a:cubicBezTo>
                  <a:cubicBezTo>
                    <a:pt x="15830" y="3647"/>
                    <a:pt x="15847" y="3596"/>
                    <a:pt x="15840" y="3533"/>
                  </a:cubicBezTo>
                  <a:cubicBezTo>
                    <a:pt x="15833" y="3470"/>
                    <a:pt x="15805" y="3419"/>
                    <a:pt x="15777" y="3420"/>
                  </a:cubicBezTo>
                  <a:close/>
                  <a:moveTo>
                    <a:pt x="15914" y="3420"/>
                  </a:moveTo>
                  <a:cubicBezTo>
                    <a:pt x="15886" y="3420"/>
                    <a:pt x="15869" y="3471"/>
                    <a:pt x="15876" y="3534"/>
                  </a:cubicBezTo>
                  <a:cubicBezTo>
                    <a:pt x="15883" y="3597"/>
                    <a:pt x="15911" y="3648"/>
                    <a:pt x="15939" y="3647"/>
                  </a:cubicBezTo>
                  <a:cubicBezTo>
                    <a:pt x="15967" y="3647"/>
                    <a:pt x="15984" y="3596"/>
                    <a:pt x="15977" y="3533"/>
                  </a:cubicBezTo>
                  <a:cubicBezTo>
                    <a:pt x="15970" y="3470"/>
                    <a:pt x="15942" y="3419"/>
                    <a:pt x="15914" y="3420"/>
                  </a:cubicBezTo>
                  <a:close/>
                  <a:moveTo>
                    <a:pt x="16070" y="3420"/>
                  </a:moveTo>
                  <a:cubicBezTo>
                    <a:pt x="16042" y="3420"/>
                    <a:pt x="16026" y="3471"/>
                    <a:pt x="16033" y="3534"/>
                  </a:cubicBezTo>
                  <a:cubicBezTo>
                    <a:pt x="16040" y="3597"/>
                    <a:pt x="16068" y="3648"/>
                    <a:pt x="16096" y="3647"/>
                  </a:cubicBezTo>
                  <a:cubicBezTo>
                    <a:pt x="16124" y="3647"/>
                    <a:pt x="16141" y="3596"/>
                    <a:pt x="16133" y="3533"/>
                  </a:cubicBezTo>
                  <a:cubicBezTo>
                    <a:pt x="16126" y="3470"/>
                    <a:pt x="16098" y="3419"/>
                    <a:pt x="16070" y="3420"/>
                  </a:cubicBezTo>
                  <a:close/>
                  <a:moveTo>
                    <a:pt x="16207" y="3420"/>
                  </a:moveTo>
                  <a:cubicBezTo>
                    <a:pt x="16179" y="3420"/>
                    <a:pt x="16162" y="3471"/>
                    <a:pt x="16170" y="3534"/>
                  </a:cubicBezTo>
                  <a:cubicBezTo>
                    <a:pt x="16177" y="3597"/>
                    <a:pt x="16205" y="3648"/>
                    <a:pt x="16233" y="3647"/>
                  </a:cubicBezTo>
                  <a:cubicBezTo>
                    <a:pt x="16261" y="3647"/>
                    <a:pt x="16278" y="3596"/>
                    <a:pt x="16271" y="3533"/>
                  </a:cubicBezTo>
                  <a:cubicBezTo>
                    <a:pt x="16264" y="3470"/>
                    <a:pt x="16235" y="3419"/>
                    <a:pt x="16207" y="3420"/>
                  </a:cubicBezTo>
                  <a:close/>
                  <a:moveTo>
                    <a:pt x="17515" y="3420"/>
                  </a:moveTo>
                  <a:cubicBezTo>
                    <a:pt x="17487" y="3420"/>
                    <a:pt x="17471" y="3471"/>
                    <a:pt x="17480" y="3534"/>
                  </a:cubicBezTo>
                  <a:cubicBezTo>
                    <a:pt x="17489" y="3597"/>
                    <a:pt x="17518" y="3648"/>
                    <a:pt x="17547" y="3647"/>
                  </a:cubicBezTo>
                  <a:cubicBezTo>
                    <a:pt x="17574" y="3647"/>
                    <a:pt x="17590" y="3596"/>
                    <a:pt x="17581" y="3533"/>
                  </a:cubicBezTo>
                  <a:cubicBezTo>
                    <a:pt x="17573" y="3470"/>
                    <a:pt x="17543" y="3419"/>
                    <a:pt x="17515" y="3420"/>
                  </a:cubicBezTo>
                  <a:close/>
                  <a:moveTo>
                    <a:pt x="12167" y="3470"/>
                  </a:moveTo>
                  <a:cubicBezTo>
                    <a:pt x="12139" y="3470"/>
                    <a:pt x="12118" y="3522"/>
                    <a:pt x="12121" y="3585"/>
                  </a:cubicBezTo>
                  <a:cubicBezTo>
                    <a:pt x="12124" y="3647"/>
                    <a:pt x="12149" y="3697"/>
                    <a:pt x="12177" y="3696"/>
                  </a:cubicBezTo>
                  <a:cubicBezTo>
                    <a:pt x="12205" y="3696"/>
                    <a:pt x="12225" y="3646"/>
                    <a:pt x="12222" y="3583"/>
                  </a:cubicBezTo>
                  <a:cubicBezTo>
                    <a:pt x="12219" y="3521"/>
                    <a:pt x="12195" y="3469"/>
                    <a:pt x="12167" y="3470"/>
                  </a:cubicBezTo>
                  <a:close/>
                  <a:moveTo>
                    <a:pt x="12303" y="3470"/>
                  </a:moveTo>
                  <a:cubicBezTo>
                    <a:pt x="12275" y="3470"/>
                    <a:pt x="12255" y="3522"/>
                    <a:pt x="12258" y="3585"/>
                  </a:cubicBezTo>
                  <a:cubicBezTo>
                    <a:pt x="12261" y="3647"/>
                    <a:pt x="12286" y="3697"/>
                    <a:pt x="12314" y="3696"/>
                  </a:cubicBezTo>
                  <a:cubicBezTo>
                    <a:pt x="12342" y="3696"/>
                    <a:pt x="12362" y="3646"/>
                    <a:pt x="12359" y="3583"/>
                  </a:cubicBezTo>
                  <a:cubicBezTo>
                    <a:pt x="12356" y="3520"/>
                    <a:pt x="12331" y="3469"/>
                    <a:pt x="12303" y="3470"/>
                  </a:cubicBezTo>
                  <a:close/>
                  <a:moveTo>
                    <a:pt x="12440" y="3470"/>
                  </a:moveTo>
                  <a:cubicBezTo>
                    <a:pt x="12412" y="3470"/>
                    <a:pt x="12392" y="3522"/>
                    <a:pt x="12395" y="3585"/>
                  </a:cubicBezTo>
                  <a:cubicBezTo>
                    <a:pt x="12398" y="3647"/>
                    <a:pt x="12423" y="3697"/>
                    <a:pt x="12451" y="3696"/>
                  </a:cubicBezTo>
                  <a:cubicBezTo>
                    <a:pt x="12479" y="3696"/>
                    <a:pt x="12499" y="3646"/>
                    <a:pt x="12496" y="3583"/>
                  </a:cubicBezTo>
                  <a:cubicBezTo>
                    <a:pt x="12493" y="3520"/>
                    <a:pt x="12468" y="3469"/>
                    <a:pt x="12440" y="3470"/>
                  </a:cubicBezTo>
                  <a:close/>
                  <a:moveTo>
                    <a:pt x="12577" y="3470"/>
                  </a:moveTo>
                  <a:cubicBezTo>
                    <a:pt x="12549" y="3470"/>
                    <a:pt x="12529" y="3522"/>
                    <a:pt x="12532" y="3585"/>
                  </a:cubicBezTo>
                  <a:cubicBezTo>
                    <a:pt x="12535" y="3647"/>
                    <a:pt x="12560" y="3697"/>
                    <a:pt x="12588" y="3696"/>
                  </a:cubicBezTo>
                  <a:cubicBezTo>
                    <a:pt x="12616" y="3696"/>
                    <a:pt x="12636" y="3646"/>
                    <a:pt x="12633" y="3583"/>
                  </a:cubicBezTo>
                  <a:cubicBezTo>
                    <a:pt x="12629" y="3520"/>
                    <a:pt x="12605" y="3469"/>
                    <a:pt x="12577" y="3470"/>
                  </a:cubicBezTo>
                  <a:close/>
                  <a:moveTo>
                    <a:pt x="12732" y="3470"/>
                  </a:moveTo>
                  <a:cubicBezTo>
                    <a:pt x="12704" y="3470"/>
                    <a:pt x="12685" y="3522"/>
                    <a:pt x="12688" y="3585"/>
                  </a:cubicBezTo>
                  <a:cubicBezTo>
                    <a:pt x="12692" y="3647"/>
                    <a:pt x="12717" y="3698"/>
                    <a:pt x="12745" y="3698"/>
                  </a:cubicBezTo>
                  <a:cubicBezTo>
                    <a:pt x="12773" y="3697"/>
                    <a:pt x="12793" y="3646"/>
                    <a:pt x="12789" y="3583"/>
                  </a:cubicBezTo>
                  <a:cubicBezTo>
                    <a:pt x="12786" y="3520"/>
                    <a:pt x="12760" y="3469"/>
                    <a:pt x="12732" y="3470"/>
                  </a:cubicBezTo>
                  <a:close/>
                  <a:moveTo>
                    <a:pt x="12869" y="3470"/>
                  </a:moveTo>
                  <a:cubicBezTo>
                    <a:pt x="12841" y="3470"/>
                    <a:pt x="12822" y="3522"/>
                    <a:pt x="12825" y="3585"/>
                  </a:cubicBezTo>
                  <a:cubicBezTo>
                    <a:pt x="12829" y="3647"/>
                    <a:pt x="12854" y="3698"/>
                    <a:pt x="12882" y="3698"/>
                  </a:cubicBezTo>
                  <a:cubicBezTo>
                    <a:pt x="12910" y="3697"/>
                    <a:pt x="12930" y="3646"/>
                    <a:pt x="12926" y="3583"/>
                  </a:cubicBezTo>
                  <a:cubicBezTo>
                    <a:pt x="12922" y="3520"/>
                    <a:pt x="12897" y="3469"/>
                    <a:pt x="12869" y="3470"/>
                  </a:cubicBezTo>
                  <a:close/>
                  <a:moveTo>
                    <a:pt x="13025" y="3470"/>
                  </a:moveTo>
                  <a:cubicBezTo>
                    <a:pt x="12997" y="3470"/>
                    <a:pt x="12978" y="3522"/>
                    <a:pt x="12982" y="3585"/>
                  </a:cubicBezTo>
                  <a:cubicBezTo>
                    <a:pt x="12985" y="3647"/>
                    <a:pt x="13011" y="3698"/>
                    <a:pt x="13039" y="3698"/>
                  </a:cubicBezTo>
                  <a:cubicBezTo>
                    <a:pt x="13067" y="3697"/>
                    <a:pt x="13087" y="3646"/>
                    <a:pt x="13083" y="3583"/>
                  </a:cubicBezTo>
                  <a:cubicBezTo>
                    <a:pt x="13079" y="3520"/>
                    <a:pt x="13053" y="3469"/>
                    <a:pt x="13025" y="3470"/>
                  </a:cubicBezTo>
                  <a:close/>
                  <a:moveTo>
                    <a:pt x="13162" y="3470"/>
                  </a:moveTo>
                  <a:cubicBezTo>
                    <a:pt x="13134" y="3470"/>
                    <a:pt x="13115" y="3522"/>
                    <a:pt x="13118" y="3585"/>
                  </a:cubicBezTo>
                  <a:cubicBezTo>
                    <a:pt x="13122" y="3647"/>
                    <a:pt x="13148" y="3698"/>
                    <a:pt x="13176" y="3698"/>
                  </a:cubicBezTo>
                  <a:cubicBezTo>
                    <a:pt x="13204" y="3697"/>
                    <a:pt x="13224" y="3646"/>
                    <a:pt x="13220" y="3583"/>
                  </a:cubicBezTo>
                  <a:cubicBezTo>
                    <a:pt x="13216" y="3520"/>
                    <a:pt x="13190" y="3469"/>
                    <a:pt x="13162" y="3470"/>
                  </a:cubicBezTo>
                  <a:close/>
                  <a:moveTo>
                    <a:pt x="13318" y="3470"/>
                  </a:moveTo>
                  <a:cubicBezTo>
                    <a:pt x="13290" y="3470"/>
                    <a:pt x="13271" y="3522"/>
                    <a:pt x="13275" y="3585"/>
                  </a:cubicBezTo>
                  <a:cubicBezTo>
                    <a:pt x="13279" y="3647"/>
                    <a:pt x="13305" y="3698"/>
                    <a:pt x="13333" y="3698"/>
                  </a:cubicBezTo>
                  <a:cubicBezTo>
                    <a:pt x="13361" y="3697"/>
                    <a:pt x="13380" y="3646"/>
                    <a:pt x="13376" y="3583"/>
                  </a:cubicBezTo>
                  <a:cubicBezTo>
                    <a:pt x="13372" y="3520"/>
                    <a:pt x="13346" y="3469"/>
                    <a:pt x="13318" y="3470"/>
                  </a:cubicBezTo>
                  <a:close/>
                  <a:moveTo>
                    <a:pt x="13454" y="3470"/>
                  </a:moveTo>
                  <a:cubicBezTo>
                    <a:pt x="13427" y="3470"/>
                    <a:pt x="13407" y="3522"/>
                    <a:pt x="13412" y="3585"/>
                  </a:cubicBezTo>
                  <a:cubicBezTo>
                    <a:pt x="13416" y="3647"/>
                    <a:pt x="13442" y="3698"/>
                    <a:pt x="13470" y="3698"/>
                  </a:cubicBezTo>
                  <a:cubicBezTo>
                    <a:pt x="13498" y="3697"/>
                    <a:pt x="13517" y="3646"/>
                    <a:pt x="13513" y="3583"/>
                  </a:cubicBezTo>
                  <a:cubicBezTo>
                    <a:pt x="13509" y="3520"/>
                    <a:pt x="13482" y="3469"/>
                    <a:pt x="13454" y="3470"/>
                  </a:cubicBezTo>
                  <a:close/>
                  <a:moveTo>
                    <a:pt x="13591" y="3470"/>
                  </a:moveTo>
                  <a:cubicBezTo>
                    <a:pt x="13563" y="3470"/>
                    <a:pt x="13544" y="3522"/>
                    <a:pt x="13549" y="3585"/>
                  </a:cubicBezTo>
                  <a:cubicBezTo>
                    <a:pt x="13553" y="3647"/>
                    <a:pt x="13579" y="3698"/>
                    <a:pt x="13607" y="3698"/>
                  </a:cubicBezTo>
                  <a:cubicBezTo>
                    <a:pt x="13635" y="3697"/>
                    <a:pt x="13654" y="3646"/>
                    <a:pt x="13650" y="3583"/>
                  </a:cubicBezTo>
                  <a:cubicBezTo>
                    <a:pt x="13645" y="3520"/>
                    <a:pt x="13619" y="3469"/>
                    <a:pt x="13591" y="3470"/>
                  </a:cubicBezTo>
                  <a:close/>
                  <a:moveTo>
                    <a:pt x="13747" y="3470"/>
                  </a:moveTo>
                  <a:cubicBezTo>
                    <a:pt x="13719" y="3470"/>
                    <a:pt x="13700" y="3522"/>
                    <a:pt x="13705" y="3585"/>
                  </a:cubicBezTo>
                  <a:cubicBezTo>
                    <a:pt x="13709" y="3647"/>
                    <a:pt x="13736" y="3698"/>
                    <a:pt x="13764" y="3698"/>
                  </a:cubicBezTo>
                  <a:cubicBezTo>
                    <a:pt x="13792" y="3697"/>
                    <a:pt x="13811" y="3646"/>
                    <a:pt x="13806" y="3583"/>
                  </a:cubicBezTo>
                  <a:cubicBezTo>
                    <a:pt x="13802" y="3520"/>
                    <a:pt x="13775" y="3469"/>
                    <a:pt x="13747" y="3470"/>
                  </a:cubicBezTo>
                  <a:close/>
                  <a:moveTo>
                    <a:pt x="13884" y="3470"/>
                  </a:moveTo>
                  <a:cubicBezTo>
                    <a:pt x="13856" y="3471"/>
                    <a:pt x="13837" y="3522"/>
                    <a:pt x="13842" y="3585"/>
                  </a:cubicBezTo>
                  <a:cubicBezTo>
                    <a:pt x="13847" y="3647"/>
                    <a:pt x="13873" y="3698"/>
                    <a:pt x="13901" y="3698"/>
                  </a:cubicBezTo>
                  <a:cubicBezTo>
                    <a:pt x="13929" y="3697"/>
                    <a:pt x="13948" y="3646"/>
                    <a:pt x="13943" y="3583"/>
                  </a:cubicBezTo>
                  <a:cubicBezTo>
                    <a:pt x="13938" y="3520"/>
                    <a:pt x="13912" y="3469"/>
                    <a:pt x="13884" y="3470"/>
                  </a:cubicBezTo>
                  <a:close/>
                  <a:moveTo>
                    <a:pt x="14040" y="3470"/>
                  </a:moveTo>
                  <a:cubicBezTo>
                    <a:pt x="14012" y="3470"/>
                    <a:pt x="13993" y="3522"/>
                    <a:pt x="13998" y="3585"/>
                  </a:cubicBezTo>
                  <a:cubicBezTo>
                    <a:pt x="14003" y="3647"/>
                    <a:pt x="14030" y="3698"/>
                    <a:pt x="14058" y="3698"/>
                  </a:cubicBezTo>
                  <a:cubicBezTo>
                    <a:pt x="14086" y="3697"/>
                    <a:pt x="14105" y="3646"/>
                    <a:pt x="14100" y="3583"/>
                  </a:cubicBezTo>
                  <a:cubicBezTo>
                    <a:pt x="14095" y="3520"/>
                    <a:pt x="14068" y="3469"/>
                    <a:pt x="14040" y="3470"/>
                  </a:cubicBezTo>
                  <a:close/>
                  <a:moveTo>
                    <a:pt x="14177" y="3470"/>
                  </a:moveTo>
                  <a:cubicBezTo>
                    <a:pt x="14149" y="3470"/>
                    <a:pt x="14130" y="3522"/>
                    <a:pt x="14135" y="3585"/>
                  </a:cubicBezTo>
                  <a:cubicBezTo>
                    <a:pt x="14140" y="3647"/>
                    <a:pt x="14167" y="3698"/>
                    <a:pt x="14195" y="3698"/>
                  </a:cubicBezTo>
                  <a:cubicBezTo>
                    <a:pt x="14223" y="3697"/>
                    <a:pt x="14242" y="3646"/>
                    <a:pt x="14236" y="3583"/>
                  </a:cubicBezTo>
                  <a:cubicBezTo>
                    <a:pt x="14231" y="3520"/>
                    <a:pt x="14205" y="3469"/>
                    <a:pt x="14177" y="3470"/>
                  </a:cubicBezTo>
                  <a:close/>
                  <a:moveTo>
                    <a:pt x="14333" y="3470"/>
                  </a:moveTo>
                  <a:cubicBezTo>
                    <a:pt x="14305" y="3471"/>
                    <a:pt x="14286" y="3522"/>
                    <a:pt x="14291" y="3585"/>
                  </a:cubicBezTo>
                  <a:cubicBezTo>
                    <a:pt x="14297" y="3647"/>
                    <a:pt x="14324" y="3698"/>
                    <a:pt x="14352" y="3698"/>
                  </a:cubicBezTo>
                  <a:cubicBezTo>
                    <a:pt x="14380" y="3697"/>
                    <a:pt x="14398" y="3646"/>
                    <a:pt x="14393" y="3583"/>
                  </a:cubicBezTo>
                  <a:cubicBezTo>
                    <a:pt x="14388" y="3520"/>
                    <a:pt x="14361" y="3469"/>
                    <a:pt x="14333" y="3470"/>
                  </a:cubicBezTo>
                  <a:close/>
                  <a:moveTo>
                    <a:pt x="14469" y="3470"/>
                  </a:moveTo>
                  <a:cubicBezTo>
                    <a:pt x="14441" y="3470"/>
                    <a:pt x="14424" y="3522"/>
                    <a:pt x="14429" y="3585"/>
                  </a:cubicBezTo>
                  <a:cubicBezTo>
                    <a:pt x="14434" y="3647"/>
                    <a:pt x="14461" y="3698"/>
                    <a:pt x="14489" y="3698"/>
                  </a:cubicBezTo>
                  <a:cubicBezTo>
                    <a:pt x="14517" y="3697"/>
                    <a:pt x="14535" y="3646"/>
                    <a:pt x="14530" y="3583"/>
                  </a:cubicBezTo>
                  <a:cubicBezTo>
                    <a:pt x="14524" y="3520"/>
                    <a:pt x="14497" y="3469"/>
                    <a:pt x="14469" y="3470"/>
                  </a:cubicBezTo>
                  <a:close/>
                  <a:moveTo>
                    <a:pt x="14606" y="3470"/>
                  </a:moveTo>
                  <a:cubicBezTo>
                    <a:pt x="14578" y="3470"/>
                    <a:pt x="14560" y="3522"/>
                    <a:pt x="14566" y="3585"/>
                  </a:cubicBezTo>
                  <a:cubicBezTo>
                    <a:pt x="14571" y="3647"/>
                    <a:pt x="14598" y="3698"/>
                    <a:pt x="14626" y="3698"/>
                  </a:cubicBezTo>
                  <a:cubicBezTo>
                    <a:pt x="14654" y="3697"/>
                    <a:pt x="14672" y="3646"/>
                    <a:pt x="14667" y="3583"/>
                  </a:cubicBezTo>
                  <a:cubicBezTo>
                    <a:pt x="14661" y="3520"/>
                    <a:pt x="14634" y="3469"/>
                    <a:pt x="14606" y="3470"/>
                  </a:cubicBezTo>
                  <a:close/>
                  <a:moveTo>
                    <a:pt x="9122" y="3520"/>
                  </a:moveTo>
                  <a:cubicBezTo>
                    <a:pt x="9094" y="3521"/>
                    <a:pt x="9071" y="3572"/>
                    <a:pt x="9071" y="3635"/>
                  </a:cubicBezTo>
                  <a:cubicBezTo>
                    <a:pt x="9070" y="3697"/>
                    <a:pt x="9093" y="3747"/>
                    <a:pt x="9121" y="3747"/>
                  </a:cubicBezTo>
                  <a:cubicBezTo>
                    <a:pt x="9149" y="3746"/>
                    <a:pt x="9172" y="3694"/>
                    <a:pt x="9172" y="3632"/>
                  </a:cubicBezTo>
                  <a:cubicBezTo>
                    <a:pt x="9173" y="3569"/>
                    <a:pt x="9150" y="3520"/>
                    <a:pt x="9122" y="3520"/>
                  </a:cubicBezTo>
                  <a:close/>
                  <a:moveTo>
                    <a:pt x="9279" y="3520"/>
                  </a:moveTo>
                  <a:cubicBezTo>
                    <a:pt x="9251" y="3521"/>
                    <a:pt x="9228" y="3572"/>
                    <a:pt x="9227" y="3635"/>
                  </a:cubicBezTo>
                  <a:cubicBezTo>
                    <a:pt x="9227" y="3697"/>
                    <a:pt x="9249" y="3747"/>
                    <a:pt x="9277" y="3747"/>
                  </a:cubicBezTo>
                  <a:cubicBezTo>
                    <a:pt x="9306" y="3746"/>
                    <a:pt x="9329" y="3694"/>
                    <a:pt x="9329" y="3632"/>
                  </a:cubicBezTo>
                  <a:cubicBezTo>
                    <a:pt x="9329" y="3569"/>
                    <a:pt x="9307" y="3520"/>
                    <a:pt x="9279" y="3520"/>
                  </a:cubicBezTo>
                  <a:close/>
                  <a:moveTo>
                    <a:pt x="9415" y="3520"/>
                  </a:moveTo>
                  <a:cubicBezTo>
                    <a:pt x="9387" y="3521"/>
                    <a:pt x="9364" y="3572"/>
                    <a:pt x="9364" y="3635"/>
                  </a:cubicBezTo>
                  <a:cubicBezTo>
                    <a:pt x="9364" y="3697"/>
                    <a:pt x="9387" y="3747"/>
                    <a:pt x="9415" y="3747"/>
                  </a:cubicBezTo>
                  <a:cubicBezTo>
                    <a:pt x="9443" y="3746"/>
                    <a:pt x="9466" y="3694"/>
                    <a:pt x="9466" y="3632"/>
                  </a:cubicBezTo>
                  <a:cubicBezTo>
                    <a:pt x="9466" y="3569"/>
                    <a:pt x="9443" y="3520"/>
                    <a:pt x="9415" y="3520"/>
                  </a:cubicBezTo>
                  <a:close/>
                  <a:moveTo>
                    <a:pt x="9844" y="3520"/>
                  </a:moveTo>
                  <a:cubicBezTo>
                    <a:pt x="9816" y="3521"/>
                    <a:pt x="9794" y="3572"/>
                    <a:pt x="9794" y="3635"/>
                  </a:cubicBezTo>
                  <a:cubicBezTo>
                    <a:pt x="9795" y="3697"/>
                    <a:pt x="9818" y="3747"/>
                    <a:pt x="9846" y="3747"/>
                  </a:cubicBezTo>
                  <a:cubicBezTo>
                    <a:pt x="9874" y="3746"/>
                    <a:pt x="9896" y="3694"/>
                    <a:pt x="9896" y="3632"/>
                  </a:cubicBezTo>
                  <a:cubicBezTo>
                    <a:pt x="9895" y="3569"/>
                    <a:pt x="9872" y="3520"/>
                    <a:pt x="9844" y="3520"/>
                  </a:cubicBezTo>
                  <a:close/>
                  <a:moveTo>
                    <a:pt x="10000" y="3520"/>
                  </a:moveTo>
                  <a:cubicBezTo>
                    <a:pt x="9972" y="3521"/>
                    <a:pt x="9950" y="3572"/>
                    <a:pt x="9951" y="3635"/>
                  </a:cubicBezTo>
                  <a:cubicBezTo>
                    <a:pt x="9951" y="3697"/>
                    <a:pt x="9974" y="3747"/>
                    <a:pt x="10002" y="3747"/>
                  </a:cubicBezTo>
                  <a:cubicBezTo>
                    <a:pt x="10030" y="3746"/>
                    <a:pt x="10053" y="3694"/>
                    <a:pt x="10052" y="3632"/>
                  </a:cubicBezTo>
                  <a:cubicBezTo>
                    <a:pt x="10052" y="3569"/>
                    <a:pt x="10028" y="3520"/>
                    <a:pt x="10000" y="3520"/>
                  </a:cubicBezTo>
                  <a:close/>
                  <a:moveTo>
                    <a:pt x="10137" y="3520"/>
                  </a:moveTo>
                  <a:cubicBezTo>
                    <a:pt x="10109" y="3521"/>
                    <a:pt x="10087" y="3572"/>
                    <a:pt x="10088" y="3635"/>
                  </a:cubicBezTo>
                  <a:cubicBezTo>
                    <a:pt x="10088" y="3697"/>
                    <a:pt x="10111" y="3747"/>
                    <a:pt x="10139" y="3747"/>
                  </a:cubicBezTo>
                  <a:cubicBezTo>
                    <a:pt x="10168" y="3746"/>
                    <a:pt x="10190" y="3694"/>
                    <a:pt x="10189" y="3632"/>
                  </a:cubicBezTo>
                  <a:cubicBezTo>
                    <a:pt x="10188" y="3569"/>
                    <a:pt x="10165" y="3520"/>
                    <a:pt x="10137" y="3520"/>
                  </a:cubicBezTo>
                  <a:close/>
                  <a:moveTo>
                    <a:pt x="10273" y="3520"/>
                  </a:moveTo>
                  <a:cubicBezTo>
                    <a:pt x="10245" y="3521"/>
                    <a:pt x="10224" y="3572"/>
                    <a:pt x="10224" y="3635"/>
                  </a:cubicBezTo>
                  <a:cubicBezTo>
                    <a:pt x="10225" y="3697"/>
                    <a:pt x="10248" y="3747"/>
                    <a:pt x="10276" y="3747"/>
                  </a:cubicBezTo>
                  <a:cubicBezTo>
                    <a:pt x="10304" y="3746"/>
                    <a:pt x="10327" y="3694"/>
                    <a:pt x="10326" y="3632"/>
                  </a:cubicBezTo>
                  <a:cubicBezTo>
                    <a:pt x="10325" y="3569"/>
                    <a:pt x="10301" y="3520"/>
                    <a:pt x="10273" y="3520"/>
                  </a:cubicBezTo>
                  <a:close/>
                  <a:moveTo>
                    <a:pt x="10430" y="3520"/>
                  </a:moveTo>
                  <a:cubicBezTo>
                    <a:pt x="10402" y="3521"/>
                    <a:pt x="10380" y="3572"/>
                    <a:pt x="10381" y="3635"/>
                  </a:cubicBezTo>
                  <a:cubicBezTo>
                    <a:pt x="10382" y="3697"/>
                    <a:pt x="10405" y="3747"/>
                    <a:pt x="10433" y="3747"/>
                  </a:cubicBezTo>
                  <a:cubicBezTo>
                    <a:pt x="10461" y="3746"/>
                    <a:pt x="10483" y="3694"/>
                    <a:pt x="10482" y="3632"/>
                  </a:cubicBezTo>
                  <a:cubicBezTo>
                    <a:pt x="10481" y="3569"/>
                    <a:pt x="10458" y="3520"/>
                    <a:pt x="10430" y="3520"/>
                  </a:cubicBezTo>
                  <a:close/>
                  <a:moveTo>
                    <a:pt x="10566" y="3520"/>
                  </a:moveTo>
                  <a:cubicBezTo>
                    <a:pt x="10538" y="3521"/>
                    <a:pt x="10517" y="3572"/>
                    <a:pt x="10518" y="3635"/>
                  </a:cubicBezTo>
                  <a:cubicBezTo>
                    <a:pt x="10519" y="3697"/>
                    <a:pt x="10542" y="3747"/>
                    <a:pt x="10570" y="3747"/>
                  </a:cubicBezTo>
                  <a:cubicBezTo>
                    <a:pt x="10598" y="3746"/>
                    <a:pt x="10620" y="3694"/>
                    <a:pt x="10619" y="3632"/>
                  </a:cubicBezTo>
                  <a:cubicBezTo>
                    <a:pt x="10618" y="3569"/>
                    <a:pt x="10594" y="3520"/>
                    <a:pt x="10566" y="3520"/>
                  </a:cubicBezTo>
                  <a:close/>
                  <a:moveTo>
                    <a:pt x="10722" y="3520"/>
                  </a:moveTo>
                  <a:cubicBezTo>
                    <a:pt x="10694" y="3521"/>
                    <a:pt x="10673" y="3572"/>
                    <a:pt x="10674" y="3635"/>
                  </a:cubicBezTo>
                  <a:cubicBezTo>
                    <a:pt x="10675" y="3697"/>
                    <a:pt x="10699" y="3747"/>
                    <a:pt x="10727" y="3747"/>
                  </a:cubicBezTo>
                  <a:cubicBezTo>
                    <a:pt x="10755" y="3746"/>
                    <a:pt x="10777" y="3694"/>
                    <a:pt x="10775" y="3632"/>
                  </a:cubicBezTo>
                  <a:cubicBezTo>
                    <a:pt x="10774" y="3569"/>
                    <a:pt x="10750" y="3520"/>
                    <a:pt x="10722" y="3520"/>
                  </a:cubicBezTo>
                  <a:close/>
                  <a:moveTo>
                    <a:pt x="10859" y="3520"/>
                  </a:moveTo>
                  <a:cubicBezTo>
                    <a:pt x="10831" y="3521"/>
                    <a:pt x="10810" y="3572"/>
                    <a:pt x="10811" y="3635"/>
                  </a:cubicBezTo>
                  <a:cubicBezTo>
                    <a:pt x="10812" y="3698"/>
                    <a:pt x="10836" y="3747"/>
                    <a:pt x="10864" y="3747"/>
                  </a:cubicBezTo>
                  <a:cubicBezTo>
                    <a:pt x="10892" y="3746"/>
                    <a:pt x="10914" y="3694"/>
                    <a:pt x="10912" y="3632"/>
                  </a:cubicBezTo>
                  <a:cubicBezTo>
                    <a:pt x="10911" y="3569"/>
                    <a:pt x="10887" y="3520"/>
                    <a:pt x="10859" y="3520"/>
                  </a:cubicBezTo>
                  <a:close/>
                  <a:moveTo>
                    <a:pt x="11015" y="3520"/>
                  </a:moveTo>
                  <a:cubicBezTo>
                    <a:pt x="10987" y="3521"/>
                    <a:pt x="10966" y="3572"/>
                    <a:pt x="10967" y="3635"/>
                  </a:cubicBezTo>
                  <a:cubicBezTo>
                    <a:pt x="10969" y="3697"/>
                    <a:pt x="10993" y="3747"/>
                    <a:pt x="11021" y="3747"/>
                  </a:cubicBezTo>
                  <a:cubicBezTo>
                    <a:pt x="11049" y="3746"/>
                    <a:pt x="11070" y="3694"/>
                    <a:pt x="11069" y="3632"/>
                  </a:cubicBezTo>
                  <a:cubicBezTo>
                    <a:pt x="11067" y="3569"/>
                    <a:pt x="11043" y="3520"/>
                    <a:pt x="11015" y="3520"/>
                  </a:cubicBezTo>
                  <a:close/>
                  <a:moveTo>
                    <a:pt x="11152" y="3520"/>
                  </a:moveTo>
                  <a:cubicBezTo>
                    <a:pt x="11124" y="3521"/>
                    <a:pt x="11102" y="3572"/>
                    <a:pt x="11104" y="3635"/>
                  </a:cubicBezTo>
                  <a:cubicBezTo>
                    <a:pt x="11106" y="3697"/>
                    <a:pt x="11130" y="3747"/>
                    <a:pt x="11158" y="3747"/>
                  </a:cubicBezTo>
                  <a:cubicBezTo>
                    <a:pt x="11186" y="3746"/>
                    <a:pt x="11207" y="3694"/>
                    <a:pt x="11206" y="3632"/>
                  </a:cubicBezTo>
                  <a:cubicBezTo>
                    <a:pt x="11204" y="3569"/>
                    <a:pt x="11180" y="3520"/>
                    <a:pt x="11152" y="3520"/>
                  </a:cubicBezTo>
                  <a:close/>
                  <a:moveTo>
                    <a:pt x="11288" y="3520"/>
                  </a:moveTo>
                  <a:cubicBezTo>
                    <a:pt x="11260" y="3521"/>
                    <a:pt x="11239" y="3572"/>
                    <a:pt x="11241" y="3635"/>
                  </a:cubicBezTo>
                  <a:cubicBezTo>
                    <a:pt x="11243" y="3697"/>
                    <a:pt x="11267" y="3747"/>
                    <a:pt x="11295" y="3747"/>
                  </a:cubicBezTo>
                  <a:cubicBezTo>
                    <a:pt x="11323" y="3746"/>
                    <a:pt x="11344" y="3696"/>
                    <a:pt x="11342" y="3633"/>
                  </a:cubicBezTo>
                  <a:cubicBezTo>
                    <a:pt x="11340" y="3571"/>
                    <a:pt x="11316" y="3520"/>
                    <a:pt x="11288" y="3520"/>
                  </a:cubicBezTo>
                  <a:close/>
                  <a:moveTo>
                    <a:pt x="11444" y="3520"/>
                  </a:moveTo>
                  <a:cubicBezTo>
                    <a:pt x="11417" y="3521"/>
                    <a:pt x="11395" y="3572"/>
                    <a:pt x="11397" y="3635"/>
                  </a:cubicBezTo>
                  <a:cubicBezTo>
                    <a:pt x="11399" y="3697"/>
                    <a:pt x="11424" y="3747"/>
                    <a:pt x="11452" y="3747"/>
                  </a:cubicBezTo>
                  <a:cubicBezTo>
                    <a:pt x="11480" y="3746"/>
                    <a:pt x="11501" y="3696"/>
                    <a:pt x="11499" y="3633"/>
                  </a:cubicBezTo>
                  <a:cubicBezTo>
                    <a:pt x="11497" y="3571"/>
                    <a:pt x="11472" y="3520"/>
                    <a:pt x="11444" y="3520"/>
                  </a:cubicBezTo>
                  <a:close/>
                  <a:moveTo>
                    <a:pt x="11581" y="3520"/>
                  </a:moveTo>
                  <a:cubicBezTo>
                    <a:pt x="11553" y="3521"/>
                    <a:pt x="11532" y="3572"/>
                    <a:pt x="11534" y="3635"/>
                  </a:cubicBezTo>
                  <a:cubicBezTo>
                    <a:pt x="11536" y="3697"/>
                    <a:pt x="11561" y="3747"/>
                    <a:pt x="11589" y="3747"/>
                  </a:cubicBezTo>
                  <a:cubicBezTo>
                    <a:pt x="11617" y="3746"/>
                    <a:pt x="11638" y="3696"/>
                    <a:pt x="11636" y="3633"/>
                  </a:cubicBezTo>
                  <a:cubicBezTo>
                    <a:pt x="11633" y="3571"/>
                    <a:pt x="11609" y="3520"/>
                    <a:pt x="11581" y="3520"/>
                  </a:cubicBezTo>
                  <a:close/>
                  <a:moveTo>
                    <a:pt x="11737" y="3520"/>
                  </a:moveTo>
                  <a:cubicBezTo>
                    <a:pt x="11709" y="3521"/>
                    <a:pt x="11688" y="3572"/>
                    <a:pt x="11691" y="3635"/>
                  </a:cubicBezTo>
                  <a:cubicBezTo>
                    <a:pt x="11693" y="3697"/>
                    <a:pt x="11718" y="3747"/>
                    <a:pt x="11746" y="3747"/>
                  </a:cubicBezTo>
                  <a:cubicBezTo>
                    <a:pt x="11774" y="3746"/>
                    <a:pt x="11795" y="3696"/>
                    <a:pt x="11792" y="3633"/>
                  </a:cubicBezTo>
                  <a:cubicBezTo>
                    <a:pt x="11790" y="3571"/>
                    <a:pt x="11765" y="3520"/>
                    <a:pt x="11737" y="3520"/>
                  </a:cubicBezTo>
                  <a:close/>
                  <a:moveTo>
                    <a:pt x="11874" y="3520"/>
                  </a:moveTo>
                  <a:cubicBezTo>
                    <a:pt x="11846" y="3521"/>
                    <a:pt x="11825" y="3572"/>
                    <a:pt x="11828" y="3635"/>
                  </a:cubicBezTo>
                  <a:cubicBezTo>
                    <a:pt x="11830" y="3698"/>
                    <a:pt x="11855" y="3747"/>
                    <a:pt x="11883" y="3747"/>
                  </a:cubicBezTo>
                  <a:cubicBezTo>
                    <a:pt x="11911" y="3746"/>
                    <a:pt x="11932" y="3696"/>
                    <a:pt x="11929" y="3633"/>
                  </a:cubicBezTo>
                  <a:cubicBezTo>
                    <a:pt x="11926" y="3571"/>
                    <a:pt x="11902" y="3520"/>
                    <a:pt x="11874" y="3520"/>
                  </a:cubicBezTo>
                  <a:close/>
                  <a:moveTo>
                    <a:pt x="12010" y="3520"/>
                  </a:moveTo>
                  <a:cubicBezTo>
                    <a:pt x="11982" y="3521"/>
                    <a:pt x="11962" y="3572"/>
                    <a:pt x="11964" y="3635"/>
                  </a:cubicBezTo>
                  <a:cubicBezTo>
                    <a:pt x="11967" y="3698"/>
                    <a:pt x="11992" y="3747"/>
                    <a:pt x="12020" y="3747"/>
                  </a:cubicBezTo>
                  <a:cubicBezTo>
                    <a:pt x="12048" y="3746"/>
                    <a:pt x="12069" y="3696"/>
                    <a:pt x="12066" y="3633"/>
                  </a:cubicBezTo>
                  <a:cubicBezTo>
                    <a:pt x="12063" y="3571"/>
                    <a:pt x="12038" y="3520"/>
                    <a:pt x="12010" y="3520"/>
                  </a:cubicBezTo>
                  <a:close/>
                  <a:moveTo>
                    <a:pt x="8401" y="3570"/>
                  </a:moveTo>
                  <a:cubicBezTo>
                    <a:pt x="8373" y="3571"/>
                    <a:pt x="8349" y="3623"/>
                    <a:pt x="8348" y="3685"/>
                  </a:cubicBezTo>
                  <a:cubicBezTo>
                    <a:pt x="8346" y="3748"/>
                    <a:pt x="8368" y="3797"/>
                    <a:pt x="8396" y="3797"/>
                  </a:cubicBezTo>
                  <a:cubicBezTo>
                    <a:pt x="8424" y="3796"/>
                    <a:pt x="8448" y="3744"/>
                    <a:pt x="8449" y="3682"/>
                  </a:cubicBezTo>
                  <a:cubicBezTo>
                    <a:pt x="8450" y="3620"/>
                    <a:pt x="8429" y="3570"/>
                    <a:pt x="8401" y="3570"/>
                  </a:cubicBezTo>
                  <a:close/>
                  <a:moveTo>
                    <a:pt x="4636" y="3621"/>
                  </a:moveTo>
                  <a:cubicBezTo>
                    <a:pt x="4608" y="3621"/>
                    <a:pt x="4581" y="3672"/>
                    <a:pt x="4576" y="3734"/>
                  </a:cubicBezTo>
                  <a:cubicBezTo>
                    <a:pt x="4570" y="3796"/>
                    <a:pt x="4589" y="3846"/>
                    <a:pt x="4617" y="3846"/>
                  </a:cubicBezTo>
                  <a:cubicBezTo>
                    <a:pt x="4645" y="3845"/>
                    <a:pt x="4671" y="3795"/>
                    <a:pt x="4676" y="3732"/>
                  </a:cubicBezTo>
                  <a:cubicBezTo>
                    <a:pt x="4682" y="3670"/>
                    <a:pt x="4663" y="3620"/>
                    <a:pt x="4636" y="3621"/>
                  </a:cubicBezTo>
                  <a:close/>
                  <a:moveTo>
                    <a:pt x="4791" y="3621"/>
                  </a:moveTo>
                  <a:cubicBezTo>
                    <a:pt x="4763" y="3621"/>
                    <a:pt x="4737" y="3672"/>
                    <a:pt x="4731" y="3734"/>
                  </a:cubicBezTo>
                  <a:cubicBezTo>
                    <a:pt x="4726" y="3796"/>
                    <a:pt x="4745" y="3846"/>
                    <a:pt x="4773" y="3846"/>
                  </a:cubicBezTo>
                  <a:cubicBezTo>
                    <a:pt x="4801" y="3845"/>
                    <a:pt x="4828" y="3795"/>
                    <a:pt x="4833" y="3732"/>
                  </a:cubicBezTo>
                  <a:cubicBezTo>
                    <a:pt x="4838" y="3670"/>
                    <a:pt x="4819" y="3620"/>
                    <a:pt x="4791" y="3621"/>
                  </a:cubicBezTo>
                  <a:close/>
                  <a:moveTo>
                    <a:pt x="4928" y="3621"/>
                  </a:moveTo>
                  <a:cubicBezTo>
                    <a:pt x="4900" y="3621"/>
                    <a:pt x="4873" y="3672"/>
                    <a:pt x="4868" y="3734"/>
                  </a:cubicBezTo>
                  <a:cubicBezTo>
                    <a:pt x="4863" y="3796"/>
                    <a:pt x="4882" y="3846"/>
                    <a:pt x="4910" y="3846"/>
                  </a:cubicBezTo>
                  <a:cubicBezTo>
                    <a:pt x="4938" y="3845"/>
                    <a:pt x="4965" y="3795"/>
                    <a:pt x="4970" y="3732"/>
                  </a:cubicBezTo>
                  <a:cubicBezTo>
                    <a:pt x="4975" y="3670"/>
                    <a:pt x="4956" y="3620"/>
                    <a:pt x="4928" y="3621"/>
                  </a:cubicBezTo>
                  <a:close/>
                  <a:moveTo>
                    <a:pt x="5084" y="3621"/>
                  </a:moveTo>
                  <a:cubicBezTo>
                    <a:pt x="5056" y="3621"/>
                    <a:pt x="5030" y="3672"/>
                    <a:pt x="5025" y="3734"/>
                  </a:cubicBezTo>
                  <a:cubicBezTo>
                    <a:pt x="5020" y="3796"/>
                    <a:pt x="5039" y="3846"/>
                    <a:pt x="5067" y="3846"/>
                  </a:cubicBezTo>
                  <a:cubicBezTo>
                    <a:pt x="5095" y="3845"/>
                    <a:pt x="5121" y="3795"/>
                    <a:pt x="5126" y="3732"/>
                  </a:cubicBezTo>
                  <a:cubicBezTo>
                    <a:pt x="5131" y="3670"/>
                    <a:pt x="5112" y="3620"/>
                    <a:pt x="5084" y="3621"/>
                  </a:cubicBezTo>
                  <a:close/>
                  <a:moveTo>
                    <a:pt x="2198" y="3671"/>
                  </a:moveTo>
                  <a:cubicBezTo>
                    <a:pt x="2170" y="3672"/>
                    <a:pt x="2140" y="3722"/>
                    <a:pt x="2132" y="3784"/>
                  </a:cubicBezTo>
                  <a:cubicBezTo>
                    <a:pt x="2124" y="3846"/>
                    <a:pt x="2141" y="3896"/>
                    <a:pt x="2169" y="3896"/>
                  </a:cubicBezTo>
                  <a:cubicBezTo>
                    <a:pt x="2197" y="3895"/>
                    <a:pt x="2226" y="3845"/>
                    <a:pt x="2234" y="3783"/>
                  </a:cubicBezTo>
                  <a:cubicBezTo>
                    <a:pt x="2242" y="3721"/>
                    <a:pt x="2226" y="3671"/>
                    <a:pt x="2198" y="3671"/>
                  </a:cubicBezTo>
                  <a:close/>
                  <a:moveTo>
                    <a:pt x="2334" y="3671"/>
                  </a:moveTo>
                  <a:cubicBezTo>
                    <a:pt x="2306" y="3672"/>
                    <a:pt x="2277" y="3722"/>
                    <a:pt x="2269" y="3784"/>
                  </a:cubicBezTo>
                  <a:cubicBezTo>
                    <a:pt x="2261" y="3846"/>
                    <a:pt x="2278" y="3896"/>
                    <a:pt x="2306" y="3896"/>
                  </a:cubicBezTo>
                  <a:cubicBezTo>
                    <a:pt x="2334" y="3895"/>
                    <a:pt x="2363" y="3845"/>
                    <a:pt x="2371" y="3783"/>
                  </a:cubicBezTo>
                  <a:cubicBezTo>
                    <a:pt x="2378" y="3721"/>
                    <a:pt x="2362" y="3670"/>
                    <a:pt x="2334" y="3671"/>
                  </a:cubicBezTo>
                  <a:close/>
                  <a:moveTo>
                    <a:pt x="2490" y="3671"/>
                  </a:moveTo>
                  <a:cubicBezTo>
                    <a:pt x="2463" y="3672"/>
                    <a:pt x="2433" y="3722"/>
                    <a:pt x="2426" y="3784"/>
                  </a:cubicBezTo>
                  <a:cubicBezTo>
                    <a:pt x="2418" y="3846"/>
                    <a:pt x="2434" y="3896"/>
                    <a:pt x="2462" y="3896"/>
                  </a:cubicBezTo>
                  <a:cubicBezTo>
                    <a:pt x="2490" y="3895"/>
                    <a:pt x="2520" y="3845"/>
                    <a:pt x="2527" y="3783"/>
                  </a:cubicBezTo>
                  <a:cubicBezTo>
                    <a:pt x="2535" y="3721"/>
                    <a:pt x="2518" y="3670"/>
                    <a:pt x="2490" y="3671"/>
                  </a:cubicBezTo>
                  <a:close/>
                  <a:moveTo>
                    <a:pt x="2627" y="3671"/>
                  </a:moveTo>
                  <a:cubicBezTo>
                    <a:pt x="2599" y="3672"/>
                    <a:pt x="2570" y="3722"/>
                    <a:pt x="2563" y="3784"/>
                  </a:cubicBezTo>
                  <a:cubicBezTo>
                    <a:pt x="2555" y="3846"/>
                    <a:pt x="2572" y="3896"/>
                    <a:pt x="2600" y="3896"/>
                  </a:cubicBezTo>
                  <a:cubicBezTo>
                    <a:pt x="2628" y="3895"/>
                    <a:pt x="2657" y="3845"/>
                    <a:pt x="2664" y="3783"/>
                  </a:cubicBezTo>
                  <a:cubicBezTo>
                    <a:pt x="2671" y="3721"/>
                    <a:pt x="2655" y="3670"/>
                    <a:pt x="2627" y="3671"/>
                  </a:cubicBezTo>
                  <a:close/>
                  <a:moveTo>
                    <a:pt x="2783" y="3671"/>
                  </a:moveTo>
                  <a:cubicBezTo>
                    <a:pt x="2755" y="3672"/>
                    <a:pt x="2726" y="3722"/>
                    <a:pt x="2719" y="3784"/>
                  </a:cubicBezTo>
                  <a:cubicBezTo>
                    <a:pt x="2712" y="3846"/>
                    <a:pt x="2728" y="3896"/>
                    <a:pt x="2756" y="3896"/>
                  </a:cubicBezTo>
                  <a:cubicBezTo>
                    <a:pt x="2784" y="3895"/>
                    <a:pt x="2813" y="3845"/>
                    <a:pt x="2820" y="3783"/>
                  </a:cubicBezTo>
                  <a:cubicBezTo>
                    <a:pt x="2828" y="3721"/>
                    <a:pt x="2810" y="3671"/>
                    <a:pt x="2783" y="3671"/>
                  </a:cubicBezTo>
                  <a:close/>
                  <a:moveTo>
                    <a:pt x="2919" y="3671"/>
                  </a:moveTo>
                  <a:cubicBezTo>
                    <a:pt x="2891" y="3672"/>
                    <a:pt x="2863" y="3722"/>
                    <a:pt x="2856" y="3784"/>
                  </a:cubicBezTo>
                  <a:cubicBezTo>
                    <a:pt x="2849" y="3846"/>
                    <a:pt x="2865" y="3896"/>
                    <a:pt x="2893" y="3896"/>
                  </a:cubicBezTo>
                  <a:cubicBezTo>
                    <a:pt x="2921" y="3895"/>
                    <a:pt x="2950" y="3845"/>
                    <a:pt x="2957" y="3783"/>
                  </a:cubicBezTo>
                  <a:cubicBezTo>
                    <a:pt x="2964" y="3721"/>
                    <a:pt x="2947" y="3671"/>
                    <a:pt x="2919" y="3671"/>
                  </a:cubicBezTo>
                  <a:close/>
                  <a:moveTo>
                    <a:pt x="3056" y="3671"/>
                  </a:moveTo>
                  <a:cubicBezTo>
                    <a:pt x="3028" y="3672"/>
                    <a:pt x="3000" y="3722"/>
                    <a:pt x="2993" y="3784"/>
                  </a:cubicBezTo>
                  <a:cubicBezTo>
                    <a:pt x="2986" y="3846"/>
                    <a:pt x="3002" y="3896"/>
                    <a:pt x="3031" y="3896"/>
                  </a:cubicBezTo>
                  <a:cubicBezTo>
                    <a:pt x="3059" y="3895"/>
                    <a:pt x="3087" y="3845"/>
                    <a:pt x="3093" y="3783"/>
                  </a:cubicBezTo>
                  <a:cubicBezTo>
                    <a:pt x="3100" y="3721"/>
                    <a:pt x="3084" y="3670"/>
                    <a:pt x="3056" y="3671"/>
                  </a:cubicBezTo>
                  <a:close/>
                  <a:moveTo>
                    <a:pt x="3212" y="3671"/>
                  </a:moveTo>
                  <a:cubicBezTo>
                    <a:pt x="3184" y="3672"/>
                    <a:pt x="3156" y="3722"/>
                    <a:pt x="3149" y="3784"/>
                  </a:cubicBezTo>
                  <a:cubicBezTo>
                    <a:pt x="3142" y="3846"/>
                    <a:pt x="3159" y="3896"/>
                    <a:pt x="3187" y="3896"/>
                  </a:cubicBezTo>
                  <a:cubicBezTo>
                    <a:pt x="3215" y="3895"/>
                    <a:pt x="3243" y="3845"/>
                    <a:pt x="3250" y="3783"/>
                  </a:cubicBezTo>
                  <a:cubicBezTo>
                    <a:pt x="3257" y="3721"/>
                    <a:pt x="3240" y="3670"/>
                    <a:pt x="3212" y="3671"/>
                  </a:cubicBezTo>
                  <a:close/>
                  <a:moveTo>
                    <a:pt x="3348" y="3671"/>
                  </a:moveTo>
                  <a:cubicBezTo>
                    <a:pt x="3320" y="3672"/>
                    <a:pt x="3292" y="3722"/>
                    <a:pt x="3285" y="3784"/>
                  </a:cubicBezTo>
                  <a:cubicBezTo>
                    <a:pt x="3279" y="3846"/>
                    <a:pt x="3296" y="3896"/>
                    <a:pt x="3324" y="3896"/>
                  </a:cubicBezTo>
                  <a:cubicBezTo>
                    <a:pt x="3352" y="3895"/>
                    <a:pt x="3380" y="3845"/>
                    <a:pt x="3387" y="3783"/>
                  </a:cubicBezTo>
                  <a:cubicBezTo>
                    <a:pt x="3393" y="3721"/>
                    <a:pt x="3376" y="3670"/>
                    <a:pt x="3348" y="3671"/>
                  </a:cubicBezTo>
                  <a:close/>
                  <a:moveTo>
                    <a:pt x="3485" y="3671"/>
                  </a:moveTo>
                  <a:cubicBezTo>
                    <a:pt x="3457" y="3672"/>
                    <a:pt x="3429" y="3722"/>
                    <a:pt x="3422" y="3784"/>
                  </a:cubicBezTo>
                  <a:cubicBezTo>
                    <a:pt x="3416" y="3846"/>
                    <a:pt x="3433" y="3896"/>
                    <a:pt x="3461" y="3896"/>
                  </a:cubicBezTo>
                  <a:cubicBezTo>
                    <a:pt x="3489" y="3895"/>
                    <a:pt x="3517" y="3845"/>
                    <a:pt x="3524" y="3783"/>
                  </a:cubicBezTo>
                  <a:cubicBezTo>
                    <a:pt x="3530" y="3721"/>
                    <a:pt x="3513" y="3671"/>
                    <a:pt x="3485" y="3671"/>
                  </a:cubicBezTo>
                  <a:close/>
                  <a:moveTo>
                    <a:pt x="3641" y="3671"/>
                  </a:moveTo>
                  <a:cubicBezTo>
                    <a:pt x="3613" y="3672"/>
                    <a:pt x="3585" y="3722"/>
                    <a:pt x="3579" y="3784"/>
                  </a:cubicBezTo>
                  <a:cubicBezTo>
                    <a:pt x="3572" y="3846"/>
                    <a:pt x="3590" y="3896"/>
                    <a:pt x="3618" y="3896"/>
                  </a:cubicBezTo>
                  <a:cubicBezTo>
                    <a:pt x="3646" y="3895"/>
                    <a:pt x="3674" y="3845"/>
                    <a:pt x="3680" y="3783"/>
                  </a:cubicBezTo>
                  <a:cubicBezTo>
                    <a:pt x="3686" y="3721"/>
                    <a:pt x="3669" y="3670"/>
                    <a:pt x="3641" y="3671"/>
                  </a:cubicBezTo>
                  <a:close/>
                  <a:moveTo>
                    <a:pt x="4499" y="3671"/>
                  </a:moveTo>
                  <a:cubicBezTo>
                    <a:pt x="4471" y="3672"/>
                    <a:pt x="4444" y="3722"/>
                    <a:pt x="4439" y="3784"/>
                  </a:cubicBezTo>
                  <a:cubicBezTo>
                    <a:pt x="4433" y="3846"/>
                    <a:pt x="4451" y="3896"/>
                    <a:pt x="4479" y="3896"/>
                  </a:cubicBezTo>
                  <a:cubicBezTo>
                    <a:pt x="4507" y="3895"/>
                    <a:pt x="4534" y="3845"/>
                    <a:pt x="4540" y="3783"/>
                  </a:cubicBezTo>
                  <a:cubicBezTo>
                    <a:pt x="4545" y="3720"/>
                    <a:pt x="4527" y="3671"/>
                    <a:pt x="4499" y="3671"/>
                  </a:cubicBezTo>
                  <a:close/>
                  <a:moveTo>
                    <a:pt x="1320" y="3721"/>
                  </a:moveTo>
                  <a:cubicBezTo>
                    <a:pt x="1292" y="3722"/>
                    <a:pt x="1262" y="3773"/>
                    <a:pt x="1253" y="3835"/>
                  </a:cubicBezTo>
                  <a:cubicBezTo>
                    <a:pt x="1244" y="3896"/>
                    <a:pt x="1260" y="3947"/>
                    <a:pt x="1288" y="3946"/>
                  </a:cubicBezTo>
                  <a:cubicBezTo>
                    <a:pt x="1316" y="3946"/>
                    <a:pt x="1346" y="3895"/>
                    <a:pt x="1355" y="3833"/>
                  </a:cubicBezTo>
                  <a:cubicBezTo>
                    <a:pt x="1364" y="3771"/>
                    <a:pt x="1348" y="3721"/>
                    <a:pt x="1320" y="3721"/>
                  </a:cubicBezTo>
                  <a:close/>
                  <a:moveTo>
                    <a:pt x="1476" y="3721"/>
                  </a:moveTo>
                  <a:cubicBezTo>
                    <a:pt x="1448" y="3722"/>
                    <a:pt x="1419" y="3773"/>
                    <a:pt x="1410" y="3835"/>
                  </a:cubicBezTo>
                  <a:cubicBezTo>
                    <a:pt x="1401" y="3896"/>
                    <a:pt x="1416" y="3947"/>
                    <a:pt x="1445" y="3946"/>
                  </a:cubicBezTo>
                  <a:cubicBezTo>
                    <a:pt x="1473" y="3946"/>
                    <a:pt x="1502" y="3895"/>
                    <a:pt x="1511" y="3833"/>
                  </a:cubicBezTo>
                  <a:cubicBezTo>
                    <a:pt x="1520" y="3771"/>
                    <a:pt x="1504" y="3721"/>
                    <a:pt x="1476" y="3721"/>
                  </a:cubicBezTo>
                  <a:close/>
                  <a:moveTo>
                    <a:pt x="1613" y="3721"/>
                  </a:moveTo>
                  <a:cubicBezTo>
                    <a:pt x="1585" y="3722"/>
                    <a:pt x="1555" y="3773"/>
                    <a:pt x="1547" y="3835"/>
                  </a:cubicBezTo>
                  <a:cubicBezTo>
                    <a:pt x="1538" y="3897"/>
                    <a:pt x="1553" y="3947"/>
                    <a:pt x="1581" y="3946"/>
                  </a:cubicBezTo>
                  <a:cubicBezTo>
                    <a:pt x="1609" y="3946"/>
                    <a:pt x="1639" y="3895"/>
                    <a:pt x="1648" y="3833"/>
                  </a:cubicBezTo>
                  <a:cubicBezTo>
                    <a:pt x="1657" y="3771"/>
                    <a:pt x="1640" y="3721"/>
                    <a:pt x="1613" y="3721"/>
                  </a:cubicBezTo>
                  <a:close/>
                  <a:moveTo>
                    <a:pt x="1769" y="3721"/>
                  </a:moveTo>
                  <a:cubicBezTo>
                    <a:pt x="1741" y="3722"/>
                    <a:pt x="1711" y="3773"/>
                    <a:pt x="1703" y="3835"/>
                  </a:cubicBezTo>
                  <a:cubicBezTo>
                    <a:pt x="1694" y="3896"/>
                    <a:pt x="1710" y="3947"/>
                    <a:pt x="1738" y="3946"/>
                  </a:cubicBezTo>
                  <a:cubicBezTo>
                    <a:pt x="1766" y="3946"/>
                    <a:pt x="1796" y="3895"/>
                    <a:pt x="1804" y="3833"/>
                  </a:cubicBezTo>
                  <a:cubicBezTo>
                    <a:pt x="1813" y="3771"/>
                    <a:pt x="1797" y="3721"/>
                    <a:pt x="1769" y="3721"/>
                  </a:cubicBezTo>
                  <a:close/>
                  <a:moveTo>
                    <a:pt x="1905" y="3721"/>
                  </a:moveTo>
                  <a:cubicBezTo>
                    <a:pt x="1877" y="3722"/>
                    <a:pt x="1848" y="3773"/>
                    <a:pt x="1840" y="3835"/>
                  </a:cubicBezTo>
                  <a:cubicBezTo>
                    <a:pt x="1832" y="3897"/>
                    <a:pt x="1847" y="3947"/>
                    <a:pt x="1875" y="3946"/>
                  </a:cubicBezTo>
                  <a:cubicBezTo>
                    <a:pt x="1903" y="3946"/>
                    <a:pt x="1932" y="3895"/>
                    <a:pt x="1941" y="3833"/>
                  </a:cubicBezTo>
                  <a:cubicBezTo>
                    <a:pt x="1949" y="3771"/>
                    <a:pt x="1933" y="3721"/>
                    <a:pt x="1905" y="3721"/>
                  </a:cubicBezTo>
                  <a:close/>
                  <a:moveTo>
                    <a:pt x="2061" y="3721"/>
                  </a:moveTo>
                  <a:cubicBezTo>
                    <a:pt x="2033" y="3722"/>
                    <a:pt x="2004" y="3773"/>
                    <a:pt x="1996" y="3835"/>
                  </a:cubicBezTo>
                  <a:cubicBezTo>
                    <a:pt x="1987" y="3896"/>
                    <a:pt x="2004" y="3947"/>
                    <a:pt x="2032" y="3946"/>
                  </a:cubicBezTo>
                  <a:cubicBezTo>
                    <a:pt x="2060" y="3946"/>
                    <a:pt x="2089" y="3895"/>
                    <a:pt x="2097" y="3833"/>
                  </a:cubicBezTo>
                  <a:cubicBezTo>
                    <a:pt x="2105" y="3771"/>
                    <a:pt x="2089" y="3721"/>
                    <a:pt x="2061" y="3721"/>
                  </a:cubicBezTo>
                  <a:close/>
                  <a:moveTo>
                    <a:pt x="15368" y="3721"/>
                  </a:moveTo>
                  <a:cubicBezTo>
                    <a:pt x="15340" y="3722"/>
                    <a:pt x="15322" y="3773"/>
                    <a:pt x="15328" y="3836"/>
                  </a:cubicBezTo>
                  <a:cubicBezTo>
                    <a:pt x="15334" y="3899"/>
                    <a:pt x="15362" y="3950"/>
                    <a:pt x="15391" y="3949"/>
                  </a:cubicBezTo>
                  <a:cubicBezTo>
                    <a:pt x="15419" y="3949"/>
                    <a:pt x="15437" y="3897"/>
                    <a:pt x="15430" y="3835"/>
                  </a:cubicBezTo>
                  <a:cubicBezTo>
                    <a:pt x="15424" y="3772"/>
                    <a:pt x="15396" y="3721"/>
                    <a:pt x="15368" y="3721"/>
                  </a:cubicBezTo>
                  <a:close/>
                  <a:moveTo>
                    <a:pt x="15524" y="3721"/>
                  </a:moveTo>
                  <a:cubicBezTo>
                    <a:pt x="15496" y="3722"/>
                    <a:pt x="15478" y="3773"/>
                    <a:pt x="15485" y="3836"/>
                  </a:cubicBezTo>
                  <a:cubicBezTo>
                    <a:pt x="15491" y="3899"/>
                    <a:pt x="15519" y="3950"/>
                    <a:pt x="15548" y="3949"/>
                  </a:cubicBezTo>
                  <a:cubicBezTo>
                    <a:pt x="15576" y="3949"/>
                    <a:pt x="15593" y="3897"/>
                    <a:pt x="15587" y="3835"/>
                  </a:cubicBezTo>
                  <a:cubicBezTo>
                    <a:pt x="15580" y="3771"/>
                    <a:pt x="15552" y="3721"/>
                    <a:pt x="15524" y="3721"/>
                  </a:cubicBezTo>
                  <a:close/>
                  <a:moveTo>
                    <a:pt x="15661" y="3721"/>
                  </a:moveTo>
                  <a:cubicBezTo>
                    <a:pt x="15633" y="3722"/>
                    <a:pt x="15615" y="3773"/>
                    <a:pt x="15621" y="3836"/>
                  </a:cubicBezTo>
                  <a:cubicBezTo>
                    <a:pt x="15628" y="3899"/>
                    <a:pt x="15656" y="3950"/>
                    <a:pt x="15684" y="3949"/>
                  </a:cubicBezTo>
                  <a:cubicBezTo>
                    <a:pt x="15713" y="3949"/>
                    <a:pt x="15730" y="3897"/>
                    <a:pt x="15724" y="3835"/>
                  </a:cubicBezTo>
                  <a:cubicBezTo>
                    <a:pt x="15717" y="3772"/>
                    <a:pt x="15689" y="3721"/>
                    <a:pt x="15661" y="3721"/>
                  </a:cubicBezTo>
                  <a:close/>
                  <a:moveTo>
                    <a:pt x="15817" y="3721"/>
                  </a:moveTo>
                  <a:cubicBezTo>
                    <a:pt x="15789" y="3722"/>
                    <a:pt x="15771" y="3773"/>
                    <a:pt x="15778" y="3836"/>
                  </a:cubicBezTo>
                  <a:cubicBezTo>
                    <a:pt x="15785" y="3899"/>
                    <a:pt x="15813" y="3950"/>
                    <a:pt x="15841" y="3949"/>
                  </a:cubicBezTo>
                  <a:cubicBezTo>
                    <a:pt x="15870" y="3949"/>
                    <a:pt x="15887" y="3897"/>
                    <a:pt x="15880" y="3835"/>
                  </a:cubicBezTo>
                  <a:cubicBezTo>
                    <a:pt x="15873" y="3772"/>
                    <a:pt x="15845" y="3721"/>
                    <a:pt x="15817" y="3721"/>
                  </a:cubicBezTo>
                  <a:close/>
                  <a:moveTo>
                    <a:pt x="15953" y="3721"/>
                  </a:moveTo>
                  <a:cubicBezTo>
                    <a:pt x="15925" y="3722"/>
                    <a:pt x="15908" y="3773"/>
                    <a:pt x="15915" y="3836"/>
                  </a:cubicBezTo>
                  <a:cubicBezTo>
                    <a:pt x="15922" y="3899"/>
                    <a:pt x="15950" y="3950"/>
                    <a:pt x="15978" y="3949"/>
                  </a:cubicBezTo>
                  <a:cubicBezTo>
                    <a:pt x="16006" y="3949"/>
                    <a:pt x="16024" y="3897"/>
                    <a:pt x="16017" y="3835"/>
                  </a:cubicBezTo>
                  <a:cubicBezTo>
                    <a:pt x="16010" y="3772"/>
                    <a:pt x="15981" y="3721"/>
                    <a:pt x="15953" y="3721"/>
                  </a:cubicBezTo>
                  <a:close/>
                  <a:moveTo>
                    <a:pt x="16090" y="3721"/>
                  </a:moveTo>
                  <a:cubicBezTo>
                    <a:pt x="16062" y="3722"/>
                    <a:pt x="16045" y="3773"/>
                    <a:pt x="16052" y="3836"/>
                  </a:cubicBezTo>
                  <a:cubicBezTo>
                    <a:pt x="16059" y="3899"/>
                    <a:pt x="16088" y="3950"/>
                    <a:pt x="16116" y="3949"/>
                  </a:cubicBezTo>
                  <a:cubicBezTo>
                    <a:pt x="16144" y="3949"/>
                    <a:pt x="16161" y="3897"/>
                    <a:pt x="16154" y="3835"/>
                  </a:cubicBezTo>
                  <a:cubicBezTo>
                    <a:pt x="16146" y="3772"/>
                    <a:pt x="16118" y="3721"/>
                    <a:pt x="16090" y="3721"/>
                  </a:cubicBezTo>
                  <a:close/>
                  <a:moveTo>
                    <a:pt x="16246" y="3721"/>
                  </a:moveTo>
                  <a:cubicBezTo>
                    <a:pt x="16218" y="3722"/>
                    <a:pt x="16201" y="3773"/>
                    <a:pt x="16209" y="3836"/>
                  </a:cubicBezTo>
                  <a:cubicBezTo>
                    <a:pt x="16216" y="3899"/>
                    <a:pt x="16245" y="3950"/>
                    <a:pt x="16273" y="3949"/>
                  </a:cubicBezTo>
                  <a:cubicBezTo>
                    <a:pt x="16301" y="3949"/>
                    <a:pt x="16317" y="3897"/>
                    <a:pt x="16310" y="3835"/>
                  </a:cubicBezTo>
                  <a:cubicBezTo>
                    <a:pt x="16303" y="3772"/>
                    <a:pt x="16275" y="3721"/>
                    <a:pt x="16246" y="3721"/>
                  </a:cubicBezTo>
                  <a:close/>
                  <a:moveTo>
                    <a:pt x="16383" y="3721"/>
                  </a:moveTo>
                  <a:cubicBezTo>
                    <a:pt x="16355" y="3722"/>
                    <a:pt x="16338" y="3773"/>
                    <a:pt x="16345" y="3836"/>
                  </a:cubicBezTo>
                  <a:cubicBezTo>
                    <a:pt x="16353" y="3899"/>
                    <a:pt x="16381" y="3950"/>
                    <a:pt x="16410" y="3949"/>
                  </a:cubicBezTo>
                  <a:cubicBezTo>
                    <a:pt x="16438" y="3949"/>
                    <a:pt x="16455" y="3897"/>
                    <a:pt x="16447" y="3835"/>
                  </a:cubicBezTo>
                  <a:cubicBezTo>
                    <a:pt x="16440" y="3772"/>
                    <a:pt x="16411" y="3721"/>
                    <a:pt x="16383" y="3721"/>
                  </a:cubicBezTo>
                  <a:close/>
                  <a:moveTo>
                    <a:pt x="16539" y="3721"/>
                  </a:moveTo>
                  <a:cubicBezTo>
                    <a:pt x="16511" y="3722"/>
                    <a:pt x="16494" y="3773"/>
                    <a:pt x="16502" y="3836"/>
                  </a:cubicBezTo>
                  <a:cubicBezTo>
                    <a:pt x="16509" y="3899"/>
                    <a:pt x="16538" y="3950"/>
                    <a:pt x="16567" y="3949"/>
                  </a:cubicBezTo>
                  <a:cubicBezTo>
                    <a:pt x="16595" y="3949"/>
                    <a:pt x="16612" y="3897"/>
                    <a:pt x="16604" y="3835"/>
                  </a:cubicBezTo>
                  <a:cubicBezTo>
                    <a:pt x="16596" y="3771"/>
                    <a:pt x="16567" y="3721"/>
                    <a:pt x="16539" y="3721"/>
                  </a:cubicBezTo>
                  <a:close/>
                  <a:moveTo>
                    <a:pt x="17418" y="3721"/>
                  </a:moveTo>
                  <a:cubicBezTo>
                    <a:pt x="17390" y="3722"/>
                    <a:pt x="17374" y="3773"/>
                    <a:pt x="17382" y="3836"/>
                  </a:cubicBezTo>
                  <a:cubicBezTo>
                    <a:pt x="17391" y="3899"/>
                    <a:pt x="17420" y="3950"/>
                    <a:pt x="17448" y="3949"/>
                  </a:cubicBezTo>
                  <a:cubicBezTo>
                    <a:pt x="17476" y="3949"/>
                    <a:pt x="17492" y="3898"/>
                    <a:pt x="17484" y="3835"/>
                  </a:cubicBezTo>
                  <a:cubicBezTo>
                    <a:pt x="17475" y="3772"/>
                    <a:pt x="17446" y="3721"/>
                    <a:pt x="17418" y="3721"/>
                  </a:cubicBezTo>
                  <a:close/>
                  <a:moveTo>
                    <a:pt x="17555" y="3721"/>
                  </a:moveTo>
                  <a:cubicBezTo>
                    <a:pt x="17526" y="3722"/>
                    <a:pt x="17510" y="3773"/>
                    <a:pt x="17519" y="3836"/>
                  </a:cubicBezTo>
                  <a:cubicBezTo>
                    <a:pt x="17528" y="3899"/>
                    <a:pt x="17557" y="3950"/>
                    <a:pt x="17586" y="3949"/>
                  </a:cubicBezTo>
                  <a:cubicBezTo>
                    <a:pt x="17614" y="3949"/>
                    <a:pt x="17630" y="3898"/>
                    <a:pt x="17621" y="3835"/>
                  </a:cubicBezTo>
                  <a:cubicBezTo>
                    <a:pt x="17612" y="3771"/>
                    <a:pt x="17583" y="3721"/>
                    <a:pt x="17555" y="3721"/>
                  </a:cubicBezTo>
                  <a:close/>
                  <a:moveTo>
                    <a:pt x="12752" y="3772"/>
                  </a:moveTo>
                  <a:cubicBezTo>
                    <a:pt x="12724" y="3772"/>
                    <a:pt x="12704" y="3824"/>
                    <a:pt x="12708" y="3886"/>
                  </a:cubicBezTo>
                  <a:cubicBezTo>
                    <a:pt x="12711" y="3949"/>
                    <a:pt x="12736" y="4000"/>
                    <a:pt x="12765" y="4000"/>
                  </a:cubicBezTo>
                  <a:cubicBezTo>
                    <a:pt x="12793" y="3999"/>
                    <a:pt x="12813" y="3947"/>
                    <a:pt x="12809" y="3885"/>
                  </a:cubicBezTo>
                  <a:cubicBezTo>
                    <a:pt x="12806" y="3822"/>
                    <a:pt x="12781" y="3771"/>
                    <a:pt x="12752" y="3772"/>
                  </a:cubicBezTo>
                  <a:close/>
                  <a:moveTo>
                    <a:pt x="12889" y="3772"/>
                  </a:moveTo>
                  <a:cubicBezTo>
                    <a:pt x="12861" y="3772"/>
                    <a:pt x="12841" y="3824"/>
                    <a:pt x="12845" y="3886"/>
                  </a:cubicBezTo>
                  <a:cubicBezTo>
                    <a:pt x="12848" y="3949"/>
                    <a:pt x="12874" y="4000"/>
                    <a:pt x="12902" y="4000"/>
                  </a:cubicBezTo>
                  <a:cubicBezTo>
                    <a:pt x="12930" y="3999"/>
                    <a:pt x="12950" y="3947"/>
                    <a:pt x="12946" y="3885"/>
                  </a:cubicBezTo>
                  <a:cubicBezTo>
                    <a:pt x="12943" y="3822"/>
                    <a:pt x="12917" y="3771"/>
                    <a:pt x="12889" y="3772"/>
                  </a:cubicBezTo>
                  <a:close/>
                  <a:moveTo>
                    <a:pt x="13045" y="3772"/>
                  </a:moveTo>
                  <a:cubicBezTo>
                    <a:pt x="13017" y="3772"/>
                    <a:pt x="12997" y="3824"/>
                    <a:pt x="13001" y="3886"/>
                  </a:cubicBezTo>
                  <a:cubicBezTo>
                    <a:pt x="13005" y="3949"/>
                    <a:pt x="13030" y="4000"/>
                    <a:pt x="13059" y="4000"/>
                  </a:cubicBezTo>
                  <a:cubicBezTo>
                    <a:pt x="13087" y="3999"/>
                    <a:pt x="13106" y="3947"/>
                    <a:pt x="13103" y="3885"/>
                  </a:cubicBezTo>
                  <a:cubicBezTo>
                    <a:pt x="13099" y="3822"/>
                    <a:pt x="13073" y="3771"/>
                    <a:pt x="13045" y="3772"/>
                  </a:cubicBezTo>
                  <a:close/>
                  <a:moveTo>
                    <a:pt x="13181" y="3772"/>
                  </a:moveTo>
                  <a:cubicBezTo>
                    <a:pt x="13153" y="3772"/>
                    <a:pt x="13134" y="3824"/>
                    <a:pt x="13138" y="3886"/>
                  </a:cubicBezTo>
                  <a:cubicBezTo>
                    <a:pt x="13142" y="3949"/>
                    <a:pt x="13168" y="4000"/>
                    <a:pt x="13196" y="4000"/>
                  </a:cubicBezTo>
                  <a:cubicBezTo>
                    <a:pt x="13224" y="3999"/>
                    <a:pt x="13244" y="3947"/>
                    <a:pt x="13240" y="3885"/>
                  </a:cubicBezTo>
                  <a:cubicBezTo>
                    <a:pt x="13236" y="3822"/>
                    <a:pt x="13209" y="3771"/>
                    <a:pt x="13181" y="3772"/>
                  </a:cubicBezTo>
                  <a:close/>
                  <a:moveTo>
                    <a:pt x="13338" y="3772"/>
                  </a:moveTo>
                  <a:cubicBezTo>
                    <a:pt x="13310" y="3772"/>
                    <a:pt x="13290" y="3824"/>
                    <a:pt x="13294" y="3886"/>
                  </a:cubicBezTo>
                  <a:cubicBezTo>
                    <a:pt x="13298" y="3949"/>
                    <a:pt x="13325" y="4000"/>
                    <a:pt x="13353" y="4000"/>
                  </a:cubicBezTo>
                  <a:cubicBezTo>
                    <a:pt x="13381" y="3999"/>
                    <a:pt x="13401" y="3947"/>
                    <a:pt x="13396" y="3885"/>
                  </a:cubicBezTo>
                  <a:cubicBezTo>
                    <a:pt x="13392" y="3822"/>
                    <a:pt x="13366" y="3771"/>
                    <a:pt x="13338" y="3772"/>
                  </a:cubicBezTo>
                  <a:close/>
                  <a:moveTo>
                    <a:pt x="13474" y="3772"/>
                  </a:moveTo>
                  <a:cubicBezTo>
                    <a:pt x="13446" y="3772"/>
                    <a:pt x="13427" y="3824"/>
                    <a:pt x="13431" y="3886"/>
                  </a:cubicBezTo>
                  <a:cubicBezTo>
                    <a:pt x="13435" y="3949"/>
                    <a:pt x="13462" y="4000"/>
                    <a:pt x="13490" y="4000"/>
                  </a:cubicBezTo>
                  <a:cubicBezTo>
                    <a:pt x="13518" y="3999"/>
                    <a:pt x="13538" y="3947"/>
                    <a:pt x="13533" y="3885"/>
                  </a:cubicBezTo>
                  <a:cubicBezTo>
                    <a:pt x="13529" y="3822"/>
                    <a:pt x="13502" y="3771"/>
                    <a:pt x="13474" y="3772"/>
                  </a:cubicBezTo>
                  <a:close/>
                  <a:moveTo>
                    <a:pt x="13611" y="3772"/>
                  </a:moveTo>
                  <a:cubicBezTo>
                    <a:pt x="13583" y="3772"/>
                    <a:pt x="13564" y="3824"/>
                    <a:pt x="13568" y="3886"/>
                  </a:cubicBezTo>
                  <a:cubicBezTo>
                    <a:pt x="13572" y="3949"/>
                    <a:pt x="13599" y="4000"/>
                    <a:pt x="13627" y="4000"/>
                  </a:cubicBezTo>
                  <a:cubicBezTo>
                    <a:pt x="13655" y="3999"/>
                    <a:pt x="13675" y="3948"/>
                    <a:pt x="13670" y="3885"/>
                  </a:cubicBezTo>
                  <a:cubicBezTo>
                    <a:pt x="13666" y="3822"/>
                    <a:pt x="13639" y="3771"/>
                    <a:pt x="13611" y="3772"/>
                  </a:cubicBezTo>
                  <a:close/>
                  <a:moveTo>
                    <a:pt x="13767" y="3772"/>
                  </a:moveTo>
                  <a:cubicBezTo>
                    <a:pt x="13739" y="3772"/>
                    <a:pt x="13720" y="3823"/>
                    <a:pt x="13725" y="3886"/>
                  </a:cubicBezTo>
                  <a:cubicBezTo>
                    <a:pt x="13729" y="3949"/>
                    <a:pt x="13756" y="4000"/>
                    <a:pt x="13784" y="4000"/>
                  </a:cubicBezTo>
                  <a:cubicBezTo>
                    <a:pt x="13812" y="3999"/>
                    <a:pt x="13831" y="3948"/>
                    <a:pt x="13827" y="3885"/>
                  </a:cubicBezTo>
                  <a:cubicBezTo>
                    <a:pt x="13822" y="3822"/>
                    <a:pt x="13795" y="3771"/>
                    <a:pt x="13767" y="3772"/>
                  </a:cubicBezTo>
                  <a:close/>
                  <a:moveTo>
                    <a:pt x="13923" y="3772"/>
                  </a:moveTo>
                  <a:cubicBezTo>
                    <a:pt x="13895" y="3772"/>
                    <a:pt x="13876" y="3824"/>
                    <a:pt x="13881" y="3886"/>
                  </a:cubicBezTo>
                  <a:cubicBezTo>
                    <a:pt x="13886" y="3949"/>
                    <a:pt x="13912" y="4000"/>
                    <a:pt x="13940" y="4000"/>
                  </a:cubicBezTo>
                  <a:cubicBezTo>
                    <a:pt x="13968" y="3999"/>
                    <a:pt x="13988" y="3948"/>
                    <a:pt x="13983" y="3885"/>
                  </a:cubicBezTo>
                  <a:cubicBezTo>
                    <a:pt x="13978" y="3822"/>
                    <a:pt x="13951" y="3771"/>
                    <a:pt x="13923" y="3772"/>
                  </a:cubicBezTo>
                  <a:close/>
                  <a:moveTo>
                    <a:pt x="14060" y="3772"/>
                  </a:moveTo>
                  <a:cubicBezTo>
                    <a:pt x="14032" y="3772"/>
                    <a:pt x="14013" y="3824"/>
                    <a:pt x="14018" y="3886"/>
                  </a:cubicBezTo>
                  <a:cubicBezTo>
                    <a:pt x="14023" y="3949"/>
                    <a:pt x="14050" y="4000"/>
                    <a:pt x="14078" y="4000"/>
                  </a:cubicBezTo>
                  <a:cubicBezTo>
                    <a:pt x="14106" y="3999"/>
                    <a:pt x="14125" y="3948"/>
                    <a:pt x="14120" y="3885"/>
                  </a:cubicBezTo>
                  <a:cubicBezTo>
                    <a:pt x="14115" y="3822"/>
                    <a:pt x="14088" y="3771"/>
                    <a:pt x="14060" y="3772"/>
                  </a:cubicBezTo>
                  <a:close/>
                  <a:moveTo>
                    <a:pt x="14197" y="3772"/>
                  </a:moveTo>
                  <a:cubicBezTo>
                    <a:pt x="14169" y="3772"/>
                    <a:pt x="14150" y="3824"/>
                    <a:pt x="14155" y="3886"/>
                  </a:cubicBezTo>
                  <a:cubicBezTo>
                    <a:pt x="14160" y="3949"/>
                    <a:pt x="14187" y="4000"/>
                    <a:pt x="14215" y="4000"/>
                  </a:cubicBezTo>
                  <a:cubicBezTo>
                    <a:pt x="14243" y="3999"/>
                    <a:pt x="14262" y="3948"/>
                    <a:pt x="14257" y="3885"/>
                  </a:cubicBezTo>
                  <a:cubicBezTo>
                    <a:pt x="14251" y="3822"/>
                    <a:pt x="14225" y="3771"/>
                    <a:pt x="14197" y="3772"/>
                  </a:cubicBezTo>
                  <a:close/>
                  <a:moveTo>
                    <a:pt x="14353" y="3772"/>
                  </a:moveTo>
                  <a:cubicBezTo>
                    <a:pt x="14324" y="3772"/>
                    <a:pt x="14306" y="3824"/>
                    <a:pt x="14311" y="3886"/>
                  </a:cubicBezTo>
                  <a:cubicBezTo>
                    <a:pt x="14316" y="3949"/>
                    <a:pt x="14343" y="4000"/>
                    <a:pt x="14371" y="4000"/>
                  </a:cubicBezTo>
                  <a:cubicBezTo>
                    <a:pt x="14400" y="3999"/>
                    <a:pt x="14418" y="3948"/>
                    <a:pt x="14413" y="3885"/>
                  </a:cubicBezTo>
                  <a:cubicBezTo>
                    <a:pt x="14408" y="3822"/>
                    <a:pt x="14381" y="3771"/>
                    <a:pt x="14353" y="3772"/>
                  </a:cubicBezTo>
                  <a:close/>
                  <a:moveTo>
                    <a:pt x="14489" y="3772"/>
                  </a:moveTo>
                  <a:cubicBezTo>
                    <a:pt x="14461" y="3772"/>
                    <a:pt x="14443" y="3824"/>
                    <a:pt x="14448" y="3886"/>
                  </a:cubicBezTo>
                  <a:cubicBezTo>
                    <a:pt x="14454" y="3949"/>
                    <a:pt x="14481" y="4000"/>
                    <a:pt x="14509" y="4000"/>
                  </a:cubicBezTo>
                  <a:cubicBezTo>
                    <a:pt x="14537" y="3999"/>
                    <a:pt x="14555" y="3948"/>
                    <a:pt x="14550" y="3885"/>
                  </a:cubicBezTo>
                  <a:cubicBezTo>
                    <a:pt x="14544" y="3822"/>
                    <a:pt x="14517" y="3771"/>
                    <a:pt x="14489" y="3772"/>
                  </a:cubicBezTo>
                  <a:close/>
                  <a:moveTo>
                    <a:pt x="14645" y="3772"/>
                  </a:moveTo>
                  <a:cubicBezTo>
                    <a:pt x="14617" y="3772"/>
                    <a:pt x="14599" y="3823"/>
                    <a:pt x="14605" y="3886"/>
                  </a:cubicBezTo>
                  <a:cubicBezTo>
                    <a:pt x="14610" y="3949"/>
                    <a:pt x="14637" y="4000"/>
                    <a:pt x="14665" y="4000"/>
                  </a:cubicBezTo>
                  <a:cubicBezTo>
                    <a:pt x="14694" y="3999"/>
                    <a:pt x="14712" y="3948"/>
                    <a:pt x="14706" y="3885"/>
                  </a:cubicBezTo>
                  <a:cubicBezTo>
                    <a:pt x="14701" y="3822"/>
                    <a:pt x="14673" y="3771"/>
                    <a:pt x="14645" y="3772"/>
                  </a:cubicBezTo>
                  <a:close/>
                  <a:moveTo>
                    <a:pt x="14782" y="3772"/>
                  </a:moveTo>
                  <a:cubicBezTo>
                    <a:pt x="14754" y="3772"/>
                    <a:pt x="14736" y="3823"/>
                    <a:pt x="14742" y="3886"/>
                  </a:cubicBezTo>
                  <a:cubicBezTo>
                    <a:pt x="14747" y="3949"/>
                    <a:pt x="14775" y="4000"/>
                    <a:pt x="14803" y="4000"/>
                  </a:cubicBezTo>
                  <a:cubicBezTo>
                    <a:pt x="14831" y="3999"/>
                    <a:pt x="14849" y="3948"/>
                    <a:pt x="14843" y="3885"/>
                  </a:cubicBezTo>
                  <a:cubicBezTo>
                    <a:pt x="14837" y="3822"/>
                    <a:pt x="14810" y="3771"/>
                    <a:pt x="14782" y="3772"/>
                  </a:cubicBezTo>
                  <a:close/>
                  <a:moveTo>
                    <a:pt x="14938" y="3772"/>
                  </a:moveTo>
                  <a:cubicBezTo>
                    <a:pt x="14910" y="3772"/>
                    <a:pt x="14892" y="3823"/>
                    <a:pt x="14898" y="3886"/>
                  </a:cubicBezTo>
                  <a:cubicBezTo>
                    <a:pt x="14904" y="3949"/>
                    <a:pt x="14931" y="4000"/>
                    <a:pt x="14959" y="4000"/>
                  </a:cubicBezTo>
                  <a:cubicBezTo>
                    <a:pt x="14988" y="3999"/>
                    <a:pt x="15005" y="3948"/>
                    <a:pt x="15000" y="3885"/>
                  </a:cubicBezTo>
                  <a:cubicBezTo>
                    <a:pt x="14994" y="3822"/>
                    <a:pt x="14967" y="3771"/>
                    <a:pt x="14938" y="3772"/>
                  </a:cubicBezTo>
                  <a:close/>
                  <a:moveTo>
                    <a:pt x="15075" y="3772"/>
                  </a:moveTo>
                  <a:cubicBezTo>
                    <a:pt x="15047" y="3772"/>
                    <a:pt x="15029" y="3823"/>
                    <a:pt x="15035" y="3886"/>
                  </a:cubicBezTo>
                  <a:cubicBezTo>
                    <a:pt x="15041" y="3949"/>
                    <a:pt x="15069" y="4000"/>
                    <a:pt x="15097" y="4000"/>
                  </a:cubicBezTo>
                  <a:cubicBezTo>
                    <a:pt x="15125" y="3999"/>
                    <a:pt x="15143" y="3948"/>
                    <a:pt x="15137" y="3885"/>
                  </a:cubicBezTo>
                  <a:cubicBezTo>
                    <a:pt x="15131" y="3822"/>
                    <a:pt x="15103" y="3771"/>
                    <a:pt x="15075" y="3772"/>
                  </a:cubicBezTo>
                  <a:close/>
                  <a:moveTo>
                    <a:pt x="15212" y="3772"/>
                  </a:moveTo>
                  <a:cubicBezTo>
                    <a:pt x="15184" y="3772"/>
                    <a:pt x="15166" y="3823"/>
                    <a:pt x="15172" y="3886"/>
                  </a:cubicBezTo>
                  <a:cubicBezTo>
                    <a:pt x="15178" y="3949"/>
                    <a:pt x="15205" y="4000"/>
                    <a:pt x="15234" y="4000"/>
                  </a:cubicBezTo>
                  <a:cubicBezTo>
                    <a:pt x="15262" y="3999"/>
                    <a:pt x="15280" y="3948"/>
                    <a:pt x="15274" y="3885"/>
                  </a:cubicBezTo>
                  <a:cubicBezTo>
                    <a:pt x="15268" y="3822"/>
                    <a:pt x="15240" y="3771"/>
                    <a:pt x="15212" y="3772"/>
                  </a:cubicBezTo>
                  <a:close/>
                  <a:moveTo>
                    <a:pt x="9552" y="3822"/>
                  </a:moveTo>
                  <a:cubicBezTo>
                    <a:pt x="9524" y="3823"/>
                    <a:pt x="9501" y="3874"/>
                    <a:pt x="9501" y="3937"/>
                  </a:cubicBezTo>
                  <a:cubicBezTo>
                    <a:pt x="9501" y="3999"/>
                    <a:pt x="9524" y="4049"/>
                    <a:pt x="9552" y="4048"/>
                  </a:cubicBezTo>
                  <a:cubicBezTo>
                    <a:pt x="9581" y="4048"/>
                    <a:pt x="9603" y="3996"/>
                    <a:pt x="9603" y="3934"/>
                  </a:cubicBezTo>
                  <a:cubicBezTo>
                    <a:pt x="9603" y="3871"/>
                    <a:pt x="9580" y="3821"/>
                    <a:pt x="9552" y="3822"/>
                  </a:cubicBezTo>
                  <a:close/>
                  <a:moveTo>
                    <a:pt x="9708" y="3822"/>
                  </a:moveTo>
                  <a:cubicBezTo>
                    <a:pt x="9680" y="3823"/>
                    <a:pt x="9657" y="3874"/>
                    <a:pt x="9657" y="3937"/>
                  </a:cubicBezTo>
                  <a:cubicBezTo>
                    <a:pt x="9658" y="3999"/>
                    <a:pt x="9681" y="4049"/>
                    <a:pt x="9709" y="4048"/>
                  </a:cubicBezTo>
                  <a:cubicBezTo>
                    <a:pt x="9737" y="4048"/>
                    <a:pt x="9760" y="3996"/>
                    <a:pt x="9759" y="3934"/>
                  </a:cubicBezTo>
                  <a:cubicBezTo>
                    <a:pt x="9759" y="3871"/>
                    <a:pt x="9736" y="3821"/>
                    <a:pt x="9708" y="3822"/>
                  </a:cubicBezTo>
                  <a:close/>
                  <a:moveTo>
                    <a:pt x="9844" y="3822"/>
                  </a:moveTo>
                  <a:cubicBezTo>
                    <a:pt x="9816" y="3823"/>
                    <a:pt x="9794" y="3874"/>
                    <a:pt x="9794" y="3937"/>
                  </a:cubicBezTo>
                  <a:cubicBezTo>
                    <a:pt x="9795" y="3999"/>
                    <a:pt x="9818" y="4049"/>
                    <a:pt x="9846" y="4048"/>
                  </a:cubicBezTo>
                  <a:cubicBezTo>
                    <a:pt x="9874" y="4048"/>
                    <a:pt x="9897" y="3996"/>
                    <a:pt x="9896" y="3934"/>
                  </a:cubicBezTo>
                  <a:cubicBezTo>
                    <a:pt x="9896" y="3871"/>
                    <a:pt x="9872" y="3821"/>
                    <a:pt x="9844" y="3822"/>
                  </a:cubicBezTo>
                  <a:close/>
                  <a:moveTo>
                    <a:pt x="10001" y="3822"/>
                  </a:moveTo>
                  <a:cubicBezTo>
                    <a:pt x="9973" y="3823"/>
                    <a:pt x="9950" y="3874"/>
                    <a:pt x="9951" y="3937"/>
                  </a:cubicBezTo>
                  <a:cubicBezTo>
                    <a:pt x="9951" y="3999"/>
                    <a:pt x="9975" y="4049"/>
                    <a:pt x="10003" y="4048"/>
                  </a:cubicBezTo>
                  <a:cubicBezTo>
                    <a:pt x="10031" y="4048"/>
                    <a:pt x="10053" y="3996"/>
                    <a:pt x="10053" y="3934"/>
                  </a:cubicBezTo>
                  <a:cubicBezTo>
                    <a:pt x="10052" y="3871"/>
                    <a:pt x="10029" y="3821"/>
                    <a:pt x="10001" y="3822"/>
                  </a:cubicBezTo>
                  <a:close/>
                  <a:moveTo>
                    <a:pt x="10137" y="3822"/>
                  </a:moveTo>
                  <a:cubicBezTo>
                    <a:pt x="10109" y="3823"/>
                    <a:pt x="10087" y="3874"/>
                    <a:pt x="10088" y="3937"/>
                  </a:cubicBezTo>
                  <a:cubicBezTo>
                    <a:pt x="10088" y="3999"/>
                    <a:pt x="10111" y="4049"/>
                    <a:pt x="10139" y="4048"/>
                  </a:cubicBezTo>
                  <a:cubicBezTo>
                    <a:pt x="10168" y="4048"/>
                    <a:pt x="10190" y="3996"/>
                    <a:pt x="10190" y="3934"/>
                  </a:cubicBezTo>
                  <a:cubicBezTo>
                    <a:pt x="10189" y="3871"/>
                    <a:pt x="10165" y="3821"/>
                    <a:pt x="10137" y="3822"/>
                  </a:cubicBezTo>
                  <a:close/>
                  <a:moveTo>
                    <a:pt x="10293" y="3822"/>
                  </a:moveTo>
                  <a:cubicBezTo>
                    <a:pt x="10265" y="3822"/>
                    <a:pt x="10243" y="3874"/>
                    <a:pt x="10244" y="3937"/>
                  </a:cubicBezTo>
                  <a:cubicBezTo>
                    <a:pt x="10245" y="3999"/>
                    <a:pt x="10268" y="4049"/>
                    <a:pt x="10297" y="4048"/>
                  </a:cubicBezTo>
                  <a:cubicBezTo>
                    <a:pt x="10325" y="4048"/>
                    <a:pt x="10347" y="3996"/>
                    <a:pt x="10346" y="3934"/>
                  </a:cubicBezTo>
                  <a:cubicBezTo>
                    <a:pt x="10345" y="3871"/>
                    <a:pt x="10321" y="3821"/>
                    <a:pt x="10293" y="3822"/>
                  </a:cubicBezTo>
                  <a:close/>
                  <a:moveTo>
                    <a:pt x="10430" y="3822"/>
                  </a:moveTo>
                  <a:cubicBezTo>
                    <a:pt x="10402" y="3823"/>
                    <a:pt x="10380" y="3874"/>
                    <a:pt x="10381" y="3937"/>
                  </a:cubicBezTo>
                  <a:cubicBezTo>
                    <a:pt x="10382" y="3999"/>
                    <a:pt x="10405" y="4049"/>
                    <a:pt x="10433" y="4048"/>
                  </a:cubicBezTo>
                  <a:cubicBezTo>
                    <a:pt x="10462" y="4048"/>
                    <a:pt x="10484" y="3996"/>
                    <a:pt x="10483" y="3934"/>
                  </a:cubicBezTo>
                  <a:cubicBezTo>
                    <a:pt x="10482" y="3871"/>
                    <a:pt x="10458" y="3821"/>
                    <a:pt x="10430" y="3822"/>
                  </a:cubicBezTo>
                  <a:close/>
                  <a:moveTo>
                    <a:pt x="10567" y="3822"/>
                  </a:moveTo>
                  <a:cubicBezTo>
                    <a:pt x="10539" y="3822"/>
                    <a:pt x="10517" y="3874"/>
                    <a:pt x="10518" y="3937"/>
                  </a:cubicBezTo>
                  <a:cubicBezTo>
                    <a:pt x="10519" y="3999"/>
                    <a:pt x="10543" y="4049"/>
                    <a:pt x="10571" y="4048"/>
                  </a:cubicBezTo>
                  <a:cubicBezTo>
                    <a:pt x="10599" y="4048"/>
                    <a:pt x="10621" y="3996"/>
                    <a:pt x="10620" y="3934"/>
                  </a:cubicBezTo>
                  <a:cubicBezTo>
                    <a:pt x="10619" y="3871"/>
                    <a:pt x="10595" y="3821"/>
                    <a:pt x="10567" y="3822"/>
                  </a:cubicBezTo>
                  <a:close/>
                  <a:moveTo>
                    <a:pt x="10723" y="3822"/>
                  </a:moveTo>
                  <a:cubicBezTo>
                    <a:pt x="10695" y="3823"/>
                    <a:pt x="10673" y="3874"/>
                    <a:pt x="10674" y="3937"/>
                  </a:cubicBezTo>
                  <a:cubicBezTo>
                    <a:pt x="10675" y="3999"/>
                    <a:pt x="10699" y="4049"/>
                    <a:pt x="10727" y="4048"/>
                  </a:cubicBezTo>
                  <a:cubicBezTo>
                    <a:pt x="10755" y="4048"/>
                    <a:pt x="10777" y="3996"/>
                    <a:pt x="10776" y="3934"/>
                  </a:cubicBezTo>
                  <a:cubicBezTo>
                    <a:pt x="10775" y="3871"/>
                    <a:pt x="10751" y="3821"/>
                    <a:pt x="10723" y="3822"/>
                  </a:cubicBezTo>
                  <a:close/>
                  <a:moveTo>
                    <a:pt x="10879" y="3822"/>
                  </a:moveTo>
                  <a:cubicBezTo>
                    <a:pt x="10851" y="3822"/>
                    <a:pt x="10829" y="3874"/>
                    <a:pt x="10830" y="3937"/>
                  </a:cubicBezTo>
                  <a:cubicBezTo>
                    <a:pt x="10832" y="3999"/>
                    <a:pt x="10856" y="4049"/>
                    <a:pt x="10884" y="4048"/>
                  </a:cubicBezTo>
                  <a:cubicBezTo>
                    <a:pt x="10912" y="4048"/>
                    <a:pt x="10934" y="3998"/>
                    <a:pt x="10933" y="3935"/>
                  </a:cubicBezTo>
                  <a:cubicBezTo>
                    <a:pt x="10931" y="3872"/>
                    <a:pt x="10907" y="3821"/>
                    <a:pt x="10879" y="3822"/>
                  </a:cubicBezTo>
                  <a:close/>
                  <a:moveTo>
                    <a:pt x="11016" y="3822"/>
                  </a:moveTo>
                  <a:cubicBezTo>
                    <a:pt x="10988" y="3822"/>
                    <a:pt x="10966" y="3874"/>
                    <a:pt x="10967" y="3937"/>
                  </a:cubicBezTo>
                  <a:cubicBezTo>
                    <a:pt x="10969" y="3999"/>
                    <a:pt x="10993" y="4049"/>
                    <a:pt x="11021" y="4048"/>
                  </a:cubicBezTo>
                  <a:cubicBezTo>
                    <a:pt x="11049" y="4048"/>
                    <a:pt x="11071" y="3998"/>
                    <a:pt x="11069" y="3935"/>
                  </a:cubicBezTo>
                  <a:cubicBezTo>
                    <a:pt x="11068" y="3872"/>
                    <a:pt x="11044" y="3821"/>
                    <a:pt x="11016" y="3822"/>
                  </a:cubicBezTo>
                  <a:close/>
                  <a:moveTo>
                    <a:pt x="11152" y="3822"/>
                  </a:moveTo>
                  <a:cubicBezTo>
                    <a:pt x="11124" y="3822"/>
                    <a:pt x="11102" y="3874"/>
                    <a:pt x="11104" y="3937"/>
                  </a:cubicBezTo>
                  <a:cubicBezTo>
                    <a:pt x="11106" y="3999"/>
                    <a:pt x="11130" y="4049"/>
                    <a:pt x="11159" y="4048"/>
                  </a:cubicBezTo>
                  <a:cubicBezTo>
                    <a:pt x="11187" y="4048"/>
                    <a:pt x="11208" y="3998"/>
                    <a:pt x="11206" y="3935"/>
                  </a:cubicBezTo>
                  <a:cubicBezTo>
                    <a:pt x="11204" y="3872"/>
                    <a:pt x="11180" y="3821"/>
                    <a:pt x="11152" y="3822"/>
                  </a:cubicBezTo>
                  <a:close/>
                  <a:moveTo>
                    <a:pt x="11308" y="3822"/>
                  </a:moveTo>
                  <a:cubicBezTo>
                    <a:pt x="11280" y="3822"/>
                    <a:pt x="11259" y="3874"/>
                    <a:pt x="11261" y="3937"/>
                  </a:cubicBezTo>
                  <a:cubicBezTo>
                    <a:pt x="11262" y="3999"/>
                    <a:pt x="11287" y="4049"/>
                    <a:pt x="11315" y="4048"/>
                  </a:cubicBezTo>
                  <a:cubicBezTo>
                    <a:pt x="11343" y="4048"/>
                    <a:pt x="11365" y="3998"/>
                    <a:pt x="11363" y="3935"/>
                  </a:cubicBezTo>
                  <a:cubicBezTo>
                    <a:pt x="11361" y="3872"/>
                    <a:pt x="11336" y="3821"/>
                    <a:pt x="11308" y="3822"/>
                  </a:cubicBezTo>
                  <a:close/>
                  <a:moveTo>
                    <a:pt x="11444" y="3822"/>
                  </a:moveTo>
                  <a:cubicBezTo>
                    <a:pt x="11416" y="3823"/>
                    <a:pt x="11395" y="3874"/>
                    <a:pt x="11397" y="3937"/>
                  </a:cubicBezTo>
                  <a:cubicBezTo>
                    <a:pt x="11399" y="3999"/>
                    <a:pt x="11424" y="4049"/>
                    <a:pt x="11452" y="4048"/>
                  </a:cubicBezTo>
                  <a:cubicBezTo>
                    <a:pt x="11481" y="4048"/>
                    <a:pt x="11502" y="3998"/>
                    <a:pt x="11499" y="3935"/>
                  </a:cubicBezTo>
                  <a:cubicBezTo>
                    <a:pt x="11497" y="3872"/>
                    <a:pt x="11472" y="3821"/>
                    <a:pt x="11444" y="3822"/>
                  </a:cubicBezTo>
                  <a:close/>
                  <a:moveTo>
                    <a:pt x="11601" y="3822"/>
                  </a:moveTo>
                  <a:cubicBezTo>
                    <a:pt x="11573" y="3823"/>
                    <a:pt x="11552" y="3874"/>
                    <a:pt x="11554" y="3937"/>
                  </a:cubicBezTo>
                  <a:cubicBezTo>
                    <a:pt x="11556" y="3999"/>
                    <a:pt x="11581" y="4049"/>
                    <a:pt x="11609" y="4048"/>
                  </a:cubicBezTo>
                  <a:cubicBezTo>
                    <a:pt x="11637" y="4048"/>
                    <a:pt x="11658" y="3998"/>
                    <a:pt x="11656" y="3935"/>
                  </a:cubicBezTo>
                  <a:cubicBezTo>
                    <a:pt x="11654" y="3872"/>
                    <a:pt x="11629" y="3821"/>
                    <a:pt x="11601" y="3822"/>
                  </a:cubicBezTo>
                  <a:close/>
                  <a:moveTo>
                    <a:pt x="11738" y="3822"/>
                  </a:moveTo>
                  <a:cubicBezTo>
                    <a:pt x="11710" y="3823"/>
                    <a:pt x="11688" y="3874"/>
                    <a:pt x="11691" y="3937"/>
                  </a:cubicBezTo>
                  <a:cubicBezTo>
                    <a:pt x="11693" y="3999"/>
                    <a:pt x="11718" y="4049"/>
                    <a:pt x="11746" y="4048"/>
                  </a:cubicBezTo>
                  <a:cubicBezTo>
                    <a:pt x="11774" y="4048"/>
                    <a:pt x="11795" y="3998"/>
                    <a:pt x="11793" y="3935"/>
                  </a:cubicBezTo>
                  <a:cubicBezTo>
                    <a:pt x="11790" y="3872"/>
                    <a:pt x="11766" y="3821"/>
                    <a:pt x="11738" y="3822"/>
                  </a:cubicBezTo>
                  <a:close/>
                  <a:moveTo>
                    <a:pt x="11894" y="3822"/>
                  </a:moveTo>
                  <a:cubicBezTo>
                    <a:pt x="11865" y="3822"/>
                    <a:pt x="11845" y="3874"/>
                    <a:pt x="11847" y="3937"/>
                  </a:cubicBezTo>
                  <a:cubicBezTo>
                    <a:pt x="11850" y="3999"/>
                    <a:pt x="11874" y="4049"/>
                    <a:pt x="11903" y="4048"/>
                  </a:cubicBezTo>
                  <a:cubicBezTo>
                    <a:pt x="11931" y="4048"/>
                    <a:pt x="11952" y="3998"/>
                    <a:pt x="11949" y="3935"/>
                  </a:cubicBezTo>
                  <a:cubicBezTo>
                    <a:pt x="11946" y="3872"/>
                    <a:pt x="11922" y="3821"/>
                    <a:pt x="11894" y="3822"/>
                  </a:cubicBezTo>
                  <a:close/>
                  <a:moveTo>
                    <a:pt x="12030" y="3822"/>
                  </a:moveTo>
                  <a:cubicBezTo>
                    <a:pt x="12002" y="3822"/>
                    <a:pt x="11981" y="3874"/>
                    <a:pt x="11984" y="3937"/>
                  </a:cubicBezTo>
                  <a:cubicBezTo>
                    <a:pt x="11987" y="3999"/>
                    <a:pt x="12012" y="4049"/>
                    <a:pt x="12040" y="4048"/>
                  </a:cubicBezTo>
                  <a:cubicBezTo>
                    <a:pt x="12068" y="4048"/>
                    <a:pt x="12089" y="3998"/>
                    <a:pt x="12086" y="3935"/>
                  </a:cubicBezTo>
                  <a:cubicBezTo>
                    <a:pt x="12083" y="3872"/>
                    <a:pt x="12058" y="3821"/>
                    <a:pt x="12030" y="3822"/>
                  </a:cubicBezTo>
                  <a:close/>
                  <a:moveTo>
                    <a:pt x="12167" y="3822"/>
                  </a:moveTo>
                  <a:cubicBezTo>
                    <a:pt x="12139" y="3822"/>
                    <a:pt x="12118" y="3874"/>
                    <a:pt x="12121" y="3937"/>
                  </a:cubicBezTo>
                  <a:cubicBezTo>
                    <a:pt x="12124" y="3999"/>
                    <a:pt x="12149" y="4049"/>
                    <a:pt x="12177" y="4048"/>
                  </a:cubicBezTo>
                  <a:cubicBezTo>
                    <a:pt x="12205" y="4048"/>
                    <a:pt x="12226" y="3998"/>
                    <a:pt x="12223" y="3935"/>
                  </a:cubicBezTo>
                  <a:cubicBezTo>
                    <a:pt x="12220" y="3872"/>
                    <a:pt x="12195" y="3821"/>
                    <a:pt x="12167" y="3822"/>
                  </a:cubicBezTo>
                  <a:close/>
                  <a:moveTo>
                    <a:pt x="12321" y="3822"/>
                  </a:moveTo>
                  <a:cubicBezTo>
                    <a:pt x="12294" y="3822"/>
                    <a:pt x="12274" y="3871"/>
                    <a:pt x="12277" y="3930"/>
                  </a:cubicBezTo>
                  <a:cubicBezTo>
                    <a:pt x="12280" y="3990"/>
                    <a:pt x="12304" y="4038"/>
                    <a:pt x="12331" y="4037"/>
                  </a:cubicBezTo>
                  <a:cubicBezTo>
                    <a:pt x="12358" y="4037"/>
                    <a:pt x="12377" y="3988"/>
                    <a:pt x="12374" y="3929"/>
                  </a:cubicBezTo>
                  <a:cubicBezTo>
                    <a:pt x="12371" y="3870"/>
                    <a:pt x="12347" y="3821"/>
                    <a:pt x="12321" y="3822"/>
                  </a:cubicBezTo>
                  <a:close/>
                  <a:moveTo>
                    <a:pt x="12457" y="3822"/>
                  </a:moveTo>
                  <a:cubicBezTo>
                    <a:pt x="12431" y="3822"/>
                    <a:pt x="12411" y="3871"/>
                    <a:pt x="12414" y="3930"/>
                  </a:cubicBezTo>
                  <a:cubicBezTo>
                    <a:pt x="12417" y="3990"/>
                    <a:pt x="12441" y="4038"/>
                    <a:pt x="12468" y="4037"/>
                  </a:cubicBezTo>
                  <a:cubicBezTo>
                    <a:pt x="12494" y="4037"/>
                    <a:pt x="12514" y="3988"/>
                    <a:pt x="12511" y="3929"/>
                  </a:cubicBezTo>
                  <a:cubicBezTo>
                    <a:pt x="12508" y="3869"/>
                    <a:pt x="12484" y="3821"/>
                    <a:pt x="12457" y="3822"/>
                  </a:cubicBezTo>
                  <a:close/>
                  <a:moveTo>
                    <a:pt x="12616" y="3822"/>
                  </a:moveTo>
                  <a:cubicBezTo>
                    <a:pt x="12588" y="3822"/>
                    <a:pt x="12568" y="3874"/>
                    <a:pt x="12571" y="3937"/>
                  </a:cubicBezTo>
                  <a:cubicBezTo>
                    <a:pt x="12574" y="3999"/>
                    <a:pt x="12600" y="4049"/>
                    <a:pt x="12628" y="4048"/>
                  </a:cubicBezTo>
                  <a:cubicBezTo>
                    <a:pt x="12656" y="4048"/>
                    <a:pt x="12676" y="3998"/>
                    <a:pt x="12672" y="3935"/>
                  </a:cubicBezTo>
                  <a:cubicBezTo>
                    <a:pt x="12669" y="3872"/>
                    <a:pt x="12644" y="3821"/>
                    <a:pt x="12616" y="3822"/>
                  </a:cubicBezTo>
                  <a:close/>
                  <a:moveTo>
                    <a:pt x="8108" y="3872"/>
                  </a:moveTo>
                  <a:cubicBezTo>
                    <a:pt x="8080" y="3873"/>
                    <a:pt x="8056" y="3925"/>
                    <a:pt x="8054" y="3987"/>
                  </a:cubicBezTo>
                  <a:cubicBezTo>
                    <a:pt x="8053" y="4049"/>
                    <a:pt x="8074" y="4099"/>
                    <a:pt x="8103" y="4099"/>
                  </a:cubicBezTo>
                  <a:cubicBezTo>
                    <a:pt x="8131" y="4098"/>
                    <a:pt x="8155" y="4046"/>
                    <a:pt x="8156" y="3984"/>
                  </a:cubicBezTo>
                  <a:cubicBezTo>
                    <a:pt x="8158" y="3921"/>
                    <a:pt x="8136" y="3872"/>
                    <a:pt x="8108" y="3872"/>
                  </a:cubicBezTo>
                  <a:close/>
                  <a:moveTo>
                    <a:pt x="8244" y="3872"/>
                  </a:moveTo>
                  <a:cubicBezTo>
                    <a:pt x="8216" y="3873"/>
                    <a:pt x="8193" y="3925"/>
                    <a:pt x="8191" y="3987"/>
                  </a:cubicBezTo>
                  <a:cubicBezTo>
                    <a:pt x="8190" y="4049"/>
                    <a:pt x="8211" y="4099"/>
                    <a:pt x="8239" y="4099"/>
                  </a:cubicBezTo>
                  <a:cubicBezTo>
                    <a:pt x="8268" y="4098"/>
                    <a:pt x="8292" y="4046"/>
                    <a:pt x="8293" y="3984"/>
                  </a:cubicBezTo>
                  <a:cubicBezTo>
                    <a:pt x="8295" y="3921"/>
                    <a:pt x="8272" y="3872"/>
                    <a:pt x="8244" y="3872"/>
                  </a:cubicBezTo>
                  <a:close/>
                  <a:moveTo>
                    <a:pt x="8538" y="3872"/>
                  </a:moveTo>
                  <a:cubicBezTo>
                    <a:pt x="8510" y="3873"/>
                    <a:pt x="8486" y="3925"/>
                    <a:pt x="8484" y="3987"/>
                  </a:cubicBezTo>
                  <a:cubicBezTo>
                    <a:pt x="8483" y="4049"/>
                    <a:pt x="8505" y="4099"/>
                    <a:pt x="8533" y="4099"/>
                  </a:cubicBezTo>
                  <a:cubicBezTo>
                    <a:pt x="8561" y="4098"/>
                    <a:pt x="8585" y="4046"/>
                    <a:pt x="8586" y="3984"/>
                  </a:cubicBezTo>
                  <a:cubicBezTo>
                    <a:pt x="8587" y="3921"/>
                    <a:pt x="8566" y="3872"/>
                    <a:pt x="8538" y="3872"/>
                  </a:cubicBezTo>
                  <a:close/>
                  <a:moveTo>
                    <a:pt x="9123" y="3872"/>
                  </a:moveTo>
                  <a:cubicBezTo>
                    <a:pt x="9095" y="3873"/>
                    <a:pt x="9071" y="3924"/>
                    <a:pt x="9071" y="3987"/>
                  </a:cubicBezTo>
                  <a:cubicBezTo>
                    <a:pt x="9070" y="4050"/>
                    <a:pt x="9093" y="4099"/>
                    <a:pt x="9121" y="4099"/>
                  </a:cubicBezTo>
                  <a:cubicBezTo>
                    <a:pt x="9149" y="4098"/>
                    <a:pt x="9173" y="4046"/>
                    <a:pt x="9173" y="3984"/>
                  </a:cubicBezTo>
                  <a:cubicBezTo>
                    <a:pt x="9173" y="3921"/>
                    <a:pt x="9151" y="3872"/>
                    <a:pt x="9123" y="3872"/>
                  </a:cubicBezTo>
                  <a:close/>
                  <a:moveTo>
                    <a:pt x="9279" y="3872"/>
                  </a:moveTo>
                  <a:cubicBezTo>
                    <a:pt x="9251" y="3873"/>
                    <a:pt x="9228" y="3924"/>
                    <a:pt x="9227" y="3987"/>
                  </a:cubicBezTo>
                  <a:cubicBezTo>
                    <a:pt x="9227" y="4049"/>
                    <a:pt x="9250" y="4099"/>
                    <a:pt x="9278" y="4099"/>
                  </a:cubicBezTo>
                  <a:cubicBezTo>
                    <a:pt x="9306" y="4098"/>
                    <a:pt x="9329" y="4046"/>
                    <a:pt x="9329" y="3984"/>
                  </a:cubicBezTo>
                  <a:cubicBezTo>
                    <a:pt x="9330" y="3921"/>
                    <a:pt x="9307" y="3872"/>
                    <a:pt x="9279" y="3872"/>
                  </a:cubicBezTo>
                  <a:close/>
                  <a:moveTo>
                    <a:pt x="9416" y="3872"/>
                  </a:moveTo>
                  <a:cubicBezTo>
                    <a:pt x="9387" y="3873"/>
                    <a:pt x="9364" y="3924"/>
                    <a:pt x="9364" y="3987"/>
                  </a:cubicBezTo>
                  <a:cubicBezTo>
                    <a:pt x="9364" y="4049"/>
                    <a:pt x="9387" y="4099"/>
                    <a:pt x="9415" y="4099"/>
                  </a:cubicBezTo>
                  <a:cubicBezTo>
                    <a:pt x="9443" y="4098"/>
                    <a:pt x="9466" y="4046"/>
                    <a:pt x="9466" y="3984"/>
                  </a:cubicBezTo>
                  <a:cubicBezTo>
                    <a:pt x="9466" y="3921"/>
                    <a:pt x="9444" y="3872"/>
                    <a:pt x="9416" y="3872"/>
                  </a:cubicBezTo>
                  <a:close/>
                  <a:moveTo>
                    <a:pt x="4324" y="3923"/>
                  </a:moveTo>
                  <a:cubicBezTo>
                    <a:pt x="4296" y="3923"/>
                    <a:pt x="4268" y="3974"/>
                    <a:pt x="4263" y="4036"/>
                  </a:cubicBezTo>
                  <a:cubicBezTo>
                    <a:pt x="4257" y="4098"/>
                    <a:pt x="4275" y="4148"/>
                    <a:pt x="4303" y="4147"/>
                  </a:cubicBezTo>
                  <a:cubicBezTo>
                    <a:pt x="4331" y="4147"/>
                    <a:pt x="4359" y="4096"/>
                    <a:pt x="4364" y="4034"/>
                  </a:cubicBezTo>
                  <a:cubicBezTo>
                    <a:pt x="4370" y="3972"/>
                    <a:pt x="4352" y="3922"/>
                    <a:pt x="4324" y="3923"/>
                  </a:cubicBezTo>
                  <a:close/>
                  <a:moveTo>
                    <a:pt x="4480" y="3923"/>
                  </a:moveTo>
                  <a:cubicBezTo>
                    <a:pt x="4452" y="3923"/>
                    <a:pt x="4425" y="3974"/>
                    <a:pt x="4419" y="4036"/>
                  </a:cubicBezTo>
                  <a:cubicBezTo>
                    <a:pt x="4414" y="4098"/>
                    <a:pt x="4432" y="4148"/>
                    <a:pt x="4460" y="4147"/>
                  </a:cubicBezTo>
                  <a:cubicBezTo>
                    <a:pt x="4488" y="4147"/>
                    <a:pt x="4515" y="4096"/>
                    <a:pt x="4521" y="4034"/>
                  </a:cubicBezTo>
                  <a:cubicBezTo>
                    <a:pt x="4526" y="3972"/>
                    <a:pt x="4508" y="3922"/>
                    <a:pt x="4480" y="3923"/>
                  </a:cubicBezTo>
                  <a:close/>
                  <a:moveTo>
                    <a:pt x="4617" y="3923"/>
                  </a:moveTo>
                  <a:cubicBezTo>
                    <a:pt x="4588" y="3923"/>
                    <a:pt x="4561" y="3974"/>
                    <a:pt x="4556" y="4036"/>
                  </a:cubicBezTo>
                  <a:cubicBezTo>
                    <a:pt x="4551" y="4098"/>
                    <a:pt x="4569" y="4148"/>
                    <a:pt x="4597" y="4147"/>
                  </a:cubicBezTo>
                  <a:cubicBezTo>
                    <a:pt x="4625" y="4147"/>
                    <a:pt x="4652" y="4096"/>
                    <a:pt x="4658" y="4034"/>
                  </a:cubicBezTo>
                  <a:cubicBezTo>
                    <a:pt x="4663" y="3972"/>
                    <a:pt x="4645" y="3922"/>
                    <a:pt x="4617" y="3923"/>
                  </a:cubicBezTo>
                  <a:close/>
                  <a:moveTo>
                    <a:pt x="4772" y="3923"/>
                  </a:moveTo>
                  <a:cubicBezTo>
                    <a:pt x="4744" y="3923"/>
                    <a:pt x="4717" y="3974"/>
                    <a:pt x="4712" y="4036"/>
                  </a:cubicBezTo>
                  <a:cubicBezTo>
                    <a:pt x="4707" y="4098"/>
                    <a:pt x="4726" y="4148"/>
                    <a:pt x="4754" y="4147"/>
                  </a:cubicBezTo>
                  <a:cubicBezTo>
                    <a:pt x="4782" y="4147"/>
                    <a:pt x="4809" y="4096"/>
                    <a:pt x="4814" y="4034"/>
                  </a:cubicBezTo>
                  <a:cubicBezTo>
                    <a:pt x="4819" y="3972"/>
                    <a:pt x="4800" y="3922"/>
                    <a:pt x="4772" y="3923"/>
                  </a:cubicBezTo>
                  <a:close/>
                  <a:moveTo>
                    <a:pt x="4909" y="3923"/>
                  </a:moveTo>
                  <a:cubicBezTo>
                    <a:pt x="4881" y="3923"/>
                    <a:pt x="4854" y="3974"/>
                    <a:pt x="4849" y="4036"/>
                  </a:cubicBezTo>
                  <a:cubicBezTo>
                    <a:pt x="4844" y="4098"/>
                    <a:pt x="4863" y="4148"/>
                    <a:pt x="4891" y="4147"/>
                  </a:cubicBezTo>
                  <a:cubicBezTo>
                    <a:pt x="4919" y="4147"/>
                    <a:pt x="4946" y="4096"/>
                    <a:pt x="4951" y="4034"/>
                  </a:cubicBezTo>
                  <a:cubicBezTo>
                    <a:pt x="4956" y="3972"/>
                    <a:pt x="4937" y="3922"/>
                    <a:pt x="4909" y="3923"/>
                  </a:cubicBezTo>
                  <a:close/>
                  <a:moveTo>
                    <a:pt x="5065" y="3923"/>
                  </a:moveTo>
                  <a:cubicBezTo>
                    <a:pt x="5037" y="3923"/>
                    <a:pt x="5010" y="3973"/>
                    <a:pt x="5005" y="4036"/>
                  </a:cubicBezTo>
                  <a:cubicBezTo>
                    <a:pt x="5000" y="4098"/>
                    <a:pt x="5019" y="4148"/>
                    <a:pt x="5047" y="4147"/>
                  </a:cubicBezTo>
                  <a:cubicBezTo>
                    <a:pt x="5075" y="4147"/>
                    <a:pt x="5102" y="4096"/>
                    <a:pt x="5107" y="4034"/>
                  </a:cubicBezTo>
                  <a:cubicBezTo>
                    <a:pt x="5112" y="3972"/>
                    <a:pt x="5093" y="3922"/>
                    <a:pt x="5065" y="3923"/>
                  </a:cubicBezTo>
                  <a:close/>
                  <a:moveTo>
                    <a:pt x="5201" y="3923"/>
                  </a:moveTo>
                  <a:cubicBezTo>
                    <a:pt x="5173" y="3923"/>
                    <a:pt x="5147" y="3973"/>
                    <a:pt x="5142" y="4036"/>
                  </a:cubicBezTo>
                  <a:cubicBezTo>
                    <a:pt x="5137" y="4098"/>
                    <a:pt x="5157" y="4148"/>
                    <a:pt x="5185" y="4147"/>
                  </a:cubicBezTo>
                  <a:cubicBezTo>
                    <a:pt x="5213" y="4147"/>
                    <a:pt x="5239" y="4096"/>
                    <a:pt x="5244" y="4034"/>
                  </a:cubicBezTo>
                  <a:cubicBezTo>
                    <a:pt x="5249" y="3972"/>
                    <a:pt x="5229" y="3922"/>
                    <a:pt x="5201" y="3923"/>
                  </a:cubicBezTo>
                  <a:close/>
                  <a:moveTo>
                    <a:pt x="5358" y="3923"/>
                  </a:moveTo>
                  <a:cubicBezTo>
                    <a:pt x="5330" y="3923"/>
                    <a:pt x="5303" y="3973"/>
                    <a:pt x="5298" y="4036"/>
                  </a:cubicBezTo>
                  <a:cubicBezTo>
                    <a:pt x="5294" y="4098"/>
                    <a:pt x="5313" y="4148"/>
                    <a:pt x="5341" y="4147"/>
                  </a:cubicBezTo>
                  <a:cubicBezTo>
                    <a:pt x="5369" y="4147"/>
                    <a:pt x="5396" y="4096"/>
                    <a:pt x="5400" y="4034"/>
                  </a:cubicBezTo>
                  <a:cubicBezTo>
                    <a:pt x="5405" y="3972"/>
                    <a:pt x="5386" y="3922"/>
                    <a:pt x="5358" y="3923"/>
                  </a:cubicBezTo>
                  <a:close/>
                  <a:moveTo>
                    <a:pt x="1710" y="3973"/>
                  </a:moveTo>
                  <a:cubicBezTo>
                    <a:pt x="1682" y="3973"/>
                    <a:pt x="1653" y="4024"/>
                    <a:pt x="1644" y="4086"/>
                  </a:cubicBezTo>
                  <a:cubicBezTo>
                    <a:pt x="1636" y="4148"/>
                    <a:pt x="1652" y="4198"/>
                    <a:pt x="1680" y="4198"/>
                  </a:cubicBezTo>
                  <a:cubicBezTo>
                    <a:pt x="1708" y="4197"/>
                    <a:pt x="1737" y="4146"/>
                    <a:pt x="1746" y="4084"/>
                  </a:cubicBezTo>
                  <a:cubicBezTo>
                    <a:pt x="1754" y="4022"/>
                    <a:pt x="1738" y="3972"/>
                    <a:pt x="1710" y="3973"/>
                  </a:cubicBezTo>
                  <a:close/>
                  <a:moveTo>
                    <a:pt x="1866" y="3973"/>
                  </a:moveTo>
                  <a:cubicBezTo>
                    <a:pt x="1838" y="3973"/>
                    <a:pt x="1809" y="4024"/>
                    <a:pt x="1801" y="4086"/>
                  </a:cubicBezTo>
                  <a:cubicBezTo>
                    <a:pt x="1792" y="4148"/>
                    <a:pt x="1808" y="4198"/>
                    <a:pt x="1836" y="4198"/>
                  </a:cubicBezTo>
                  <a:cubicBezTo>
                    <a:pt x="1864" y="4197"/>
                    <a:pt x="1894" y="4146"/>
                    <a:pt x="1902" y="4084"/>
                  </a:cubicBezTo>
                  <a:cubicBezTo>
                    <a:pt x="1910" y="4022"/>
                    <a:pt x="1894" y="3972"/>
                    <a:pt x="1866" y="3973"/>
                  </a:cubicBezTo>
                  <a:close/>
                  <a:moveTo>
                    <a:pt x="2023" y="3973"/>
                  </a:moveTo>
                  <a:cubicBezTo>
                    <a:pt x="1994" y="3973"/>
                    <a:pt x="1965" y="4024"/>
                    <a:pt x="1957" y="4086"/>
                  </a:cubicBezTo>
                  <a:cubicBezTo>
                    <a:pt x="1948" y="4148"/>
                    <a:pt x="1965" y="4198"/>
                    <a:pt x="1993" y="4198"/>
                  </a:cubicBezTo>
                  <a:cubicBezTo>
                    <a:pt x="2021" y="4197"/>
                    <a:pt x="2050" y="4146"/>
                    <a:pt x="2059" y="4084"/>
                  </a:cubicBezTo>
                  <a:cubicBezTo>
                    <a:pt x="2067" y="4022"/>
                    <a:pt x="2051" y="3972"/>
                    <a:pt x="2023" y="3973"/>
                  </a:cubicBezTo>
                  <a:close/>
                  <a:moveTo>
                    <a:pt x="2159" y="3973"/>
                  </a:moveTo>
                  <a:cubicBezTo>
                    <a:pt x="2131" y="3973"/>
                    <a:pt x="2101" y="4024"/>
                    <a:pt x="2093" y="4086"/>
                  </a:cubicBezTo>
                  <a:cubicBezTo>
                    <a:pt x="2085" y="4148"/>
                    <a:pt x="2102" y="4198"/>
                    <a:pt x="2130" y="4198"/>
                  </a:cubicBezTo>
                  <a:cubicBezTo>
                    <a:pt x="2158" y="4197"/>
                    <a:pt x="2188" y="4146"/>
                    <a:pt x="2195" y="4084"/>
                  </a:cubicBezTo>
                  <a:cubicBezTo>
                    <a:pt x="2203" y="4022"/>
                    <a:pt x="2187" y="3972"/>
                    <a:pt x="2159" y="3973"/>
                  </a:cubicBezTo>
                  <a:close/>
                  <a:moveTo>
                    <a:pt x="2296" y="3973"/>
                  </a:moveTo>
                  <a:cubicBezTo>
                    <a:pt x="2268" y="3973"/>
                    <a:pt x="2238" y="4024"/>
                    <a:pt x="2230" y="4086"/>
                  </a:cubicBezTo>
                  <a:cubicBezTo>
                    <a:pt x="2222" y="4148"/>
                    <a:pt x="2239" y="4198"/>
                    <a:pt x="2267" y="4198"/>
                  </a:cubicBezTo>
                  <a:cubicBezTo>
                    <a:pt x="2295" y="4197"/>
                    <a:pt x="2325" y="4146"/>
                    <a:pt x="2332" y="4084"/>
                  </a:cubicBezTo>
                  <a:cubicBezTo>
                    <a:pt x="2340" y="4022"/>
                    <a:pt x="2324" y="3972"/>
                    <a:pt x="2296" y="3973"/>
                  </a:cubicBezTo>
                  <a:close/>
                  <a:moveTo>
                    <a:pt x="2451" y="3973"/>
                  </a:moveTo>
                  <a:cubicBezTo>
                    <a:pt x="2423" y="3973"/>
                    <a:pt x="2394" y="4024"/>
                    <a:pt x="2387" y="4086"/>
                  </a:cubicBezTo>
                  <a:cubicBezTo>
                    <a:pt x="2379" y="4148"/>
                    <a:pt x="2396" y="4198"/>
                    <a:pt x="2424" y="4198"/>
                  </a:cubicBezTo>
                  <a:cubicBezTo>
                    <a:pt x="2452" y="4197"/>
                    <a:pt x="2481" y="4146"/>
                    <a:pt x="2489" y="4084"/>
                  </a:cubicBezTo>
                  <a:cubicBezTo>
                    <a:pt x="2496" y="4022"/>
                    <a:pt x="2479" y="3972"/>
                    <a:pt x="2451" y="3973"/>
                  </a:cubicBezTo>
                  <a:close/>
                  <a:moveTo>
                    <a:pt x="2588" y="3973"/>
                  </a:moveTo>
                  <a:cubicBezTo>
                    <a:pt x="2560" y="3973"/>
                    <a:pt x="2531" y="4024"/>
                    <a:pt x="2523" y="4086"/>
                  </a:cubicBezTo>
                  <a:cubicBezTo>
                    <a:pt x="2516" y="4148"/>
                    <a:pt x="2533" y="4198"/>
                    <a:pt x="2561" y="4198"/>
                  </a:cubicBezTo>
                  <a:cubicBezTo>
                    <a:pt x="2589" y="4197"/>
                    <a:pt x="2618" y="4146"/>
                    <a:pt x="2626" y="4084"/>
                  </a:cubicBezTo>
                  <a:cubicBezTo>
                    <a:pt x="2633" y="4022"/>
                    <a:pt x="2616" y="3972"/>
                    <a:pt x="2588" y="3973"/>
                  </a:cubicBezTo>
                  <a:close/>
                  <a:moveTo>
                    <a:pt x="2744" y="3973"/>
                  </a:moveTo>
                  <a:cubicBezTo>
                    <a:pt x="2716" y="3973"/>
                    <a:pt x="2687" y="4024"/>
                    <a:pt x="2680" y="4086"/>
                  </a:cubicBezTo>
                  <a:cubicBezTo>
                    <a:pt x="2673" y="4148"/>
                    <a:pt x="2690" y="4198"/>
                    <a:pt x="2718" y="4198"/>
                  </a:cubicBezTo>
                  <a:cubicBezTo>
                    <a:pt x="2746" y="4197"/>
                    <a:pt x="2774" y="4146"/>
                    <a:pt x="2781" y="4084"/>
                  </a:cubicBezTo>
                  <a:cubicBezTo>
                    <a:pt x="2789" y="4022"/>
                    <a:pt x="2772" y="3972"/>
                    <a:pt x="2744" y="3973"/>
                  </a:cubicBezTo>
                  <a:close/>
                  <a:moveTo>
                    <a:pt x="2880" y="3973"/>
                  </a:moveTo>
                  <a:cubicBezTo>
                    <a:pt x="2852" y="3973"/>
                    <a:pt x="2824" y="4024"/>
                    <a:pt x="2817" y="4086"/>
                  </a:cubicBezTo>
                  <a:cubicBezTo>
                    <a:pt x="2810" y="4148"/>
                    <a:pt x="2826" y="4198"/>
                    <a:pt x="2855" y="4198"/>
                  </a:cubicBezTo>
                  <a:cubicBezTo>
                    <a:pt x="2883" y="4197"/>
                    <a:pt x="2911" y="4146"/>
                    <a:pt x="2918" y="4084"/>
                  </a:cubicBezTo>
                  <a:cubicBezTo>
                    <a:pt x="2925" y="4022"/>
                    <a:pt x="2908" y="3972"/>
                    <a:pt x="2880" y="3973"/>
                  </a:cubicBezTo>
                  <a:close/>
                  <a:moveTo>
                    <a:pt x="3037" y="3973"/>
                  </a:moveTo>
                  <a:cubicBezTo>
                    <a:pt x="3009" y="3973"/>
                    <a:pt x="2980" y="4024"/>
                    <a:pt x="2973" y="4086"/>
                  </a:cubicBezTo>
                  <a:cubicBezTo>
                    <a:pt x="2966" y="4148"/>
                    <a:pt x="2983" y="4198"/>
                    <a:pt x="3011" y="4198"/>
                  </a:cubicBezTo>
                  <a:cubicBezTo>
                    <a:pt x="3039" y="4197"/>
                    <a:pt x="3068" y="4146"/>
                    <a:pt x="3075" y="4084"/>
                  </a:cubicBezTo>
                  <a:cubicBezTo>
                    <a:pt x="3082" y="4022"/>
                    <a:pt x="3065" y="3972"/>
                    <a:pt x="3037" y="3973"/>
                  </a:cubicBezTo>
                  <a:close/>
                  <a:moveTo>
                    <a:pt x="3173" y="3973"/>
                  </a:moveTo>
                  <a:cubicBezTo>
                    <a:pt x="3145" y="3973"/>
                    <a:pt x="3116" y="4024"/>
                    <a:pt x="3109" y="4086"/>
                  </a:cubicBezTo>
                  <a:cubicBezTo>
                    <a:pt x="3102" y="4148"/>
                    <a:pt x="3120" y="4198"/>
                    <a:pt x="3148" y="4198"/>
                  </a:cubicBezTo>
                  <a:cubicBezTo>
                    <a:pt x="3176" y="4197"/>
                    <a:pt x="3205" y="4146"/>
                    <a:pt x="3211" y="4084"/>
                  </a:cubicBezTo>
                  <a:cubicBezTo>
                    <a:pt x="3218" y="4022"/>
                    <a:pt x="3201" y="3972"/>
                    <a:pt x="3173" y="3973"/>
                  </a:cubicBezTo>
                  <a:close/>
                  <a:moveTo>
                    <a:pt x="3329" y="3973"/>
                  </a:moveTo>
                  <a:cubicBezTo>
                    <a:pt x="3301" y="3973"/>
                    <a:pt x="3273" y="4024"/>
                    <a:pt x="3266" y="4086"/>
                  </a:cubicBezTo>
                  <a:cubicBezTo>
                    <a:pt x="3259" y="4148"/>
                    <a:pt x="3277" y="4198"/>
                    <a:pt x="3305" y="4198"/>
                  </a:cubicBezTo>
                  <a:cubicBezTo>
                    <a:pt x="3333" y="4197"/>
                    <a:pt x="3361" y="4146"/>
                    <a:pt x="3368" y="4084"/>
                  </a:cubicBezTo>
                  <a:cubicBezTo>
                    <a:pt x="3374" y="4022"/>
                    <a:pt x="3357" y="3972"/>
                    <a:pt x="3329" y="3973"/>
                  </a:cubicBezTo>
                  <a:close/>
                  <a:moveTo>
                    <a:pt x="3466" y="3973"/>
                  </a:moveTo>
                  <a:cubicBezTo>
                    <a:pt x="3438" y="3973"/>
                    <a:pt x="3409" y="4024"/>
                    <a:pt x="3403" y="4086"/>
                  </a:cubicBezTo>
                  <a:cubicBezTo>
                    <a:pt x="3396" y="4148"/>
                    <a:pt x="3414" y="4198"/>
                    <a:pt x="3442" y="4198"/>
                  </a:cubicBezTo>
                  <a:cubicBezTo>
                    <a:pt x="3470" y="4197"/>
                    <a:pt x="3498" y="4146"/>
                    <a:pt x="3505" y="4084"/>
                  </a:cubicBezTo>
                  <a:cubicBezTo>
                    <a:pt x="3511" y="4022"/>
                    <a:pt x="3494" y="3972"/>
                    <a:pt x="3466" y="3973"/>
                  </a:cubicBezTo>
                  <a:close/>
                  <a:moveTo>
                    <a:pt x="3602" y="3973"/>
                  </a:moveTo>
                  <a:cubicBezTo>
                    <a:pt x="3574" y="3973"/>
                    <a:pt x="3546" y="4024"/>
                    <a:pt x="3539" y="4086"/>
                  </a:cubicBezTo>
                  <a:cubicBezTo>
                    <a:pt x="3533" y="4148"/>
                    <a:pt x="3551" y="4198"/>
                    <a:pt x="3579" y="4198"/>
                  </a:cubicBezTo>
                  <a:cubicBezTo>
                    <a:pt x="3607" y="4197"/>
                    <a:pt x="3635" y="4146"/>
                    <a:pt x="3642" y="4084"/>
                  </a:cubicBezTo>
                  <a:cubicBezTo>
                    <a:pt x="3648" y="4022"/>
                    <a:pt x="3630" y="3972"/>
                    <a:pt x="3602" y="3973"/>
                  </a:cubicBezTo>
                  <a:close/>
                  <a:moveTo>
                    <a:pt x="3758" y="3973"/>
                  </a:moveTo>
                  <a:cubicBezTo>
                    <a:pt x="3730" y="3973"/>
                    <a:pt x="3702" y="4024"/>
                    <a:pt x="3696" y="4086"/>
                  </a:cubicBezTo>
                  <a:cubicBezTo>
                    <a:pt x="3690" y="4148"/>
                    <a:pt x="3707" y="4198"/>
                    <a:pt x="3736" y="4198"/>
                  </a:cubicBezTo>
                  <a:cubicBezTo>
                    <a:pt x="3764" y="4197"/>
                    <a:pt x="3792" y="4146"/>
                    <a:pt x="3798" y="4084"/>
                  </a:cubicBezTo>
                  <a:cubicBezTo>
                    <a:pt x="3804" y="4022"/>
                    <a:pt x="3786" y="3972"/>
                    <a:pt x="3758" y="3973"/>
                  </a:cubicBezTo>
                  <a:close/>
                  <a:moveTo>
                    <a:pt x="4187" y="3973"/>
                  </a:moveTo>
                  <a:cubicBezTo>
                    <a:pt x="4159" y="3973"/>
                    <a:pt x="4132" y="4024"/>
                    <a:pt x="4126" y="4086"/>
                  </a:cubicBezTo>
                  <a:cubicBezTo>
                    <a:pt x="4120" y="4148"/>
                    <a:pt x="4138" y="4198"/>
                    <a:pt x="4166" y="4198"/>
                  </a:cubicBezTo>
                  <a:cubicBezTo>
                    <a:pt x="4194" y="4197"/>
                    <a:pt x="4222" y="4146"/>
                    <a:pt x="4228" y="4084"/>
                  </a:cubicBezTo>
                  <a:cubicBezTo>
                    <a:pt x="4234" y="4022"/>
                    <a:pt x="4215" y="3972"/>
                    <a:pt x="4187" y="3973"/>
                  </a:cubicBezTo>
                  <a:close/>
                  <a:moveTo>
                    <a:pt x="1281" y="4023"/>
                  </a:moveTo>
                  <a:cubicBezTo>
                    <a:pt x="1253" y="4024"/>
                    <a:pt x="1223" y="4074"/>
                    <a:pt x="1214" y="4136"/>
                  </a:cubicBezTo>
                  <a:cubicBezTo>
                    <a:pt x="1205" y="4198"/>
                    <a:pt x="1221" y="4248"/>
                    <a:pt x="1249" y="4248"/>
                  </a:cubicBezTo>
                  <a:cubicBezTo>
                    <a:pt x="1277" y="4247"/>
                    <a:pt x="1307" y="4197"/>
                    <a:pt x="1316" y="4135"/>
                  </a:cubicBezTo>
                  <a:cubicBezTo>
                    <a:pt x="1325" y="4073"/>
                    <a:pt x="1309" y="4023"/>
                    <a:pt x="1281" y="4023"/>
                  </a:cubicBezTo>
                  <a:close/>
                  <a:moveTo>
                    <a:pt x="1437" y="4023"/>
                  </a:moveTo>
                  <a:cubicBezTo>
                    <a:pt x="1409" y="4024"/>
                    <a:pt x="1379" y="4074"/>
                    <a:pt x="1371" y="4136"/>
                  </a:cubicBezTo>
                  <a:cubicBezTo>
                    <a:pt x="1362" y="4198"/>
                    <a:pt x="1377" y="4248"/>
                    <a:pt x="1405" y="4248"/>
                  </a:cubicBezTo>
                  <a:cubicBezTo>
                    <a:pt x="1434" y="4247"/>
                    <a:pt x="1464" y="4197"/>
                    <a:pt x="1473" y="4135"/>
                  </a:cubicBezTo>
                  <a:cubicBezTo>
                    <a:pt x="1481" y="4073"/>
                    <a:pt x="1465" y="4023"/>
                    <a:pt x="1437" y="4023"/>
                  </a:cubicBezTo>
                  <a:close/>
                  <a:moveTo>
                    <a:pt x="1574" y="4023"/>
                  </a:moveTo>
                  <a:cubicBezTo>
                    <a:pt x="1546" y="4024"/>
                    <a:pt x="1516" y="4074"/>
                    <a:pt x="1507" y="4136"/>
                  </a:cubicBezTo>
                  <a:cubicBezTo>
                    <a:pt x="1499" y="4198"/>
                    <a:pt x="1515" y="4248"/>
                    <a:pt x="1543" y="4248"/>
                  </a:cubicBezTo>
                  <a:cubicBezTo>
                    <a:pt x="1571" y="4247"/>
                    <a:pt x="1601" y="4197"/>
                    <a:pt x="1610" y="4135"/>
                  </a:cubicBezTo>
                  <a:cubicBezTo>
                    <a:pt x="1618" y="4073"/>
                    <a:pt x="1602" y="4023"/>
                    <a:pt x="1574" y="4023"/>
                  </a:cubicBezTo>
                  <a:close/>
                  <a:moveTo>
                    <a:pt x="16715" y="4023"/>
                  </a:moveTo>
                  <a:cubicBezTo>
                    <a:pt x="16687" y="4024"/>
                    <a:pt x="16670" y="4075"/>
                    <a:pt x="16678" y="4138"/>
                  </a:cubicBezTo>
                  <a:cubicBezTo>
                    <a:pt x="16685" y="4201"/>
                    <a:pt x="16715" y="4252"/>
                    <a:pt x="16743" y="4251"/>
                  </a:cubicBezTo>
                  <a:cubicBezTo>
                    <a:pt x="16771" y="4250"/>
                    <a:pt x="16788" y="4199"/>
                    <a:pt x="16780" y="4136"/>
                  </a:cubicBezTo>
                  <a:cubicBezTo>
                    <a:pt x="16773" y="4073"/>
                    <a:pt x="16743" y="4023"/>
                    <a:pt x="16715" y="4023"/>
                  </a:cubicBezTo>
                  <a:close/>
                  <a:moveTo>
                    <a:pt x="14236" y="4073"/>
                  </a:moveTo>
                  <a:cubicBezTo>
                    <a:pt x="14208" y="4074"/>
                    <a:pt x="14189" y="4125"/>
                    <a:pt x="14194" y="4188"/>
                  </a:cubicBezTo>
                  <a:cubicBezTo>
                    <a:pt x="14199" y="4251"/>
                    <a:pt x="14226" y="4302"/>
                    <a:pt x="14254" y="4301"/>
                  </a:cubicBezTo>
                  <a:cubicBezTo>
                    <a:pt x="14282" y="4301"/>
                    <a:pt x="14301" y="4249"/>
                    <a:pt x="14296" y="4187"/>
                  </a:cubicBezTo>
                  <a:cubicBezTo>
                    <a:pt x="14291" y="4124"/>
                    <a:pt x="14264" y="4073"/>
                    <a:pt x="14236" y="4073"/>
                  </a:cubicBezTo>
                  <a:close/>
                  <a:moveTo>
                    <a:pt x="14373" y="4073"/>
                  </a:moveTo>
                  <a:cubicBezTo>
                    <a:pt x="14344" y="4074"/>
                    <a:pt x="14325" y="4125"/>
                    <a:pt x="14331" y="4188"/>
                  </a:cubicBezTo>
                  <a:cubicBezTo>
                    <a:pt x="14336" y="4251"/>
                    <a:pt x="14363" y="4302"/>
                    <a:pt x="14392" y="4301"/>
                  </a:cubicBezTo>
                  <a:cubicBezTo>
                    <a:pt x="14420" y="4301"/>
                    <a:pt x="14438" y="4249"/>
                    <a:pt x="14433" y="4187"/>
                  </a:cubicBezTo>
                  <a:cubicBezTo>
                    <a:pt x="14428" y="4124"/>
                    <a:pt x="14401" y="4073"/>
                    <a:pt x="14373" y="4073"/>
                  </a:cubicBezTo>
                  <a:close/>
                  <a:moveTo>
                    <a:pt x="14529" y="4073"/>
                  </a:moveTo>
                  <a:cubicBezTo>
                    <a:pt x="14500" y="4074"/>
                    <a:pt x="14482" y="4125"/>
                    <a:pt x="14488" y="4188"/>
                  </a:cubicBezTo>
                  <a:cubicBezTo>
                    <a:pt x="14493" y="4251"/>
                    <a:pt x="14520" y="4302"/>
                    <a:pt x="14548" y="4301"/>
                  </a:cubicBezTo>
                  <a:cubicBezTo>
                    <a:pt x="14576" y="4301"/>
                    <a:pt x="14595" y="4249"/>
                    <a:pt x="14590" y="4187"/>
                  </a:cubicBezTo>
                  <a:cubicBezTo>
                    <a:pt x="14584" y="4124"/>
                    <a:pt x="14557" y="4073"/>
                    <a:pt x="14529" y="4073"/>
                  </a:cubicBezTo>
                  <a:close/>
                  <a:moveTo>
                    <a:pt x="14665" y="4073"/>
                  </a:moveTo>
                  <a:cubicBezTo>
                    <a:pt x="14637" y="4074"/>
                    <a:pt x="14619" y="4125"/>
                    <a:pt x="14624" y="4188"/>
                  </a:cubicBezTo>
                  <a:cubicBezTo>
                    <a:pt x="14630" y="4251"/>
                    <a:pt x="14657" y="4302"/>
                    <a:pt x="14686" y="4301"/>
                  </a:cubicBezTo>
                  <a:cubicBezTo>
                    <a:pt x="14714" y="4301"/>
                    <a:pt x="14732" y="4249"/>
                    <a:pt x="14726" y="4187"/>
                  </a:cubicBezTo>
                  <a:cubicBezTo>
                    <a:pt x="14721" y="4124"/>
                    <a:pt x="14694" y="4073"/>
                    <a:pt x="14665" y="4073"/>
                  </a:cubicBezTo>
                  <a:close/>
                  <a:moveTo>
                    <a:pt x="14822" y="4073"/>
                  </a:moveTo>
                  <a:cubicBezTo>
                    <a:pt x="14794" y="4074"/>
                    <a:pt x="14775" y="4125"/>
                    <a:pt x="14781" y="4188"/>
                  </a:cubicBezTo>
                  <a:cubicBezTo>
                    <a:pt x="14786" y="4251"/>
                    <a:pt x="14814" y="4302"/>
                    <a:pt x="14842" y="4301"/>
                  </a:cubicBezTo>
                  <a:cubicBezTo>
                    <a:pt x="14870" y="4301"/>
                    <a:pt x="14889" y="4249"/>
                    <a:pt x="14883" y="4187"/>
                  </a:cubicBezTo>
                  <a:cubicBezTo>
                    <a:pt x="14877" y="4124"/>
                    <a:pt x="14850" y="4073"/>
                    <a:pt x="14822" y="4073"/>
                  </a:cubicBezTo>
                  <a:close/>
                  <a:moveTo>
                    <a:pt x="14958" y="4073"/>
                  </a:moveTo>
                  <a:cubicBezTo>
                    <a:pt x="14930" y="4074"/>
                    <a:pt x="14912" y="4125"/>
                    <a:pt x="14918" y="4188"/>
                  </a:cubicBezTo>
                  <a:cubicBezTo>
                    <a:pt x="14923" y="4251"/>
                    <a:pt x="14951" y="4302"/>
                    <a:pt x="14979" y="4301"/>
                  </a:cubicBezTo>
                  <a:cubicBezTo>
                    <a:pt x="15008" y="4301"/>
                    <a:pt x="15026" y="4249"/>
                    <a:pt x="15020" y="4187"/>
                  </a:cubicBezTo>
                  <a:cubicBezTo>
                    <a:pt x="15014" y="4124"/>
                    <a:pt x="14986" y="4073"/>
                    <a:pt x="14958" y="4073"/>
                  </a:cubicBezTo>
                  <a:close/>
                  <a:moveTo>
                    <a:pt x="15114" y="4073"/>
                  </a:moveTo>
                  <a:cubicBezTo>
                    <a:pt x="15086" y="4074"/>
                    <a:pt x="15068" y="4125"/>
                    <a:pt x="15074" y="4188"/>
                  </a:cubicBezTo>
                  <a:cubicBezTo>
                    <a:pt x="15080" y="4251"/>
                    <a:pt x="15107" y="4302"/>
                    <a:pt x="15136" y="4301"/>
                  </a:cubicBezTo>
                  <a:cubicBezTo>
                    <a:pt x="15164" y="4301"/>
                    <a:pt x="15183" y="4249"/>
                    <a:pt x="15177" y="4187"/>
                  </a:cubicBezTo>
                  <a:cubicBezTo>
                    <a:pt x="15171" y="4124"/>
                    <a:pt x="15143" y="4073"/>
                    <a:pt x="15114" y="4073"/>
                  </a:cubicBezTo>
                  <a:close/>
                  <a:moveTo>
                    <a:pt x="15251" y="4073"/>
                  </a:moveTo>
                  <a:cubicBezTo>
                    <a:pt x="15222" y="4074"/>
                    <a:pt x="15205" y="4125"/>
                    <a:pt x="15211" y="4188"/>
                  </a:cubicBezTo>
                  <a:cubicBezTo>
                    <a:pt x="15217" y="4251"/>
                    <a:pt x="15245" y="4302"/>
                    <a:pt x="15273" y="4301"/>
                  </a:cubicBezTo>
                  <a:cubicBezTo>
                    <a:pt x="15302" y="4301"/>
                    <a:pt x="15320" y="4249"/>
                    <a:pt x="15314" y="4187"/>
                  </a:cubicBezTo>
                  <a:cubicBezTo>
                    <a:pt x="15307" y="4124"/>
                    <a:pt x="15279" y="4073"/>
                    <a:pt x="15251" y="4073"/>
                  </a:cubicBezTo>
                  <a:close/>
                  <a:moveTo>
                    <a:pt x="15407" y="4073"/>
                  </a:moveTo>
                  <a:cubicBezTo>
                    <a:pt x="15379" y="4074"/>
                    <a:pt x="15361" y="4125"/>
                    <a:pt x="15367" y="4188"/>
                  </a:cubicBezTo>
                  <a:cubicBezTo>
                    <a:pt x="15374" y="4251"/>
                    <a:pt x="15402" y="4302"/>
                    <a:pt x="15430" y="4301"/>
                  </a:cubicBezTo>
                  <a:cubicBezTo>
                    <a:pt x="15459" y="4301"/>
                    <a:pt x="15476" y="4249"/>
                    <a:pt x="15470" y="4187"/>
                  </a:cubicBezTo>
                  <a:cubicBezTo>
                    <a:pt x="15464" y="4124"/>
                    <a:pt x="15435" y="4073"/>
                    <a:pt x="15407" y="4073"/>
                  </a:cubicBezTo>
                  <a:close/>
                  <a:moveTo>
                    <a:pt x="15544" y="4073"/>
                  </a:moveTo>
                  <a:cubicBezTo>
                    <a:pt x="15516" y="4074"/>
                    <a:pt x="15498" y="4125"/>
                    <a:pt x="15504" y="4188"/>
                  </a:cubicBezTo>
                  <a:cubicBezTo>
                    <a:pt x="15511" y="4251"/>
                    <a:pt x="15539" y="4302"/>
                    <a:pt x="15567" y="4301"/>
                  </a:cubicBezTo>
                  <a:cubicBezTo>
                    <a:pt x="15595" y="4301"/>
                    <a:pt x="15613" y="4249"/>
                    <a:pt x="15607" y="4187"/>
                  </a:cubicBezTo>
                  <a:cubicBezTo>
                    <a:pt x="15600" y="4124"/>
                    <a:pt x="15572" y="4073"/>
                    <a:pt x="15544" y="4073"/>
                  </a:cubicBezTo>
                  <a:close/>
                  <a:moveTo>
                    <a:pt x="15700" y="4073"/>
                  </a:moveTo>
                  <a:cubicBezTo>
                    <a:pt x="15671" y="4074"/>
                    <a:pt x="15654" y="4125"/>
                    <a:pt x="15661" y="4188"/>
                  </a:cubicBezTo>
                  <a:cubicBezTo>
                    <a:pt x="15667" y="4251"/>
                    <a:pt x="15696" y="4302"/>
                    <a:pt x="15724" y="4301"/>
                  </a:cubicBezTo>
                  <a:cubicBezTo>
                    <a:pt x="15752" y="4301"/>
                    <a:pt x="15770" y="4249"/>
                    <a:pt x="15763" y="4187"/>
                  </a:cubicBezTo>
                  <a:cubicBezTo>
                    <a:pt x="15757" y="4124"/>
                    <a:pt x="15728" y="4073"/>
                    <a:pt x="15700" y="4073"/>
                  </a:cubicBezTo>
                  <a:close/>
                  <a:moveTo>
                    <a:pt x="15837" y="4073"/>
                  </a:moveTo>
                  <a:cubicBezTo>
                    <a:pt x="15808" y="4074"/>
                    <a:pt x="15791" y="4125"/>
                    <a:pt x="15797" y="4188"/>
                  </a:cubicBezTo>
                  <a:cubicBezTo>
                    <a:pt x="15804" y="4251"/>
                    <a:pt x="15833" y="4302"/>
                    <a:pt x="15861" y="4301"/>
                  </a:cubicBezTo>
                  <a:cubicBezTo>
                    <a:pt x="15889" y="4301"/>
                    <a:pt x="15907" y="4249"/>
                    <a:pt x="15900" y="4187"/>
                  </a:cubicBezTo>
                  <a:cubicBezTo>
                    <a:pt x="15893" y="4124"/>
                    <a:pt x="15865" y="4073"/>
                    <a:pt x="15837" y="4073"/>
                  </a:cubicBezTo>
                  <a:close/>
                  <a:moveTo>
                    <a:pt x="15993" y="4073"/>
                  </a:moveTo>
                  <a:cubicBezTo>
                    <a:pt x="15965" y="4074"/>
                    <a:pt x="15947" y="4125"/>
                    <a:pt x="15954" y="4188"/>
                  </a:cubicBezTo>
                  <a:cubicBezTo>
                    <a:pt x="15961" y="4251"/>
                    <a:pt x="15990" y="4302"/>
                    <a:pt x="16018" y="4301"/>
                  </a:cubicBezTo>
                  <a:cubicBezTo>
                    <a:pt x="16046" y="4301"/>
                    <a:pt x="16064" y="4249"/>
                    <a:pt x="16056" y="4187"/>
                  </a:cubicBezTo>
                  <a:cubicBezTo>
                    <a:pt x="16050" y="4124"/>
                    <a:pt x="16021" y="4073"/>
                    <a:pt x="15993" y="4073"/>
                  </a:cubicBezTo>
                  <a:close/>
                  <a:moveTo>
                    <a:pt x="16129" y="4073"/>
                  </a:moveTo>
                  <a:cubicBezTo>
                    <a:pt x="16101" y="4074"/>
                    <a:pt x="16084" y="4125"/>
                    <a:pt x="16091" y="4188"/>
                  </a:cubicBezTo>
                  <a:cubicBezTo>
                    <a:pt x="16098" y="4251"/>
                    <a:pt x="16127" y="4302"/>
                    <a:pt x="16155" y="4301"/>
                  </a:cubicBezTo>
                  <a:cubicBezTo>
                    <a:pt x="16184" y="4301"/>
                    <a:pt x="16200" y="4250"/>
                    <a:pt x="16193" y="4187"/>
                  </a:cubicBezTo>
                  <a:cubicBezTo>
                    <a:pt x="16186" y="4124"/>
                    <a:pt x="16157" y="4073"/>
                    <a:pt x="16129" y="4073"/>
                  </a:cubicBezTo>
                  <a:close/>
                  <a:moveTo>
                    <a:pt x="16286" y="4073"/>
                  </a:moveTo>
                  <a:cubicBezTo>
                    <a:pt x="16257" y="4074"/>
                    <a:pt x="16240" y="4125"/>
                    <a:pt x="16248" y="4188"/>
                  </a:cubicBezTo>
                  <a:cubicBezTo>
                    <a:pt x="16255" y="4251"/>
                    <a:pt x="16284" y="4302"/>
                    <a:pt x="16312" y="4301"/>
                  </a:cubicBezTo>
                  <a:cubicBezTo>
                    <a:pt x="16340" y="4301"/>
                    <a:pt x="16357" y="4249"/>
                    <a:pt x="16350" y="4187"/>
                  </a:cubicBezTo>
                  <a:cubicBezTo>
                    <a:pt x="16342" y="4124"/>
                    <a:pt x="16314" y="4073"/>
                    <a:pt x="16286" y="4073"/>
                  </a:cubicBezTo>
                  <a:close/>
                  <a:moveTo>
                    <a:pt x="16422" y="4073"/>
                  </a:moveTo>
                  <a:cubicBezTo>
                    <a:pt x="16394" y="4074"/>
                    <a:pt x="16377" y="4125"/>
                    <a:pt x="16385" y="4188"/>
                  </a:cubicBezTo>
                  <a:cubicBezTo>
                    <a:pt x="16392" y="4251"/>
                    <a:pt x="16421" y="4302"/>
                    <a:pt x="16449" y="4301"/>
                  </a:cubicBezTo>
                  <a:cubicBezTo>
                    <a:pt x="16478" y="4301"/>
                    <a:pt x="16494" y="4249"/>
                    <a:pt x="16487" y="4187"/>
                  </a:cubicBezTo>
                  <a:cubicBezTo>
                    <a:pt x="16479" y="4124"/>
                    <a:pt x="16451" y="4073"/>
                    <a:pt x="16422" y="4073"/>
                  </a:cubicBezTo>
                  <a:close/>
                  <a:moveTo>
                    <a:pt x="16578" y="4073"/>
                  </a:moveTo>
                  <a:cubicBezTo>
                    <a:pt x="16550" y="4074"/>
                    <a:pt x="16533" y="4125"/>
                    <a:pt x="16541" y="4188"/>
                  </a:cubicBezTo>
                  <a:cubicBezTo>
                    <a:pt x="16548" y="4251"/>
                    <a:pt x="16577" y="4302"/>
                    <a:pt x="16606" y="4301"/>
                  </a:cubicBezTo>
                  <a:cubicBezTo>
                    <a:pt x="16634" y="4301"/>
                    <a:pt x="16651" y="4250"/>
                    <a:pt x="16644" y="4187"/>
                  </a:cubicBezTo>
                  <a:cubicBezTo>
                    <a:pt x="16636" y="4124"/>
                    <a:pt x="16606" y="4073"/>
                    <a:pt x="16578" y="4073"/>
                  </a:cubicBezTo>
                  <a:close/>
                  <a:moveTo>
                    <a:pt x="16852" y="4073"/>
                  </a:moveTo>
                  <a:cubicBezTo>
                    <a:pt x="16824" y="4074"/>
                    <a:pt x="16807" y="4125"/>
                    <a:pt x="16815" y="4188"/>
                  </a:cubicBezTo>
                  <a:cubicBezTo>
                    <a:pt x="16822" y="4251"/>
                    <a:pt x="16852" y="4302"/>
                    <a:pt x="16881" y="4301"/>
                  </a:cubicBezTo>
                  <a:cubicBezTo>
                    <a:pt x="16909" y="4301"/>
                    <a:pt x="16925" y="4250"/>
                    <a:pt x="16917" y="4187"/>
                  </a:cubicBezTo>
                  <a:cubicBezTo>
                    <a:pt x="16909" y="4124"/>
                    <a:pt x="16880" y="4073"/>
                    <a:pt x="16852" y="4073"/>
                  </a:cubicBezTo>
                  <a:close/>
                  <a:moveTo>
                    <a:pt x="11601" y="4124"/>
                  </a:moveTo>
                  <a:cubicBezTo>
                    <a:pt x="11573" y="4124"/>
                    <a:pt x="11552" y="4176"/>
                    <a:pt x="11554" y="4238"/>
                  </a:cubicBezTo>
                  <a:cubicBezTo>
                    <a:pt x="11556" y="4301"/>
                    <a:pt x="11581" y="4351"/>
                    <a:pt x="11609" y="4350"/>
                  </a:cubicBezTo>
                  <a:cubicBezTo>
                    <a:pt x="11638" y="4349"/>
                    <a:pt x="11659" y="4299"/>
                    <a:pt x="11656" y="4237"/>
                  </a:cubicBezTo>
                  <a:cubicBezTo>
                    <a:pt x="11654" y="4174"/>
                    <a:pt x="11629" y="4123"/>
                    <a:pt x="11601" y="4124"/>
                  </a:cubicBezTo>
                  <a:close/>
                  <a:moveTo>
                    <a:pt x="11757" y="4124"/>
                  </a:moveTo>
                  <a:cubicBezTo>
                    <a:pt x="11729" y="4124"/>
                    <a:pt x="11708" y="4176"/>
                    <a:pt x="11710" y="4238"/>
                  </a:cubicBezTo>
                  <a:cubicBezTo>
                    <a:pt x="11713" y="4301"/>
                    <a:pt x="11737" y="4351"/>
                    <a:pt x="11766" y="4350"/>
                  </a:cubicBezTo>
                  <a:cubicBezTo>
                    <a:pt x="11794" y="4349"/>
                    <a:pt x="11815" y="4299"/>
                    <a:pt x="11813" y="4237"/>
                  </a:cubicBezTo>
                  <a:cubicBezTo>
                    <a:pt x="11810" y="4174"/>
                    <a:pt x="11786" y="4123"/>
                    <a:pt x="11757" y="4124"/>
                  </a:cubicBezTo>
                  <a:close/>
                  <a:moveTo>
                    <a:pt x="11894" y="4124"/>
                  </a:moveTo>
                  <a:cubicBezTo>
                    <a:pt x="11866" y="4124"/>
                    <a:pt x="11845" y="4176"/>
                    <a:pt x="11847" y="4238"/>
                  </a:cubicBezTo>
                  <a:cubicBezTo>
                    <a:pt x="11850" y="4301"/>
                    <a:pt x="11875" y="4351"/>
                    <a:pt x="11903" y="4350"/>
                  </a:cubicBezTo>
                  <a:cubicBezTo>
                    <a:pt x="11932" y="4350"/>
                    <a:pt x="11952" y="4299"/>
                    <a:pt x="11950" y="4237"/>
                  </a:cubicBezTo>
                  <a:cubicBezTo>
                    <a:pt x="11947" y="4174"/>
                    <a:pt x="11922" y="4123"/>
                    <a:pt x="11894" y="4124"/>
                  </a:cubicBezTo>
                  <a:close/>
                  <a:moveTo>
                    <a:pt x="12050" y="4124"/>
                  </a:moveTo>
                  <a:cubicBezTo>
                    <a:pt x="12022" y="4124"/>
                    <a:pt x="12001" y="4176"/>
                    <a:pt x="12003" y="4238"/>
                  </a:cubicBezTo>
                  <a:cubicBezTo>
                    <a:pt x="12006" y="4301"/>
                    <a:pt x="12031" y="4351"/>
                    <a:pt x="12060" y="4350"/>
                  </a:cubicBezTo>
                  <a:cubicBezTo>
                    <a:pt x="12088" y="4350"/>
                    <a:pt x="12109" y="4299"/>
                    <a:pt x="12106" y="4237"/>
                  </a:cubicBezTo>
                  <a:cubicBezTo>
                    <a:pt x="12103" y="4174"/>
                    <a:pt x="12078" y="4123"/>
                    <a:pt x="12050" y="4124"/>
                  </a:cubicBezTo>
                  <a:close/>
                  <a:moveTo>
                    <a:pt x="12187" y="4124"/>
                  </a:moveTo>
                  <a:cubicBezTo>
                    <a:pt x="12159" y="4124"/>
                    <a:pt x="12138" y="4176"/>
                    <a:pt x="12140" y="4238"/>
                  </a:cubicBezTo>
                  <a:cubicBezTo>
                    <a:pt x="12143" y="4301"/>
                    <a:pt x="12169" y="4351"/>
                    <a:pt x="12197" y="4350"/>
                  </a:cubicBezTo>
                  <a:cubicBezTo>
                    <a:pt x="12225" y="4349"/>
                    <a:pt x="12246" y="4299"/>
                    <a:pt x="12243" y="4237"/>
                  </a:cubicBezTo>
                  <a:cubicBezTo>
                    <a:pt x="12240" y="4174"/>
                    <a:pt x="12215" y="4123"/>
                    <a:pt x="12187" y="4124"/>
                  </a:cubicBezTo>
                  <a:close/>
                  <a:moveTo>
                    <a:pt x="12321" y="4124"/>
                  </a:moveTo>
                  <a:cubicBezTo>
                    <a:pt x="12294" y="4124"/>
                    <a:pt x="12274" y="4173"/>
                    <a:pt x="12277" y="4232"/>
                  </a:cubicBezTo>
                  <a:cubicBezTo>
                    <a:pt x="12280" y="4292"/>
                    <a:pt x="12304" y="4339"/>
                    <a:pt x="12331" y="4339"/>
                  </a:cubicBezTo>
                  <a:cubicBezTo>
                    <a:pt x="12358" y="4338"/>
                    <a:pt x="12377" y="4290"/>
                    <a:pt x="12374" y="4231"/>
                  </a:cubicBezTo>
                  <a:cubicBezTo>
                    <a:pt x="12371" y="4171"/>
                    <a:pt x="12347" y="4123"/>
                    <a:pt x="12321" y="4124"/>
                  </a:cubicBezTo>
                  <a:close/>
                  <a:moveTo>
                    <a:pt x="12477" y="4124"/>
                  </a:moveTo>
                  <a:cubicBezTo>
                    <a:pt x="12450" y="4124"/>
                    <a:pt x="12431" y="4173"/>
                    <a:pt x="12434" y="4232"/>
                  </a:cubicBezTo>
                  <a:cubicBezTo>
                    <a:pt x="12437" y="4292"/>
                    <a:pt x="12461" y="4340"/>
                    <a:pt x="12488" y="4339"/>
                  </a:cubicBezTo>
                  <a:cubicBezTo>
                    <a:pt x="12515" y="4339"/>
                    <a:pt x="12534" y="4290"/>
                    <a:pt x="12531" y="4231"/>
                  </a:cubicBezTo>
                  <a:cubicBezTo>
                    <a:pt x="12528" y="4171"/>
                    <a:pt x="12504" y="4123"/>
                    <a:pt x="12477" y="4124"/>
                  </a:cubicBezTo>
                  <a:close/>
                  <a:moveTo>
                    <a:pt x="12616" y="4124"/>
                  </a:moveTo>
                  <a:cubicBezTo>
                    <a:pt x="12587" y="4124"/>
                    <a:pt x="12568" y="4176"/>
                    <a:pt x="12571" y="4238"/>
                  </a:cubicBezTo>
                  <a:cubicBezTo>
                    <a:pt x="12574" y="4301"/>
                    <a:pt x="12599" y="4352"/>
                    <a:pt x="12628" y="4352"/>
                  </a:cubicBezTo>
                  <a:cubicBezTo>
                    <a:pt x="12656" y="4351"/>
                    <a:pt x="12676" y="4300"/>
                    <a:pt x="12673" y="4237"/>
                  </a:cubicBezTo>
                  <a:cubicBezTo>
                    <a:pt x="12670" y="4174"/>
                    <a:pt x="12644" y="4123"/>
                    <a:pt x="12616" y="4124"/>
                  </a:cubicBezTo>
                  <a:close/>
                  <a:moveTo>
                    <a:pt x="12772" y="4124"/>
                  </a:moveTo>
                  <a:cubicBezTo>
                    <a:pt x="12744" y="4124"/>
                    <a:pt x="12724" y="4176"/>
                    <a:pt x="12727" y="4238"/>
                  </a:cubicBezTo>
                  <a:cubicBezTo>
                    <a:pt x="12731" y="4301"/>
                    <a:pt x="12757" y="4352"/>
                    <a:pt x="12785" y="4352"/>
                  </a:cubicBezTo>
                  <a:cubicBezTo>
                    <a:pt x="12813" y="4351"/>
                    <a:pt x="12833" y="4300"/>
                    <a:pt x="12829" y="4237"/>
                  </a:cubicBezTo>
                  <a:cubicBezTo>
                    <a:pt x="12826" y="4174"/>
                    <a:pt x="12800" y="4123"/>
                    <a:pt x="12772" y="4124"/>
                  </a:cubicBezTo>
                  <a:close/>
                  <a:moveTo>
                    <a:pt x="12909" y="4124"/>
                  </a:moveTo>
                  <a:cubicBezTo>
                    <a:pt x="12881" y="4124"/>
                    <a:pt x="12861" y="4176"/>
                    <a:pt x="12864" y="4238"/>
                  </a:cubicBezTo>
                  <a:cubicBezTo>
                    <a:pt x="12868" y="4301"/>
                    <a:pt x="12893" y="4352"/>
                    <a:pt x="12922" y="4352"/>
                  </a:cubicBezTo>
                  <a:cubicBezTo>
                    <a:pt x="12950" y="4351"/>
                    <a:pt x="12970" y="4300"/>
                    <a:pt x="12966" y="4237"/>
                  </a:cubicBezTo>
                  <a:cubicBezTo>
                    <a:pt x="12963" y="4174"/>
                    <a:pt x="12937" y="4123"/>
                    <a:pt x="12909" y="4124"/>
                  </a:cubicBezTo>
                  <a:close/>
                  <a:moveTo>
                    <a:pt x="13065" y="4124"/>
                  </a:moveTo>
                  <a:cubicBezTo>
                    <a:pt x="13036" y="4124"/>
                    <a:pt x="13017" y="4176"/>
                    <a:pt x="13021" y="4238"/>
                  </a:cubicBezTo>
                  <a:cubicBezTo>
                    <a:pt x="13024" y="4301"/>
                    <a:pt x="13050" y="4352"/>
                    <a:pt x="13079" y="4352"/>
                  </a:cubicBezTo>
                  <a:cubicBezTo>
                    <a:pt x="13107" y="4351"/>
                    <a:pt x="13127" y="4300"/>
                    <a:pt x="13123" y="4237"/>
                  </a:cubicBezTo>
                  <a:cubicBezTo>
                    <a:pt x="13119" y="4174"/>
                    <a:pt x="13093" y="4123"/>
                    <a:pt x="13065" y="4124"/>
                  </a:cubicBezTo>
                  <a:close/>
                  <a:moveTo>
                    <a:pt x="13202" y="4124"/>
                  </a:moveTo>
                  <a:cubicBezTo>
                    <a:pt x="13173" y="4124"/>
                    <a:pt x="13154" y="4176"/>
                    <a:pt x="13158" y="4238"/>
                  </a:cubicBezTo>
                  <a:cubicBezTo>
                    <a:pt x="13161" y="4301"/>
                    <a:pt x="13187" y="4352"/>
                    <a:pt x="13216" y="4352"/>
                  </a:cubicBezTo>
                  <a:cubicBezTo>
                    <a:pt x="13244" y="4351"/>
                    <a:pt x="13264" y="4300"/>
                    <a:pt x="13260" y="4237"/>
                  </a:cubicBezTo>
                  <a:cubicBezTo>
                    <a:pt x="13256" y="4174"/>
                    <a:pt x="13230" y="4123"/>
                    <a:pt x="13202" y="4124"/>
                  </a:cubicBezTo>
                  <a:close/>
                  <a:moveTo>
                    <a:pt x="13358" y="4124"/>
                  </a:moveTo>
                  <a:cubicBezTo>
                    <a:pt x="13330" y="4124"/>
                    <a:pt x="13310" y="4176"/>
                    <a:pt x="13314" y="4238"/>
                  </a:cubicBezTo>
                  <a:cubicBezTo>
                    <a:pt x="13318" y="4301"/>
                    <a:pt x="13344" y="4352"/>
                    <a:pt x="13373" y="4352"/>
                  </a:cubicBezTo>
                  <a:cubicBezTo>
                    <a:pt x="13401" y="4351"/>
                    <a:pt x="13421" y="4300"/>
                    <a:pt x="13417" y="4237"/>
                  </a:cubicBezTo>
                  <a:cubicBezTo>
                    <a:pt x="13412" y="4174"/>
                    <a:pt x="13386" y="4123"/>
                    <a:pt x="13358" y="4124"/>
                  </a:cubicBezTo>
                  <a:close/>
                  <a:moveTo>
                    <a:pt x="13494" y="4124"/>
                  </a:moveTo>
                  <a:cubicBezTo>
                    <a:pt x="13466" y="4124"/>
                    <a:pt x="13447" y="4176"/>
                    <a:pt x="13451" y="4238"/>
                  </a:cubicBezTo>
                  <a:cubicBezTo>
                    <a:pt x="13455" y="4301"/>
                    <a:pt x="13481" y="4352"/>
                    <a:pt x="13509" y="4352"/>
                  </a:cubicBezTo>
                  <a:cubicBezTo>
                    <a:pt x="13538" y="4351"/>
                    <a:pt x="13558" y="4300"/>
                    <a:pt x="13553" y="4237"/>
                  </a:cubicBezTo>
                  <a:cubicBezTo>
                    <a:pt x="13549" y="4174"/>
                    <a:pt x="13522" y="4123"/>
                    <a:pt x="13494" y="4124"/>
                  </a:cubicBezTo>
                  <a:close/>
                  <a:moveTo>
                    <a:pt x="13651" y="4124"/>
                  </a:moveTo>
                  <a:cubicBezTo>
                    <a:pt x="13622" y="4124"/>
                    <a:pt x="13603" y="4176"/>
                    <a:pt x="13607" y="4238"/>
                  </a:cubicBezTo>
                  <a:cubicBezTo>
                    <a:pt x="13612" y="4301"/>
                    <a:pt x="13638" y="4352"/>
                    <a:pt x="13666" y="4352"/>
                  </a:cubicBezTo>
                  <a:cubicBezTo>
                    <a:pt x="13695" y="4351"/>
                    <a:pt x="13714" y="4300"/>
                    <a:pt x="13710" y="4237"/>
                  </a:cubicBezTo>
                  <a:cubicBezTo>
                    <a:pt x="13705" y="4174"/>
                    <a:pt x="13679" y="4123"/>
                    <a:pt x="13651" y="4124"/>
                  </a:cubicBezTo>
                  <a:close/>
                  <a:moveTo>
                    <a:pt x="13787" y="4124"/>
                  </a:moveTo>
                  <a:cubicBezTo>
                    <a:pt x="13759" y="4124"/>
                    <a:pt x="13740" y="4176"/>
                    <a:pt x="13744" y="4238"/>
                  </a:cubicBezTo>
                  <a:cubicBezTo>
                    <a:pt x="13749" y="4301"/>
                    <a:pt x="13776" y="4352"/>
                    <a:pt x="13804" y="4352"/>
                  </a:cubicBezTo>
                  <a:cubicBezTo>
                    <a:pt x="13832" y="4351"/>
                    <a:pt x="13851" y="4300"/>
                    <a:pt x="13847" y="4237"/>
                  </a:cubicBezTo>
                  <a:cubicBezTo>
                    <a:pt x="13842" y="4174"/>
                    <a:pt x="13815" y="4123"/>
                    <a:pt x="13787" y="4124"/>
                  </a:cubicBezTo>
                  <a:close/>
                  <a:moveTo>
                    <a:pt x="13943" y="4124"/>
                  </a:moveTo>
                  <a:cubicBezTo>
                    <a:pt x="13915" y="4124"/>
                    <a:pt x="13896" y="4176"/>
                    <a:pt x="13900" y="4238"/>
                  </a:cubicBezTo>
                  <a:cubicBezTo>
                    <a:pt x="13905" y="4301"/>
                    <a:pt x="13932" y="4352"/>
                    <a:pt x="13960" y="4352"/>
                  </a:cubicBezTo>
                  <a:cubicBezTo>
                    <a:pt x="13989" y="4351"/>
                    <a:pt x="14008" y="4300"/>
                    <a:pt x="14003" y="4237"/>
                  </a:cubicBezTo>
                  <a:cubicBezTo>
                    <a:pt x="13998" y="4174"/>
                    <a:pt x="13972" y="4123"/>
                    <a:pt x="13943" y="4124"/>
                  </a:cubicBezTo>
                  <a:close/>
                  <a:moveTo>
                    <a:pt x="14080" y="4124"/>
                  </a:moveTo>
                  <a:cubicBezTo>
                    <a:pt x="14052" y="4124"/>
                    <a:pt x="14032" y="4176"/>
                    <a:pt x="14037" y="4238"/>
                  </a:cubicBezTo>
                  <a:cubicBezTo>
                    <a:pt x="14042" y="4301"/>
                    <a:pt x="14069" y="4352"/>
                    <a:pt x="14098" y="4352"/>
                  </a:cubicBezTo>
                  <a:cubicBezTo>
                    <a:pt x="14126" y="4351"/>
                    <a:pt x="14145" y="4300"/>
                    <a:pt x="14140" y="4237"/>
                  </a:cubicBezTo>
                  <a:cubicBezTo>
                    <a:pt x="14135" y="4174"/>
                    <a:pt x="14108" y="4123"/>
                    <a:pt x="14080" y="4124"/>
                  </a:cubicBezTo>
                  <a:close/>
                  <a:moveTo>
                    <a:pt x="8538" y="4174"/>
                  </a:moveTo>
                  <a:cubicBezTo>
                    <a:pt x="8509" y="4175"/>
                    <a:pt x="8486" y="4226"/>
                    <a:pt x="8484" y="4289"/>
                  </a:cubicBezTo>
                  <a:cubicBezTo>
                    <a:pt x="8483" y="4351"/>
                    <a:pt x="8506" y="4401"/>
                    <a:pt x="8534" y="4400"/>
                  </a:cubicBezTo>
                  <a:cubicBezTo>
                    <a:pt x="8562" y="4400"/>
                    <a:pt x="8586" y="4348"/>
                    <a:pt x="8587" y="4286"/>
                  </a:cubicBezTo>
                  <a:cubicBezTo>
                    <a:pt x="8588" y="4223"/>
                    <a:pt x="8566" y="4173"/>
                    <a:pt x="8538" y="4174"/>
                  </a:cubicBezTo>
                  <a:close/>
                  <a:moveTo>
                    <a:pt x="8830" y="4174"/>
                  </a:moveTo>
                  <a:cubicBezTo>
                    <a:pt x="8802" y="4175"/>
                    <a:pt x="8778" y="4226"/>
                    <a:pt x="8778" y="4289"/>
                  </a:cubicBezTo>
                  <a:cubicBezTo>
                    <a:pt x="8777" y="4351"/>
                    <a:pt x="8799" y="4401"/>
                    <a:pt x="8828" y="4400"/>
                  </a:cubicBezTo>
                  <a:cubicBezTo>
                    <a:pt x="8856" y="4400"/>
                    <a:pt x="8880" y="4348"/>
                    <a:pt x="8880" y="4286"/>
                  </a:cubicBezTo>
                  <a:cubicBezTo>
                    <a:pt x="8881" y="4223"/>
                    <a:pt x="8858" y="4173"/>
                    <a:pt x="8830" y="4174"/>
                  </a:cubicBezTo>
                  <a:close/>
                  <a:moveTo>
                    <a:pt x="8967" y="4174"/>
                  </a:moveTo>
                  <a:cubicBezTo>
                    <a:pt x="8939" y="4175"/>
                    <a:pt x="8915" y="4226"/>
                    <a:pt x="8915" y="4289"/>
                  </a:cubicBezTo>
                  <a:cubicBezTo>
                    <a:pt x="8914" y="4351"/>
                    <a:pt x="8936" y="4401"/>
                    <a:pt x="8965" y="4400"/>
                  </a:cubicBezTo>
                  <a:cubicBezTo>
                    <a:pt x="8993" y="4400"/>
                    <a:pt x="9017" y="4348"/>
                    <a:pt x="9017" y="4286"/>
                  </a:cubicBezTo>
                  <a:cubicBezTo>
                    <a:pt x="9018" y="4223"/>
                    <a:pt x="8995" y="4173"/>
                    <a:pt x="8967" y="4174"/>
                  </a:cubicBezTo>
                  <a:close/>
                  <a:moveTo>
                    <a:pt x="9123" y="4174"/>
                  </a:moveTo>
                  <a:cubicBezTo>
                    <a:pt x="9095" y="4175"/>
                    <a:pt x="9071" y="4226"/>
                    <a:pt x="9071" y="4289"/>
                  </a:cubicBezTo>
                  <a:cubicBezTo>
                    <a:pt x="9070" y="4351"/>
                    <a:pt x="9093" y="4401"/>
                    <a:pt x="9122" y="4400"/>
                  </a:cubicBezTo>
                  <a:cubicBezTo>
                    <a:pt x="9150" y="4400"/>
                    <a:pt x="9173" y="4348"/>
                    <a:pt x="9174" y="4286"/>
                  </a:cubicBezTo>
                  <a:cubicBezTo>
                    <a:pt x="9174" y="4223"/>
                    <a:pt x="9151" y="4173"/>
                    <a:pt x="9123" y="4174"/>
                  </a:cubicBezTo>
                  <a:close/>
                  <a:moveTo>
                    <a:pt x="9279" y="4174"/>
                  </a:moveTo>
                  <a:cubicBezTo>
                    <a:pt x="9251" y="4175"/>
                    <a:pt x="9228" y="4226"/>
                    <a:pt x="9227" y="4289"/>
                  </a:cubicBezTo>
                  <a:cubicBezTo>
                    <a:pt x="9227" y="4351"/>
                    <a:pt x="9250" y="4401"/>
                    <a:pt x="9278" y="4400"/>
                  </a:cubicBezTo>
                  <a:cubicBezTo>
                    <a:pt x="9306" y="4400"/>
                    <a:pt x="9330" y="4348"/>
                    <a:pt x="9330" y="4286"/>
                  </a:cubicBezTo>
                  <a:cubicBezTo>
                    <a:pt x="9330" y="4223"/>
                    <a:pt x="9308" y="4173"/>
                    <a:pt x="9279" y="4174"/>
                  </a:cubicBezTo>
                  <a:close/>
                  <a:moveTo>
                    <a:pt x="9416" y="4174"/>
                  </a:moveTo>
                  <a:cubicBezTo>
                    <a:pt x="9387" y="4175"/>
                    <a:pt x="9364" y="4226"/>
                    <a:pt x="9364" y="4289"/>
                  </a:cubicBezTo>
                  <a:cubicBezTo>
                    <a:pt x="9364" y="4351"/>
                    <a:pt x="9387" y="4401"/>
                    <a:pt x="9416" y="4400"/>
                  </a:cubicBezTo>
                  <a:cubicBezTo>
                    <a:pt x="9444" y="4400"/>
                    <a:pt x="9467" y="4348"/>
                    <a:pt x="9467" y="4286"/>
                  </a:cubicBezTo>
                  <a:cubicBezTo>
                    <a:pt x="9467" y="4223"/>
                    <a:pt x="9444" y="4174"/>
                    <a:pt x="9416" y="4174"/>
                  </a:cubicBezTo>
                  <a:close/>
                  <a:moveTo>
                    <a:pt x="9552" y="4174"/>
                  </a:moveTo>
                  <a:cubicBezTo>
                    <a:pt x="9524" y="4175"/>
                    <a:pt x="9501" y="4226"/>
                    <a:pt x="9501" y="4289"/>
                  </a:cubicBezTo>
                  <a:cubicBezTo>
                    <a:pt x="9501" y="4351"/>
                    <a:pt x="9524" y="4401"/>
                    <a:pt x="9552" y="4400"/>
                  </a:cubicBezTo>
                  <a:cubicBezTo>
                    <a:pt x="9581" y="4400"/>
                    <a:pt x="9604" y="4348"/>
                    <a:pt x="9604" y="4286"/>
                  </a:cubicBezTo>
                  <a:cubicBezTo>
                    <a:pt x="9604" y="4223"/>
                    <a:pt x="9581" y="4173"/>
                    <a:pt x="9552" y="4174"/>
                  </a:cubicBezTo>
                  <a:close/>
                  <a:moveTo>
                    <a:pt x="9708" y="4174"/>
                  </a:moveTo>
                  <a:cubicBezTo>
                    <a:pt x="9680" y="4175"/>
                    <a:pt x="9657" y="4226"/>
                    <a:pt x="9657" y="4289"/>
                  </a:cubicBezTo>
                  <a:cubicBezTo>
                    <a:pt x="9658" y="4351"/>
                    <a:pt x="9680" y="4401"/>
                    <a:pt x="9709" y="4400"/>
                  </a:cubicBezTo>
                  <a:cubicBezTo>
                    <a:pt x="9737" y="4400"/>
                    <a:pt x="9760" y="4348"/>
                    <a:pt x="9760" y="4286"/>
                  </a:cubicBezTo>
                  <a:cubicBezTo>
                    <a:pt x="9760" y="4223"/>
                    <a:pt x="9736" y="4173"/>
                    <a:pt x="9708" y="4174"/>
                  </a:cubicBezTo>
                  <a:close/>
                  <a:moveTo>
                    <a:pt x="9845" y="4174"/>
                  </a:moveTo>
                  <a:cubicBezTo>
                    <a:pt x="9817" y="4175"/>
                    <a:pt x="9794" y="4226"/>
                    <a:pt x="9794" y="4289"/>
                  </a:cubicBezTo>
                  <a:cubicBezTo>
                    <a:pt x="9795" y="4351"/>
                    <a:pt x="9818" y="4401"/>
                    <a:pt x="9846" y="4400"/>
                  </a:cubicBezTo>
                  <a:cubicBezTo>
                    <a:pt x="9875" y="4400"/>
                    <a:pt x="9897" y="4348"/>
                    <a:pt x="9897" y="4286"/>
                  </a:cubicBezTo>
                  <a:cubicBezTo>
                    <a:pt x="9897" y="4223"/>
                    <a:pt x="9873" y="4173"/>
                    <a:pt x="9845" y="4174"/>
                  </a:cubicBezTo>
                  <a:close/>
                  <a:moveTo>
                    <a:pt x="10001" y="4174"/>
                  </a:moveTo>
                  <a:cubicBezTo>
                    <a:pt x="9973" y="4175"/>
                    <a:pt x="9950" y="4226"/>
                    <a:pt x="9951" y="4289"/>
                  </a:cubicBezTo>
                  <a:cubicBezTo>
                    <a:pt x="9951" y="4351"/>
                    <a:pt x="9974" y="4401"/>
                    <a:pt x="10003" y="4400"/>
                  </a:cubicBezTo>
                  <a:cubicBezTo>
                    <a:pt x="10031" y="4400"/>
                    <a:pt x="10054" y="4348"/>
                    <a:pt x="10053" y="4286"/>
                  </a:cubicBezTo>
                  <a:cubicBezTo>
                    <a:pt x="10053" y="4223"/>
                    <a:pt x="10029" y="4173"/>
                    <a:pt x="10001" y="4174"/>
                  </a:cubicBezTo>
                  <a:close/>
                  <a:moveTo>
                    <a:pt x="10138" y="4174"/>
                  </a:moveTo>
                  <a:cubicBezTo>
                    <a:pt x="10109" y="4175"/>
                    <a:pt x="10087" y="4226"/>
                    <a:pt x="10088" y="4289"/>
                  </a:cubicBezTo>
                  <a:cubicBezTo>
                    <a:pt x="10088" y="4351"/>
                    <a:pt x="10112" y="4401"/>
                    <a:pt x="10140" y="4400"/>
                  </a:cubicBezTo>
                  <a:cubicBezTo>
                    <a:pt x="10168" y="4400"/>
                    <a:pt x="10191" y="4348"/>
                    <a:pt x="10190" y="4286"/>
                  </a:cubicBezTo>
                  <a:cubicBezTo>
                    <a:pt x="10189" y="4223"/>
                    <a:pt x="10166" y="4173"/>
                    <a:pt x="10138" y="4174"/>
                  </a:cubicBezTo>
                  <a:close/>
                  <a:moveTo>
                    <a:pt x="10293" y="4174"/>
                  </a:moveTo>
                  <a:cubicBezTo>
                    <a:pt x="10265" y="4175"/>
                    <a:pt x="10243" y="4226"/>
                    <a:pt x="10244" y="4289"/>
                  </a:cubicBezTo>
                  <a:cubicBezTo>
                    <a:pt x="10245" y="4351"/>
                    <a:pt x="10268" y="4401"/>
                    <a:pt x="10297" y="4400"/>
                  </a:cubicBezTo>
                  <a:cubicBezTo>
                    <a:pt x="10325" y="4400"/>
                    <a:pt x="10348" y="4348"/>
                    <a:pt x="10347" y="4286"/>
                  </a:cubicBezTo>
                  <a:cubicBezTo>
                    <a:pt x="10346" y="4223"/>
                    <a:pt x="10322" y="4173"/>
                    <a:pt x="10293" y="4174"/>
                  </a:cubicBezTo>
                  <a:close/>
                  <a:moveTo>
                    <a:pt x="10430" y="4174"/>
                  </a:moveTo>
                  <a:cubicBezTo>
                    <a:pt x="10402" y="4175"/>
                    <a:pt x="10380" y="4226"/>
                    <a:pt x="10381" y="4289"/>
                  </a:cubicBezTo>
                  <a:cubicBezTo>
                    <a:pt x="10382" y="4351"/>
                    <a:pt x="10406" y="4401"/>
                    <a:pt x="10434" y="4400"/>
                  </a:cubicBezTo>
                  <a:cubicBezTo>
                    <a:pt x="10462" y="4400"/>
                    <a:pt x="10484" y="4348"/>
                    <a:pt x="10483" y="4286"/>
                  </a:cubicBezTo>
                  <a:cubicBezTo>
                    <a:pt x="10482" y="4223"/>
                    <a:pt x="10459" y="4173"/>
                    <a:pt x="10430" y="4174"/>
                  </a:cubicBezTo>
                  <a:close/>
                  <a:moveTo>
                    <a:pt x="10586" y="4174"/>
                  </a:moveTo>
                  <a:cubicBezTo>
                    <a:pt x="10558" y="4175"/>
                    <a:pt x="10536" y="4226"/>
                    <a:pt x="10537" y="4289"/>
                  </a:cubicBezTo>
                  <a:cubicBezTo>
                    <a:pt x="10538" y="4351"/>
                    <a:pt x="10562" y="4401"/>
                    <a:pt x="10590" y="4400"/>
                  </a:cubicBezTo>
                  <a:cubicBezTo>
                    <a:pt x="10619" y="4400"/>
                    <a:pt x="10641" y="4348"/>
                    <a:pt x="10640" y="4286"/>
                  </a:cubicBezTo>
                  <a:cubicBezTo>
                    <a:pt x="10639" y="4223"/>
                    <a:pt x="10614" y="4173"/>
                    <a:pt x="10586" y="4174"/>
                  </a:cubicBezTo>
                  <a:close/>
                  <a:moveTo>
                    <a:pt x="10723" y="4174"/>
                  </a:moveTo>
                  <a:cubicBezTo>
                    <a:pt x="10695" y="4175"/>
                    <a:pt x="10673" y="4226"/>
                    <a:pt x="10674" y="4289"/>
                  </a:cubicBezTo>
                  <a:cubicBezTo>
                    <a:pt x="10675" y="4351"/>
                    <a:pt x="10700" y="4401"/>
                    <a:pt x="10728" y="4400"/>
                  </a:cubicBezTo>
                  <a:cubicBezTo>
                    <a:pt x="10756" y="4400"/>
                    <a:pt x="10778" y="4350"/>
                    <a:pt x="10777" y="4287"/>
                  </a:cubicBezTo>
                  <a:cubicBezTo>
                    <a:pt x="10775" y="4225"/>
                    <a:pt x="10751" y="4173"/>
                    <a:pt x="10723" y="4174"/>
                  </a:cubicBezTo>
                  <a:close/>
                  <a:moveTo>
                    <a:pt x="10879" y="4174"/>
                  </a:moveTo>
                  <a:cubicBezTo>
                    <a:pt x="10851" y="4175"/>
                    <a:pt x="10829" y="4226"/>
                    <a:pt x="10830" y="4289"/>
                  </a:cubicBezTo>
                  <a:cubicBezTo>
                    <a:pt x="10832" y="4351"/>
                    <a:pt x="10856" y="4401"/>
                    <a:pt x="10884" y="4400"/>
                  </a:cubicBezTo>
                  <a:cubicBezTo>
                    <a:pt x="10913" y="4400"/>
                    <a:pt x="10935" y="4350"/>
                    <a:pt x="10933" y="4287"/>
                  </a:cubicBezTo>
                  <a:cubicBezTo>
                    <a:pt x="10932" y="4225"/>
                    <a:pt x="10908" y="4173"/>
                    <a:pt x="10879" y="4174"/>
                  </a:cubicBezTo>
                  <a:close/>
                  <a:moveTo>
                    <a:pt x="11016" y="4174"/>
                  </a:moveTo>
                  <a:cubicBezTo>
                    <a:pt x="10987" y="4175"/>
                    <a:pt x="10966" y="4226"/>
                    <a:pt x="10967" y="4289"/>
                  </a:cubicBezTo>
                  <a:cubicBezTo>
                    <a:pt x="10969" y="4351"/>
                    <a:pt x="10993" y="4401"/>
                    <a:pt x="11022" y="4400"/>
                  </a:cubicBezTo>
                  <a:cubicBezTo>
                    <a:pt x="11050" y="4400"/>
                    <a:pt x="11072" y="4350"/>
                    <a:pt x="11070" y="4287"/>
                  </a:cubicBezTo>
                  <a:cubicBezTo>
                    <a:pt x="11068" y="4225"/>
                    <a:pt x="11044" y="4173"/>
                    <a:pt x="11016" y="4174"/>
                  </a:cubicBezTo>
                  <a:close/>
                  <a:moveTo>
                    <a:pt x="11172" y="4174"/>
                  </a:moveTo>
                  <a:cubicBezTo>
                    <a:pt x="11144" y="4175"/>
                    <a:pt x="11122" y="4226"/>
                    <a:pt x="11124" y="4289"/>
                  </a:cubicBezTo>
                  <a:cubicBezTo>
                    <a:pt x="11125" y="4351"/>
                    <a:pt x="11150" y="4401"/>
                    <a:pt x="11178" y="4400"/>
                  </a:cubicBezTo>
                  <a:cubicBezTo>
                    <a:pt x="11206" y="4400"/>
                    <a:pt x="11228" y="4350"/>
                    <a:pt x="11226" y="4287"/>
                  </a:cubicBezTo>
                  <a:cubicBezTo>
                    <a:pt x="11225" y="4225"/>
                    <a:pt x="11200" y="4173"/>
                    <a:pt x="11172" y="4174"/>
                  </a:cubicBezTo>
                  <a:close/>
                  <a:moveTo>
                    <a:pt x="11308" y="4174"/>
                  </a:moveTo>
                  <a:cubicBezTo>
                    <a:pt x="11280" y="4175"/>
                    <a:pt x="11259" y="4226"/>
                    <a:pt x="11261" y="4289"/>
                  </a:cubicBezTo>
                  <a:cubicBezTo>
                    <a:pt x="11262" y="4351"/>
                    <a:pt x="11287" y="4401"/>
                    <a:pt x="11316" y="4400"/>
                  </a:cubicBezTo>
                  <a:cubicBezTo>
                    <a:pt x="11344" y="4400"/>
                    <a:pt x="11365" y="4350"/>
                    <a:pt x="11363" y="4287"/>
                  </a:cubicBezTo>
                  <a:cubicBezTo>
                    <a:pt x="11361" y="4225"/>
                    <a:pt x="11336" y="4173"/>
                    <a:pt x="11308" y="4174"/>
                  </a:cubicBezTo>
                  <a:close/>
                  <a:moveTo>
                    <a:pt x="11465" y="4174"/>
                  </a:moveTo>
                  <a:cubicBezTo>
                    <a:pt x="11436" y="4175"/>
                    <a:pt x="11415" y="4226"/>
                    <a:pt x="11417" y="4289"/>
                  </a:cubicBezTo>
                  <a:cubicBezTo>
                    <a:pt x="11419" y="4351"/>
                    <a:pt x="11444" y="4401"/>
                    <a:pt x="11472" y="4400"/>
                  </a:cubicBezTo>
                  <a:cubicBezTo>
                    <a:pt x="11500" y="4400"/>
                    <a:pt x="11522" y="4350"/>
                    <a:pt x="11520" y="4287"/>
                  </a:cubicBezTo>
                  <a:cubicBezTo>
                    <a:pt x="11517" y="4225"/>
                    <a:pt x="11493" y="4173"/>
                    <a:pt x="11465" y="4174"/>
                  </a:cubicBezTo>
                  <a:close/>
                  <a:moveTo>
                    <a:pt x="8089" y="4224"/>
                  </a:moveTo>
                  <a:cubicBezTo>
                    <a:pt x="8061" y="4225"/>
                    <a:pt x="8036" y="4277"/>
                    <a:pt x="8035" y="4339"/>
                  </a:cubicBezTo>
                  <a:cubicBezTo>
                    <a:pt x="8033" y="4401"/>
                    <a:pt x="8055" y="4451"/>
                    <a:pt x="8083" y="4451"/>
                  </a:cubicBezTo>
                  <a:cubicBezTo>
                    <a:pt x="8111" y="4450"/>
                    <a:pt x="8136" y="4398"/>
                    <a:pt x="8137" y="4336"/>
                  </a:cubicBezTo>
                  <a:cubicBezTo>
                    <a:pt x="8139" y="4273"/>
                    <a:pt x="8117" y="4224"/>
                    <a:pt x="8089" y="4224"/>
                  </a:cubicBezTo>
                  <a:close/>
                  <a:moveTo>
                    <a:pt x="8382" y="4224"/>
                  </a:moveTo>
                  <a:cubicBezTo>
                    <a:pt x="8354" y="4225"/>
                    <a:pt x="8329" y="4277"/>
                    <a:pt x="8328" y="4339"/>
                  </a:cubicBezTo>
                  <a:cubicBezTo>
                    <a:pt x="8327" y="4401"/>
                    <a:pt x="8349" y="4451"/>
                    <a:pt x="8377" y="4451"/>
                  </a:cubicBezTo>
                  <a:cubicBezTo>
                    <a:pt x="8405" y="4450"/>
                    <a:pt x="8430" y="4398"/>
                    <a:pt x="8431" y="4336"/>
                  </a:cubicBezTo>
                  <a:cubicBezTo>
                    <a:pt x="8432" y="4273"/>
                    <a:pt x="8410" y="4224"/>
                    <a:pt x="8382" y="4224"/>
                  </a:cubicBezTo>
                  <a:close/>
                  <a:moveTo>
                    <a:pt x="2842" y="4275"/>
                  </a:moveTo>
                  <a:cubicBezTo>
                    <a:pt x="2814" y="4275"/>
                    <a:pt x="2785" y="4326"/>
                    <a:pt x="2778" y="4388"/>
                  </a:cubicBezTo>
                  <a:cubicBezTo>
                    <a:pt x="2770" y="4450"/>
                    <a:pt x="2787" y="4500"/>
                    <a:pt x="2816" y="4499"/>
                  </a:cubicBezTo>
                  <a:cubicBezTo>
                    <a:pt x="2844" y="4499"/>
                    <a:pt x="2873" y="4448"/>
                    <a:pt x="2880" y="4386"/>
                  </a:cubicBezTo>
                  <a:cubicBezTo>
                    <a:pt x="2887" y="4324"/>
                    <a:pt x="2870" y="4274"/>
                    <a:pt x="2842" y="4275"/>
                  </a:cubicBezTo>
                  <a:close/>
                  <a:moveTo>
                    <a:pt x="2998" y="4275"/>
                  </a:moveTo>
                  <a:cubicBezTo>
                    <a:pt x="2969" y="4275"/>
                    <a:pt x="2941" y="4326"/>
                    <a:pt x="2934" y="4388"/>
                  </a:cubicBezTo>
                  <a:cubicBezTo>
                    <a:pt x="2927" y="4450"/>
                    <a:pt x="2944" y="4500"/>
                    <a:pt x="2973" y="4499"/>
                  </a:cubicBezTo>
                  <a:cubicBezTo>
                    <a:pt x="3001" y="4499"/>
                    <a:pt x="3029" y="4448"/>
                    <a:pt x="3036" y="4386"/>
                  </a:cubicBezTo>
                  <a:cubicBezTo>
                    <a:pt x="3043" y="4324"/>
                    <a:pt x="3026" y="4274"/>
                    <a:pt x="2998" y="4275"/>
                  </a:cubicBezTo>
                  <a:close/>
                  <a:moveTo>
                    <a:pt x="3134" y="4275"/>
                  </a:moveTo>
                  <a:cubicBezTo>
                    <a:pt x="3106" y="4275"/>
                    <a:pt x="3077" y="4326"/>
                    <a:pt x="3070" y="4388"/>
                  </a:cubicBezTo>
                  <a:cubicBezTo>
                    <a:pt x="3063" y="4450"/>
                    <a:pt x="3081" y="4500"/>
                    <a:pt x="3109" y="4499"/>
                  </a:cubicBezTo>
                  <a:cubicBezTo>
                    <a:pt x="3138" y="4499"/>
                    <a:pt x="3166" y="4448"/>
                    <a:pt x="3173" y="4386"/>
                  </a:cubicBezTo>
                  <a:cubicBezTo>
                    <a:pt x="3180" y="4324"/>
                    <a:pt x="3162" y="4274"/>
                    <a:pt x="3134" y="4275"/>
                  </a:cubicBezTo>
                  <a:close/>
                  <a:moveTo>
                    <a:pt x="3290" y="4275"/>
                  </a:moveTo>
                  <a:cubicBezTo>
                    <a:pt x="3262" y="4275"/>
                    <a:pt x="3233" y="4326"/>
                    <a:pt x="3227" y="4388"/>
                  </a:cubicBezTo>
                  <a:cubicBezTo>
                    <a:pt x="3220" y="4450"/>
                    <a:pt x="3237" y="4500"/>
                    <a:pt x="3266" y="4499"/>
                  </a:cubicBezTo>
                  <a:cubicBezTo>
                    <a:pt x="3294" y="4499"/>
                    <a:pt x="3323" y="4448"/>
                    <a:pt x="3329" y="4386"/>
                  </a:cubicBezTo>
                  <a:cubicBezTo>
                    <a:pt x="3336" y="4324"/>
                    <a:pt x="3318" y="4274"/>
                    <a:pt x="3290" y="4275"/>
                  </a:cubicBezTo>
                  <a:close/>
                  <a:moveTo>
                    <a:pt x="3426" y="4275"/>
                  </a:moveTo>
                  <a:cubicBezTo>
                    <a:pt x="3398" y="4275"/>
                    <a:pt x="3370" y="4326"/>
                    <a:pt x="3364" y="4388"/>
                  </a:cubicBezTo>
                  <a:cubicBezTo>
                    <a:pt x="3357" y="4450"/>
                    <a:pt x="3375" y="4500"/>
                    <a:pt x="3403" y="4499"/>
                  </a:cubicBezTo>
                  <a:cubicBezTo>
                    <a:pt x="3432" y="4499"/>
                    <a:pt x="3460" y="4448"/>
                    <a:pt x="3466" y="4386"/>
                  </a:cubicBezTo>
                  <a:cubicBezTo>
                    <a:pt x="3473" y="4324"/>
                    <a:pt x="3455" y="4274"/>
                    <a:pt x="3426" y="4275"/>
                  </a:cubicBezTo>
                  <a:close/>
                  <a:moveTo>
                    <a:pt x="3563" y="4275"/>
                  </a:moveTo>
                  <a:cubicBezTo>
                    <a:pt x="3535" y="4275"/>
                    <a:pt x="3507" y="4326"/>
                    <a:pt x="3500" y="4388"/>
                  </a:cubicBezTo>
                  <a:cubicBezTo>
                    <a:pt x="3494" y="4450"/>
                    <a:pt x="3512" y="4500"/>
                    <a:pt x="3540" y="4499"/>
                  </a:cubicBezTo>
                  <a:cubicBezTo>
                    <a:pt x="3568" y="4499"/>
                    <a:pt x="3597" y="4448"/>
                    <a:pt x="3603" y="4386"/>
                  </a:cubicBezTo>
                  <a:cubicBezTo>
                    <a:pt x="3609" y="4324"/>
                    <a:pt x="3592" y="4274"/>
                    <a:pt x="3563" y="4275"/>
                  </a:cubicBezTo>
                  <a:close/>
                  <a:moveTo>
                    <a:pt x="3719" y="4275"/>
                  </a:moveTo>
                  <a:cubicBezTo>
                    <a:pt x="3691" y="4275"/>
                    <a:pt x="3663" y="4326"/>
                    <a:pt x="3657" y="4388"/>
                  </a:cubicBezTo>
                  <a:cubicBezTo>
                    <a:pt x="3650" y="4450"/>
                    <a:pt x="3668" y="4500"/>
                    <a:pt x="3696" y="4499"/>
                  </a:cubicBezTo>
                  <a:cubicBezTo>
                    <a:pt x="3725" y="4499"/>
                    <a:pt x="3753" y="4448"/>
                    <a:pt x="3759" y="4386"/>
                  </a:cubicBezTo>
                  <a:cubicBezTo>
                    <a:pt x="3766" y="4324"/>
                    <a:pt x="3747" y="4274"/>
                    <a:pt x="3719" y="4275"/>
                  </a:cubicBezTo>
                  <a:close/>
                  <a:moveTo>
                    <a:pt x="4149" y="4275"/>
                  </a:moveTo>
                  <a:cubicBezTo>
                    <a:pt x="4120" y="4275"/>
                    <a:pt x="4093" y="4326"/>
                    <a:pt x="4087" y="4388"/>
                  </a:cubicBezTo>
                  <a:cubicBezTo>
                    <a:pt x="4081" y="4450"/>
                    <a:pt x="4099" y="4500"/>
                    <a:pt x="4128" y="4499"/>
                  </a:cubicBezTo>
                  <a:cubicBezTo>
                    <a:pt x="4156" y="4499"/>
                    <a:pt x="4183" y="4448"/>
                    <a:pt x="4189" y="4386"/>
                  </a:cubicBezTo>
                  <a:cubicBezTo>
                    <a:pt x="4195" y="4324"/>
                    <a:pt x="4177" y="4274"/>
                    <a:pt x="4149" y="4275"/>
                  </a:cubicBezTo>
                  <a:close/>
                  <a:moveTo>
                    <a:pt x="4304" y="4275"/>
                  </a:moveTo>
                  <a:cubicBezTo>
                    <a:pt x="4276" y="4275"/>
                    <a:pt x="4249" y="4326"/>
                    <a:pt x="4243" y="4388"/>
                  </a:cubicBezTo>
                  <a:cubicBezTo>
                    <a:pt x="4238" y="4450"/>
                    <a:pt x="4256" y="4500"/>
                    <a:pt x="4284" y="4499"/>
                  </a:cubicBezTo>
                  <a:cubicBezTo>
                    <a:pt x="4313" y="4499"/>
                    <a:pt x="4340" y="4448"/>
                    <a:pt x="4345" y="4386"/>
                  </a:cubicBezTo>
                  <a:cubicBezTo>
                    <a:pt x="4351" y="4324"/>
                    <a:pt x="4333" y="4274"/>
                    <a:pt x="4304" y="4275"/>
                  </a:cubicBezTo>
                  <a:close/>
                  <a:moveTo>
                    <a:pt x="4441" y="4275"/>
                  </a:moveTo>
                  <a:cubicBezTo>
                    <a:pt x="4413" y="4275"/>
                    <a:pt x="4386" y="4326"/>
                    <a:pt x="4380" y="4388"/>
                  </a:cubicBezTo>
                  <a:cubicBezTo>
                    <a:pt x="4375" y="4450"/>
                    <a:pt x="4393" y="4500"/>
                    <a:pt x="4421" y="4499"/>
                  </a:cubicBezTo>
                  <a:cubicBezTo>
                    <a:pt x="4449" y="4499"/>
                    <a:pt x="4477" y="4448"/>
                    <a:pt x="4482" y="4386"/>
                  </a:cubicBezTo>
                  <a:cubicBezTo>
                    <a:pt x="4488" y="4324"/>
                    <a:pt x="4469" y="4274"/>
                    <a:pt x="4441" y="4275"/>
                  </a:cubicBezTo>
                  <a:close/>
                  <a:moveTo>
                    <a:pt x="4597" y="4275"/>
                  </a:moveTo>
                  <a:cubicBezTo>
                    <a:pt x="4569" y="4275"/>
                    <a:pt x="4542" y="4326"/>
                    <a:pt x="4537" y="4388"/>
                  </a:cubicBezTo>
                  <a:cubicBezTo>
                    <a:pt x="4531" y="4450"/>
                    <a:pt x="4550" y="4500"/>
                    <a:pt x="4578" y="4499"/>
                  </a:cubicBezTo>
                  <a:cubicBezTo>
                    <a:pt x="4606" y="4499"/>
                    <a:pt x="4633" y="4448"/>
                    <a:pt x="4639" y="4386"/>
                  </a:cubicBezTo>
                  <a:cubicBezTo>
                    <a:pt x="4644" y="4324"/>
                    <a:pt x="4625" y="4274"/>
                    <a:pt x="4597" y="4275"/>
                  </a:cubicBezTo>
                  <a:close/>
                  <a:moveTo>
                    <a:pt x="4733" y="4275"/>
                  </a:moveTo>
                  <a:cubicBezTo>
                    <a:pt x="4705" y="4275"/>
                    <a:pt x="4678" y="4326"/>
                    <a:pt x="4673" y="4388"/>
                  </a:cubicBezTo>
                  <a:cubicBezTo>
                    <a:pt x="4668" y="4450"/>
                    <a:pt x="4687" y="4500"/>
                    <a:pt x="4715" y="4499"/>
                  </a:cubicBezTo>
                  <a:cubicBezTo>
                    <a:pt x="4743" y="4499"/>
                    <a:pt x="4770" y="4448"/>
                    <a:pt x="4775" y="4386"/>
                  </a:cubicBezTo>
                  <a:cubicBezTo>
                    <a:pt x="4780" y="4324"/>
                    <a:pt x="4762" y="4274"/>
                    <a:pt x="4733" y="4275"/>
                  </a:cubicBezTo>
                  <a:close/>
                  <a:moveTo>
                    <a:pt x="4890" y="4275"/>
                  </a:moveTo>
                  <a:cubicBezTo>
                    <a:pt x="4861" y="4275"/>
                    <a:pt x="4834" y="4326"/>
                    <a:pt x="4829" y="4388"/>
                  </a:cubicBezTo>
                  <a:cubicBezTo>
                    <a:pt x="4824" y="4450"/>
                    <a:pt x="4843" y="4500"/>
                    <a:pt x="4871" y="4499"/>
                  </a:cubicBezTo>
                  <a:cubicBezTo>
                    <a:pt x="4900" y="4499"/>
                    <a:pt x="4927" y="4448"/>
                    <a:pt x="4932" y="4386"/>
                  </a:cubicBezTo>
                  <a:cubicBezTo>
                    <a:pt x="4937" y="4324"/>
                    <a:pt x="4918" y="4274"/>
                    <a:pt x="4890" y="4275"/>
                  </a:cubicBezTo>
                  <a:close/>
                  <a:moveTo>
                    <a:pt x="5026" y="4275"/>
                  </a:moveTo>
                  <a:cubicBezTo>
                    <a:pt x="4998" y="4275"/>
                    <a:pt x="4971" y="4326"/>
                    <a:pt x="4966" y="4388"/>
                  </a:cubicBezTo>
                  <a:cubicBezTo>
                    <a:pt x="4961" y="4450"/>
                    <a:pt x="4980" y="4500"/>
                    <a:pt x="5009" y="4499"/>
                  </a:cubicBezTo>
                  <a:cubicBezTo>
                    <a:pt x="5037" y="4499"/>
                    <a:pt x="5064" y="4448"/>
                    <a:pt x="5069" y="4386"/>
                  </a:cubicBezTo>
                  <a:cubicBezTo>
                    <a:pt x="5073" y="4324"/>
                    <a:pt x="5054" y="4274"/>
                    <a:pt x="5026" y="4275"/>
                  </a:cubicBezTo>
                  <a:close/>
                  <a:moveTo>
                    <a:pt x="5182" y="4275"/>
                  </a:moveTo>
                  <a:cubicBezTo>
                    <a:pt x="5154" y="4275"/>
                    <a:pt x="5127" y="4325"/>
                    <a:pt x="5122" y="4388"/>
                  </a:cubicBezTo>
                  <a:cubicBezTo>
                    <a:pt x="5118" y="4450"/>
                    <a:pt x="5137" y="4500"/>
                    <a:pt x="5165" y="4499"/>
                  </a:cubicBezTo>
                  <a:cubicBezTo>
                    <a:pt x="5194" y="4499"/>
                    <a:pt x="5220" y="4448"/>
                    <a:pt x="5225" y="4386"/>
                  </a:cubicBezTo>
                  <a:cubicBezTo>
                    <a:pt x="5230" y="4324"/>
                    <a:pt x="5211" y="4274"/>
                    <a:pt x="5182" y="4275"/>
                  </a:cubicBezTo>
                  <a:close/>
                  <a:moveTo>
                    <a:pt x="5319" y="4275"/>
                  </a:moveTo>
                  <a:cubicBezTo>
                    <a:pt x="5290" y="4275"/>
                    <a:pt x="5264" y="4326"/>
                    <a:pt x="5259" y="4388"/>
                  </a:cubicBezTo>
                  <a:cubicBezTo>
                    <a:pt x="5255" y="4450"/>
                    <a:pt x="5274" y="4500"/>
                    <a:pt x="5303" y="4499"/>
                  </a:cubicBezTo>
                  <a:cubicBezTo>
                    <a:pt x="5331" y="4499"/>
                    <a:pt x="5357" y="4448"/>
                    <a:pt x="5362" y="4386"/>
                  </a:cubicBezTo>
                  <a:cubicBezTo>
                    <a:pt x="5366" y="4324"/>
                    <a:pt x="5347" y="4274"/>
                    <a:pt x="5319" y="4275"/>
                  </a:cubicBezTo>
                  <a:close/>
                  <a:moveTo>
                    <a:pt x="1242" y="4325"/>
                  </a:moveTo>
                  <a:cubicBezTo>
                    <a:pt x="1214" y="4325"/>
                    <a:pt x="1184" y="4376"/>
                    <a:pt x="1175" y="4438"/>
                  </a:cubicBezTo>
                  <a:cubicBezTo>
                    <a:pt x="1166" y="4500"/>
                    <a:pt x="1182" y="4550"/>
                    <a:pt x="1211" y="4550"/>
                  </a:cubicBezTo>
                  <a:cubicBezTo>
                    <a:pt x="1239" y="4549"/>
                    <a:pt x="1269" y="4499"/>
                    <a:pt x="1278" y="4436"/>
                  </a:cubicBezTo>
                  <a:cubicBezTo>
                    <a:pt x="1287" y="4375"/>
                    <a:pt x="1271" y="4324"/>
                    <a:pt x="1242" y="4325"/>
                  </a:cubicBezTo>
                  <a:close/>
                  <a:moveTo>
                    <a:pt x="1379" y="4325"/>
                  </a:moveTo>
                  <a:cubicBezTo>
                    <a:pt x="1351" y="4325"/>
                    <a:pt x="1321" y="4376"/>
                    <a:pt x="1312" y="4438"/>
                  </a:cubicBezTo>
                  <a:cubicBezTo>
                    <a:pt x="1303" y="4500"/>
                    <a:pt x="1319" y="4550"/>
                    <a:pt x="1347" y="4550"/>
                  </a:cubicBezTo>
                  <a:cubicBezTo>
                    <a:pt x="1376" y="4549"/>
                    <a:pt x="1406" y="4499"/>
                    <a:pt x="1415" y="4436"/>
                  </a:cubicBezTo>
                  <a:cubicBezTo>
                    <a:pt x="1423" y="4375"/>
                    <a:pt x="1407" y="4324"/>
                    <a:pt x="1379" y="4325"/>
                  </a:cubicBezTo>
                  <a:close/>
                  <a:moveTo>
                    <a:pt x="1535" y="4325"/>
                  </a:moveTo>
                  <a:cubicBezTo>
                    <a:pt x="1507" y="4325"/>
                    <a:pt x="1477" y="4376"/>
                    <a:pt x="1468" y="4438"/>
                  </a:cubicBezTo>
                  <a:cubicBezTo>
                    <a:pt x="1460" y="4500"/>
                    <a:pt x="1476" y="4550"/>
                    <a:pt x="1504" y="4550"/>
                  </a:cubicBezTo>
                  <a:cubicBezTo>
                    <a:pt x="1532" y="4549"/>
                    <a:pt x="1562" y="4498"/>
                    <a:pt x="1570" y="4436"/>
                  </a:cubicBezTo>
                  <a:cubicBezTo>
                    <a:pt x="1579" y="4375"/>
                    <a:pt x="1563" y="4324"/>
                    <a:pt x="1535" y="4325"/>
                  </a:cubicBezTo>
                  <a:close/>
                  <a:moveTo>
                    <a:pt x="1671" y="4325"/>
                  </a:moveTo>
                  <a:cubicBezTo>
                    <a:pt x="1643" y="4325"/>
                    <a:pt x="1614" y="4376"/>
                    <a:pt x="1605" y="4438"/>
                  </a:cubicBezTo>
                  <a:cubicBezTo>
                    <a:pt x="1597" y="4500"/>
                    <a:pt x="1613" y="4550"/>
                    <a:pt x="1641" y="4550"/>
                  </a:cubicBezTo>
                  <a:cubicBezTo>
                    <a:pt x="1670" y="4549"/>
                    <a:pt x="1699" y="4499"/>
                    <a:pt x="1707" y="4436"/>
                  </a:cubicBezTo>
                  <a:cubicBezTo>
                    <a:pt x="1716" y="4375"/>
                    <a:pt x="1699" y="4324"/>
                    <a:pt x="1671" y="4325"/>
                  </a:cubicBezTo>
                  <a:close/>
                  <a:moveTo>
                    <a:pt x="1828" y="4325"/>
                  </a:moveTo>
                  <a:cubicBezTo>
                    <a:pt x="1799" y="4325"/>
                    <a:pt x="1770" y="4376"/>
                    <a:pt x="1762" y="4438"/>
                  </a:cubicBezTo>
                  <a:cubicBezTo>
                    <a:pt x="1753" y="4500"/>
                    <a:pt x="1769" y="4550"/>
                    <a:pt x="1798" y="4550"/>
                  </a:cubicBezTo>
                  <a:cubicBezTo>
                    <a:pt x="1826" y="4549"/>
                    <a:pt x="1855" y="4499"/>
                    <a:pt x="1864" y="4436"/>
                  </a:cubicBezTo>
                  <a:cubicBezTo>
                    <a:pt x="1872" y="4375"/>
                    <a:pt x="1856" y="4324"/>
                    <a:pt x="1828" y="4325"/>
                  </a:cubicBezTo>
                  <a:close/>
                  <a:moveTo>
                    <a:pt x="1964" y="4325"/>
                  </a:moveTo>
                  <a:cubicBezTo>
                    <a:pt x="1936" y="4325"/>
                    <a:pt x="1906" y="4376"/>
                    <a:pt x="1898" y="4438"/>
                  </a:cubicBezTo>
                  <a:cubicBezTo>
                    <a:pt x="1890" y="4500"/>
                    <a:pt x="1906" y="4550"/>
                    <a:pt x="1935" y="4550"/>
                  </a:cubicBezTo>
                  <a:cubicBezTo>
                    <a:pt x="1963" y="4549"/>
                    <a:pt x="1992" y="4499"/>
                    <a:pt x="2001" y="4436"/>
                  </a:cubicBezTo>
                  <a:cubicBezTo>
                    <a:pt x="2009" y="4375"/>
                    <a:pt x="1992" y="4324"/>
                    <a:pt x="1964" y="4325"/>
                  </a:cubicBezTo>
                  <a:close/>
                  <a:moveTo>
                    <a:pt x="2120" y="4325"/>
                  </a:moveTo>
                  <a:cubicBezTo>
                    <a:pt x="2092" y="4325"/>
                    <a:pt x="2062" y="4376"/>
                    <a:pt x="2054" y="4438"/>
                  </a:cubicBezTo>
                  <a:cubicBezTo>
                    <a:pt x="2046" y="4500"/>
                    <a:pt x="2063" y="4550"/>
                    <a:pt x="2092" y="4550"/>
                  </a:cubicBezTo>
                  <a:cubicBezTo>
                    <a:pt x="2120" y="4549"/>
                    <a:pt x="2149" y="4499"/>
                    <a:pt x="2157" y="4436"/>
                  </a:cubicBezTo>
                  <a:cubicBezTo>
                    <a:pt x="2165" y="4375"/>
                    <a:pt x="2148" y="4324"/>
                    <a:pt x="2120" y="4325"/>
                  </a:cubicBezTo>
                  <a:close/>
                  <a:moveTo>
                    <a:pt x="2256" y="4325"/>
                  </a:moveTo>
                  <a:cubicBezTo>
                    <a:pt x="2228" y="4325"/>
                    <a:pt x="2199" y="4376"/>
                    <a:pt x="2191" y="4438"/>
                  </a:cubicBezTo>
                  <a:cubicBezTo>
                    <a:pt x="2183" y="4500"/>
                    <a:pt x="2200" y="4550"/>
                    <a:pt x="2228" y="4550"/>
                  </a:cubicBezTo>
                  <a:cubicBezTo>
                    <a:pt x="2257" y="4549"/>
                    <a:pt x="2286" y="4499"/>
                    <a:pt x="2294" y="4436"/>
                  </a:cubicBezTo>
                  <a:cubicBezTo>
                    <a:pt x="2301" y="4374"/>
                    <a:pt x="2285" y="4324"/>
                    <a:pt x="2256" y="4325"/>
                  </a:cubicBezTo>
                  <a:close/>
                  <a:moveTo>
                    <a:pt x="2412" y="4325"/>
                  </a:moveTo>
                  <a:cubicBezTo>
                    <a:pt x="2384" y="4325"/>
                    <a:pt x="2355" y="4376"/>
                    <a:pt x="2348" y="4438"/>
                  </a:cubicBezTo>
                  <a:cubicBezTo>
                    <a:pt x="2340" y="4500"/>
                    <a:pt x="2356" y="4550"/>
                    <a:pt x="2385" y="4550"/>
                  </a:cubicBezTo>
                  <a:cubicBezTo>
                    <a:pt x="2413" y="4549"/>
                    <a:pt x="2443" y="4499"/>
                    <a:pt x="2450" y="4436"/>
                  </a:cubicBezTo>
                  <a:cubicBezTo>
                    <a:pt x="2458" y="4374"/>
                    <a:pt x="2441" y="4324"/>
                    <a:pt x="2412" y="4325"/>
                  </a:cubicBezTo>
                  <a:close/>
                  <a:moveTo>
                    <a:pt x="2549" y="4325"/>
                  </a:moveTo>
                  <a:cubicBezTo>
                    <a:pt x="2521" y="4325"/>
                    <a:pt x="2492" y="4376"/>
                    <a:pt x="2484" y="4438"/>
                  </a:cubicBezTo>
                  <a:cubicBezTo>
                    <a:pt x="2477" y="4500"/>
                    <a:pt x="2494" y="4550"/>
                    <a:pt x="2522" y="4550"/>
                  </a:cubicBezTo>
                  <a:cubicBezTo>
                    <a:pt x="2551" y="4549"/>
                    <a:pt x="2580" y="4499"/>
                    <a:pt x="2587" y="4436"/>
                  </a:cubicBezTo>
                  <a:cubicBezTo>
                    <a:pt x="2594" y="4374"/>
                    <a:pt x="2577" y="4324"/>
                    <a:pt x="2549" y="4325"/>
                  </a:cubicBezTo>
                  <a:close/>
                  <a:moveTo>
                    <a:pt x="2705" y="4325"/>
                  </a:moveTo>
                  <a:cubicBezTo>
                    <a:pt x="2677" y="4325"/>
                    <a:pt x="2648" y="4376"/>
                    <a:pt x="2641" y="4438"/>
                  </a:cubicBezTo>
                  <a:cubicBezTo>
                    <a:pt x="2633" y="4500"/>
                    <a:pt x="2650" y="4550"/>
                    <a:pt x="2679" y="4550"/>
                  </a:cubicBezTo>
                  <a:cubicBezTo>
                    <a:pt x="2707" y="4549"/>
                    <a:pt x="2736" y="4499"/>
                    <a:pt x="2743" y="4436"/>
                  </a:cubicBezTo>
                  <a:cubicBezTo>
                    <a:pt x="2750" y="4374"/>
                    <a:pt x="2733" y="4324"/>
                    <a:pt x="2705" y="4325"/>
                  </a:cubicBezTo>
                  <a:close/>
                  <a:moveTo>
                    <a:pt x="17047" y="4325"/>
                  </a:moveTo>
                  <a:cubicBezTo>
                    <a:pt x="17019" y="4325"/>
                    <a:pt x="17002" y="4377"/>
                    <a:pt x="17010" y="4440"/>
                  </a:cubicBezTo>
                  <a:cubicBezTo>
                    <a:pt x="17018" y="4503"/>
                    <a:pt x="17048" y="4553"/>
                    <a:pt x="17076" y="4553"/>
                  </a:cubicBezTo>
                  <a:cubicBezTo>
                    <a:pt x="17105" y="4552"/>
                    <a:pt x="17121" y="4501"/>
                    <a:pt x="17113" y="4438"/>
                  </a:cubicBezTo>
                  <a:cubicBezTo>
                    <a:pt x="17105" y="4375"/>
                    <a:pt x="17076" y="4324"/>
                    <a:pt x="17047" y="4325"/>
                  </a:cubicBezTo>
                  <a:close/>
                  <a:moveTo>
                    <a:pt x="15134" y="4375"/>
                  </a:moveTo>
                  <a:cubicBezTo>
                    <a:pt x="15106" y="4376"/>
                    <a:pt x="15088" y="4427"/>
                    <a:pt x="15094" y="4490"/>
                  </a:cubicBezTo>
                  <a:cubicBezTo>
                    <a:pt x="15100" y="4553"/>
                    <a:pt x="15128" y="4604"/>
                    <a:pt x="15156" y="4603"/>
                  </a:cubicBezTo>
                  <a:cubicBezTo>
                    <a:pt x="15184" y="4603"/>
                    <a:pt x="15202" y="4551"/>
                    <a:pt x="15196" y="4488"/>
                  </a:cubicBezTo>
                  <a:cubicBezTo>
                    <a:pt x="15190" y="4425"/>
                    <a:pt x="15162" y="4375"/>
                    <a:pt x="15134" y="4375"/>
                  </a:cubicBezTo>
                  <a:close/>
                  <a:moveTo>
                    <a:pt x="15290" y="4375"/>
                  </a:moveTo>
                  <a:cubicBezTo>
                    <a:pt x="15262" y="4376"/>
                    <a:pt x="15244" y="4427"/>
                    <a:pt x="15250" y="4490"/>
                  </a:cubicBezTo>
                  <a:cubicBezTo>
                    <a:pt x="15256" y="4553"/>
                    <a:pt x="15284" y="4604"/>
                    <a:pt x="15313" y="4603"/>
                  </a:cubicBezTo>
                  <a:cubicBezTo>
                    <a:pt x="15341" y="4603"/>
                    <a:pt x="15360" y="4551"/>
                    <a:pt x="15353" y="4488"/>
                  </a:cubicBezTo>
                  <a:cubicBezTo>
                    <a:pt x="15347" y="4425"/>
                    <a:pt x="15319" y="4375"/>
                    <a:pt x="15290" y="4375"/>
                  </a:cubicBezTo>
                  <a:close/>
                  <a:moveTo>
                    <a:pt x="15427" y="4375"/>
                  </a:moveTo>
                  <a:cubicBezTo>
                    <a:pt x="15398" y="4376"/>
                    <a:pt x="15381" y="4427"/>
                    <a:pt x="15387" y="4490"/>
                  </a:cubicBezTo>
                  <a:cubicBezTo>
                    <a:pt x="15393" y="4553"/>
                    <a:pt x="15421" y="4604"/>
                    <a:pt x="15450" y="4603"/>
                  </a:cubicBezTo>
                  <a:cubicBezTo>
                    <a:pt x="15478" y="4603"/>
                    <a:pt x="15497" y="4551"/>
                    <a:pt x="15490" y="4488"/>
                  </a:cubicBezTo>
                  <a:cubicBezTo>
                    <a:pt x="15484" y="4425"/>
                    <a:pt x="15455" y="4375"/>
                    <a:pt x="15427" y="4375"/>
                  </a:cubicBezTo>
                  <a:close/>
                  <a:moveTo>
                    <a:pt x="15583" y="4375"/>
                  </a:moveTo>
                  <a:cubicBezTo>
                    <a:pt x="15555" y="4376"/>
                    <a:pt x="15537" y="4427"/>
                    <a:pt x="15543" y="4490"/>
                  </a:cubicBezTo>
                  <a:cubicBezTo>
                    <a:pt x="15550" y="4553"/>
                    <a:pt x="15578" y="4604"/>
                    <a:pt x="15607" y="4603"/>
                  </a:cubicBezTo>
                  <a:cubicBezTo>
                    <a:pt x="15635" y="4603"/>
                    <a:pt x="15653" y="4551"/>
                    <a:pt x="15647" y="4488"/>
                  </a:cubicBezTo>
                  <a:cubicBezTo>
                    <a:pt x="15640" y="4425"/>
                    <a:pt x="15611" y="4375"/>
                    <a:pt x="15583" y="4375"/>
                  </a:cubicBezTo>
                  <a:close/>
                  <a:moveTo>
                    <a:pt x="15739" y="4375"/>
                  </a:moveTo>
                  <a:cubicBezTo>
                    <a:pt x="15711" y="4376"/>
                    <a:pt x="15693" y="4427"/>
                    <a:pt x="15700" y="4490"/>
                  </a:cubicBezTo>
                  <a:cubicBezTo>
                    <a:pt x="15706" y="4553"/>
                    <a:pt x="15735" y="4604"/>
                    <a:pt x="15763" y="4603"/>
                  </a:cubicBezTo>
                  <a:cubicBezTo>
                    <a:pt x="15792" y="4603"/>
                    <a:pt x="15810" y="4551"/>
                    <a:pt x="15803" y="4488"/>
                  </a:cubicBezTo>
                  <a:cubicBezTo>
                    <a:pt x="15796" y="4425"/>
                    <a:pt x="15768" y="4375"/>
                    <a:pt x="15739" y="4375"/>
                  </a:cubicBezTo>
                  <a:close/>
                  <a:moveTo>
                    <a:pt x="15876" y="4375"/>
                  </a:moveTo>
                  <a:cubicBezTo>
                    <a:pt x="15848" y="4376"/>
                    <a:pt x="15830" y="4427"/>
                    <a:pt x="15837" y="4490"/>
                  </a:cubicBezTo>
                  <a:cubicBezTo>
                    <a:pt x="15843" y="4553"/>
                    <a:pt x="15872" y="4604"/>
                    <a:pt x="15901" y="4603"/>
                  </a:cubicBezTo>
                  <a:cubicBezTo>
                    <a:pt x="15929" y="4603"/>
                    <a:pt x="15947" y="4551"/>
                    <a:pt x="15940" y="4488"/>
                  </a:cubicBezTo>
                  <a:cubicBezTo>
                    <a:pt x="15933" y="4425"/>
                    <a:pt x="15905" y="4375"/>
                    <a:pt x="15876" y="4375"/>
                  </a:cubicBezTo>
                  <a:close/>
                  <a:moveTo>
                    <a:pt x="16032" y="4375"/>
                  </a:moveTo>
                  <a:cubicBezTo>
                    <a:pt x="16004" y="4376"/>
                    <a:pt x="15986" y="4427"/>
                    <a:pt x="15993" y="4490"/>
                  </a:cubicBezTo>
                  <a:cubicBezTo>
                    <a:pt x="16000" y="4553"/>
                    <a:pt x="16029" y="4604"/>
                    <a:pt x="16057" y="4603"/>
                  </a:cubicBezTo>
                  <a:cubicBezTo>
                    <a:pt x="16086" y="4603"/>
                    <a:pt x="16103" y="4551"/>
                    <a:pt x="16096" y="4488"/>
                  </a:cubicBezTo>
                  <a:cubicBezTo>
                    <a:pt x="16089" y="4425"/>
                    <a:pt x="16060" y="4375"/>
                    <a:pt x="16032" y="4375"/>
                  </a:cubicBezTo>
                  <a:close/>
                  <a:moveTo>
                    <a:pt x="16169" y="4375"/>
                  </a:moveTo>
                  <a:cubicBezTo>
                    <a:pt x="16140" y="4376"/>
                    <a:pt x="16123" y="4427"/>
                    <a:pt x="16130" y="4490"/>
                  </a:cubicBezTo>
                  <a:cubicBezTo>
                    <a:pt x="16137" y="4553"/>
                    <a:pt x="16166" y="4604"/>
                    <a:pt x="16195" y="4603"/>
                  </a:cubicBezTo>
                  <a:cubicBezTo>
                    <a:pt x="16223" y="4603"/>
                    <a:pt x="16240" y="4551"/>
                    <a:pt x="16233" y="4488"/>
                  </a:cubicBezTo>
                  <a:cubicBezTo>
                    <a:pt x="16226" y="4425"/>
                    <a:pt x="16197" y="4375"/>
                    <a:pt x="16169" y="4375"/>
                  </a:cubicBezTo>
                  <a:close/>
                  <a:moveTo>
                    <a:pt x="16325" y="4375"/>
                  </a:moveTo>
                  <a:cubicBezTo>
                    <a:pt x="16296" y="4376"/>
                    <a:pt x="16280" y="4427"/>
                    <a:pt x="16287" y="4490"/>
                  </a:cubicBezTo>
                  <a:cubicBezTo>
                    <a:pt x="16294" y="4553"/>
                    <a:pt x="16322" y="4604"/>
                    <a:pt x="16351" y="4603"/>
                  </a:cubicBezTo>
                  <a:cubicBezTo>
                    <a:pt x="16379" y="4603"/>
                    <a:pt x="16397" y="4551"/>
                    <a:pt x="16389" y="4488"/>
                  </a:cubicBezTo>
                  <a:cubicBezTo>
                    <a:pt x="16382" y="4425"/>
                    <a:pt x="16353" y="4375"/>
                    <a:pt x="16325" y="4375"/>
                  </a:cubicBezTo>
                  <a:close/>
                  <a:moveTo>
                    <a:pt x="16462" y="4375"/>
                  </a:moveTo>
                  <a:cubicBezTo>
                    <a:pt x="16433" y="4376"/>
                    <a:pt x="16416" y="4427"/>
                    <a:pt x="16424" y="4490"/>
                  </a:cubicBezTo>
                  <a:cubicBezTo>
                    <a:pt x="16431" y="4553"/>
                    <a:pt x="16460" y="4604"/>
                    <a:pt x="16488" y="4603"/>
                  </a:cubicBezTo>
                  <a:cubicBezTo>
                    <a:pt x="16517" y="4603"/>
                    <a:pt x="16534" y="4551"/>
                    <a:pt x="16526" y="4488"/>
                  </a:cubicBezTo>
                  <a:cubicBezTo>
                    <a:pt x="16519" y="4425"/>
                    <a:pt x="16490" y="4375"/>
                    <a:pt x="16462" y="4375"/>
                  </a:cubicBezTo>
                  <a:close/>
                  <a:moveTo>
                    <a:pt x="16618" y="4375"/>
                  </a:moveTo>
                  <a:cubicBezTo>
                    <a:pt x="16590" y="4376"/>
                    <a:pt x="16573" y="4427"/>
                    <a:pt x="16580" y="4490"/>
                  </a:cubicBezTo>
                  <a:cubicBezTo>
                    <a:pt x="16588" y="4553"/>
                    <a:pt x="16617" y="4604"/>
                    <a:pt x="16645" y="4603"/>
                  </a:cubicBezTo>
                  <a:cubicBezTo>
                    <a:pt x="16674" y="4603"/>
                    <a:pt x="16690" y="4551"/>
                    <a:pt x="16683" y="4488"/>
                  </a:cubicBezTo>
                  <a:cubicBezTo>
                    <a:pt x="16675" y="4425"/>
                    <a:pt x="16646" y="4375"/>
                    <a:pt x="16618" y="4375"/>
                  </a:cubicBezTo>
                  <a:close/>
                  <a:moveTo>
                    <a:pt x="16754" y="4375"/>
                  </a:moveTo>
                  <a:cubicBezTo>
                    <a:pt x="16726" y="4376"/>
                    <a:pt x="16709" y="4427"/>
                    <a:pt x="16717" y="4490"/>
                  </a:cubicBezTo>
                  <a:cubicBezTo>
                    <a:pt x="16725" y="4553"/>
                    <a:pt x="16754" y="4604"/>
                    <a:pt x="16782" y="4603"/>
                  </a:cubicBezTo>
                  <a:cubicBezTo>
                    <a:pt x="16811" y="4602"/>
                    <a:pt x="16828" y="4551"/>
                    <a:pt x="16820" y="4488"/>
                  </a:cubicBezTo>
                  <a:cubicBezTo>
                    <a:pt x="16812" y="4425"/>
                    <a:pt x="16783" y="4375"/>
                    <a:pt x="16754" y="4375"/>
                  </a:cubicBezTo>
                  <a:close/>
                  <a:moveTo>
                    <a:pt x="11914" y="4425"/>
                  </a:moveTo>
                  <a:cubicBezTo>
                    <a:pt x="11885" y="4426"/>
                    <a:pt x="11864" y="4477"/>
                    <a:pt x="11867" y="4540"/>
                  </a:cubicBezTo>
                  <a:cubicBezTo>
                    <a:pt x="11869" y="4603"/>
                    <a:pt x="11894" y="4652"/>
                    <a:pt x="11923" y="4652"/>
                  </a:cubicBezTo>
                  <a:cubicBezTo>
                    <a:pt x="11951" y="4651"/>
                    <a:pt x="11973" y="4600"/>
                    <a:pt x="11970" y="4537"/>
                  </a:cubicBezTo>
                  <a:cubicBezTo>
                    <a:pt x="11967" y="4474"/>
                    <a:pt x="11942" y="4425"/>
                    <a:pt x="11914" y="4425"/>
                  </a:cubicBezTo>
                  <a:close/>
                  <a:moveTo>
                    <a:pt x="12051" y="4425"/>
                  </a:moveTo>
                  <a:cubicBezTo>
                    <a:pt x="12022" y="4426"/>
                    <a:pt x="12001" y="4477"/>
                    <a:pt x="12003" y="4540"/>
                  </a:cubicBezTo>
                  <a:cubicBezTo>
                    <a:pt x="12006" y="4603"/>
                    <a:pt x="12032" y="4652"/>
                    <a:pt x="12060" y="4652"/>
                  </a:cubicBezTo>
                  <a:cubicBezTo>
                    <a:pt x="12089" y="4651"/>
                    <a:pt x="12110" y="4600"/>
                    <a:pt x="12107" y="4537"/>
                  </a:cubicBezTo>
                  <a:cubicBezTo>
                    <a:pt x="12104" y="4474"/>
                    <a:pt x="12079" y="4425"/>
                    <a:pt x="12051" y="4425"/>
                  </a:cubicBezTo>
                  <a:close/>
                  <a:moveTo>
                    <a:pt x="12206" y="4425"/>
                  </a:moveTo>
                  <a:cubicBezTo>
                    <a:pt x="12178" y="4426"/>
                    <a:pt x="12157" y="4477"/>
                    <a:pt x="12160" y="4540"/>
                  </a:cubicBezTo>
                  <a:cubicBezTo>
                    <a:pt x="12163" y="4603"/>
                    <a:pt x="12188" y="4652"/>
                    <a:pt x="12217" y="4652"/>
                  </a:cubicBezTo>
                  <a:cubicBezTo>
                    <a:pt x="12245" y="4651"/>
                    <a:pt x="12266" y="4601"/>
                    <a:pt x="12263" y="4539"/>
                  </a:cubicBezTo>
                  <a:cubicBezTo>
                    <a:pt x="12260" y="4476"/>
                    <a:pt x="12235" y="4425"/>
                    <a:pt x="12206" y="4425"/>
                  </a:cubicBezTo>
                  <a:close/>
                  <a:moveTo>
                    <a:pt x="12343" y="4425"/>
                  </a:moveTo>
                  <a:cubicBezTo>
                    <a:pt x="12315" y="4426"/>
                    <a:pt x="12294" y="4477"/>
                    <a:pt x="12297" y="4540"/>
                  </a:cubicBezTo>
                  <a:cubicBezTo>
                    <a:pt x="12300" y="4603"/>
                    <a:pt x="12326" y="4652"/>
                    <a:pt x="12354" y="4652"/>
                  </a:cubicBezTo>
                  <a:cubicBezTo>
                    <a:pt x="12383" y="4651"/>
                    <a:pt x="12403" y="4601"/>
                    <a:pt x="12400" y="4539"/>
                  </a:cubicBezTo>
                  <a:cubicBezTo>
                    <a:pt x="12397" y="4476"/>
                    <a:pt x="12372" y="4425"/>
                    <a:pt x="12343" y="4425"/>
                  </a:cubicBezTo>
                  <a:close/>
                  <a:moveTo>
                    <a:pt x="12499" y="4425"/>
                  </a:moveTo>
                  <a:cubicBezTo>
                    <a:pt x="12471" y="4426"/>
                    <a:pt x="12451" y="4477"/>
                    <a:pt x="12454" y="4540"/>
                  </a:cubicBezTo>
                  <a:cubicBezTo>
                    <a:pt x="12457" y="4603"/>
                    <a:pt x="12482" y="4652"/>
                    <a:pt x="12511" y="4652"/>
                  </a:cubicBezTo>
                  <a:cubicBezTo>
                    <a:pt x="12539" y="4651"/>
                    <a:pt x="12560" y="4601"/>
                    <a:pt x="12556" y="4539"/>
                  </a:cubicBezTo>
                  <a:cubicBezTo>
                    <a:pt x="12553" y="4476"/>
                    <a:pt x="12527" y="4425"/>
                    <a:pt x="12499" y="4425"/>
                  </a:cubicBezTo>
                  <a:close/>
                  <a:moveTo>
                    <a:pt x="12636" y="4425"/>
                  </a:moveTo>
                  <a:cubicBezTo>
                    <a:pt x="12607" y="4426"/>
                    <a:pt x="12587" y="4477"/>
                    <a:pt x="12591" y="4540"/>
                  </a:cubicBezTo>
                  <a:cubicBezTo>
                    <a:pt x="12594" y="4603"/>
                    <a:pt x="12620" y="4652"/>
                    <a:pt x="12648" y="4652"/>
                  </a:cubicBezTo>
                  <a:cubicBezTo>
                    <a:pt x="12676" y="4651"/>
                    <a:pt x="12697" y="4601"/>
                    <a:pt x="12693" y="4539"/>
                  </a:cubicBezTo>
                  <a:cubicBezTo>
                    <a:pt x="12690" y="4476"/>
                    <a:pt x="12664" y="4425"/>
                    <a:pt x="12636" y="4425"/>
                  </a:cubicBezTo>
                  <a:close/>
                  <a:moveTo>
                    <a:pt x="12792" y="4425"/>
                  </a:moveTo>
                  <a:cubicBezTo>
                    <a:pt x="12764" y="4426"/>
                    <a:pt x="12744" y="4477"/>
                    <a:pt x="12747" y="4540"/>
                  </a:cubicBezTo>
                  <a:cubicBezTo>
                    <a:pt x="12750" y="4603"/>
                    <a:pt x="12776" y="4652"/>
                    <a:pt x="12804" y="4652"/>
                  </a:cubicBezTo>
                  <a:cubicBezTo>
                    <a:pt x="12833" y="4651"/>
                    <a:pt x="12853" y="4601"/>
                    <a:pt x="12850" y="4539"/>
                  </a:cubicBezTo>
                  <a:cubicBezTo>
                    <a:pt x="12846" y="4476"/>
                    <a:pt x="12821" y="4425"/>
                    <a:pt x="12792" y="4425"/>
                  </a:cubicBezTo>
                  <a:close/>
                  <a:moveTo>
                    <a:pt x="12928" y="4425"/>
                  </a:moveTo>
                  <a:cubicBezTo>
                    <a:pt x="12900" y="4426"/>
                    <a:pt x="12880" y="4477"/>
                    <a:pt x="12884" y="4540"/>
                  </a:cubicBezTo>
                  <a:cubicBezTo>
                    <a:pt x="12887" y="4603"/>
                    <a:pt x="12913" y="4654"/>
                    <a:pt x="12942" y="4653"/>
                  </a:cubicBezTo>
                  <a:cubicBezTo>
                    <a:pt x="12970" y="4653"/>
                    <a:pt x="12990" y="4601"/>
                    <a:pt x="12986" y="4539"/>
                  </a:cubicBezTo>
                  <a:cubicBezTo>
                    <a:pt x="12983" y="4476"/>
                    <a:pt x="12957" y="4425"/>
                    <a:pt x="12928" y="4425"/>
                  </a:cubicBezTo>
                  <a:close/>
                  <a:moveTo>
                    <a:pt x="13085" y="4425"/>
                  </a:moveTo>
                  <a:cubicBezTo>
                    <a:pt x="13056" y="4426"/>
                    <a:pt x="13037" y="4477"/>
                    <a:pt x="13040" y="4540"/>
                  </a:cubicBezTo>
                  <a:cubicBezTo>
                    <a:pt x="13044" y="4603"/>
                    <a:pt x="13070" y="4652"/>
                    <a:pt x="13098" y="4652"/>
                  </a:cubicBezTo>
                  <a:cubicBezTo>
                    <a:pt x="13127" y="4651"/>
                    <a:pt x="13147" y="4601"/>
                    <a:pt x="13143" y="4539"/>
                  </a:cubicBezTo>
                  <a:cubicBezTo>
                    <a:pt x="13139" y="4476"/>
                    <a:pt x="13113" y="4425"/>
                    <a:pt x="13085" y="4425"/>
                  </a:cubicBezTo>
                  <a:close/>
                  <a:moveTo>
                    <a:pt x="13221" y="4425"/>
                  </a:moveTo>
                  <a:cubicBezTo>
                    <a:pt x="13193" y="4426"/>
                    <a:pt x="13173" y="4477"/>
                    <a:pt x="13177" y="4540"/>
                  </a:cubicBezTo>
                  <a:cubicBezTo>
                    <a:pt x="13181" y="4603"/>
                    <a:pt x="13207" y="4654"/>
                    <a:pt x="13236" y="4653"/>
                  </a:cubicBezTo>
                  <a:cubicBezTo>
                    <a:pt x="13264" y="4653"/>
                    <a:pt x="13284" y="4601"/>
                    <a:pt x="13280" y="4539"/>
                  </a:cubicBezTo>
                  <a:cubicBezTo>
                    <a:pt x="13276" y="4476"/>
                    <a:pt x="13249" y="4425"/>
                    <a:pt x="13221" y="4425"/>
                  </a:cubicBezTo>
                  <a:close/>
                  <a:moveTo>
                    <a:pt x="13377" y="4425"/>
                  </a:moveTo>
                  <a:cubicBezTo>
                    <a:pt x="13349" y="4426"/>
                    <a:pt x="13329" y="4477"/>
                    <a:pt x="13334" y="4540"/>
                  </a:cubicBezTo>
                  <a:cubicBezTo>
                    <a:pt x="13338" y="4603"/>
                    <a:pt x="13364" y="4654"/>
                    <a:pt x="13392" y="4653"/>
                  </a:cubicBezTo>
                  <a:cubicBezTo>
                    <a:pt x="13421" y="4653"/>
                    <a:pt x="13441" y="4601"/>
                    <a:pt x="13437" y="4539"/>
                  </a:cubicBezTo>
                  <a:cubicBezTo>
                    <a:pt x="13433" y="4476"/>
                    <a:pt x="13406" y="4425"/>
                    <a:pt x="13377" y="4425"/>
                  </a:cubicBezTo>
                  <a:close/>
                  <a:moveTo>
                    <a:pt x="13514" y="4425"/>
                  </a:moveTo>
                  <a:cubicBezTo>
                    <a:pt x="13486" y="4426"/>
                    <a:pt x="13466" y="4477"/>
                    <a:pt x="13470" y="4540"/>
                  </a:cubicBezTo>
                  <a:cubicBezTo>
                    <a:pt x="13475" y="4603"/>
                    <a:pt x="13501" y="4654"/>
                    <a:pt x="13530" y="4653"/>
                  </a:cubicBezTo>
                  <a:cubicBezTo>
                    <a:pt x="13558" y="4653"/>
                    <a:pt x="13577" y="4601"/>
                    <a:pt x="13573" y="4539"/>
                  </a:cubicBezTo>
                  <a:cubicBezTo>
                    <a:pt x="13569" y="4476"/>
                    <a:pt x="13543" y="4425"/>
                    <a:pt x="13514" y="4425"/>
                  </a:cubicBezTo>
                  <a:close/>
                  <a:moveTo>
                    <a:pt x="13670" y="4425"/>
                  </a:moveTo>
                  <a:cubicBezTo>
                    <a:pt x="13642" y="4426"/>
                    <a:pt x="13622" y="4477"/>
                    <a:pt x="13627" y="4540"/>
                  </a:cubicBezTo>
                  <a:cubicBezTo>
                    <a:pt x="13631" y="4603"/>
                    <a:pt x="13658" y="4654"/>
                    <a:pt x="13686" y="4653"/>
                  </a:cubicBezTo>
                  <a:cubicBezTo>
                    <a:pt x="13715" y="4653"/>
                    <a:pt x="13734" y="4601"/>
                    <a:pt x="13729" y="4539"/>
                  </a:cubicBezTo>
                  <a:cubicBezTo>
                    <a:pt x="13725" y="4476"/>
                    <a:pt x="13698" y="4425"/>
                    <a:pt x="13670" y="4425"/>
                  </a:cubicBezTo>
                  <a:close/>
                  <a:moveTo>
                    <a:pt x="13807" y="4425"/>
                  </a:moveTo>
                  <a:cubicBezTo>
                    <a:pt x="13779" y="4426"/>
                    <a:pt x="13759" y="4477"/>
                    <a:pt x="13764" y="4540"/>
                  </a:cubicBezTo>
                  <a:cubicBezTo>
                    <a:pt x="13768" y="4603"/>
                    <a:pt x="13795" y="4654"/>
                    <a:pt x="13823" y="4653"/>
                  </a:cubicBezTo>
                  <a:cubicBezTo>
                    <a:pt x="13852" y="4653"/>
                    <a:pt x="13872" y="4601"/>
                    <a:pt x="13867" y="4539"/>
                  </a:cubicBezTo>
                  <a:cubicBezTo>
                    <a:pt x="13862" y="4476"/>
                    <a:pt x="13835" y="4425"/>
                    <a:pt x="13807" y="4425"/>
                  </a:cubicBezTo>
                  <a:close/>
                  <a:moveTo>
                    <a:pt x="13963" y="4425"/>
                  </a:moveTo>
                  <a:cubicBezTo>
                    <a:pt x="13934" y="4426"/>
                    <a:pt x="13915" y="4477"/>
                    <a:pt x="13920" y="4540"/>
                  </a:cubicBezTo>
                  <a:cubicBezTo>
                    <a:pt x="13925" y="4603"/>
                    <a:pt x="13951" y="4654"/>
                    <a:pt x="13980" y="4653"/>
                  </a:cubicBezTo>
                  <a:cubicBezTo>
                    <a:pt x="14008" y="4653"/>
                    <a:pt x="14028" y="4601"/>
                    <a:pt x="14023" y="4539"/>
                  </a:cubicBezTo>
                  <a:cubicBezTo>
                    <a:pt x="14018" y="4476"/>
                    <a:pt x="13991" y="4425"/>
                    <a:pt x="13963" y="4425"/>
                  </a:cubicBezTo>
                  <a:close/>
                  <a:moveTo>
                    <a:pt x="14119" y="4425"/>
                  </a:moveTo>
                  <a:cubicBezTo>
                    <a:pt x="14091" y="4426"/>
                    <a:pt x="14072" y="4477"/>
                    <a:pt x="14076" y="4540"/>
                  </a:cubicBezTo>
                  <a:cubicBezTo>
                    <a:pt x="14081" y="4603"/>
                    <a:pt x="14108" y="4654"/>
                    <a:pt x="14137" y="4653"/>
                  </a:cubicBezTo>
                  <a:cubicBezTo>
                    <a:pt x="14165" y="4653"/>
                    <a:pt x="14185" y="4601"/>
                    <a:pt x="14180" y="4539"/>
                  </a:cubicBezTo>
                  <a:cubicBezTo>
                    <a:pt x="14175" y="4476"/>
                    <a:pt x="14148" y="4425"/>
                    <a:pt x="14119" y="4425"/>
                  </a:cubicBezTo>
                  <a:close/>
                  <a:moveTo>
                    <a:pt x="14256" y="4425"/>
                  </a:moveTo>
                  <a:cubicBezTo>
                    <a:pt x="14228" y="4426"/>
                    <a:pt x="14208" y="4478"/>
                    <a:pt x="14213" y="4540"/>
                  </a:cubicBezTo>
                  <a:cubicBezTo>
                    <a:pt x="14218" y="4603"/>
                    <a:pt x="14246" y="4654"/>
                    <a:pt x="14274" y="4653"/>
                  </a:cubicBezTo>
                  <a:cubicBezTo>
                    <a:pt x="14303" y="4653"/>
                    <a:pt x="14322" y="4601"/>
                    <a:pt x="14317" y="4539"/>
                  </a:cubicBezTo>
                  <a:cubicBezTo>
                    <a:pt x="14311" y="4476"/>
                    <a:pt x="14284" y="4425"/>
                    <a:pt x="14256" y="4425"/>
                  </a:cubicBezTo>
                  <a:close/>
                  <a:moveTo>
                    <a:pt x="14412" y="4425"/>
                  </a:moveTo>
                  <a:cubicBezTo>
                    <a:pt x="14383" y="4426"/>
                    <a:pt x="14365" y="4477"/>
                    <a:pt x="14370" y="4540"/>
                  </a:cubicBezTo>
                  <a:cubicBezTo>
                    <a:pt x="14375" y="4603"/>
                    <a:pt x="14402" y="4654"/>
                    <a:pt x="14431" y="4653"/>
                  </a:cubicBezTo>
                  <a:cubicBezTo>
                    <a:pt x="14459" y="4653"/>
                    <a:pt x="14478" y="4601"/>
                    <a:pt x="14473" y="4539"/>
                  </a:cubicBezTo>
                  <a:cubicBezTo>
                    <a:pt x="14468" y="4476"/>
                    <a:pt x="14440" y="4425"/>
                    <a:pt x="14412" y="4425"/>
                  </a:cubicBezTo>
                  <a:close/>
                  <a:moveTo>
                    <a:pt x="14549" y="4425"/>
                  </a:moveTo>
                  <a:cubicBezTo>
                    <a:pt x="14520" y="4426"/>
                    <a:pt x="14501" y="4477"/>
                    <a:pt x="14507" y="4540"/>
                  </a:cubicBezTo>
                  <a:cubicBezTo>
                    <a:pt x="14512" y="4603"/>
                    <a:pt x="14540" y="4654"/>
                    <a:pt x="14568" y="4653"/>
                  </a:cubicBezTo>
                  <a:cubicBezTo>
                    <a:pt x="14597" y="4653"/>
                    <a:pt x="14615" y="4601"/>
                    <a:pt x="14610" y="4539"/>
                  </a:cubicBezTo>
                  <a:cubicBezTo>
                    <a:pt x="14604" y="4476"/>
                    <a:pt x="14577" y="4425"/>
                    <a:pt x="14549" y="4425"/>
                  </a:cubicBezTo>
                  <a:close/>
                  <a:moveTo>
                    <a:pt x="14704" y="4425"/>
                  </a:moveTo>
                  <a:cubicBezTo>
                    <a:pt x="14676" y="4426"/>
                    <a:pt x="14658" y="4477"/>
                    <a:pt x="14664" y="4540"/>
                  </a:cubicBezTo>
                  <a:cubicBezTo>
                    <a:pt x="14669" y="4603"/>
                    <a:pt x="14696" y="4654"/>
                    <a:pt x="14725" y="4653"/>
                  </a:cubicBezTo>
                  <a:cubicBezTo>
                    <a:pt x="14753" y="4653"/>
                    <a:pt x="14772" y="4601"/>
                    <a:pt x="14766" y="4539"/>
                  </a:cubicBezTo>
                  <a:cubicBezTo>
                    <a:pt x="14761" y="4476"/>
                    <a:pt x="14733" y="4425"/>
                    <a:pt x="14704" y="4425"/>
                  </a:cubicBezTo>
                  <a:close/>
                  <a:moveTo>
                    <a:pt x="14841" y="4425"/>
                  </a:moveTo>
                  <a:cubicBezTo>
                    <a:pt x="14813" y="4426"/>
                    <a:pt x="14795" y="4477"/>
                    <a:pt x="14800" y="4540"/>
                  </a:cubicBezTo>
                  <a:cubicBezTo>
                    <a:pt x="14806" y="4603"/>
                    <a:pt x="14834" y="4654"/>
                    <a:pt x="14862" y="4653"/>
                  </a:cubicBezTo>
                  <a:cubicBezTo>
                    <a:pt x="14891" y="4653"/>
                    <a:pt x="14909" y="4601"/>
                    <a:pt x="14903" y="4539"/>
                  </a:cubicBezTo>
                  <a:cubicBezTo>
                    <a:pt x="14897" y="4476"/>
                    <a:pt x="14870" y="4425"/>
                    <a:pt x="14841" y="4425"/>
                  </a:cubicBezTo>
                  <a:close/>
                  <a:moveTo>
                    <a:pt x="14998" y="4425"/>
                  </a:moveTo>
                  <a:cubicBezTo>
                    <a:pt x="14969" y="4426"/>
                    <a:pt x="14951" y="4477"/>
                    <a:pt x="14957" y="4540"/>
                  </a:cubicBezTo>
                  <a:cubicBezTo>
                    <a:pt x="14963" y="4603"/>
                    <a:pt x="14991" y="4654"/>
                    <a:pt x="15019" y="4653"/>
                  </a:cubicBezTo>
                  <a:cubicBezTo>
                    <a:pt x="15048" y="4653"/>
                    <a:pt x="15065" y="4602"/>
                    <a:pt x="15059" y="4539"/>
                  </a:cubicBezTo>
                  <a:cubicBezTo>
                    <a:pt x="15054" y="4476"/>
                    <a:pt x="15026" y="4425"/>
                    <a:pt x="14998" y="4425"/>
                  </a:cubicBezTo>
                  <a:close/>
                  <a:moveTo>
                    <a:pt x="9123" y="4476"/>
                  </a:moveTo>
                  <a:cubicBezTo>
                    <a:pt x="9095" y="4476"/>
                    <a:pt x="9071" y="4528"/>
                    <a:pt x="9071" y="4590"/>
                  </a:cubicBezTo>
                  <a:cubicBezTo>
                    <a:pt x="9070" y="4653"/>
                    <a:pt x="9093" y="4703"/>
                    <a:pt x="9122" y="4702"/>
                  </a:cubicBezTo>
                  <a:cubicBezTo>
                    <a:pt x="9150" y="4702"/>
                    <a:pt x="9174" y="4650"/>
                    <a:pt x="9174" y="4587"/>
                  </a:cubicBezTo>
                  <a:cubicBezTo>
                    <a:pt x="9175" y="4525"/>
                    <a:pt x="9151" y="4475"/>
                    <a:pt x="9123" y="4476"/>
                  </a:cubicBezTo>
                  <a:close/>
                  <a:moveTo>
                    <a:pt x="9260" y="4476"/>
                  </a:moveTo>
                  <a:cubicBezTo>
                    <a:pt x="9231" y="4476"/>
                    <a:pt x="9208" y="4528"/>
                    <a:pt x="9208" y="4590"/>
                  </a:cubicBezTo>
                  <a:cubicBezTo>
                    <a:pt x="9207" y="4653"/>
                    <a:pt x="9231" y="4703"/>
                    <a:pt x="9259" y="4702"/>
                  </a:cubicBezTo>
                  <a:cubicBezTo>
                    <a:pt x="9288" y="4702"/>
                    <a:pt x="9310" y="4650"/>
                    <a:pt x="9310" y="4587"/>
                  </a:cubicBezTo>
                  <a:cubicBezTo>
                    <a:pt x="9311" y="4525"/>
                    <a:pt x="9288" y="4475"/>
                    <a:pt x="9260" y="4476"/>
                  </a:cubicBezTo>
                  <a:close/>
                  <a:moveTo>
                    <a:pt x="9416" y="4476"/>
                  </a:moveTo>
                  <a:cubicBezTo>
                    <a:pt x="9388" y="4476"/>
                    <a:pt x="9364" y="4528"/>
                    <a:pt x="9364" y="4590"/>
                  </a:cubicBezTo>
                  <a:cubicBezTo>
                    <a:pt x="9364" y="4653"/>
                    <a:pt x="9387" y="4703"/>
                    <a:pt x="9416" y="4702"/>
                  </a:cubicBezTo>
                  <a:cubicBezTo>
                    <a:pt x="9444" y="4702"/>
                    <a:pt x="9467" y="4650"/>
                    <a:pt x="9467" y="4587"/>
                  </a:cubicBezTo>
                  <a:cubicBezTo>
                    <a:pt x="9467" y="4525"/>
                    <a:pt x="9444" y="4475"/>
                    <a:pt x="9416" y="4476"/>
                  </a:cubicBezTo>
                  <a:close/>
                  <a:moveTo>
                    <a:pt x="9552" y="4476"/>
                  </a:moveTo>
                  <a:cubicBezTo>
                    <a:pt x="9524" y="4476"/>
                    <a:pt x="9501" y="4528"/>
                    <a:pt x="9501" y="4590"/>
                  </a:cubicBezTo>
                  <a:cubicBezTo>
                    <a:pt x="9501" y="4653"/>
                    <a:pt x="9524" y="4703"/>
                    <a:pt x="9552" y="4702"/>
                  </a:cubicBezTo>
                  <a:cubicBezTo>
                    <a:pt x="9581" y="4702"/>
                    <a:pt x="9604" y="4650"/>
                    <a:pt x="9604" y="4587"/>
                  </a:cubicBezTo>
                  <a:cubicBezTo>
                    <a:pt x="9604" y="4525"/>
                    <a:pt x="9581" y="4475"/>
                    <a:pt x="9552" y="4476"/>
                  </a:cubicBezTo>
                  <a:close/>
                  <a:moveTo>
                    <a:pt x="9709" y="4476"/>
                  </a:moveTo>
                  <a:cubicBezTo>
                    <a:pt x="9680" y="4476"/>
                    <a:pt x="9657" y="4528"/>
                    <a:pt x="9657" y="4590"/>
                  </a:cubicBezTo>
                  <a:cubicBezTo>
                    <a:pt x="9658" y="4653"/>
                    <a:pt x="9681" y="4703"/>
                    <a:pt x="9709" y="4702"/>
                  </a:cubicBezTo>
                  <a:cubicBezTo>
                    <a:pt x="9738" y="4702"/>
                    <a:pt x="9760" y="4650"/>
                    <a:pt x="9760" y="4587"/>
                  </a:cubicBezTo>
                  <a:cubicBezTo>
                    <a:pt x="9760" y="4525"/>
                    <a:pt x="9737" y="4475"/>
                    <a:pt x="9709" y="4476"/>
                  </a:cubicBezTo>
                  <a:close/>
                  <a:moveTo>
                    <a:pt x="9845" y="4476"/>
                  </a:moveTo>
                  <a:cubicBezTo>
                    <a:pt x="9817" y="4476"/>
                    <a:pt x="9794" y="4528"/>
                    <a:pt x="9794" y="4590"/>
                  </a:cubicBezTo>
                  <a:cubicBezTo>
                    <a:pt x="9795" y="4653"/>
                    <a:pt x="9818" y="4703"/>
                    <a:pt x="9846" y="4702"/>
                  </a:cubicBezTo>
                  <a:cubicBezTo>
                    <a:pt x="9875" y="4702"/>
                    <a:pt x="9898" y="4650"/>
                    <a:pt x="9898" y="4587"/>
                  </a:cubicBezTo>
                  <a:cubicBezTo>
                    <a:pt x="9897" y="4525"/>
                    <a:pt x="9873" y="4475"/>
                    <a:pt x="9845" y="4476"/>
                  </a:cubicBezTo>
                  <a:close/>
                  <a:moveTo>
                    <a:pt x="10001" y="4476"/>
                  </a:moveTo>
                  <a:cubicBezTo>
                    <a:pt x="9973" y="4476"/>
                    <a:pt x="9950" y="4528"/>
                    <a:pt x="9951" y="4590"/>
                  </a:cubicBezTo>
                  <a:cubicBezTo>
                    <a:pt x="9951" y="4653"/>
                    <a:pt x="9975" y="4703"/>
                    <a:pt x="10003" y="4702"/>
                  </a:cubicBezTo>
                  <a:cubicBezTo>
                    <a:pt x="10032" y="4702"/>
                    <a:pt x="10055" y="4650"/>
                    <a:pt x="10054" y="4587"/>
                  </a:cubicBezTo>
                  <a:cubicBezTo>
                    <a:pt x="10053" y="4525"/>
                    <a:pt x="10030" y="4475"/>
                    <a:pt x="10001" y="4476"/>
                  </a:cubicBezTo>
                  <a:close/>
                  <a:moveTo>
                    <a:pt x="10138" y="4476"/>
                  </a:moveTo>
                  <a:cubicBezTo>
                    <a:pt x="10109" y="4476"/>
                    <a:pt x="10087" y="4528"/>
                    <a:pt x="10088" y="4590"/>
                  </a:cubicBezTo>
                  <a:cubicBezTo>
                    <a:pt x="10088" y="4653"/>
                    <a:pt x="10112" y="4703"/>
                    <a:pt x="10140" y="4702"/>
                  </a:cubicBezTo>
                  <a:cubicBezTo>
                    <a:pt x="10169" y="4702"/>
                    <a:pt x="10192" y="4650"/>
                    <a:pt x="10191" y="4587"/>
                  </a:cubicBezTo>
                  <a:cubicBezTo>
                    <a:pt x="10190" y="4525"/>
                    <a:pt x="10166" y="4475"/>
                    <a:pt x="10138" y="4476"/>
                  </a:cubicBezTo>
                  <a:close/>
                  <a:moveTo>
                    <a:pt x="10294" y="4476"/>
                  </a:moveTo>
                  <a:cubicBezTo>
                    <a:pt x="10266" y="4476"/>
                    <a:pt x="10243" y="4528"/>
                    <a:pt x="10244" y="4590"/>
                  </a:cubicBezTo>
                  <a:cubicBezTo>
                    <a:pt x="10245" y="4653"/>
                    <a:pt x="10269" y="4703"/>
                    <a:pt x="10297" y="4702"/>
                  </a:cubicBezTo>
                  <a:cubicBezTo>
                    <a:pt x="10326" y="4702"/>
                    <a:pt x="10348" y="4650"/>
                    <a:pt x="10347" y="4587"/>
                  </a:cubicBezTo>
                  <a:cubicBezTo>
                    <a:pt x="10346" y="4525"/>
                    <a:pt x="10322" y="4475"/>
                    <a:pt x="10294" y="4476"/>
                  </a:cubicBezTo>
                  <a:close/>
                  <a:moveTo>
                    <a:pt x="10430" y="4476"/>
                  </a:moveTo>
                  <a:cubicBezTo>
                    <a:pt x="10402" y="4476"/>
                    <a:pt x="10380" y="4528"/>
                    <a:pt x="10381" y="4590"/>
                  </a:cubicBezTo>
                  <a:cubicBezTo>
                    <a:pt x="10382" y="4653"/>
                    <a:pt x="10406" y="4703"/>
                    <a:pt x="10434" y="4702"/>
                  </a:cubicBezTo>
                  <a:cubicBezTo>
                    <a:pt x="10462" y="4702"/>
                    <a:pt x="10485" y="4650"/>
                    <a:pt x="10483" y="4587"/>
                  </a:cubicBezTo>
                  <a:cubicBezTo>
                    <a:pt x="10482" y="4525"/>
                    <a:pt x="10459" y="4475"/>
                    <a:pt x="10430" y="4476"/>
                  </a:cubicBezTo>
                  <a:close/>
                  <a:moveTo>
                    <a:pt x="10587" y="4476"/>
                  </a:moveTo>
                  <a:cubicBezTo>
                    <a:pt x="10558" y="4476"/>
                    <a:pt x="10536" y="4528"/>
                    <a:pt x="10537" y="4590"/>
                  </a:cubicBezTo>
                  <a:cubicBezTo>
                    <a:pt x="10538" y="4653"/>
                    <a:pt x="10563" y="4703"/>
                    <a:pt x="10591" y="4702"/>
                  </a:cubicBezTo>
                  <a:cubicBezTo>
                    <a:pt x="10620" y="4702"/>
                    <a:pt x="10642" y="4650"/>
                    <a:pt x="10640" y="4587"/>
                  </a:cubicBezTo>
                  <a:cubicBezTo>
                    <a:pt x="10639" y="4525"/>
                    <a:pt x="10615" y="4475"/>
                    <a:pt x="10587" y="4476"/>
                  </a:cubicBezTo>
                  <a:close/>
                  <a:moveTo>
                    <a:pt x="10742" y="4476"/>
                  </a:moveTo>
                  <a:cubicBezTo>
                    <a:pt x="10714" y="4476"/>
                    <a:pt x="10692" y="4528"/>
                    <a:pt x="10694" y="4590"/>
                  </a:cubicBezTo>
                  <a:cubicBezTo>
                    <a:pt x="10695" y="4653"/>
                    <a:pt x="10719" y="4703"/>
                    <a:pt x="10747" y="4702"/>
                  </a:cubicBezTo>
                  <a:cubicBezTo>
                    <a:pt x="10776" y="4702"/>
                    <a:pt x="10798" y="4650"/>
                    <a:pt x="10797" y="4587"/>
                  </a:cubicBezTo>
                  <a:cubicBezTo>
                    <a:pt x="10795" y="4525"/>
                    <a:pt x="10771" y="4475"/>
                    <a:pt x="10742" y="4476"/>
                  </a:cubicBezTo>
                  <a:close/>
                  <a:moveTo>
                    <a:pt x="10879" y="4476"/>
                  </a:moveTo>
                  <a:cubicBezTo>
                    <a:pt x="10851" y="4476"/>
                    <a:pt x="10829" y="4528"/>
                    <a:pt x="10830" y="4590"/>
                  </a:cubicBezTo>
                  <a:cubicBezTo>
                    <a:pt x="10832" y="4653"/>
                    <a:pt x="10856" y="4703"/>
                    <a:pt x="10885" y="4702"/>
                  </a:cubicBezTo>
                  <a:cubicBezTo>
                    <a:pt x="10913" y="4702"/>
                    <a:pt x="10935" y="4650"/>
                    <a:pt x="10934" y="4587"/>
                  </a:cubicBezTo>
                  <a:cubicBezTo>
                    <a:pt x="10932" y="4525"/>
                    <a:pt x="10908" y="4475"/>
                    <a:pt x="10879" y="4476"/>
                  </a:cubicBezTo>
                  <a:close/>
                  <a:moveTo>
                    <a:pt x="11036" y="4476"/>
                  </a:moveTo>
                  <a:cubicBezTo>
                    <a:pt x="11007" y="4476"/>
                    <a:pt x="10985" y="4528"/>
                    <a:pt x="10987" y="4590"/>
                  </a:cubicBezTo>
                  <a:cubicBezTo>
                    <a:pt x="10988" y="4653"/>
                    <a:pt x="11013" y="4703"/>
                    <a:pt x="11041" y="4702"/>
                  </a:cubicBezTo>
                  <a:cubicBezTo>
                    <a:pt x="11070" y="4702"/>
                    <a:pt x="11092" y="4650"/>
                    <a:pt x="11090" y="4587"/>
                  </a:cubicBezTo>
                  <a:cubicBezTo>
                    <a:pt x="11088" y="4525"/>
                    <a:pt x="11064" y="4475"/>
                    <a:pt x="11036" y="4476"/>
                  </a:cubicBezTo>
                  <a:close/>
                  <a:moveTo>
                    <a:pt x="11172" y="4476"/>
                  </a:moveTo>
                  <a:cubicBezTo>
                    <a:pt x="11144" y="4476"/>
                    <a:pt x="11122" y="4528"/>
                    <a:pt x="11124" y="4590"/>
                  </a:cubicBezTo>
                  <a:cubicBezTo>
                    <a:pt x="11125" y="4653"/>
                    <a:pt x="11150" y="4703"/>
                    <a:pt x="11179" y="4702"/>
                  </a:cubicBezTo>
                  <a:cubicBezTo>
                    <a:pt x="11207" y="4702"/>
                    <a:pt x="11229" y="4650"/>
                    <a:pt x="11227" y="4587"/>
                  </a:cubicBezTo>
                  <a:cubicBezTo>
                    <a:pt x="11225" y="4525"/>
                    <a:pt x="11200" y="4475"/>
                    <a:pt x="11172" y="4476"/>
                  </a:cubicBezTo>
                  <a:close/>
                  <a:moveTo>
                    <a:pt x="11328" y="4476"/>
                  </a:moveTo>
                  <a:cubicBezTo>
                    <a:pt x="11300" y="4476"/>
                    <a:pt x="11278" y="4528"/>
                    <a:pt x="11280" y="4590"/>
                  </a:cubicBezTo>
                  <a:cubicBezTo>
                    <a:pt x="11282" y="4653"/>
                    <a:pt x="11307" y="4703"/>
                    <a:pt x="11335" y="4702"/>
                  </a:cubicBezTo>
                  <a:cubicBezTo>
                    <a:pt x="11364" y="4702"/>
                    <a:pt x="11385" y="4650"/>
                    <a:pt x="11383" y="4587"/>
                  </a:cubicBezTo>
                  <a:cubicBezTo>
                    <a:pt x="11381" y="4525"/>
                    <a:pt x="11357" y="4475"/>
                    <a:pt x="11328" y="4476"/>
                  </a:cubicBezTo>
                  <a:close/>
                  <a:moveTo>
                    <a:pt x="11465" y="4476"/>
                  </a:moveTo>
                  <a:cubicBezTo>
                    <a:pt x="11436" y="4476"/>
                    <a:pt x="11415" y="4528"/>
                    <a:pt x="11417" y="4590"/>
                  </a:cubicBezTo>
                  <a:cubicBezTo>
                    <a:pt x="11419" y="4653"/>
                    <a:pt x="11444" y="4703"/>
                    <a:pt x="11473" y="4702"/>
                  </a:cubicBezTo>
                  <a:cubicBezTo>
                    <a:pt x="11501" y="4702"/>
                    <a:pt x="11522" y="4650"/>
                    <a:pt x="11520" y="4587"/>
                  </a:cubicBezTo>
                  <a:cubicBezTo>
                    <a:pt x="11518" y="4525"/>
                    <a:pt x="11493" y="4475"/>
                    <a:pt x="11465" y="4476"/>
                  </a:cubicBezTo>
                  <a:close/>
                  <a:moveTo>
                    <a:pt x="11621" y="4476"/>
                  </a:moveTo>
                  <a:cubicBezTo>
                    <a:pt x="11593" y="4476"/>
                    <a:pt x="11571" y="4528"/>
                    <a:pt x="11573" y="4590"/>
                  </a:cubicBezTo>
                  <a:cubicBezTo>
                    <a:pt x="11576" y="4653"/>
                    <a:pt x="11600" y="4703"/>
                    <a:pt x="11629" y="4702"/>
                  </a:cubicBezTo>
                  <a:cubicBezTo>
                    <a:pt x="11657" y="4702"/>
                    <a:pt x="11679" y="4650"/>
                    <a:pt x="11677" y="4587"/>
                  </a:cubicBezTo>
                  <a:cubicBezTo>
                    <a:pt x="11674" y="4525"/>
                    <a:pt x="11649" y="4475"/>
                    <a:pt x="11621" y="4476"/>
                  </a:cubicBezTo>
                  <a:close/>
                  <a:moveTo>
                    <a:pt x="11758" y="4476"/>
                  </a:moveTo>
                  <a:cubicBezTo>
                    <a:pt x="11730" y="4476"/>
                    <a:pt x="11708" y="4528"/>
                    <a:pt x="11710" y="4590"/>
                  </a:cubicBezTo>
                  <a:cubicBezTo>
                    <a:pt x="11713" y="4653"/>
                    <a:pt x="11738" y="4703"/>
                    <a:pt x="11766" y="4702"/>
                  </a:cubicBezTo>
                  <a:cubicBezTo>
                    <a:pt x="11795" y="4702"/>
                    <a:pt x="11816" y="4650"/>
                    <a:pt x="11813" y="4587"/>
                  </a:cubicBezTo>
                  <a:cubicBezTo>
                    <a:pt x="11811" y="4525"/>
                    <a:pt x="11786" y="4475"/>
                    <a:pt x="11758" y="4476"/>
                  </a:cubicBezTo>
                  <a:close/>
                  <a:moveTo>
                    <a:pt x="8674" y="4526"/>
                  </a:moveTo>
                  <a:cubicBezTo>
                    <a:pt x="8646" y="4527"/>
                    <a:pt x="8622" y="4578"/>
                    <a:pt x="8621" y="4641"/>
                  </a:cubicBezTo>
                  <a:cubicBezTo>
                    <a:pt x="8620" y="4703"/>
                    <a:pt x="8643" y="4753"/>
                    <a:pt x="8671" y="4752"/>
                  </a:cubicBezTo>
                  <a:cubicBezTo>
                    <a:pt x="8700" y="4752"/>
                    <a:pt x="8724" y="4700"/>
                    <a:pt x="8725" y="4638"/>
                  </a:cubicBezTo>
                  <a:cubicBezTo>
                    <a:pt x="8725" y="4575"/>
                    <a:pt x="8703" y="4526"/>
                    <a:pt x="8674" y="4526"/>
                  </a:cubicBezTo>
                  <a:close/>
                  <a:moveTo>
                    <a:pt x="8811" y="4526"/>
                  </a:moveTo>
                  <a:cubicBezTo>
                    <a:pt x="8782" y="4527"/>
                    <a:pt x="8759" y="4578"/>
                    <a:pt x="8758" y="4641"/>
                  </a:cubicBezTo>
                  <a:cubicBezTo>
                    <a:pt x="8757" y="4703"/>
                    <a:pt x="8780" y="4753"/>
                    <a:pt x="8808" y="4752"/>
                  </a:cubicBezTo>
                  <a:cubicBezTo>
                    <a:pt x="8837" y="4752"/>
                    <a:pt x="8861" y="4700"/>
                    <a:pt x="8861" y="4638"/>
                  </a:cubicBezTo>
                  <a:cubicBezTo>
                    <a:pt x="8862" y="4575"/>
                    <a:pt x="8839" y="4525"/>
                    <a:pt x="8811" y="4526"/>
                  </a:cubicBezTo>
                  <a:close/>
                  <a:moveTo>
                    <a:pt x="8967" y="4526"/>
                  </a:moveTo>
                  <a:cubicBezTo>
                    <a:pt x="8939" y="4527"/>
                    <a:pt x="8915" y="4578"/>
                    <a:pt x="8915" y="4641"/>
                  </a:cubicBezTo>
                  <a:cubicBezTo>
                    <a:pt x="8914" y="4703"/>
                    <a:pt x="8937" y="4753"/>
                    <a:pt x="8965" y="4752"/>
                  </a:cubicBezTo>
                  <a:cubicBezTo>
                    <a:pt x="8994" y="4752"/>
                    <a:pt x="9017" y="4700"/>
                    <a:pt x="9018" y="4638"/>
                  </a:cubicBezTo>
                  <a:cubicBezTo>
                    <a:pt x="9018" y="4575"/>
                    <a:pt x="8995" y="4526"/>
                    <a:pt x="8967" y="4526"/>
                  </a:cubicBezTo>
                  <a:close/>
                  <a:moveTo>
                    <a:pt x="5163" y="4576"/>
                  </a:moveTo>
                  <a:cubicBezTo>
                    <a:pt x="5134" y="4577"/>
                    <a:pt x="5108" y="4627"/>
                    <a:pt x="5103" y="4689"/>
                  </a:cubicBezTo>
                  <a:cubicBezTo>
                    <a:pt x="5098" y="4752"/>
                    <a:pt x="5118" y="4802"/>
                    <a:pt x="5146" y="4801"/>
                  </a:cubicBezTo>
                  <a:cubicBezTo>
                    <a:pt x="5175" y="4801"/>
                    <a:pt x="5202" y="4750"/>
                    <a:pt x="5206" y="4688"/>
                  </a:cubicBezTo>
                  <a:cubicBezTo>
                    <a:pt x="5211" y="4626"/>
                    <a:pt x="5191" y="4576"/>
                    <a:pt x="5163" y="4576"/>
                  </a:cubicBezTo>
                  <a:close/>
                  <a:moveTo>
                    <a:pt x="2081" y="4627"/>
                  </a:moveTo>
                  <a:cubicBezTo>
                    <a:pt x="2053" y="4627"/>
                    <a:pt x="2023" y="4678"/>
                    <a:pt x="2015" y="4740"/>
                  </a:cubicBezTo>
                  <a:cubicBezTo>
                    <a:pt x="2007" y="4802"/>
                    <a:pt x="2024" y="4852"/>
                    <a:pt x="2052" y="4851"/>
                  </a:cubicBezTo>
                  <a:cubicBezTo>
                    <a:pt x="2081" y="4851"/>
                    <a:pt x="2111" y="4800"/>
                    <a:pt x="2118" y="4738"/>
                  </a:cubicBezTo>
                  <a:cubicBezTo>
                    <a:pt x="2126" y="4676"/>
                    <a:pt x="2109" y="4626"/>
                    <a:pt x="2081" y="4627"/>
                  </a:cubicBezTo>
                  <a:close/>
                  <a:moveTo>
                    <a:pt x="2218" y="4627"/>
                  </a:moveTo>
                  <a:cubicBezTo>
                    <a:pt x="2190" y="4627"/>
                    <a:pt x="2160" y="4678"/>
                    <a:pt x="2152" y="4740"/>
                  </a:cubicBezTo>
                  <a:cubicBezTo>
                    <a:pt x="2144" y="4802"/>
                    <a:pt x="2161" y="4852"/>
                    <a:pt x="2189" y="4851"/>
                  </a:cubicBezTo>
                  <a:cubicBezTo>
                    <a:pt x="2218" y="4851"/>
                    <a:pt x="2248" y="4800"/>
                    <a:pt x="2255" y="4738"/>
                  </a:cubicBezTo>
                  <a:cubicBezTo>
                    <a:pt x="2263" y="4676"/>
                    <a:pt x="2246" y="4626"/>
                    <a:pt x="2218" y="4627"/>
                  </a:cubicBezTo>
                  <a:close/>
                  <a:moveTo>
                    <a:pt x="2374" y="4627"/>
                  </a:moveTo>
                  <a:cubicBezTo>
                    <a:pt x="2345" y="4627"/>
                    <a:pt x="2316" y="4678"/>
                    <a:pt x="2308" y="4740"/>
                  </a:cubicBezTo>
                  <a:cubicBezTo>
                    <a:pt x="2301" y="4802"/>
                    <a:pt x="2318" y="4852"/>
                    <a:pt x="2346" y="4851"/>
                  </a:cubicBezTo>
                  <a:cubicBezTo>
                    <a:pt x="2375" y="4851"/>
                    <a:pt x="2404" y="4800"/>
                    <a:pt x="2412" y="4738"/>
                  </a:cubicBezTo>
                  <a:cubicBezTo>
                    <a:pt x="2419" y="4676"/>
                    <a:pt x="2402" y="4626"/>
                    <a:pt x="2374" y="4627"/>
                  </a:cubicBezTo>
                  <a:close/>
                  <a:moveTo>
                    <a:pt x="2510" y="4627"/>
                  </a:moveTo>
                  <a:cubicBezTo>
                    <a:pt x="2482" y="4627"/>
                    <a:pt x="2453" y="4678"/>
                    <a:pt x="2445" y="4740"/>
                  </a:cubicBezTo>
                  <a:cubicBezTo>
                    <a:pt x="2438" y="4802"/>
                    <a:pt x="2455" y="4852"/>
                    <a:pt x="2483" y="4851"/>
                  </a:cubicBezTo>
                  <a:cubicBezTo>
                    <a:pt x="2512" y="4851"/>
                    <a:pt x="2541" y="4800"/>
                    <a:pt x="2549" y="4738"/>
                  </a:cubicBezTo>
                  <a:cubicBezTo>
                    <a:pt x="2556" y="4676"/>
                    <a:pt x="2538" y="4626"/>
                    <a:pt x="2510" y="4627"/>
                  </a:cubicBezTo>
                  <a:close/>
                  <a:moveTo>
                    <a:pt x="2666" y="4627"/>
                  </a:moveTo>
                  <a:cubicBezTo>
                    <a:pt x="2638" y="4627"/>
                    <a:pt x="2609" y="4678"/>
                    <a:pt x="2602" y="4740"/>
                  </a:cubicBezTo>
                  <a:cubicBezTo>
                    <a:pt x="2594" y="4802"/>
                    <a:pt x="2611" y="4852"/>
                    <a:pt x="2640" y="4851"/>
                  </a:cubicBezTo>
                  <a:cubicBezTo>
                    <a:pt x="2668" y="4851"/>
                    <a:pt x="2697" y="4800"/>
                    <a:pt x="2704" y="4738"/>
                  </a:cubicBezTo>
                  <a:cubicBezTo>
                    <a:pt x="2712" y="4676"/>
                    <a:pt x="2695" y="4626"/>
                    <a:pt x="2666" y="4627"/>
                  </a:cubicBezTo>
                  <a:close/>
                  <a:moveTo>
                    <a:pt x="2803" y="4627"/>
                  </a:moveTo>
                  <a:cubicBezTo>
                    <a:pt x="2774" y="4627"/>
                    <a:pt x="2746" y="4678"/>
                    <a:pt x="2739" y="4740"/>
                  </a:cubicBezTo>
                  <a:cubicBezTo>
                    <a:pt x="2731" y="4802"/>
                    <a:pt x="2748" y="4852"/>
                    <a:pt x="2777" y="4851"/>
                  </a:cubicBezTo>
                  <a:cubicBezTo>
                    <a:pt x="2805" y="4851"/>
                    <a:pt x="2834" y="4800"/>
                    <a:pt x="2841" y="4738"/>
                  </a:cubicBezTo>
                  <a:cubicBezTo>
                    <a:pt x="2848" y="4676"/>
                    <a:pt x="2831" y="4626"/>
                    <a:pt x="2803" y="4627"/>
                  </a:cubicBezTo>
                  <a:close/>
                  <a:moveTo>
                    <a:pt x="2959" y="4627"/>
                  </a:moveTo>
                  <a:cubicBezTo>
                    <a:pt x="2931" y="4627"/>
                    <a:pt x="2902" y="4678"/>
                    <a:pt x="2895" y="4740"/>
                  </a:cubicBezTo>
                  <a:cubicBezTo>
                    <a:pt x="2888" y="4802"/>
                    <a:pt x="2905" y="4852"/>
                    <a:pt x="2933" y="4851"/>
                  </a:cubicBezTo>
                  <a:cubicBezTo>
                    <a:pt x="2962" y="4851"/>
                    <a:pt x="2991" y="4800"/>
                    <a:pt x="2998" y="4738"/>
                  </a:cubicBezTo>
                  <a:cubicBezTo>
                    <a:pt x="3005" y="4676"/>
                    <a:pt x="2987" y="4626"/>
                    <a:pt x="2959" y="4627"/>
                  </a:cubicBezTo>
                  <a:close/>
                  <a:moveTo>
                    <a:pt x="3095" y="4627"/>
                  </a:moveTo>
                  <a:cubicBezTo>
                    <a:pt x="3067" y="4627"/>
                    <a:pt x="3038" y="4678"/>
                    <a:pt x="3031" y="4740"/>
                  </a:cubicBezTo>
                  <a:cubicBezTo>
                    <a:pt x="3024" y="4802"/>
                    <a:pt x="3042" y="4852"/>
                    <a:pt x="3070" y="4851"/>
                  </a:cubicBezTo>
                  <a:cubicBezTo>
                    <a:pt x="3099" y="4851"/>
                    <a:pt x="3128" y="4800"/>
                    <a:pt x="3134" y="4738"/>
                  </a:cubicBezTo>
                  <a:cubicBezTo>
                    <a:pt x="3141" y="4676"/>
                    <a:pt x="3124" y="4626"/>
                    <a:pt x="3095" y="4627"/>
                  </a:cubicBezTo>
                  <a:close/>
                  <a:moveTo>
                    <a:pt x="3251" y="4627"/>
                  </a:moveTo>
                  <a:cubicBezTo>
                    <a:pt x="3223" y="4627"/>
                    <a:pt x="3194" y="4678"/>
                    <a:pt x="3188" y="4740"/>
                  </a:cubicBezTo>
                  <a:cubicBezTo>
                    <a:pt x="3181" y="4802"/>
                    <a:pt x="3199" y="4852"/>
                    <a:pt x="3227" y="4851"/>
                  </a:cubicBezTo>
                  <a:cubicBezTo>
                    <a:pt x="3256" y="4851"/>
                    <a:pt x="3284" y="4800"/>
                    <a:pt x="3291" y="4738"/>
                  </a:cubicBezTo>
                  <a:cubicBezTo>
                    <a:pt x="3297" y="4676"/>
                    <a:pt x="3280" y="4626"/>
                    <a:pt x="3251" y="4627"/>
                  </a:cubicBezTo>
                  <a:close/>
                  <a:moveTo>
                    <a:pt x="3388" y="4627"/>
                  </a:moveTo>
                  <a:cubicBezTo>
                    <a:pt x="3360" y="4627"/>
                    <a:pt x="3331" y="4678"/>
                    <a:pt x="3324" y="4740"/>
                  </a:cubicBezTo>
                  <a:cubicBezTo>
                    <a:pt x="3318" y="4802"/>
                    <a:pt x="3336" y="4852"/>
                    <a:pt x="3364" y="4851"/>
                  </a:cubicBezTo>
                  <a:cubicBezTo>
                    <a:pt x="3393" y="4851"/>
                    <a:pt x="3421" y="4800"/>
                    <a:pt x="3428" y="4738"/>
                  </a:cubicBezTo>
                  <a:cubicBezTo>
                    <a:pt x="3434" y="4676"/>
                    <a:pt x="3416" y="4626"/>
                    <a:pt x="3388" y="4627"/>
                  </a:cubicBezTo>
                  <a:close/>
                  <a:moveTo>
                    <a:pt x="3544" y="4627"/>
                  </a:moveTo>
                  <a:cubicBezTo>
                    <a:pt x="3515" y="4627"/>
                    <a:pt x="3487" y="4678"/>
                    <a:pt x="3481" y="4740"/>
                  </a:cubicBezTo>
                  <a:cubicBezTo>
                    <a:pt x="3474" y="4802"/>
                    <a:pt x="3493" y="4852"/>
                    <a:pt x="3521" y="4851"/>
                  </a:cubicBezTo>
                  <a:cubicBezTo>
                    <a:pt x="3550" y="4851"/>
                    <a:pt x="3578" y="4800"/>
                    <a:pt x="3584" y="4738"/>
                  </a:cubicBezTo>
                  <a:cubicBezTo>
                    <a:pt x="3590" y="4676"/>
                    <a:pt x="3572" y="4626"/>
                    <a:pt x="3544" y="4627"/>
                  </a:cubicBezTo>
                  <a:close/>
                  <a:moveTo>
                    <a:pt x="3681" y="4627"/>
                  </a:moveTo>
                  <a:cubicBezTo>
                    <a:pt x="3652" y="4627"/>
                    <a:pt x="3624" y="4678"/>
                    <a:pt x="3618" y="4740"/>
                  </a:cubicBezTo>
                  <a:cubicBezTo>
                    <a:pt x="3611" y="4802"/>
                    <a:pt x="3630" y="4852"/>
                    <a:pt x="3658" y="4851"/>
                  </a:cubicBezTo>
                  <a:cubicBezTo>
                    <a:pt x="3687" y="4851"/>
                    <a:pt x="3715" y="4800"/>
                    <a:pt x="3721" y="4738"/>
                  </a:cubicBezTo>
                  <a:cubicBezTo>
                    <a:pt x="3727" y="4676"/>
                    <a:pt x="3709" y="4626"/>
                    <a:pt x="3681" y="4627"/>
                  </a:cubicBezTo>
                  <a:close/>
                  <a:moveTo>
                    <a:pt x="3836" y="4627"/>
                  </a:moveTo>
                  <a:cubicBezTo>
                    <a:pt x="3808" y="4627"/>
                    <a:pt x="3780" y="4678"/>
                    <a:pt x="3774" y="4740"/>
                  </a:cubicBezTo>
                  <a:cubicBezTo>
                    <a:pt x="3768" y="4802"/>
                    <a:pt x="3786" y="4852"/>
                    <a:pt x="3814" y="4851"/>
                  </a:cubicBezTo>
                  <a:cubicBezTo>
                    <a:pt x="3843" y="4851"/>
                    <a:pt x="3871" y="4800"/>
                    <a:pt x="3877" y="4738"/>
                  </a:cubicBezTo>
                  <a:cubicBezTo>
                    <a:pt x="3883" y="4676"/>
                    <a:pt x="3865" y="4626"/>
                    <a:pt x="3836" y="4627"/>
                  </a:cubicBezTo>
                  <a:close/>
                  <a:moveTo>
                    <a:pt x="3973" y="4627"/>
                  </a:moveTo>
                  <a:cubicBezTo>
                    <a:pt x="3945" y="4627"/>
                    <a:pt x="3917" y="4678"/>
                    <a:pt x="3911" y="4740"/>
                  </a:cubicBezTo>
                  <a:cubicBezTo>
                    <a:pt x="3905" y="4802"/>
                    <a:pt x="3923" y="4852"/>
                    <a:pt x="3952" y="4851"/>
                  </a:cubicBezTo>
                  <a:cubicBezTo>
                    <a:pt x="3980" y="4851"/>
                    <a:pt x="4008" y="4800"/>
                    <a:pt x="4014" y="4738"/>
                  </a:cubicBezTo>
                  <a:cubicBezTo>
                    <a:pt x="4019" y="4676"/>
                    <a:pt x="4002" y="4626"/>
                    <a:pt x="3973" y="4627"/>
                  </a:cubicBezTo>
                  <a:close/>
                  <a:moveTo>
                    <a:pt x="4129" y="4627"/>
                  </a:moveTo>
                  <a:cubicBezTo>
                    <a:pt x="4101" y="4627"/>
                    <a:pt x="4073" y="4678"/>
                    <a:pt x="4067" y="4740"/>
                  </a:cubicBezTo>
                  <a:cubicBezTo>
                    <a:pt x="4062" y="4802"/>
                    <a:pt x="4080" y="4852"/>
                    <a:pt x="4108" y="4851"/>
                  </a:cubicBezTo>
                  <a:cubicBezTo>
                    <a:pt x="4137" y="4851"/>
                    <a:pt x="4164" y="4800"/>
                    <a:pt x="4170" y="4738"/>
                  </a:cubicBezTo>
                  <a:cubicBezTo>
                    <a:pt x="4176" y="4676"/>
                    <a:pt x="4157" y="4626"/>
                    <a:pt x="4129" y="4627"/>
                  </a:cubicBezTo>
                  <a:close/>
                  <a:moveTo>
                    <a:pt x="4266" y="4627"/>
                  </a:moveTo>
                  <a:cubicBezTo>
                    <a:pt x="4237" y="4627"/>
                    <a:pt x="4210" y="4678"/>
                    <a:pt x="4204" y="4740"/>
                  </a:cubicBezTo>
                  <a:cubicBezTo>
                    <a:pt x="4199" y="4802"/>
                    <a:pt x="4217" y="4852"/>
                    <a:pt x="4245" y="4851"/>
                  </a:cubicBezTo>
                  <a:cubicBezTo>
                    <a:pt x="4274" y="4851"/>
                    <a:pt x="4301" y="4800"/>
                    <a:pt x="4307" y="4738"/>
                  </a:cubicBezTo>
                  <a:cubicBezTo>
                    <a:pt x="4312" y="4676"/>
                    <a:pt x="4294" y="4626"/>
                    <a:pt x="4266" y="4627"/>
                  </a:cubicBezTo>
                  <a:close/>
                  <a:moveTo>
                    <a:pt x="4422" y="4627"/>
                  </a:moveTo>
                  <a:cubicBezTo>
                    <a:pt x="4393" y="4627"/>
                    <a:pt x="4366" y="4678"/>
                    <a:pt x="4361" y="4740"/>
                  </a:cubicBezTo>
                  <a:cubicBezTo>
                    <a:pt x="4355" y="4802"/>
                    <a:pt x="4374" y="4852"/>
                    <a:pt x="4402" y="4851"/>
                  </a:cubicBezTo>
                  <a:cubicBezTo>
                    <a:pt x="4431" y="4851"/>
                    <a:pt x="4458" y="4800"/>
                    <a:pt x="4463" y="4738"/>
                  </a:cubicBezTo>
                  <a:cubicBezTo>
                    <a:pt x="4469" y="4676"/>
                    <a:pt x="4450" y="4626"/>
                    <a:pt x="4422" y="4627"/>
                  </a:cubicBezTo>
                  <a:close/>
                  <a:moveTo>
                    <a:pt x="4558" y="4627"/>
                  </a:moveTo>
                  <a:cubicBezTo>
                    <a:pt x="4530" y="4627"/>
                    <a:pt x="4502" y="4678"/>
                    <a:pt x="4497" y="4740"/>
                  </a:cubicBezTo>
                  <a:cubicBezTo>
                    <a:pt x="4491" y="4802"/>
                    <a:pt x="4510" y="4852"/>
                    <a:pt x="4539" y="4851"/>
                  </a:cubicBezTo>
                  <a:cubicBezTo>
                    <a:pt x="4567" y="4851"/>
                    <a:pt x="4595" y="4800"/>
                    <a:pt x="4600" y="4738"/>
                  </a:cubicBezTo>
                  <a:cubicBezTo>
                    <a:pt x="4605" y="4676"/>
                    <a:pt x="4586" y="4626"/>
                    <a:pt x="4558" y="4627"/>
                  </a:cubicBezTo>
                  <a:close/>
                  <a:moveTo>
                    <a:pt x="1184" y="4677"/>
                  </a:moveTo>
                  <a:cubicBezTo>
                    <a:pt x="1156" y="4677"/>
                    <a:pt x="1125" y="4728"/>
                    <a:pt x="1116" y="4790"/>
                  </a:cubicBezTo>
                  <a:cubicBezTo>
                    <a:pt x="1108" y="4852"/>
                    <a:pt x="1123" y="4902"/>
                    <a:pt x="1152" y="4902"/>
                  </a:cubicBezTo>
                  <a:cubicBezTo>
                    <a:pt x="1180" y="4901"/>
                    <a:pt x="1211" y="4850"/>
                    <a:pt x="1220" y="4789"/>
                  </a:cubicBezTo>
                  <a:cubicBezTo>
                    <a:pt x="1229" y="4727"/>
                    <a:pt x="1213" y="4676"/>
                    <a:pt x="1184" y="4677"/>
                  </a:cubicBezTo>
                  <a:close/>
                  <a:moveTo>
                    <a:pt x="1340" y="4677"/>
                  </a:moveTo>
                  <a:cubicBezTo>
                    <a:pt x="1312" y="4677"/>
                    <a:pt x="1282" y="4728"/>
                    <a:pt x="1273" y="4790"/>
                  </a:cubicBezTo>
                  <a:cubicBezTo>
                    <a:pt x="1264" y="4852"/>
                    <a:pt x="1280" y="4902"/>
                    <a:pt x="1308" y="4902"/>
                  </a:cubicBezTo>
                  <a:cubicBezTo>
                    <a:pt x="1337" y="4901"/>
                    <a:pt x="1367" y="4850"/>
                    <a:pt x="1376" y="4789"/>
                  </a:cubicBezTo>
                  <a:cubicBezTo>
                    <a:pt x="1385" y="4727"/>
                    <a:pt x="1368" y="4676"/>
                    <a:pt x="1340" y="4677"/>
                  </a:cubicBezTo>
                  <a:close/>
                  <a:moveTo>
                    <a:pt x="1477" y="4677"/>
                  </a:moveTo>
                  <a:cubicBezTo>
                    <a:pt x="1449" y="4677"/>
                    <a:pt x="1418" y="4728"/>
                    <a:pt x="1410" y="4790"/>
                  </a:cubicBezTo>
                  <a:cubicBezTo>
                    <a:pt x="1401" y="4852"/>
                    <a:pt x="1417" y="4902"/>
                    <a:pt x="1446" y="4902"/>
                  </a:cubicBezTo>
                  <a:cubicBezTo>
                    <a:pt x="1474" y="4901"/>
                    <a:pt x="1504" y="4850"/>
                    <a:pt x="1512" y="4789"/>
                  </a:cubicBezTo>
                  <a:cubicBezTo>
                    <a:pt x="1521" y="4727"/>
                    <a:pt x="1505" y="4676"/>
                    <a:pt x="1477" y="4677"/>
                  </a:cubicBezTo>
                  <a:close/>
                  <a:moveTo>
                    <a:pt x="1633" y="4677"/>
                  </a:moveTo>
                  <a:cubicBezTo>
                    <a:pt x="1604" y="4677"/>
                    <a:pt x="1575" y="4728"/>
                    <a:pt x="1566" y="4790"/>
                  </a:cubicBezTo>
                  <a:cubicBezTo>
                    <a:pt x="1558" y="4852"/>
                    <a:pt x="1574" y="4902"/>
                    <a:pt x="1602" y="4902"/>
                  </a:cubicBezTo>
                  <a:cubicBezTo>
                    <a:pt x="1631" y="4901"/>
                    <a:pt x="1660" y="4851"/>
                    <a:pt x="1669" y="4789"/>
                  </a:cubicBezTo>
                  <a:cubicBezTo>
                    <a:pt x="1677" y="4727"/>
                    <a:pt x="1661" y="4676"/>
                    <a:pt x="1633" y="4677"/>
                  </a:cubicBezTo>
                  <a:close/>
                  <a:moveTo>
                    <a:pt x="1769" y="4677"/>
                  </a:moveTo>
                  <a:cubicBezTo>
                    <a:pt x="1741" y="4677"/>
                    <a:pt x="1711" y="4728"/>
                    <a:pt x="1703" y="4790"/>
                  </a:cubicBezTo>
                  <a:cubicBezTo>
                    <a:pt x="1695" y="4852"/>
                    <a:pt x="1711" y="4902"/>
                    <a:pt x="1739" y="4902"/>
                  </a:cubicBezTo>
                  <a:cubicBezTo>
                    <a:pt x="1768" y="4901"/>
                    <a:pt x="1797" y="4850"/>
                    <a:pt x="1806" y="4789"/>
                  </a:cubicBezTo>
                  <a:cubicBezTo>
                    <a:pt x="1814" y="4727"/>
                    <a:pt x="1797" y="4676"/>
                    <a:pt x="1769" y="4677"/>
                  </a:cubicBezTo>
                  <a:close/>
                  <a:moveTo>
                    <a:pt x="1925" y="4677"/>
                  </a:moveTo>
                  <a:cubicBezTo>
                    <a:pt x="1897" y="4677"/>
                    <a:pt x="1867" y="4728"/>
                    <a:pt x="1859" y="4790"/>
                  </a:cubicBezTo>
                  <a:cubicBezTo>
                    <a:pt x="1851" y="4852"/>
                    <a:pt x="1868" y="4902"/>
                    <a:pt x="1896" y="4902"/>
                  </a:cubicBezTo>
                  <a:cubicBezTo>
                    <a:pt x="1925" y="4901"/>
                    <a:pt x="1954" y="4850"/>
                    <a:pt x="1962" y="4789"/>
                  </a:cubicBezTo>
                  <a:cubicBezTo>
                    <a:pt x="1970" y="4727"/>
                    <a:pt x="1954" y="4676"/>
                    <a:pt x="1925" y="4677"/>
                  </a:cubicBezTo>
                  <a:close/>
                  <a:moveTo>
                    <a:pt x="15759" y="4677"/>
                  </a:moveTo>
                  <a:cubicBezTo>
                    <a:pt x="15730" y="4677"/>
                    <a:pt x="15713" y="4729"/>
                    <a:pt x="15719" y="4792"/>
                  </a:cubicBezTo>
                  <a:cubicBezTo>
                    <a:pt x="15726" y="4854"/>
                    <a:pt x="15755" y="4905"/>
                    <a:pt x="15783" y="4905"/>
                  </a:cubicBezTo>
                  <a:cubicBezTo>
                    <a:pt x="15812" y="4904"/>
                    <a:pt x="15830" y="4853"/>
                    <a:pt x="15823" y="4790"/>
                  </a:cubicBezTo>
                  <a:cubicBezTo>
                    <a:pt x="15816" y="4727"/>
                    <a:pt x="15787" y="4676"/>
                    <a:pt x="15759" y="4677"/>
                  </a:cubicBezTo>
                  <a:close/>
                  <a:moveTo>
                    <a:pt x="15915" y="4677"/>
                  </a:moveTo>
                  <a:cubicBezTo>
                    <a:pt x="15887" y="4677"/>
                    <a:pt x="15869" y="4729"/>
                    <a:pt x="15876" y="4792"/>
                  </a:cubicBezTo>
                  <a:cubicBezTo>
                    <a:pt x="15882" y="4855"/>
                    <a:pt x="15911" y="4905"/>
                    <a:pt x="15940" y="4905"/>
                  </a:cubicBezTo>
                  <a:cubicBezTo>
                    <a:pt x="15968" y="4904"/>
                    <a:pt x="15986" y="4853"/>
                    <a:pt x="15980" y="4790"/>
                  </a:cubicBezTo>
                  <a:cubicBezTo>
                    <a:pt x="15973" y="4727"/>
                    <a:pt x="15944" y="4676"/>
                    <a:pt x="15915" y="4677"/>
                  </a:cubicBezTo>
                  <a:close/>
                  <a:moveTo>
                    <a:pt x="16052" y="4677"/>
                  </a:moveTo>
                  <a:cubicBezTo>
                    <a:pt x="16024" y="4677"/>
                    <a:pt x="16006" y="4729"/>
                    <a:pt x="16012" y="4792"/>
                  </a:cubicBezTo>
                  <a:cubicBezTo>
                    <a:pt x="16019" y="4854"/>
                    <a:pt x="16049" y="4905"/>
                    <a:pt x="16077" y="4905"/>
                  </a:cubicBezTo>
                  <a:cubicBezTo>
                    <a:pt x="16106" y="4904"/>
                    <a:pt x="16123" y="4853"/>
                    <a:pt x="16116" y="4790"/>
                  </a:cubicBezTo>
                  <a:cubicBezTo>
                    <a:pt x="16109" y="4727"/>
                    <a:pt x="16081" y="4676"/>
                    <a:pt x="16052" y="4677"/>
                  </a:cubicBezTo>
                  <a:close/>
                  <a:moveTo>
                    <a:pt x="16208" y="4677"/>
                  </a:moveTo>
                  <a:cubicBezTo>
                    <a:pt x="16180" y="4677"/>
                    <a:pt x="16162" y="4729"/>
                    <a:pt x="16170" y="4792"/>
                  </a:cubicBezTo>
                  <a:cubicBezTo>
                    <a:pt x="16177" y="4855"/>
                    <a:pt x="16206" y="4905"/>
                    <a:pt x="16234" y="4905"/>
                  </a:cubicBezTo>
                  <a:cubicBezTo>
                    <a:pt x="16263" y="4904"/>
                    <a:pt x="16280" y="4853"/>
                    <a:pt x="16273" y="4790"/>
                  </a:cubicBezTo>
                  <a:cubicBezTo>
                    <a:pt x="16266" y="4727"/>
                    <a:pt x="16236" y="4676"/>
                    <a:pt x="16208" y="4677"/>
                  </a:cubicBezTo>
                  <a:close/>
                  <a:moveTo>
                    <a:pt x="16364" y="4677"/>
                  </a:moveTo>
                  <a:cubicBezTo>
                    <a:pt x="16336" y="4677"/>
                    <a:pt x="16319" y="4729"/>
                    <a:pt x="16326" y="4792"/>
                  </a:cubicBezTo>
                  <a:cubicBezTo>
                    <a:pt x="16333" y="4854"/>
                    <a:pt x="16362" y="4905"/>
                    <a:pt x="16391" y="4905"/>
                  </a:cubicBezTo>
                  <a:cubicBezTo>
                    <a:pt x="16419" y="4904"/>
                    <a:pt x="16436" y="4853"/>
                    <a:pt x="16429" y="4790"/>
                  </a:cubicBezTo>
                  <a:cubicBezTo>
                    <a:pt x="16422" y="4727"/>
                    <a:pt x="16393" y="4676"/>
                    <a:pt x="16364" y="4677"/>
                  </a:cubicBezTo>
                  <a:close/>
                  <a:moveTo>
                    <a:pt x="16501" y="4677"/>
                  </a:moveTo>
                  <a:cubicBezTo>
                    <a:pt x="16473" y="4677"/>
                    <a:pt x="16455" y="4729"/>
                    <a:pt x="16463" y="4792"/>
                  </a:cubicBezTo>
                  <a:cubicBezTo>
                    <a:pt x="16470" y="4855"/>
                    <a:pt x="16499" y="4905"/>
                    <a:pt x="16528" y="4905"/>
                  </a:cubicBezTo>
                  <a:cubicBezTo>
                    <a:pt x="16557" y="4904"/>
                    <a:pt x="16574" y="4853"/>
                    <a:pt x="16566" y="4790"/>
                  </a:cubicBezTo>
                  <a:cubicBezTo>
                    <a:pt x="16559" y="4727"/>
                    <a:pt x="16530" y="4676"/>
                    <a:pt x="16501" y="4677"/>
                  </a:cubicBezTo>
                  <a:close/>
                  <a:moveTo>
                    <a:pt x="16657" y="4677"/>
                  </a:moveTo>
                  <a:cubicBezTo>
                    <a:pt x="16629" y="4677"/>
                    <a:pt x="16612" y="4729"/>
                    <a:pt x="16619" y="4792"/>
                  </a:cubicBezTo>
                  <a:cubicBezTo>
                    <a:pt x="16627" y="4855"/>
                    <a:pt x="16656" y="4905"/>
                    <a:pt x="16685" y="4905"/>
                  </a:cubicBezTo>
                  <a:cubicBezTo>
                    <a:pt x="16713" y="4904"/>
                    <a:pt x="16730" y="4853"/>
                    <a:pt x="16722" y="4790"/>
                  </a:cubicBezTo>
                  <a:cubicBezTo>
                    <a:pt x="16715" y="4727"/>
                    <a:pt x="16686" y="4676"/>
                    <a:pt x="16657" y="4677"/>
                  </a:cubicBezTo>
                  <a:close/>
                  <a:moveTo>
                    <a:pt x="16794" y="4677"/>
                  </a:moveTo>
                  <a:cubicBezTo>
                    <a:pt x="16765" y="4677"/>
                    <a:pt x="16748" y="4729"/>
                    <a:pt x="16756" y="4792"/>
                  </a:cubicBezTo>
                  <a:cubicBezTo>
                    <a:pt x="16764" y="4855"/>
                    <a:pt x="16793" y="4905"/>
                    <a:pt x="16822" y="4905"/>
                  </a:cubicBezTo>
                  <a:cubicBezTo>
                    <a:pt x="16851" y="4904"/>
                    <a:pt x="16868" y="4853"/>
                    <a:pt x="16860" y="4790"/>
                  </a:cubicBezTo>
                  <a:cubicBezTo>
                    <a:pt x="16852" y="4727"/>
                    <a:pt x="16822" y="4676"/>
                    <a:pt x="16794" y="4677"/>
                  </a:cubicBezTo>
                  <a:close/>
                  <a:moveTo>
                    <a:pt x="16950" y="4677"/>
                  </a:moveTo>
                  <a:cubicBezTo>
                    <a:pt x="16922" y="4677"/>
                    <a:pt x="16905" y="4729"/>
                    <a:pt x="16912" y="4792"/>
                  </a:cubicBezTo>
                  <a:cubicBezTo>
                    <a:pt x="16920" y="4855"/>
                    <a:pt x="16950" y="4905"/>
                    <a:pt x="16978" y="4905"/>
                  </a:cubicBezTo>
                  <a:cubicBezTo>
                    <a:pt x="17007" y="4904"/>
                    <a:pt x="17024" y="4853"/>
                    <a:pt x="17016" y="4790"/>
                  </a:cubicBezTo>
                  <a:cubicBezTo>
                    <a:pt x="17008" y="4727"/>
                    <a:pt x="16979" y="4676"/>
                    <a:pt x="16950" y="4677"/>
                  </a:cubicBezTo>
                  <a:close/>
                  <a:moveTo>
                    <a:pt x="17087" y="4677"/>
                  </a:moveTo>
                  <a:cubicBezTo>
                    <a:pt x="17058" y="4677"/>
                    <a:pt x="17041" y="4729"/>
                    <a:pt x="17049" y="4792"/>
                  </a:cubicBezTo>
                  <a:cubicBezTo>
                    <a:pt x="17057" y="4855"/>
                    <a:pt x="17087" y="4905"/>
                    <a:pt x="17116" y="4905"/>
                  </a:cubicBezTo>
                  <a:cubicBezTo>
                    <a:pt x="17144" y="4904"/>
                    <a:pt x="17161" y="4853"/>
                    <a:pt x="17153" y="4790"/>
                  </a:cubicBezTo>
                  <a:cubicBezTo>
                    <a:pt x="17145" y="4727"/>
                    <a:pt x="17115" y="4676"/>
                    <a:pt x="17087" y="4677"/>
                  </a:cubicBezTo>
                  <a:close/>
                  <a:moveTo>
                    <a:pt x="13104" y="4727"/>
                  </a:moveTo>
                  <a:cubicBezTo>
                    <a:pt x="13076" y="4728"/>
                    <a:pt x="13056" y="4779"/>
                    <a:pt x="13060" y="4842"/>
                  </a:cubicBezTo>
                  <a:cubicBezTo>
                    <a:pt x="13064" y="4905"/>
                    <a:pt x="13090" y="4954"/>
                    <a:pt x="13118" y="4954"/>
                  </a:cubicBezTo>
                  <a:cubicBezTo>
                    <a:pt x="13147" y="4953"/>
                    <a:pt x="13167" y="4903"/>
                    <a:pt x="13163" y="4840"/>
                  </a:cubicBezTo>
                  <a:cubicBezTo>
                    <a:pt x="13159" y="4778"/>
                    <a:pt x="13133" y="4727"/>
                    <a:pt x="13104" y="4727"/>
                  </a:cubicBezTo>
                  <a:close/>
                  <a:moveTo>
                    <a:pt x="13241" y="4727"/>
                  </a:moveTo>
                  <a:cubicBezTo>
                    <a:pt x="13213" y="4728"/>
                    <a:pt x="13193" y="4779"/>
                    <a:pt x="13197" y="4842"/>
                  </a:cubicBezTo>
                  <a:cubicBezTo>
                    <a:pt x="13201" y="4905"/>
                    <a:pt x="13227" y="4956"/>
                    <a:pt x="13255" y="4955"/>
                  </a:cubicBezTo>
                  <a:cubicBezTo>
                    <a:pt x="13284" y="4954"/>
                    <a:pt x="13304" y="4903"/>
                    <a:pt x="13300" y="4840"/>
                  </a:cubicBezTo>
                  <a:cubicBezTo>
                    <a:pt x="13296" y="4778"/>
                    <a:pt x="13270" y="4727"/>
                    <a:pt x="13241" y="4727"/>
                  </a:cubicBezTo>
                  <a:close/>
                  <a:moveTo>
                    <a:pt x="13397" y="4727"/>
                  </a:moveTo>
                  <a:cubicBezTo>
                    <a:pt x="13369" y="4728"/>
                    <a:pt x="13349" y="4779"/>
                    <a:pt x="13353" y="4842"/>
                  </a:cubicBezTo>
                  <a:cubicBezTo>
                    <a:pt x="13357" y="4905"/>
                    <a:pt x="13384" y="4956"/>
                    <a:pt x="13412" y="4955"/>
                  </a:cubicBezTo>
                  <a:cubicBezTo>
                    <a:pt x="13441" y="4955"/>
                    <a:pt x="13460" y="4903"/>
                    <a:pt x="13456" y="4840"/>
                  </a:cubicBezTo>
                  <a:cubicBezTo>
                    <a:pt x="13452" y="4778"/>
                    <a:pt x="13426" y="4727"/>
                    <a:pt x="13397" y="4727"/>
                  </a:cubicBezTo>
                  <a:close/>
                  <a:moveTo>
                    <a:pt x="13534" y="4727"/>
                  </a:moveTo>
                  <a:cubicBezTo>
                    <a:pt x="13505" y="4728"/>
                    <a:pt x="13486" y="4779"/>
                    <a:pt x="13490" y="4842"/>
                  </a:cubicBezTo>
                  <a:cubicBezTo>
                    <a:pt x="13494" y="4905"/>
                    <a:pt x="13521" y="4956"/>
                    <a:pt x="13549" y="4955"/>
                  </a:cubicBezTo>
                  <a:cubicBezTo>
                    <a:pt x="13578" y="4955"/>
                    <a:pt x="13598" y="4903"/>
                    <a:pt x="13593" y="4840"/>
                  </a:cubicBezTo>
                  <a:cubicBezTo>
                    <a:pt x="13589" y="4778"/>
                    <a:pt x="13562" y="4727"/>
                    <a:pt x="13534" y="4727"/>
                  </a:cubicBezTo>
                  <a:close/>
                  <a:moveTo>
                    <a:pt x="13690" y="4727"/>
                  </a:moveTo>
                  <a:cubicBezTo>
                    <a:pt x="13662" y="4728"/>
                    <a:pt x="13642" y="4779"/>
                    <a:pt x="13646" y="4842"/>
                  </a:cubicBezTo>
                  <a:cubicBezTo>
                    <a:pt x="13651" y="4905"/>
                    <a:pt x="13678" y="4956"/>
                    <a:pt x="13706" y="4955"/>
                  </a:cubicBezTo>
                  <a:cubicBezTo>
                    <a:pt x="13735" y="4955"/>
                    <a:pt x="13755" y="4903"/>
                    <a:pt x="13750" y="4840"/>
                  </a:cubicBezTo>
                  <a:cubicBezTo>
                    <a:pt x="13746" y="4778"/>
                    <a:pt x="13719" y="4727"/>
                    <a:pt x="13690" y="4727"/>
                  </a:cubicBezTo>
                  <a:close/>
                  <a:moveTo>
                    <a:pt x="13846" y="4727"/>
                  </a:moveTo>
                  <a:cubicBezTo>
                    <a:pt x="13818" y="4728"/>
                    <a:pt x="13798" y="4779"/>
                    <a:pt x="13803" y="4842"/>
                  </a:cubicBezTo>
                  <a:cubicBezTo>
                    <a:pt x="13807" y="4905"/>
                    <a:pt x="13834" y="4956"/>
                    <a:pt x="13863" y="4955"/>
                  </a:cubicBezTo>
                  <a:cubicBezTo>
                    <a:pt x="13891" y="4955"/>
                    <a:pt x="13911" y="4903"/>
                    <a:pt x="13907" y="4840"/>
                  </a:cubicBezTo>
                  <a:cubicBezTo>
                    <a:pt x="13902" y="4777"/>
                    <a:pt x="13875" y="4727"/>
                    <a:pt x="13846" y="4727"/>
                  </a:cubicBezTo>
                  <a:close/>
                  <a:moveTo>
                    <a:pt x="13983" y="4727"/>
                  </a:moveTo>
                  <a:cubicBezTo>
                    <a:pt x="13954" y="4728"/>
                    <a:pt x="13935" y="4779"/>
                    <a:pt x="13940" y="4842"/>
                  </a:cubicBezTo>
                  <a:cubicBezTo>
                    <a:pt x="13944" y="4905"/>
                    <a:pt x="13971" y="4956"/>
                    <a:pt x="14000" y="4955"/>
                  </a:cubicBezTo>
                  <a:cubicBezTo>
                    <a:pt x="14029" y="4955"/>
                    <a:pt x="14048" y="4903"/>
                    <a:pt x="14043" y="4840"/>
                  </a:cubicBezTo>
                  <a:cubicBezTo>
                    <a:pt x="14039" y="4778"/>
                    <a:pt x="14011" y="4727"/>
                    <a:pt x="13983" y="4727"/>
                  </a:cubicBezTo>
                  <a:close/>
                  <a:moveTo>
                    <a:pt x="14139" y="4727"/>
                  </a:moveTo>
                  <a:cubicBezTo>
                    <a:pt x="14110" y="4728"/>
                    <a:pt x="14091" y="4779"/>
                    <a:pt x="14096" y="4842"/>
                  </a:cubicBezTo>
                  <a:cubicBezTo>
                    <a:pt x="14101" y="4905"/>
                    <a:pt x="14128" y="4956"/>
                    <a:pt x="14157" y="4955"/>
                  </a:cubicBezTo>
                  <a:cubicBezTo>
                    <a:pt x="14186" y="4955"/>
                    <a:pt x="14205" y="4903"/>
                    <a:pt x="14200" y="4840"/>
                  </a:cubicBezTo>
                  <a:cubicBezTo>
                    <a:pt x="14195" y="4777"/>
                    <a:pt x="14167" y="4727"/>
                    <a:pt x="14139" y="4727"/>
                  </a:cubicBezTo>
                  <a:close/>
                  <a:moveTo>
                    <a:pt x="14276" y="4727"/>
                  </a:moveTo>
                  <a:cubicBezTo>
                    <a:pt x="14247" y="4728"/>
                    <a:pt x="14228" y="4779"/>
                    <a:pt x="14233" y="4842"/>
                  </a:cubicBezTo>
                  <a:cubicBezTo>
                    <a:pt x="14238" y="4905"/>
                    <a:pt x="14265" y="4956"/>
                    <a:pt x="14294" y="4955"/>
                  </a:cubicBezTo>
                  <a:cubicBezTo>
                    <a:pt x="14323" y="4955"/>
                    <a:pt x="14342" y="4903"/>
                    <a:pt x="14337" y="4840"/>
                  </a:cubicBezTo>
                  <a:cubicBezTo>
                    <a:pt x="14332" y="4778"/>
                    <a:pt x="14304" y="4727"/>
                    <a:pt x="14276" y="4727"/>
                  </a:cubicBezTo>
                  <a:close/>
                  <a:moveTo>
                    <a:pt x="14432" y="4727"/>
                  </a:moveTo>
                  <a:cubicBezTo>
                    <a:pt x="14403" y="4728"/>
                    <a:pt x="14384" y="4779"/>
                    <a:pt x="14389" y="4842"/>
                  </a:cubicBezTo>
                  <a:cubicBezTo>
                    <a:pt x="14394" y="4905"/>
                    <a:pt x="14422" y="4956"/>
                    <a:pt x="14451" y="4955"/>
                  </a:cubicBezTo>
                  <a:cubicBezTo>
                    <a:pt x="14480" y="4955"/>
                    <a:pt x="14498" y="4903"/>
                    <a:pt x="14493" y="4840"/>
                  </a:cubicBezTo>
                  <a:cubicBezTo>
                    <a:pt x="14488" y="4778"/>
                    <a:pt x="14460" y="4727"/>
                    <a:pt x="14432" y="4727"/>
                  </a:cubicBezTo>
                  <a:close/>
                  <a:moveTo>
                    <a:pt x="14568" y="4727"/>
                  </a:moveTo>
                  <a:cubicBezTo>
                    <a:pt x="14540" y="4728"/>
                    <a:pt x="14521" y="4779"/>
                    <a:pt x="14526" y="4842"/>
                  </a:cubicBezTo>
                  <a:cubicBezTo>
                    <a:pt x="14531" y="4905"/>
                    <a:pt x="14559" y="4956"/>
                    <a:pt x="14588" y="4955"/>
                  </a:cubicBezTo>
                  <a:cubicBezTo>
                    <a:pt x="14616" y="4955"/>
                    <a:pt x="14635" y="4903"/>
                    <a:pt x="14630" y="4840"/>
                  </a:cubicBezTo>
                  <a:cubicBezTo>
                    <a:pt x="14625" y="4778"/>
                    <a:pt x="14597" y="4727"/>
                    <a:pt x="14568" y="4727"/>
                  </a:cubicBezTo>
                  <a:close/>
                  <a:moveTo>
                    <a:pt x="14725" y="4727"/>
                  </a:moveTo>
                  <a:cubicBezTo>
                    <a:pt x="14696" y="4728"/>
                    <a:pt x="14678" y="4779"/>
                    <a:pt x="14683" y="4842"/>
                  </a:cubicBezTo>
                  <a:cubicBezTo>
                    <a:pt x="14689" y="4905"/>
                    <a:pt x="14716" y="4956"/>
                    <a:pt x="14745" y="4955"/>
                  </a:cubicBezTo>
                  <a:cubicBezTo>
                    <a:pt x="14773" y="4955"/>
                    <a:pt x="14792" y="4903"/>
                    <a:pt x="14786" y="4840"/>
                  </a:cubicBezTo>
                  <a:cubicBezTo>
                    <a:pt x="14781" y="4777"/>
                    <a:pt x="14753" y="4727"/>
                    <a:pt x="14725" y="4727"/>
                  </a:cubicBezTo>
                  <a:close/>
                  <a:moveTo>
                    <a:pt x="14881" y="4727"/>
                  </a:moveTo>
                  <a:cubicBezTo>
                    <a:pt x="14852" y="4728"/>
                    <a:pt x="14834" y="4779"/>
                    <a:pt x="14839" y="4842"/>
                  </a:cubicBezTo>
                  <a:cubicBezTo>
                    <a:pt x="14845" y="4905"/>
                    <a:pt x="14873" y="4956"/>
                    <a:pt x="14901" y="4955"/>
                  </a:cubicBezTo>
                  <a:cubicBezTo>
                    <a:pt x="14930" y="4955"/>
                    <a:pt x="14948" y="4903"/>
                    <a:pt x="14943" y="4840"/>
                  </a:cubicBezTo>
                  <a:cubicBezTo>
                    <a:pt x="14937" y="4777"/>
                    <a:pt x="14910" y="4727"/>
                    <a:pt x="14881" y="4727"/>
                  </a:cubicBezTo>
                  <a:close/>
                  <a:moveTo>
                    <a:pt x="15017" y="4727"/>
                  </a:moveTo>
                  <a:cubicBezTo>
                    <a:pt x="14989" y="4728"/>
                    <a:pt x="14971" y="4779"/>
                    <a:pt x="14976" y="4842"/>
                  </a:cubicBezTo>
                  <a:cubicBezTo>
                    <a:pt x="14982" y="4905"/>
                    <a:pt x="15010" y="4956"/>
                    <a:pt x="15039" y="4955"/>
                  </a:cubicBezTo>
                  <a:cubicBezTo>
                    <a:pt x="15067" y="4955"/>
                    <a:pt x="15085" y="4903"/>
                    <a:pt x="15080" y="4840"/>
                  </a:cubicBezTo>
                  <a:cubicBezTo>
                    <a:pt x="15074" y="4778"/>
                    <a:pt x="15046" y="4727"/>
                    <a:pt x="15017" y="4727"/>
                  </a:cubicBezTo>
                  <a:close/>
                  <a:moveTo>
                    <a:pt x="15174" y="4727"/>
                  </a:moveTo>
                  <a:cubicBezTo>
                    <a:pt x="15145" y="4728"/>
                    <a:pt x="15127" y="4779"/>
                    <a:pt x="15133" y="4842"/>
                  </a:cubicBezTo>
                  <a:cubicBezTo>
                    <a:pt x="15139" y="4905"/>
                    <a:pt x="15166" y="4956"/>
                    <a:pt x="15195" y="4955"/>
                  </a:cubicBezTo>
                  <a:cubicBezTo>
                    <a:pt x="15224" y="4955"/>
                    <a:pt x="15242" y="4903"/>
                    <a:pt x="15236" y="4840"/>
                  </a:cubicBezTo>
                  <a:cubicBezTo>
                    <a:pt x="15230" y="4778"/>
                    <a:pt x="15202" y="4727"/>
                    <a:pt x="15174" y="4727"/>
                  </a:cubicBezTo>
                  <a:close/>
                  <a:moveTo>
                    <a:pt x="15310" y="4727"/>
                  </a:moveTo>
                  <a:cubicBezTo>
                    <a:pt x="15281" y="4728"/>
                    <a:pt x="15263" y="4779"/>
                    <a:pt x="15270" y="4842"/>
                  </a:cubicBezTo>
                  <a:cubicBezTo>
                    <a:pt x="15276" y="4905"/>
                    <a:pt x="15304" y="4956"/>
                    <a:pt x="15333" y="4955"/>
                  </a:cubicBezTo>
                  <a:cubicBezTo>
                    <a:pt x="15361" y="4955"/>
                    <a:pt x="15379" y="4903"/>
                    <a:pt x="15373" y="4840"/>
                  </a:cubicBezTo>
                  <a:cubicBezTo>
                    <a:pt x="15367" y="4778"/>
                    <a:pt x="15338" y="4727"/>
                    <a:pt x="15310" y="4727"/>
                  </a:cubicBezTo>
                  <a:close/>
                  <a:moveTo>
                    <a:pt x="15466" y="4727"/>
                  </a:moveTo>
                  <a:cubicBezTo>
                    <a:pt x="15438" y="4728"/>
                    <a:pt x="15420" y="4779"/>
                    <a:pt x="15426" y="4842"/>
                  </a:cubicBezTo>
                  <a:cubicBezTo>
                    <a:pt x="15432" y="4905"/>
                    <a:pt x="15461" y="4956"/>
                    <a:pt x="15490" y="4955"/>
                  </a:cubicBezTo>
                  <a:cubicBezTo>
                    <a:pt x="15518" y="4955"/>
                    <a:pt x="15536" y="4903"/>
                    <a:pt x="15530" y="4840"/>
                  </a:cubicBezTo>
                  <a:cubicBezTo>
                    <a:pt x="15524" y="4778"/>
                    <a:pt x="15495" y="4727"/>
                    <a:pt x="15466" y="4727"/>
                  </a:cubicBezTo>
                  <a:close/>
                  <a:moveTo>
                    <a:pt x="15623" y="4727"/>
                  </a:moveTo>
                  <a:cubicBezTo>
                    <a:pt x="15594" y="4728"/>
                    <a:pt x="15576" y="4779"/>
                    <a:pt x="15582" y="4842"/>
                  </a:cubicBezTo>
                  <a:cubicBezTo>
                    <a:pt x="15589" y="4905"/>
                    <a:pt x="15617" y="4956"/>
                    <a:pt x="15646" y="4955"/>
                  </a:cubicBezTo>
                  <a:cubicBezTo>
                    <a:pt x="15675" y="4955"/>
                    <a:pt x="15693" y="4903"/>
                    <a:pt x="15686" y="4840"/>
                  </a:cubicBezTo>
                  <a:cubicBezTo>
                    <a:pt x="15680" y="4778"/>
                    <a:pt x="15651" y="4727"/>
                    <a:pt x="15623" y="4727"/>
                  </a:cubicBezTo>
                  <a:close/>
                  <a:moveTo>
                    <a:pt x="9846" y="4778"/>
                  </a:moveTo>
                  <a:cubicBezTo>
                    <a:pt x="9817" y="4778"/>
                    <a:pt x="9794" y="4830"/>
                    <a:pt x="9794" y="4892"/>
                  </a:cubicBezTo>
                  <a:cubicBezTo>
                    <a:pt x="9795" y="4955"/>
                    <a:pt x="9818" y="5004"/>
                    <a:pt x="9847" y="5004"/>
                  </a:cubicBezTo>
                  <a:cubicBezTo>
                    <a:pt x="9875" y="5003"/>
                    <a:pt x="9898" y="4952"/>
                    <a:pt x="9898" y="4889"/>
                  </a:cubicBezTo>
                  <a:cubicBezTo>
                    <a:pt x="9897" y="4827"/>
                    <a:pt x="9874" y="4777"/>
                    <a:pt x="9846" y="4778"/>
                  </a:cubicBezTo>
                  <a:close/>
                  <a:moveTo>
                    <a:pt x="10001" y="4778"/>
                  </a:moveTo>
                  <a:cubicBezTo>
                    <a:pt x="9973" y="4778"/>
                    <a:pt x="9950" y="4830"/>
                    <a:pt x="9951" y="4892"/>
                  </a:cubicBezTo>
                  <a:cubicBezTo>
                    <a:pt x="9951" y="4955"/>
                    <a:pt x="9975" y="5004"/>
                    <a:pt x="10003" y="5004"/>
                  </a:cubicBezTo>
                  <a:cubicBezTo>
                    <a:pt x="10032" y="5003"/>
                    <a:pt x="10055" y="4952"/>
                    <a:pt x="10055" y="4889"/>
                  </a:cubicBezTo>
                  <a:cubicBezTo>
                    <a:pt x="10054" y="4827"/>
                    <a:pt x="10030" y="4777"/>
                    <a:pt x="10001" y="4778"/>
                  </a:cubicBezTo>
                  <a:close/>
                  <a:moveTo>
                    <a:pt x="10158" y="4778"/>
                  </a:moveTo>
                  <a:cubicBezTo>
                    <a:pt x="10129" y="4778"/>
                    <a:pt x="10106" y="4830"/>
                    <a:pt x="10107" y="4892"/>
                  </a:cubicBezTo>
                  <a:cubicBezTo>
                    <a:pt x="10108" y="4955"/>
                    <a:pt x="10132" y="5004"/>
                    <a:pt x="10160" y="5004"/>
                  </a:cubicBezTo>
                  <a:cubicBezTo>
                    <a:pt x="10189" y="5003"/>
                    <a:pt x="10211" y="4952"/>
                    <a:pt x="10210" y="4889"/>
                  </a:cubicBezTo>
                  <a:cubicBezTo>
                    <a:pt x="10210" y="4827"/>
                    <a:pt x="10186" y="4777"/>
                    <a:pt x="10158" y="4778"/>
                  </a:cubicBezTo>
                  <a:close/>
                  <a:moveTo>
                    <a:pt x="10294" y="4778"/>
                  </a:moveTo>
                  <a:cubicBezTo>
                    <a:pt x="10266" y="4778"/>
                    <a:pt x="10243" y="4830"/>
                    <a:pt x="10244" y="4892"/>
                  </a:cubicBezTo>
                  <a:cubicBezTo>
                    <a:pt x="10245" y="4955"/>
                    <a:pt x="10268" y="5004"/>
                    <a:pt x="10297" y="5004"/>
                  </a:cubicBezTo>
                  <a:cubicBezTo>
                    <a:pt x="10326" y="5003"/>
                    <a:pt x="10349" y="4952"/>
                    <a:pt x="10348" y="4889"/>
                  </a:cubicBezTo>
                  <a:cubicBezTo>
                    <a:pt x="10347" y="4826"/>
                    <a:pt x="10323" y="4777"/>
                    <a:pt x="10294" y="4778"/>
                  </a:cubicBezTo>
                  <a:close/>
                  <a:moveTo>
                    <a:pt x="10450" y="4778"/>
                  </a:moveTo>
                  <a:cubicBezTo>
                    <a:pt x="10422" y="4778"/>
                    <a:pt x="10399" y="4830"/>
                    <a:pt x="10400" y="4892"/>
                  </a:cubicBezTo>
                  <a:cubicBezTo>
                    <a:pt x="10401" y="4955"/>
                    <a:pt x="10426" y="5004"/>
                    <a:pt x="10454" y="5004"/>
                  </a:cubicBezTo>
                  <a:cubicBezTo>
                    <a:pt x="10483" y="5003"/>
                    <a:pt x="10505" y="4952"/>
                    <a:pt x="10504" y="4889"/>
                  </a:cubicBezTo>
                  <a:cubicBezTo>
                    <a:pt x="10503" y="4827"/>
                    <a:pt x="10479" y="4777"/>
                    <a:pt x="10450" y="4778"/>
                  </a:cubicBezTo>
                  <a:close/>
                  <a:moveTo>
                    <a:pt x="10587" y="4778"/>
                  </a:moveTo>
                  <a:cubicBezTo>
                    <a:pt x="10558" y="4778"/>
                    <a:pt x="10536" y="4830"/>
                    <a:pt x="10537" y="4892"/>
                  </a:cubicBezTo>
                  <a:cubicBezTo>
                    <a:pt x="10538" y="4955"/>
                    <a:pt x="10562" y="5004"/>
                    <a:pt x="10591" y="5004"/>
                  </a:cubicBezTo>
                  <a:cubicBezTo>
                    <a:pt x="10620" y="5003"/>
                    <a:pt x="10642" y="4952"/>
                    <a:pt x="10640" y="4889"/>
                  </a:cubicBezTo>
                  <a:cubicBezTo>
                    <a:pt x="10639" y="4827"/>
                    <a:pt x="10615" y="4777"/>
                    <a:pt x="10587" y="4778"/>
                  </a:cubicBezTo>
                  <a:close/>
                  <a:moveTo>
                    <a:pt x="11621" y="4778"/>
                  </a:moveTo>
                  <a:cubicBezTo>
                    <a:pt x="11593" y="4778"/>
                    <a:pt x="11571" y="4829"/>
                    <a:pt x="11573" y="4892"/>
                  </a:cubicBezTo>
                  <a:cubicBezTo>
                    <a:pt x="11576" y="4955"/>
                    <a:pt x="11600" y="5004"/>
                    <a:pt x="11629" y="5004"/>
                  </a:cubicBezTo>
                  <a:cubicBezTo>
                    <a:pt x="11658" y="5003"/>
                    <a:pt x="11680" y="4953"/>
                    <a:pt x="11677" y="4891"/>
                  </a:cubicBezTo>
                  <a:cubicBezTo>
                    <a:pt x="11675" y="4828"/>
                    <a:pt x="11650" y="4777"/>
                    <a:pt x="11621" y="4778"/>
                  </a:cubicBezTo>
                  <a:close/>
                  <a:moveTo>
                    <a:pt x="11758" y="4778"/>
                  </a:moveTo>
                  <a:cubicBezTo>
                    <a:pt x="11729" y="4778"/>
                    <a:pt x="11708" y="4829"/>
                    <a:pt x="11710" y="4892"/>
                  </a:cubicBezTo>
                  <a:cubicBezTo>
                    <a:pt x="11713" y="4955"/>
                    <a:pt x="11738" y="5004"/>
                    <a:pt x="11766" y="5004"/>
                  </a:cubicBezTo>
                  <a:cubicBezTo>
                    <a:pt x="11795" y="5003"/>
                    <a:pt x="11817" y="4953"/>
                    <a:pt x="11814" y="4891"/>
                  </a:cubicBezTo>
                  <a:cubicBezTo>
                    <a:pt x="11812" y="4828"/>
                    <a:pt x="11786" y="4777"/>
                    <a:pt x="11758" y="4778"/>
                  </a:cubicBezTo>
                  <a:close/>
                  <a:moveTo>
                    <a:pt x="11914" y="4778"/>
                  </a:moveTo>
                  <a:cubicBezTo>
                    <a:pt x="11886" y="4778"/>
                    <a:pt x="11864" y="4830"/>
                    <a:pt x="11867" y="4892"/>
                  </a:cubicBezTo>
                  <a:cubicBezTo>
                    <a:pt x="11869" y="4955"/>
                    <a:pt x="11895" y="5004"/>
                    <a:pt x="11923" y="5004"/>
                  </a:cubicBezTo>
                  <a:cubicBezTo>
                    <a:pt x="11952" y="5003"/>
                    <a:pt x="11973" y="4953"/>
                    <a:pt x="11970" y="4891"/>
                  </a:cubicBezTo>
                  <a:cubicBezTo>
                    <a:pt x="11968" y="4828"/>
                    <a:pt x="11943" y="4777"/>
                    <a:pt x="11914" y="4778"/>
                  </a:cubicBezTo>
                  <a:close/>
                  <a:moveTo>
                    <a:pt x="12070" y="4778"/>
                  </a:moveTo>
                  <a:cubicBezTo>
                    <a:pt x="12041" y="4778"/>
                    <a:pt x="12020" y="4830"/>
                    <a:pt x="12023" y="4892"/>
                  </a:cubicBezTo>
                  <a:cubicBezTo>
                    <a:pt x="12026" y="4955"/>
                    <a:pt x="12051" y="5004"/>
                    <a:pt x="12080" y="5004"/>
                  </a:cubicBezTo>
                  <a:cubicBezTo>
                    <a:pt x="12108" y="5003"/>
                    <a:pt x="12130" y="4953"/>
                    <a:pt x="12127" y="4891"/>
                  </a:cubicBezTo>
                  <a:cubicBezTo>
                    <a:pt x="12124" y="4828"/>
                    <a:pt x="12099" y="4777"/>
                    <a:pt x="12070" y="4778"/>
                  </a:cubicBezTo>
                  <a:close/>
                  <a:moveTo>
                    <a:pt x="12207" y="4778"/>
                  </a:moveTo>
                  <a:cubicBezTo>
                    <a:pt x="12178" y="4778"/>
                    <a:pt x="12157" y="4829"/>
                    <a:pt x="12160" y="4892"/>
                  </a:cubicBezTo>
                  <a:cubicBezTo>
                    <a:pt x="12163" y="4955"/>
                    <a:pt x="12189" y="5004"/>
                    <a:pt x="12217" y="5004"/>
                  </a:cubicBezTo>
                  <a:cubicBezTo>
                    <a:pt x="12246" y="5003"/>
                    <a:pt x="12267" y="4953"/>
                    <a:pt x="12264" y="4891"/>
                  </a:cubicBezTo>
                  <a:cubicBezTo>
                    <a:pt x="12261" y="4828"/>
                    <a:pt x="12236" y="4777"/>
                    <a:pt x="12207" y="4778"/>
                  </a:cubicBezTo>
                  <a:close/>
                  <a:moveTo>
                    <a:pt x="12363" y="4778"/>
                  </a:moveTo>
                  <a:cubicBezTo>
                    <a:pt x="12334" y="4778"/>
                    <a:pt x="12313" y="4830"/>
                    <a:pt x="12316" y="4892"/>
                  </a:cubicBezTo>
                  <a:cubicBezTo>
                    <a:pt x="12319" y="4955"/>
                    <a:pt x="12345" y="5004"/>
                    <a:pt x="12374" y="5004"/>
                  </a:cubicBezTo>
                  <a:cubicBezTo>
                    <a:pt x="12402" y="5003"/>
                    <a:pt x="12423" y="4953"/>
                    <a:pt x="12420" y="4891"/>
                  </a:cubicBezTo>
                  <a:cubicBezTo>
                    <a:pt x="12417" y="4828"/>
                    <a:pt x="12391" y="4777"/>
                    <a:pt x="12363" y="4778"/>
                  </a:cubicBezTo>
                  <a:close/>
                  <a:moveTo>
                    <a:pt x="12500" y="4778"/>
                  </a:moveTo>
                  <a:cubicBezTo>
                    <a:pt x="12471" y="4778"/>
                    <a:pt x="12451" y="4829"/>
                    <a:pt x="12454" y="4892"/>
                  </a:cubicBezTo>
                  <a:cubicBezTo>
                    <a:pt x="12457" y="4955"/>
                    <a:pt x="12483" y="5004"/>
                    <a:pt x="12511" y="5004"/>
                  </a:cubicBezTo>
                  <a:cubicBezTo>
                    <a:pt x="12540" y="5003"/>
                    <a:pt x="12560" y="4953"/>
                    <a:pt x="12557" y="4891"/>
                  </a:cubicBezTo>
                  <a:cubicBezTo>
                    <a:pt x="12554" y="4828"/>
                    <a:pt x="12528" y="4777"/>
                    <a:pt x="12500" y="4778"/>
                  </a:cubicBezTo>
                  <a:close/>
                  <a:moveTo>
                    <a:pt x="12655" y="4778"/>
                  </a:moveTo>
                  <a:cubicBezTo>
                    <a:pt x="12627" y="4778"/>
                    <a:pt x="12607" y="4829"/>
                    <a:pt x="12610" y="4892"/>
                  </a:cubicBezTo>
                  <a:cubicBezTo>
                    <a:pt x="12613" y="4955"/>
                    <a:pt x="12639" y="5004"/>
                    <a:pt x="12668" y="5004"/>
                  </a:cubicBezTo>
                  <a:cubicBezTo>
                    <a:pt x="12696" y="5003"/>
                    <a:pt x="12717" y="4953"/>
                    <a:pt x="12713" y="4891"/>
                  </a:cubicBezTo>
                  <a:cubicBezTo>
                    <a:pt x="12710" y="4828"/>
                    <a:pt x="12684" y="4777"/>
                    <a:pt x="12655" y="4778"/>
                  </a:cubicBezTo>
                  <a:close/>
                  <a:moveTo>
                    <a:pt x="12792" y="4778"/>
                  </a:moveTo>
                  <a:cubicBezTo>
                    <a:pt x="12764" y="4778"/>
                    <a:pt x="12744" y="4829"/>
                    <a:pt x="12747" y="4892"/>
                  </a:cubicBezTo>
                  <a:cubicBezTo>
                    <a:pt x="12750" y="4955"/>
                    <a:pt x="12776" y="5004"/>
                    <a:pt x="12805" y="5004"/>
                  </a:cubicBezTo>
                  <a:cubicBezTo>
                    <a:pt x="12834" y="5003"/>
                    <a:pt x="12854" y="4953"/>
                    <a:pt x="12850" y="4891"/>
                  </a:cubicBezTo>
                  <a:cubicBezTo>
                    <a:pt x="12847" y="4828"/>
                    <a:pt x="12821" y="4777"/>
                    <a:pt x="12792" y="4778"/>
                  </a:cubicBezTo>
                  <a:close/>
                  <a:moveTo>
                    <a:pt x="12949" y="4778"/>
                  </a:moveTo>
                  <a:cubicBezTo>
                    <a:pt x="12920" y="4778"/>
                    <a:pt x="12900" y="4829"/>
                    <a:pt x="12903" y="4892"/>
                  </a:cubicBezTo>
                  <a:cubicBezTo>
                    <a:pt x="12907" y="4955"/>
                    <a:pt x="12933" y="5004"/>
                    <a:pt x="12961" y="5004"/>
                  </a:cubicBezTo>
                  <a:cubicBezTo>
                    <a:pt x="12990" y="5003"/>
                    <a:pt x="13010" y="4953"/>
                    <a:pt x="13007" y="4891"/>
                  </a:cubicBezTo>
                  <a:cubicBezTo>
                    <a:pt x="13003" y="4828"/>
                    <a:pt x="12977" y="4777"/>
                    <a:pt x="12949" y="4778"/>
                  </a:cubicBezTo>
                  <a:close/>
                  <a:moveTo>
                    <a:pt x="9123" y="4828"/>
                  </a:moveTo>
                  <a:cubicBezTo>
                    <a:pt x="9095" y="4828"/>
                    <a:pt x="9071" y="4880"/>
                    <a:pt x="9071" y="4943"/>
                  </a:cubicBezTo>
                  <a:cubicBezTo>
                    <a:pt x="9070" y="5005"/>
                    <a:pt x="9093" y="5055"/>
                    <a:pt x="9122" y="5054"/>
                  </a:cubicBezTo>
                  <a:cubicBezTo>
                    <a:pt x="9150" y="5054"/>
                    <a:pt x="9174" y="5002"/>
                    <a:pt x="9174" y="4939"/>
                  </a:cubicBezTo>
                  <a:cubicBezTo>
                    <a:pt x="9175" y="4877"/>
                    <a:pt x="9152" y="4827"/>
                    <a:pt x="9123" y="4828"/>
                  </a:cubicBezTo>
                  <a:close/>
                  <a:moveTo>
                    <a:pt x="9260" y="4828"/>
                  </a:moveTo>
                  <a:cubicBezTo>
                    <a:pt x="9232" y="4828"/>
                    <a:pt x="9208" y="4880"/>
                    <a:pt x="9208" y="4943"/>
                  </a:cubicBezTo>
                  <a:cubicBezTo>
                    <a:pt x="9207" y="5005"/>
                    <a:pt x="9230" y="5055"/>
                    <a:pt x="9259" y="5054"/>
                  </a:cubicBezTo>
                  <a:cubicBezTo>
                    <a:pt x="9288" y="5054"/>
                    <a:pt x="9311" y="5002"/>
                    <a:pt x="9311" y="4939"/>
                  </a:cubicBezTo>
                  <a:cubicBezTo>
                    <a:pt x="9311" y="4877"/>
                    <a:pt x="9289" y="4827"/>
                    <a:pt x="9260" y="4828"/>
                  </a:cubicBezTo>
                  <a:close/>
                  <a:moveTo>
                    <a:pt x="9416" y="4828"/>
                  </a:moveTo>
                  <a:cubicBezTo>
                    <a:pt x="9388" y="4828"/>
                    <a:pt x="9364" y="4880"/>
                    <a:pt x="9364" y="4943"/>
                  </a:cubicBezTo>
                  <a:cubicBezTo>
                    <a:pt x="9364" y="5005"/>
                    <a:pt x="9387" y="5055"/>
                    <a:pt x="9416" y="5054"/>
                  </a:cubicBezTo>
                  <a:cubicBezTo>
                    <a:pt x="9444" y="5054"/>
                    <a:pt x="9467" y="5002"/>
                    <a:pt x="9467" y="4939"/>
                  </a:cubicBezTo>
                  <a:cubicBezTo>
                    <a:pt x="9468" y="4877"/>
                    <a:pt x="9445" y="4827"/>
                    <a:pt x="9416" y="4828"/>
                  </a:cubicBezTo>
                  <a:close/>
                  <a:moveTo>
                    <a:pt x="9553" y="4828"/>
                  </a:moveTo>
                  <a:cubicBezTo>
                    <a:pt x="9524" y="4828"/>
                    <a:pt x="9501" y="4880"/>
                    <a:pt x="9501" y="4943"/>
                  </a:cubicBezTo>
                  <a:cubicBezTo>
                    <a:pt x="9501" y="5005"/>
                    <a:pt x="9524" y="5055"/>
                    <a:pt x="9553" y="5054"/>
                  </a:cubicBezTo>
                  <a:cubicBezTo>
                    <a:pt x="9582" y="5054"/>
                    <a:pt x="9604" y="5002"/>
                    <a:pt x="9604" y="4939"/>
                  </a:cubicBezTo>
                  <a:cubicBezTo>
                    <a:pt x="9604" y="4877"/>
                    <a:pt x="9582" y="4827"/>
                    <a:pt x="9553" y="4828"/>
                  </a:cubicBezTo>
                  <a:close/>
                  <a:moveTo>
                    <a:pt x="9709" y="4828"/>
                  </a:moveTo>
                  <a:cubicBezTo>
                    <a:pt x="9680" y="4828"/>
                    <a:pt x="9657" y="4880"/>
                    <a:pt x="9657" y="4943"/>
                  </a:cubicBezTo>
                  <a:cubicBezTo>
                    <a:pt x="9658" y="5005"/>
                    <a:pt x="9681" y="5055"/>
                    <a:pt x="9709" y="5054"/>
                  </a:cubicBezTo>
                  <a:cubicBezTo>
                    <a:pt x="9738" y="5054"/>
                    <a:pt x="9761" y="5002"/>
                    <a:pt x="9761" y="4939"/>
                  </a:cubicBezTo>
                  <a:cubicBezTo>
                    <a:pt x="9760" y="4877"/>
                    <a:pt x="9737" y="4827"/>
                    <a:pt x="9709" y="4828"/>
                  </a:cubicBezTo>
                  <a:close/>
                  <a:moveTo>
                    <a:pt x="10743" y="4828"/>
                  </a:moveTo>
                  <a:cubicBezTo>
                    <a:pt x="10715" y="4828"/>
                    <a:pt x="10692" y="4880"/>
                    <a:pt x="10694" y="4943"/>
                  </a:cubicBezTo>
                  <a:cubicBezTo>
                    <a:pt x="10695" y="5005"/>
                    <a:pt x="10719" y="5055"/>
                    <a:pt x="10748" y="5054"/>
                  </a:cubicBezTo>
                  <a:cubicBezTo>
                    <a:pt x="10777" y="5054"/>
                    <a:pt x="10799" y="5002"/>
                    <a:pt x="10797" y="4939"/>
                  </a:cubicBezTo>
                  <a:cubicBezTo>
                    <a:pt x="10796" y="4877"/>
                    <a:pt x="10772" y="4827"/>
                    <a:pt x="10743" y="4828"/>
                  </a:cubicBezTo>
                  <a:close/>
                  <a:moveTo>
                    <a:pt x="10900" y="4828"/>
                  </a:moveTo>
                  <a:cubicBezTo>
                    <a:pt x="10871" y="4828"/>
                    <a:pt x="10849" y="4880"/>
                    <a:pt x="10850" y="4943"/>
                  </a:cubicBezTo>
                  <a:cubicBezTo>
                    <a:pt x="10851" y="5005"/>
                    <a:pt x="10876" y="5055"/>
                    <a:pt x="10904" y="5054"/>
                  </a:cubicBezTo>
                  <a:cubicBezTo>
                    <a:pt x="10933" y="5054"/>
                    <a:pt x="10955" y="5004"/>
                    <a:pt x="10954" y="4941"/>
                  </a:cubicBezTo>
                  <a:cubicBezTo>
                    <a:pt x="10952" y="4878"/>
                    <a:pt x="10928" y="4827"/>
                    <a:pt x="10900" y="4828"/>
                  </a:cubicBezTo>
                  <a:close/>
                  <a:moveTo>
                    <a:pt x="11036" y="4828"/>
                  </a:moveTo>
                  <a:cubicBezTo>
                    <a:pt x="11007" y="4828"/>
                    <a:pt x="10985" y="4880"/>
                    <a:pt x="10987" y="4943"/>
                  </a:cubicBezTo>
                  <a:cubicBezTo>
                    <a:pt x="10988" y="5005"/>
                    <a:pt x="11013" y="5055"/>
                    <a:pt x="11042" y="5054"/>
                  </a:cubicBezTo>
                  <a:cubicBezTo>
                    <a:pt x="11071" y="5054"/>
                    <a:pt x="11092" y="5002"/>
                    <a:pt x="11091" y="4939"/>
                  </a:cubicBezTo>
                  <a:cubicBezTo>
                    <a:pt x="11089" y="4877"/>
                    <a:pt x="11064" y="4827"/>
                    <a:pt x="11036" y="4828"/>
                  </a:cubicBezTo>
                  <a:close/>
                  <a:moveTo>
                    <a:pt x="11192" y="4828"/>
                  </a:moveTo>
                  <a:cubicBezTo>
                    <a:pt x="11164" y="4828"/>
                    <a:pt x="11142" y="4880"/>
                    <a:pt x="11143" y="4943"/>
                  </a:cubicBezTo>
                  <a:cubicBezTo>
                    <a:pt x="11145" y="5005"/>
                    <a:pt x="11170" y="5055"/>
                    <a:pt x="11198" y="5054"/>
                  </a:cubicBezTo>
                  <a:cubicBezTo>
                    <a:pt x="11227" y="5054"/>
                    <a:pt x="11249" y="5004"/>
                    <a:pt x="11247" y="4941"/>
                  </a:cubicBezTo>
                  <a:cubicBezTo>
                    <a:pt x="11245" y="4878"/>
                    <a:pt x="11221" y="4827"/>
                    <a:pt x="11192" y="4828"/>
                  </a:cubicBezTo>
                  <a:close/>
                  <a:moveTo>
                    <a:pt x="11328" y="4828"/>
                  </a:moveTo>
                  <a:cubicBezTo>
                    <a:pt x="11300" y="4828"/>
                    <a:pt x="11278" y="4880"/>
                    <a:pt x="11280" y="4943"/>
                  </a:cubicBezTo>
                  <a:cubicBezTo>
                    <a:pt x="11282" y="5005"/>
                    <a:pt x="11307" y="5055"/>
                    <a:pt x="11336" y="5054"/>
                  </a:cubicBezTo>
                  <a:cubicBezTo>
                    <a:pt x="11364" y="5054"/>
                    <a:pt x="11386" y="5004"/>
                    <a:pt x="11384" y="4941"/>
                  </a:cubicBezTo>
                  <a:cubicBezTo>
                    <a:pt x="11382" y="4878"/>
                    <a:pt x="11357" y="4827"/>
                    <a:pt x="11328" y="4828"/>
                  </a:cubicBezTo>
                  <a:close/>
                  <a:moveTo>
                    <a:pt x="11485" y="4828"/>
                  </a:moveTo>
                  <a:cubicBezTo>
                    <a:pt x="11456" y="4828"/>
                    <a:pt x="11435" y="4880"/>
                    <a:pt x="11437" y="4943"/>
                  </a:cubicBezTo>
                  <a:cubicBezTo>
                    <a:pt x="11439" y="5005"/>
                    <a:pt x="11463" y="5055"/>
                    <a:pt x="11492" y="5054"/>
                  </a:cubicBezTo>
                  <a:cubicBezTo>
                    <a:pt x="11521" y="5054"/>
                    <a:pt x="11543" y="5004"/>
                    <a:pt x="11540" y="4941"/>
                  </a:cubicBezTo>
                  <a:cubicBezTo>
                    <a:pt x="11538" y="4878"/>
                    <a:pt x="11513" y="4827"/>
                    <a:pt x="11485" y="4828"/>
                  </a:cubicBezTo>
                  <a:close/>
                  <a:moveTo>
                    <a:pt x="8362" y="4878"/>
                  </a:moveTo>
                  <a:cubicBezTo>
                    <a:pt x="8334" y="4879"/>
                    <a:pt x="8310" y="4929"/>
                    <a:pt x="8308" y="4991"/>
                  </a:cubicBezTo>
                  <a:cubicBezTo>
                    <a:pt x="8307" y="5054"/>
                    <a:pt x="8329" y="5105"/>
                    <a:pt x="8358" y="5104"/>
                  </a:cubicBezTo>
                  <a:cubicBezTo>
                    <a:pt x="8387" y="5104"/>
                    <a:pt x="8411" y="5052"/>
                    <a:pt x="8412" y="4990"/>
                  </a:cubicBezTo>
                  <a:cubicBezTo>
                    <a:pt x="8413" y="4927"/>
                    <a:pt x="8391" y="4878"/>
                    <a:pt x="8362" y="4878"/>
                  </a:cubicBezTo>
                  <a:close/>
                  <a:moveTo>
                    <a:pt x="8519" y="4878"/>
                  </a:moveTo>
                  <a:cubicBezTo>
                    <a:pt x="8490" y="4879"/>
                    <a:pt x="8466" y="4929"/>
                    <a:pt x="8465" y="4991"/>
                  </a:cubicBezTo>
                  <a:cubicBezTo>
                    <a:pt x="8464" y="5054"/>
                    <a:pt x="8486" y="5105"/>
                    <a:pt x="8515" y="5104"/>
                  </a:cubicBezTo>
                  <a:cubicBezTo>
                    <a:pt x="8544" y="5104"/>
                    <a:pt x="8568" y="5052"/>
                    <a:pt x="8569" y="4990"/>
                  </a:cubicBezTo>
                  <a:cubicBezTo>
                    <a:pt x="8570" y="4927"/>
                    <a:pt x="8547" y="4878"/>
                    <a:pt x="8519" y="4878"/>
                  </a:cubicBezTo>
                  <a:close/>
                  <a:moveTo>
                    <a:pt x="8674" y="4878"/>
                  </a:moveTo>
                  <a:cubicBezTo>
                    <a:pt x="8646" y="4879"/>
                    <a:pt x="8622" y="4930"/>
                    <a:pt x="8621" y="4993"/>
                  </a:cubicBezTo>
                  <a:cubicBezTo>
                    <a:pt x="8620" y="5055"/>
                    <a:pt x="8643" y="5105"/>
                    <a:pt x="8671" y="5104"/>
                  </a:cubicBezTo>
                  <a:cubicBezTo>
                    <a:pt x="8700" y="5104"/>
                    <a:pt x="8724" y="5052"/>
                    <a:pt x="8725" y="4990"/>
                  </a:cubicBezTo>
                  <a:cubicBezTo>
                    <a:pt x="8726" y="4927"/>
                    <a:pt x="8703" y="4878"/>
                    <a:pt x="8674" y="4878"/>
                  </a:cubicBezTo>
                  <a:close/>
                  <a:moveTo>
                    <a:pt x="8811" y="4878"/>
                  </a:moveTo>
                  <a:cubicBezTo>
                    <a:pt x="8783" y="4879"/>
                    <a:pt x="8759" y="4930"/>
                    <a:pt x="8758" y="4993"/>
                  </a:cubicBezTo>
                  <a:cubicBezTo>
                    <a:pt x="8757" y="5055"/>
                    <a:pt x="8780" y="5105"/>
                    <a:pt x="8808" y="5104"/>
                  </a:cubicBezTo>
                  <a:cubicBezTo>
                    <a:pt x="8837" y="5104"/>
                    <a:pt x="8861" y="5052"/>
                    <a:pt x="8862" y="4990"/>
                  </a:cubicBezTo>
                  <a:cubicBezTo>
                    <a:pt x="8863" y="4927"/>
                    <a:pt x="8840" y="4878"/>
                    <a:pt x="8811" y="4878"/>
                  </a:cubicBezTo>
                  <a:close/>
                  <a:moveTo>
                    <a:pt x="8968" y="4878"/>
                  </a:moveTo>
                  <a:cubicBezTo>
                    <a:pt x="8939" y="4879"/>
                    <a:pt x="8915" y="4930"/>
                    <a:pt x="8915" y="4993"/>
                  </a:cubicBezTo>
                  <a:cubicBezTo>
                    <a:pt x="8914" y="5055"/>
                    <a:pt x="8937" y="5105"/>
                    <a:pt x="8965" y="5104"/>
                  </a:cubicBezTo>
                  <a:cubicBezTo>
                    <a:pt x="8994" y="5104"/>
                    <a:pt x="9018" y="5052"/>
                    <a:pt x="9018" y="4990"/>
                  </a:cubicBezTo>
                  <a:cubicBezTo>
                    <a:pt x="9019" y="4927"/>
                    <a:pt x="8996" y="4878"/>
                    <a:pt x="8968" y="4878"/>
                  </a:cubicBezTo>
                  <a:close/>
                  <a:moveTo>
                    <a:pt x="3349" y="4928"/>
                  </a:moveTo>
                  <a:cubicBezTo>
                    <a:pt x="3320" y="4929"/>
                    <a:pt x="3292" y="4979"/>
                    <a:pt x="3285" y="5042"/>
                  </a:cubicBezTo>
                  <a:cubicBezTo>
                    <a:pt x="3279" y="5104"/>
                    <a:pt x="3297" y="5154"/>
                    <a:pt x="3326" y="5153"/>
                  </a:cubicBezTo>
                  <a:cubicBezTo>
                    <a:pt x="3354" y="5153"/>
                    <a:pt x="3383" y="5102"/>
                    <a:pt x="3389" y="5040"/>
                  </a:cubicBezTo>
                  <a:cubicBezTo>
                    <a:pt x="3396" y="4978"/>
                    <a:pt x="3377" y="4928"/>
                    <a:pt x="3349" y="4928"/>
                  </a:cubicBezTo>
                  <a:close/>
                  <a:moveTo>
                    <a:pt x="3505" y="4928"/>
                  </a:moveTo>
                  <a:cubicBezTo>
                    <a:pt x="3477" y="4929"/>
                    <a:pt x="3448" y="4979"/>
                    <a:pt x="3442" y="5042"/>
                  </a:cubicBezTo>
                  <a:cubicBezTo>
                    <a:pt x="3435" y="5104"/>
                    <a:pt x="3453" y="5154"/>
                    <a:pt x="3482" y="5153"/>
                  </a:cubicBezTo>
                  <a:cubicBezTo>
                    <a:pt x="3511" y="5153"/>
                    <a:pt x="3539" y="5102"/>
                    <a:pt x="3546" y="5040"/>
                  </a:cubicBezTo>
                  <a:cubicBezTo>
                    <a:pt x="3552" y="4978"/>
                    <a:pt x="3534" y="4928"/>
                    <a:pt x="3505" y="4928"/>
                  </a:cubicBezTo>
                  <a:close/>
                  <a:moveTo>
                    <a:pt x="3642" y="4928"/>
                  </a:moveTo>
                  <a:cubicBezTo>
                    <a:pt x="3613" y="4929"/>
                    <a:pt x="3585" y="4979"/>
                    <a:pt x="3579" y="5042"/>
                  </a:cubicBezTo>
                  <a:cubicBezTo>
                    <a:pt x="3572" y="5104"/>
                    <a:pt x="3590" y="5154"/>
                    <a:pt x="3619" y="5153"/>
                  </a:cubicBezTo>
                  <a:cubicBezTo>
                    <a:pt x="3648" y="5153"/>
                    <a:pt x="3676" y="5102"/>
                    <a:pt x="3682" y="5040"/>
                  </a:cubicBezTo>
                  <a:cubicBezTo>
                    <a:pt x="3689" y="4978"/>
                    <a:pt x="3670" y="4928"/>
                    <a:pt x="3642" y="4928"/>
                  </a:cubicBezTo>
                  <a:close/>
                  <a:moveTo>
                    <a:pt x="3798" y="4928"/>
                  </a:moveTo>
                  <a:cubicBezTo>
                    <a:pt x="3769" y="4929"/>
                    <a:pt x="3741" y="4979"/>
                    <a:pt x="3735" y="5042"/>
                  </a:cubicBezTo>
                  <a:cubicBezTo>
                    <a:pt x="3729" y="5104"/>
                    <a:pt x="3747" y="5154"/>
                    <a:pt x="3776" y="5153"/>
                  </a:cubicBezTo>
                  <a:cubicBezTo>
                    <a:pt x="3805" y="5153"/>
                    <a:pt x="3832" y="5102"/>
                    <a:pt x="3838" y="5040"/>
                  </a:cubicBezTo>
                  <a:cubicBezTo>
                    <a:pt x="3844" y="4978"/>
                    <a:pt x="3826" y="4928"/>
                    <a:pt x="3798" y="4928"/>
                  </a:cubicBezTo>
                  <a:close/>
                  <a:moveTo>
                    <a:pt x="3954" y="4928"/>
                  </a:moveTo>
                  <a:cubicBezTo>
                    <a:pt x="3925" y="4929"/>
                    <a:pt x="3897" y="4979"/>
                    <a:pt x="3891" y="5042"/>
                  </a:cubicBezTo>
                  <a:cubicBezTo>
                    <a:pt x="3885" y="5104"/>
                    <a:pt x="3904" y="5154"/>
                    <a:pt x="3932" y="5153"/>
                  </a:cubicBezTo>
                  <a:cubicBezTo>
                    <a:pt x="3961" y="5153"/>
                    <a:pt x="3989" y="5102"/>
                    <a:pt x="3995" y="5040"/>
                  </a:cubicBezTo>
                  <a:cubicBezTo>
                    <a:pt x="4000" y="4978"/>
                    <a:pt x="3982" y="4928"/>
                    <a:pt x="3954" y="4928"/>
                  </a:cubicBezTo>
                  <a:close/>
                  <a:moveTo>
                    <a:pt x="4091" y="4928"/>
                  </a:moveTo>
                  <a:cubicBezTo>
                    <a:pt x="4062" y="4929"/>
                    <a:pt x="4034" y="4979"/>
                    <a:pt x="4028" y="5042"/>
                  </a:cubicBezTo>
                  <a:cubicBezTo>
                    <a:pt x="4022" y="5104"/>
                    <a:pt x="4041" y="5154"/>
                    <a:pt x="4070" y="5153"/>
                  </a:cubicBezTo>
                  <a:cubicBezTo>
                    <a:pt x="4098" y="5153"/>
                    <a:pt x="4126" y="5102"/>
                    <a:pt x="4131" y="5040"/>
                  </a:cubicBezTo>
                  <a:cubicBezTo>
                    <a:pt x="4137" y="4978"/>
                    <a:pt x="4119" y="4928"/>
                    <a:pt x="4091" y="4928"/>
                  </a:cubicBezTo>
                  <a:close/>
                  <a:moveTo>
                    <a:pt x="4246" y="4928"/>
                  </a:moveTo>
                  <a:cubicBezTo>
                    <a:pt x="4218" y="4929"/>
                    <a:pt x="4190" y="4979"/>
                    <a:pt x="4185" y="5042"/>
                  </a:cubicBezTo>
                  <a:cubicBezTo>
                    <a:pt x="4179" y="5104"/>
                    <a:pt x="4197" y="5154"/>
                    <a:pt x="4226" y="5153"/>
                  </a:cubicBezTo>
                  <a:cubicBezTo>
                    <a:pt x="4255" y="5153"/>
                    <a:pt x="4282" y="5102"/>
                    <a:pt x="4288" y="5040"/>
                  </a:cubicBezTo>
                  <a:cubicBezTo>
                    <a:pt x="4293" y="4978"/>
                    <a:pt x="4275" y="4928"/>
                    <a:pt x="4246" y="4928"/>
                  </a:cubicBezTo>
                  <a:close/>
                  <a:moveTo>
                    <a:pt x="4383" y="4928"/>
                  </a:moveTo>
                  <a:cubicBezTo>
                    <a:pt x="4354" y="4929"/>
                    <a:pt x="4327" y="4979"/>
                    <a:pt x="4321" y="5042"/>
                  </a:cubicBezTo>
                  <a:cubicBezTo>
                    <a:pt x="4316" y="5104"/>
                    <a:pt x="4334" y="5154"/>
                    <a:pt x="4363" y="5153"/>
                  </a:cubicBezTo>
                  <a:cubicBezTo>
                    <a:pt x="4392" y="5153"/>
                    <a:pt x="4419" y="5102"/>
                    <a:pt x="4425" y="5040"/>
                  </a:cubicBezTo>
                  <a:cubicBezTo>
                    <a:pt x="4430" y="4978"/>
                    <a:pt x="4411" y="4928"/>
                    <a:pt x="4383" y="4928"/>
                  </a:cubicBezTo>
                  <a:close/>
                  <a:moveTo>
                    <a:pt x="4539" y="4928"/>
                  </a:moveTo>
                  <a:cubicBezTo>
                    <a:pt x="4510" y="4929"/>
                    <a:pt x="4483" y="4979"/>
                    <a:pt x="4477" y="5042"/>
                  </a:cubicBezTo>
                  <a:cubicBezTo>
                    <a:pt x="4472" y="5104"/>
                    <a:pt x="4491" y="5154"/>
                    <a:pt x="4520" y="5153"/>
                  </a:cubicBezTo>
                  <a:cubicBezTo>
                    <a:pt x="4549" y="5153"/>
                    <a:pt x="4576" y="5102"/>
                    <a:pt x="4581" y="5040"/>
                  </a:cubicBezTo>
                  <a:cubicBezTo>
                    <a:pt x="4586" y="4978"/>
                    <a:pt x="4568" y="4928"/>
                    <a:pt x="4539" y="4928"/>
                  </a:cubicBezTo>
                  <a:close/>
                  <a:moveTo>
                    <a:pt x="5124" y="4928"/>
                  </a:moveTo>
                  <a:cubicBezTo>
                    <a:pt x="5096" y="4929"/>
                    <a:pt x="5068" y="4979"/>
                    <a:pt x="5064" y="5042"/>
                  </a:cubicBezTo>
                  <a:cubicBezTo>
                    <a:pt x="5059" y="5104"/>
                    <a:pt x="5079" y="5154"/>
                    <a:pt x="5107" y="5153"/>
                  </a:cubicBezTo>
                  <a:cubicBezTo>
                    <a:pt x="5136" y="5153"/>
                    <a:pt x="5163" y="5102"/>
                    <a:pt x="5168" y="5040"/>
                  </a:cubicBezTo>
                  <a:cubicBezTo>
                    <a:pt x="5172" y="4978"/>
                    <a:pt x="5153" y="4928"/>
                    <a:pt x="5124" y="4928"/>
                  </a:cubicBezTo>
                  <a:close/>
                  <a:moveTo>
                    <a:pt x="5280" y="4928"/>
                  </a:moveTo>
                  <a:cubicBezTo>
                    <a:pt x="5251" y="4929"/>
                    <a:pt x="5225" y="4979"/>
                    <a:pt x="5220" y="5042"/>
                  </a:cubicBezTo>
                  <a:cubicBezTo>
                    <a:pt x="5216" y="5104"/>
                    <a:pt x="5235" y="5154"/>
                    <a:pt x="5264" y="5153"/>
                  </a:cubicBezTo>
                  <a:cubicBezTo>
                    <a:pt x="5293" y="5153"/>
                    <a:pt x="5320" y="5102"/>
                    <a:pt x="5324" y="5040"/>
                  </a:cubicBezTo>
                  <a:cubicBezTo>
                    <a:pt x="5328" y="4978"/>
                    <a:pt x="5309" y="4928"/>
                    <a:pt x="5280" y="4928"/>
                  </a:cubicBezTo>
                  <a:close/>
                  <a:moveTo>
                    <a:pt x="1145" y="4979"/>
                  </a:moveTo>
                  <a:cubicBezTo>
                    <a:pt x="1117" y="4979"/>
                    <a:pt x="1086" y="5030"/>
                    <a:pt x="1077" y="5092"/>
                  </a:cubicBezTo>
                  <a:cubicBezTo>
                    <a:pt x="1068" y="5154"/>
                    <a:pt x="1085" y="5204"/>
                    <a:pt x="1113" y="5203"/>
                  </a:cubicBezTo>
                  <a:cubicBezTo>
                    <a:pt x="1142" y="5203"/>
                    <a:pt x="1172" y="5152"/>
                    <a:pt x="1181" y="5090"/>
                  </a:cubicBezTo>
                  <a:cubicBezTo>
                    <a:pt x="1190" y="5028"/>
                    <a:pt x="1174" y="4978"/>
                    <a:pt x="1145" y="4979"/>
                  </a:cubicBezTo>
                  <a:close/>
                  <a:moveTo>
                    <a:pt x="1282" y="4979"/>
                  </a:moveTo>
                  <a:cubicBezTo>
                    <a:pt x="1253" y="4979"/>
                    <a:pt x="1223" y="5030"/>
                    <a:pt x="1214" y="5092"/>
                  </a:cubicBezTo>
                  <a:cubicBezTo>
                    <a:pt x="1205" y="5154"/>
                    <a:pt x="1222" y="5204"/>
                    <a:pt x="1250" y="5203"/>
                  </a:cubicBezTo>
                  <a:cubicBezTo>
                    <a:pt x="1279" y="5203"/>
                    <a:pt x="1309" y="5152"/>
                    <a:pt x="1317" y="5090"/>
                  </a:cubicBezTo>
                  <a:cubicBezTo>
                    <a:pt x="1326" y="5028"/>
                    <a:pt x="1311" y="4978"/>
                    <a:pt x="1282" y="4979"/>
                  </a:cubicBezTo>
                  <a:close/>
                  <a:moveTo>
                    <a:pt x="1438" y="4979"/>
                  </a:moveTo>
                  <a:cubicBezTo>
                    <a:pt x="1409" y="4979"/>
                    <a:pt x="1379" y="5030"/>
                    <a:pt x="1371" y="5092"/>
                  </a:cubicBezTo>
                  <a:cubicBezTo>
                    <a:pt x="1362" y="5154"/>
                    <a:pt x="1378" y="5204"/>
                    <a:pt x="1407" y="5203"/>
                  </a:cubicBezTo>
                  <a:cubicBezTo>
                    <a:pt x="1435" y="5203"/>
                    <a:pt x="1465" y="5152"/>
                    <a:pt x="1474" y="5090"/>
                  </a:cubicBezTo>
                  <a:cubicBezTo>
                    <a:pt x="1482" y="5028"/>
                    <a:pt x="1466" y="4978"/>
                    <a:pt x="1438" y="4979"/>
                  </a:cubicBezTo>
                  <a:close/>
                  <a:moveTo>
                    <a:pt x="1594" y="4979"/>
                  </a:moveTo>
                  <a:cubicBezTo>
                    <a:pt x="1565" y="4979"/>
                    <a:pt x="1536" y="5030"/>
                    <a:pt x="1527" y="5092"/>
                  </a:cubicBezTo>
                  <a:cubicBezTo>
                    <a:pt x="1519" y="5154"/>
                    <a:pt x="1535" y="5204"/>
                    <a:pt x="1564" y="5203"/>
                  </a:cubicBezTo>
                  <a:cubicBezTo>
                    <a:pt x="1592" y="5203"/>
                    <a:pt x="1622" y="5152"/>
                    <a:pt x="1630" y="5090"/>
                  </a:cubicBezTo>
                  <a:cubicBezTo>
                    <a:pt x="1639" y="5028"/>
                    <a:pt x="1622" y="4978"/>
                    <a:pt x="1594" y="4979"/>
                  </a:cubicBezTo>
                  <a:close/>
                  <a:moveTo>
                    <a:pt x="1730" y="4979"/>
                  </a:moveTo>
                  <a:cubicBezTo>
                    <a:pt x="1702" y="4979"/>
                    <a:pt x="1672" y="5030"/>
                    <a:pt x="1664" y="5092"/>
                  </a:cubicBezTo>
                  <a:cubicBezTo>
                    <a:pt x="1656" y="5154"/>
                    <a:pt x="1672" y="5204"/>
                    <a:pt x="1701" y="5203"/>
                  </a:cubicBezTo>
                  <a:cubicBezTo>
                    <a:pt x="1729" y="5203"/>
                    <a:pt x="1759" y="5152"/>
                    <a:pt x="1767" y="5090"/>
                  </a:cubicBezTo>
                  <a:cubicBezTo>
                    <a:pt x="1775" y="5028"/>
                    <a:pt x="1759" y="4978"/>
                    <a:pt x="1730" y="4979"/>
                  </a:cubicBezTo>
                  <a:close/>
                  <a:moveTo>
                    <a:pt x="1886" y="4979"/>
                  </a:moveTo>
                  <a:cubicBezTo>
                    <a:pt x="1858" y="4979"/>
                    <a:pt x="1828" y="5030"/>
                    <a:pt x="1820" y="5092"/>
                  </a:cubicBezTo>
                  <a:cubicBezTo>
                    <a:pt x="1812" y="5154"/>
                    <a:pt x="1828" y="5204"/>
                    <a:pt x="1857" y="5203"/>
                  </a:cubicBezTo>
                  <a:cubicBezTo>
                    <a:pt x="1886" y="5203"/>
                    <a:pt x="1915" y="5152"/>
                    <a:pt x="1924" y="5090"/>
                  </a:cubicBezTo>
                  <a:cubicBezTo>
                    <a:pt x="1932" y="5028"/>
                    <a:pt x="1915" y="4978"/>
                    <a:pt x="1886" y="4979"/>
                  </a:cubicBezTo>
                  <a:close/>
                  <a:moveTo>
                    <a:pt x="2023" y="4979"/>
                  </a:moveTo>
                  <a:cubicBezTo>
                    <a:pt x="1995" y="4979"/>
                    <a:pt x="1965" y="5030"/>
                    <a:pt x="1957" y="5092"/>
                  </a:cubicBezTo>
                  <a:cubicBezTo>
                    <a:pt x="1949" y="5154"/>
                    <a:pt x="1966" y="5204"/>
                    <a:pt x="1994" y="5203"/>
                  </a:cubicBezTo>
                  <a:cubicBezTo>
                    <a:pt x="2023" y="5203"/>
                    <a:pt x="2052" y="5152"/>
                    <a:pt x="2060" y="5090"/>
                  </a:cubicBezTo>
                  <a:cubicBezTo>
                    <a:pt x="2068" y="5028"/>
                    <a:pt x="2052" y="4978"/>
                    <a:pt x="2023" y="4979"/>
                  </a:cubicBezTo>
                  <a:close/>
                  <a:moveTo>
                    <a:pt x="2179" y="4979"/>
                  </a:moveTo>
                  <a:cubicBezTo>
                    <a:pt x="2150" y="4979"/>
                    <a:pt x="2121" y="5030"/>
                    <a:pt x="2113" y="5092"/>
                  </a:cubicBezTo>
                  <a:cubicBezTo>
                    <a:pt x="2105" y="5154"/>
                    <a:pt x="2122" y="5204"/>
                    <a:pt x="2151" y="5203"/>
                  </a:cubicBezTo>
                  <a:cubicBezTo>
                    <a:pt x="2179" y="5203"/>
                    <a:pt x="2209" y="5152"/>
                    <a:pt x="2217" y="5090"/>
                  </a:cubicBezTo>
                  <a:cubicBezTo>
                    <a:pt x="2225" y="5028"/>
                    <a:pt x="2207" y="4978"/>
                    <a:pt x="2179" y="4979"/>
                  </a:cubicBezTo>
                  <a:close/>
                  <a:moveTo>
                    <a:pt x="2335" y="4979"/>
                  </a:moveTo>
                  <a:cubicBezTo>
                    <a:pt x="2306" y="4979"/>
                    <a:pt x="2277" y="5030"/>
                    <a:pt x="2269" y="5092"/>
                  </a:cubicBezTo>
                  <a:cubicBezTo>
                    <a:pt x="2262" y="5154"/>
                    <a:pt x="2279" y="5204"/>
                    <a:pt x="2307" y="5203"/>
                  </a:cubicBezTo>
                  <a:cubicBezTo>
                    <a:pt x="2336" y="5203"/>
                    <a:pt x="2366" y="5152"/>
                    <a:pt x="2373" y="5090"/>
                  </a:cubicBezTo>
                  <a:cubicBezTo>
                    <a:pt x="2381" y="5028"/>
                    <a:pt x="2363" y="4978"/>
                    <a:pt x="2335" y="4979"/>
                  </a:cubicBezTo>
                  <a:close/>
                  <a:moveTo>
                    <a:pt x="2472" y="4979"/>
                  </a:moveTo>
                  <a:cubicBezTo>
                    <a:pt x="2443" y="4979"/>
                    <a:pt x="2414" y="5030"/>
                    <a:pt x="2406" y="5092"/>
                  </a:cubicBezTo>
                  <a:cubicBezTo>
                    <a:pt x="2399" y="5154"/>
                    <a:pt x="2416" y="5204"/>
                    <a:pt x="2445" y="5203"/>
                  </a:cubicBezTo>
                  <a:cubicBezTo>
                    <a:pt x="2473" y="5203"/>
                    <a:pt x="2502" y="5152"/>
                    <a:pt x="2509" y="5090"/>
                  </a:cubicBezTo>
                  <a:cubicBezTo>
                    <a:pt x="2517" y="5028"/>
                    <a:pt x="2500" y="4978"/>
                    <a:pt x="2472" y="4979"/>
                  </a:cubicBezTo>
                  <a:close/>
                  <a:moveTo>
                    <a:pt x="2627" y="4979"/>
                  </a:moveTo>
                  <a:cubicBezTo>
                    <a:pt x="2599" y="4979"/>
                    <a:pt x="2570" y="5030"/>
                    <a:pt x="2563" y="5092"/>
                  </a:cubicBezTo>
                  <a:cubicBezTo>
                    <a:pt x="2555" y="5154"/>
                    <a:pt x="2572" y="5204"/>
                    <a:pt x="2601" y="5203"/>
                  </a:cubicBezTo>
                  <a:cubicBezTo>
                    <a:pt x="2630" y="5203"/>
                    <a:pt x="2659" y="5152"/>
                    <a:pt x="2666" y="5090"/>
                  </a:cubicBezTo>
                  <a:cubicBezTo>
                    <a:pt x="2673" y="5028"/>
                    <a:pt x="2656" y="4978"/>
                    <a:pt x="2627" y="4979"/>
                  </a:cubicBezTo>
                  <a:close/>
                  <a:moveTo>
                    <a:pt x="2764" y="4979"/>
                  </a:moveTo>
                  <a:cubicBezTo>
                    <a:pt x="2736" y="4979"/>
                    <a:pt x="2707" y="5030"/>
                    <a:pt x="2699" y="5092"/>
                  </a:cubicBezTo>
                  <a:cubicBezTo>
                    <a:pt x="2692" y="5154"/>
                    <a:pt x="2709" y="5204"/>
                    <a:pt x="2738" y="5203"/>
                  </a:cubicBezTo>
                  <a:cubicBezTo>
                    <a:pt x="2767" y="5203"/>
                    <a:pt x="2796" y="5152"/>
                    <a:pt x="2803" y="5090"/>
                  </a:cubicBezTo>
                  <a:cubicBezTo>
                    <a:pt x="2810" y="5028"/>
                    <a:pt x="2793" y="4978"/>
                    <a:pt x="2764" y="4979"/>
                  </a:cubicBezTo>
                  <a:close/>
                  <a:moveTo>
                    <a:pt x="2920" y="4979"/>
                  </a:moveTo>
                  <a:cubicBezTo>
                    <a:pt x="2891" y="4979"/>
                    <a:pt x="2863" y="5030"/>
                    <a:pt x="2856" y="5092"/>
                  </a:cubicBezTo>
                  <a:cubicBezTo>
                    <a:pt x="2849" y="5154"/>
                    <a:pt x="2866" y="5204"/>
                    <a:pt x="2895" y="5203"/>
                  </a:cubicBezTo>
                  <a:cubicBezTo>
                    <a:pt x="2924" y="5203"/>
                    <a:pt x="2952" y="5152"/>
                    <a:pt x="2959" y="5090"/>
                  </a:cubicBezTo>
                  <a:cubicBezTo>
                    <a:pt x="2966" y="5028"/>
                    <a:pt x="2949" y="4978"/>
                    <a:pt x="2920" y="4979"/>
                  </a:cubicBezTo>
                  <a:close/>
                  <a:moveTo>
                    <a:pt x="3076" y="4979"/>
                  </a:moveTo>
                  <a:cubicBezTo>
                    <a:pt x="3047" y="4979"/>
                    <a:pt x="3019" y="5030"/>
                    <a:pt x="3012" y="5092"/>
                  </a:cubicBezTo>
                  <a:cubicBezTo>
                    <a:pt x="3005" y="5154"/>
                    <a:pt x="3023" y="5204"/>
                    <a:pt x="3051" y="5203"/>
                  </a:cubicBezTo>
                  <a:cubicBezTo>
                    <a:pt x="3080" y="5203"/>
                    <a:pt x="3109" y="5152"/>
                    <a:pt x="3115" y="5090"/>
                  </a:cubicBezTo>
                  <a:cubicBezTo>
                    <a:pt x="3122" y="5028"/>
                    <a:pt x="3104" y="4978"/>
                    <a:pt x="3076" y="4979"/>
                  </a:cubicBezTo>
                  <a:close/>
                  <a:moveTo>
                    <a:pt x="3213" y="4979"/>
                  </a:moveTo>
                  <a:cubicBezTo>
                    <a:pt x="3184" y="4979"/>
                    <a:pt x="3155" y="5030"/>
                    <a:pt x="3148" y="5092"/>
                  </a:cubicBezTo>
                  <a:cubicBezTo>
                    <a:pt x="3142" y="5154"/>
                    <a:pt x="3160" y="5204"/>
                    <a:pt x="3188" y="5203"/>
                  </a:cubicBezTo>
                  <a:cubicBezTo>
                    <a:pt x="3217" y="5203"/>
                    <a:pt x="3246" y="5152"/>
                    <a:pt x="3252" y="5090"/>
                  </a:cubicBezTo>
                  <a:cubicBezTo>
                    <a:pt x="3259" y="5028"/>
                    <a:pt x="3241" y="4978"/>
                    <a:pt x="3213" y="4979"/>
                  </a:cubicBezTo>
                  <a:close/>
                  <a:moveTo>
                    <a:pt x="14608" y="5029"/>
                  </a:moveTo>
                  <a:cubicBezTo>
                    <a:pt x="14579" y="5029"/>
                    <a:pt x="14560" y="5081"/>
                    <a:pt x="14565" y="5144"/>
                  </a:cubicBezTo>
                  <a:cubicBezTo>
                    <a:pt x="14570" y="5206"/>
                    <a:pt x="14599" y="5257"/>
                    <a:pt x="14627" y="5257"/>
                  </a:cubicBezTo>
                  <a:cubicBezTo>
                    <a:pt x="14656" y="5256"/>
                    <a:pt x="14675" y="5205"/>
                    <a:pt x="14670" y="5142"/>
                  </a:cubicBezTo>
                  <a:cubicBezTo>
                    <a:pt x="14664" y="5079"/>
                    <a:pt x="14637" y="5028"/>
                    <a:pt x="14608" y="5029"/>
                  </a:cubicBezTo>
                  <a:close/>
                  <a:moveTo>
                    <a:pt x="14744" y="5029"/>
                  </a:moveTo>
                  <a:cubicBezTo>
                    <a:pt x="14715" y="5030"/>
                    <a:pt x="14697" y="5081"/>
                    <a:pt x="14703" y="5144"/>
                  </a:cubicBezTo>
                  <a:cubicBezTo>
                    <a:pt x="14708" y="5206"/>
                    <a:pt x="14736" y="5257"/>
                    <a:pt x="14764" y="5257"/>
                  </a:cubicBezTo>
                  <a:cubicBezTo>
                    <a:pt x="14793" y="5256"/>
                    <a:pt x="14812" y="5205"/>
                    <a:pt x="14806" y="5142"/>
                  </a:cubicBezTo>
                  <a:cubicBezTo>
                    <a:pt x="14801" y="5079"/>
                    <a:pt x="14773" y="5028"/>
                    <a:pt x="14744" y="5029"/>
                  </a:cubicBezTo>
                  <a:close/>
                  <a:moveTo>
                    <a:pt x="14901" y="5029"/>
                  </a:moveTo>
                  <a:cubicBezTo>
                    <a:pt x="14872" y="5030"/>
                    <a:pt x="14853" y="5081"/>
                    <a:pt x="14859" y="5144"/>
                  </a:cubicBezTo>
                  <a:cubicBezTo>
                    <a:pt x="14865" y="5207"/>
                    <a:pt x="14892" y="5257"/>
                    <a:pt x="14921" y="5257"/>
                  </a:cubicBezTo>
                  <a:cubicBezTo>
                    <a:pt x="14950" y="5256"/>
                    <a:pt x="14969" y="5205"/>
                    <a:pt x="14963" y="5142"/>
                  </a:cubicBezTo>
                  <a:cubicBezTo>
                    <a:pt x="14957" y="5079"/>
                    <a:pt x="14929" y="5028"/>
                    <a:pt x="14901" y="5029"/>
                  </a:cubicBezTo>
                  <a:close/>
                  <a:moveTo>
                    <a:pt x="15057" y="5029"/>
                  </a:moveTo>
                  <a:cubicBezTo>
                    <a:pt x="15028" y="5029"/>
                    <a:pt x="15010" y="5081"/>
                    <a:pt x="15015" y="5144"/>
                  </a:cubicBezTo>
                  <a:cubicBezTo>
                    <a:pt x="15021" y="5207"/>
                    <a:pt x="15049" y="5257"/>
                    <a:pt x="15078" y="5257"/>
                  </a:cubicBezTo>
                  <a:cubicBezTo>
                    <a:pt x="15107" y="5256"/>
                    <a:pt x="15125" y="5205"/>
                    <a:pt x="15119" y="5142"/>
                  </a:cubicBezTo>
                  <a:cubicBezTo>
                    <a:pt x="15113" y="5079"/>
                    <a:pt x="15086" y="5028"/>
                    <a:pt x="15057" y="5029"/>
                  </a:cubicBezTo>
                  <a:close/>
                  <a:moveTo>
                    <a:pt x="15193" y="5029"/>
                  </a:moveTo>
                  <a:cubicBezTo>
                    <a:pt x="15165" y="5030"/>
                    <a:pt x="15146" y="5081"/>
                    <a:pt x="15152" y="5144"/>
                  </a:cubicBezTo>
                  <a:cubicBezTo>
                    <a:pt x="15158" y="5206"/>
                    <a:pt x="15186" y="5257"/>
                    <a:pt x="15215" y="5257"/>
                  </a:cubicBezTo>
                  <a:cubicBezTo>
                    <a:pt x="15244" y="5256"/>
                    <a:pt x="15262" y="5205"/>
                    <a:pt x="15256" y="5142"/>
                  </a:cubicBezTo>
                  <a:cubicBezTo>
                    <a:pt x="15250" y="5079"/>
                    <a:pt x="15222" y="5029"/>
                    <a:pt x="15193" y="5029"/>
                  </a:cubicBezTo>
                  <a:close/>
                  <a:moveTo>
                    <a:pt x="15350" y="5029"/>
                  </a:moveTo>
                  <a:cubicBezTo>
                    <a:pt x="15321" y="5029"/>
                    <a:pt x="15303" y="5081"/>
                    <a:pt x="15309" y="5144"/>
                  </a:cubicBezTo>
                  <a:cubicBezTo>
                    <a:pt x="15315" y="5207"/>
                    <a:pt x="15343" y="5257"/>
                    <a:pt x="15372" y="5257"/>
                  </a:cubicBezTo>
                  <a:cubicBezTo>
                    <a:pt x="15400" y="5256"/>
                    <a:pt x="15419" y="5205"/>
                    <a:pt x="15413" y="5142"/>
                  </a:cubicBezTo>
                  <a:cubicBezTo>
                    <a:pt x="15406" y="5079"/>
                    <a:pt x="15378" y="5028"/>
                    <a:pt x="15350" y="5029"/>
                  </a:cubicBezTo>
                  <a:close/>
                  <a:moveTo>
                    <a:pt x="15505" y="5029"/>
                  </a:moveTo>
                  <a:cubicBezTo>
                    <a:pt x="15477" y="5029"/>
                    <a:pt x="15459" y="5081"/>
                    <a:pt x="15465" y="5144"/>
                  </a:cubicBezTo>
                  <a:cubicBezTo>
                    <a:pt x="15471" y="5207"/>
                    <a:pt x="15500" y="5257"/>
                    <a:pt x="15529" y="5257"/>
                  </a:cubicBezTo>
                  <a:cubicBezTo>
                    <a:pt x="15557" y="5256"/>
                    <a:pt x="15575" y="5205"/>
                    <a:pt x="15569" y="5142"/>
                  </a:cubicBezTo>
                  <a:cubicBezTo>
                    <a:pt x="15563" y="5079"/>
                    <a:pt x="15534" y="5028"/>
                    <a:pt x="15505" y="5029"/>
                  </a:cubicBezTo>
                  <a:close/>
                  <a:moveTo>
                    <a:pt x="15642" y="5029"/>
                  </a:moveTo>
                  <a:cubicBezTo>
                    <a:pt x="15614" y="5029"/>
                    <a:pt x="15595" y="5081"/>
                    <a:pt x="15602" y="5144"/>
                  </a:cubicBezTo>
                  <a:cubicBezTo>
                    <a:pt x="15608" y="5207"/>
                    <a:pt x="15637" y="5257"/>
                    <a:pt x="15666" y="5257"/>
                  </a:cubicBezTo>
                  <a:cubicBezTo>
                    <a:pt x="15695" y="5256"/>
                    <a:pt x="15713" y="5205"/>
                    <a:pt x="15706" y="5142"/>
                  </a:cubicBezTo>
                  <a:cubicBezTo>
                    <a:pt x="15700" y="5079"/>
                    <a:pt x="15671" y="5028"/>
                    <a:pt x="15642" y="5029"/>
                  </a:cubicBezTo>
                  <a:close/>
                  <a:moveTo>
                    <a:pt x="15799" y="5029"/>
                  </a:moveTo>
                  <a:cubicBezTo>
                    <a:pt x="15770" y="5029"/>
                    <a:pt x="15752" y="5081"/>
                    <a:pt x="15758" y="5144"/>
                  </a:cubicBezTo>
                  <a:cubicBezTo>
                    <a:pt x="15765" y="5207"/>
                    <a:pt x="15794" y="5257"/>
                    <a:pt x="15822" y="5257"/>
                  </a:cubicBezTo>
                  <a:cubicBezTo>
                    <a:pt x="15851" y="5256"/>
                    <a:pt x="15870" y="5205"/>
                    <a:pt x="15863" y="5142"/>
                  </a:cubicBezTo>
                  <a:cubicBezTo>
                    <a:pt x="15856" y="5079"/>
                    <a:pt x="15827" y="5028"/>
                    <a:pt x="15799" y="5029"/>
                  </a:cubicBezTo>
                  <a:close/>
                  <a:moveTo>
                    <a:pt x="15954" y="5029"/>
                  </a:moveTo>
                  <a:cubicBezTo>
                    <a:pt x="15926" y="5030"/>
                    <a:pt x="15908" y="5081"/>
                    <a:pt x="15915" y="5144"/>
                  </a:cubicBezTo>
                  <a:cubicBezTo>
                    <a:pt x="15922" y="5207"/>
                    <a:pt x="15951" y="5257"/>
                    <a:pt x="15980" y="5257"/>
                  </a:cubicBezTo>
                  <a:cubicBezTo>
                    <a:pt x="16008" y="5256"/>
                    <a:pt x="16026" y="5205"/>
                    <a:pt x="16019" y="5142"/>
                  </a:cubicBezTo>
                  <a:cubicBezTo>
                    <a:pt x="16012" y="5079"/>
                    <a:pt x="15983" y="5028"/>
                    <a:pt x="15954" y="5029"/>
                  </a:cubicBezTo>
                  <a:close/>
                  <a:moveTo>
                    <a:pt x="16091" y="5029"/>
                  </a:moveTo>
                  <a:cubicBezTo>
                    <a:pt x="16063" y="5029"/>
                    <a:pt x="16045" y="5081"/>
                    <a:pt x="16052" y="5144"/>
                  </a:cubicBezTo>
                  <a:cubicBezTo>
                    <a:pt x="16058" y="5207"/>
                    <a:pt x="16088" y="5257"/>
                    <a:pt x="16116" y="5257"/>
                  </a:cubicBezTo>
                  <a:cubicBezTo>
                    <a:pt x="16145" y="5256"/>
                    <a:pt x="16163" y="5205"/>
                    <a:pt x="16156" y="5142"/>
                  </a:cubicBezTo>
                  <a:cubicBezTo>
                    <a:pt x="16149" y="5079"/>
                    <a:pt x="16120" y="5028"/>
                    <a:pt x="16091" y="5029"/>
                  </a:cubicBezTo>
                  <a:close/>
                  <a:moveTo>
                    <a:pt x="16248" y="5029"/>
                  </a:moveTo>
                  <a:cubicBezTo>
                    <a:pt x="16219" y="5029"/>
                    <a:pt x="16202" y="5081"/>
                    <a:pt x="16209" y="5144"/>
                  </a:cubicBezTo>
                  <a:cubicBezTo>
                    <a:pt x="16216" y="5207"/>
                    <a:pt x="16245" y="5257"/>
                    <a:pt x="16273" y="5257"/>
                  </a:cubicBezTo>
                  <a:cubicBezTo>
                    <a:pt x="16302" y="5256"/>
                    <a:pt x="16320" y="5205"/>
                    <a:pt x="16312" y="5142"/>
                  </a:cubicBezTo>
                  <a:cubicBezTo>
                    <a:pt x="16305" y="5079"/>
                    <a:pt x="16276" y="5028"/>
                    <a:pt x="16248" y="5029"/>
                  </a:cubicBezTo>
                  <a:close/>
                  <a:moveTo>
                    <a:pt x="16384" y="5029"/>
                  </a:moveTo>
                  <a:cubicBezTo>
                    <a:pt x="16355" y="5030"/>
                    <a:pt x="16338" y="5081"/>
                    <a:pt x="16345" y="5144"/>
                  </a:cubicBezTo>
                  <a:cubicBezTo>
                    <a:pt x="16353" y="5207"/>
                    <a:pt x="16381" y="5257"/>
                    <a:pt x="16410" y="5257"/>
                  </a:cubicBezTo>
                  <a:cubicBezTo>
                    <a:pt x="16439" y="5256"/>
                    <a:pt x="16457" y="5205"/>
                    <a:pt x="16449" y="5142"/>
                  </a:cubicBezTo>
                  <a:cubicBezTo>
                    <a:pt x="16442" y="5079"/>
                    <a:pt x="16413" y="5029"/>
                    <a:pt x="16384" y="5029"/>
                  </a:cubicBezTo>
                  <a:close/>
                  <a:moveTo>
                    <a:pt x="16540" y="5029"/>
                  </a:moveTo>
                  <a:cubicBezTo>
                    <a:pt x="16512" y="5029"/>
                    <a:pt x="16494" y="5081"/>
                    <a:pt x="16502" y="5144"/>
                  </a:cubicBezTo>
                  <a:cubicBezTo>
                    <a:pt x="16509" y="5207"/>
                    <a:pt x="16538" y="5257"/>
                    <a:pt x="16567" y="5257"/>
                  </a:cubicBezTo>
                  <a:cubicBezTo>
                    <a:pt x="16596" y="5256"/>
                    <a:pt x="16613" y="5205"/>
                    <a:pt x="16606" y="5142"/>
                  </a:cubicBezTo>
                  <a:cubicBezTo>
                    <a:pt x="16598" y="5079"/>
                    <a:pt x="16569" y="5028"/>
                    <a:pt x="16540" y="5029"/>
                  </a:cubicBezTo>
                  <a:close/>
                  <a:moveTo>
                    <a:pt x="16697" y="5029"/>
                  </a:moveTo>
                  <a:cubicBezTo>
                    <a:pt x="16668" y="5029"/>
                    <a:pt x="16651" y="5081"/>
                    <a:pt x="16658" y="5144"/>
                  </a:cubicBezTo>
                  <a:cubicBezTo>
                    <a:pt x="16666" y="5207"/>
                    <a:pt x="16695" y="5257"/>
                    <a:pt x="16724" y="5257"/>
                  </a:cubicBezTo>
                  <a:cubicBezTo>
                    <a:pt x="16753" y="5256"/>
                    <a:pt x="16770" y="5205"/>
                    <a:pt x="16762" y="5142"/>
                  </a:cubicBezTo>
                  <a:cubicBezTo>
                    <a:pt x="16754" y="5079"/>
                    <a:pt x="16726" y="5028"/>
                    <a:pt x="16697" y="5029"/>
                  </a:cubicBezTo>
                  <a:close/>
                  <a:moveTo>
                    <a:pt x="16833" y="5029"/>
                  </a:moveTo>
                  <a:cubicBezTo>
                    <a:pt x="16804" y="5029"/>
                    <a:pt x="16787" y="5081"/>
                    <a:pt x="16795" y="5144"/>
                  </a:cubicBezTo>
                  <a:cubicBezTo>
                    <a:pt x="16803" y="5207"/>
                    <a:pt x="16832" y="5257"/>
                    <a:pt x="16861" y="5257"/>
                  </a:cubicBezTo>
                  <a:cubicBezTo>
                    <a:pt x="16890" y="5256"/>
                    <a:pt x="16907" y="5205"/>
                    <a:pt x="16899" y="5142"/>
                  </a:cubicBezTo>
                  <a:cubicBezTo>
                    <a:pt x="16891" y="5079"/>
                    <a:pt x="16862" y="5029"/>
                    <a:pt x="16833" y="5029"/>
                  </a:cubicBezTo>
                  <a:close/>
                  <a:moveTo>
                    <a:pt x="11777" y="5079"/>
                  </a:moveTo>
                  <a:cubicBezTo>
                    <a:pt x="11749" y="5080"/>
                    <a:pt x="11727" y="5131"/>
                    <a:pt x="11730" y="5194"/>
                  </a:cubicBezTo>
                  <a:cubicBezTo>
                    <a:pt x="11732" y="5257"/>
                    <a:pt x="11758" y="5306"/>
                    <a:pt x="11787" y="5306"/>
                  </a:cubicBezTo>
                  <a:cubicBezTo>
                    <a:pt x="11815" y="5305"/>
                    <a:pt x="11837" y="5255"/>
                    <a:pt x="11834" y="5192"/>
                  </a:cubicBezTo>
                  <a:cubicBezTo>
                    <a:pt x="11832" y="5130"/>
                    <a:pt x="11806" y="5079"/>
                    <a:pt x="11777" y="5079"/>
                  </a:cubicBezTo>
                  <a:close/>
                  <a:moveTo>
                    <a:pt x="11934" y="5079"/>
                  </a:moveTo>
                  <a:cubicBezTo>
                    <a:pt x="11905" y="5080"/>
                    <a:pt x="11884" y="5131"/>
                    <a:pt x="11886" y="5194"/>
                  </a:cubicBezTo>
                  <a:cubicBezTo>
                    <a:pt x="11889" y="5257"/>
                    <a:pt x="11914" y="5306"/>
                    <a:pt x="11943" y="5306"/>
                  </a:cubicBezTo>
                  <a:cubicBezTo>
                    <a:pt x="11972" y="5305"/>
                    <a:pt x="11993" y="5255"/>
                    <a:pt x="11991" y="5192"/>
                  </a:cubicBezTo>
                  <a:cubicBezTo>
                    <a:pt x="11988" y="5130"/>
                    <a:pt x="11963" y="5079"/>
                    <a:pt x="11934" y="5079"/>
                  </a:cubicBezTo>
                  <a:close/>
                  <a:moveTo>
                    <a:pt x="12071" y="5079"/>
                  </a:moveTo>
                  <a:cubicBezTo>
                    <a:pt x="12042" y="5080"/>
                    <a:pt x="12020" y="5131"/>
                    <a:pt x="12023" y="5194"/>
                  </a:cubicBezTo>
                  <a:cubicBezTo>
                    <a:pt x="12026" y="5257"/>
                    <a:pt x="12052" y="5306"/>
                    <a:pt x="12080" y="5306"/>
                  </a:cubicBezTo>
                  <a:cubicBezTo>
                    <a:pt x="12109" y="5305"/>
                    <a:pt x="12130" y="5255"/>
                    <a:pt x="12128" y="5192"/>
                  </a:cubicBezTo>
                  <a:cubicBezTo>
                    <a:pt x="12125" y="5130"/>
                    <a:pt x="12099" y="5079"/>
                    <a:pt x="12071" y="5079"/>
                  </a:cubicBezTo>
                  <a:close/>
                  <a:moveTo>
                    <a:pt x="12226" y="5079"/>
                  </a:moveTo>
                  <a:cubicBezTo>
                    <a:pt x="12198" y="5080"/>
                    <a:pt x="12177" y="5131"/>
                    <a:pt x="12179" y="5194"/>
                  </a:cubicBezTo>
                  <a:cubicBezTo>
                    <a:pt x="12182" y="5257"/>
                    <a:pt x="12208" y="5308"/>
                    <a:pt x="12237" y="5307"/>
                  </a:cubicBezTo>
                  <a:cubicBezTo>
                    <a:pt x="12266" y="5307"/>
                    <a:pt x="12287" y="5255"/>
                    <a:pt x="12284" y="5192"/>
                  </a:cubicBezTo>
                  <a:cubicBezTo>
                    <a:pt x="12281" y="5130"/>
                    <a:pt x="12255" y="5079"/>
                    <a:pt x="12226" y="5079"/>
                  </a:cubicBezTo>
                  <a:close/>
                  <a:moveTo>
                    <a:pt x="12383" y="5079"/>
                  </a:moveTo>
                  <a:cubicBezTo>
                    <a:pt x="12354" y="5080"/>
                    <a:pt x="12333" y="5131"/>
                    <a:pt x="12336" y="5194"/>
                  </a:cubicBezTo>
                  <a:cubicBezTo>
                    <a:pt x="12339" y="5257"/>
                    <a:pt x="12365" y="5308"/>
                    <a:pt x="12393" y="5307"/>
                  </a:cubicBezTo>
                  <a:cubicBezTo>
                    <a:pt x="12422" y="5307"/>
                    <a:pt x="12443" y="5255"/>
                    <a:pt x="12440" y="5192"/>
                  </a:cubicBezTo>
                  <a:cubicBezTo>
                    <a:pt x="12437" y="5130"/>
                    <a:pt x="12411" y="5079"/>
                    <a:pt x="12383" y="5079"/>
                  </a:cubicBezTo>
                  <a:close/>
                  <a:moveTo>
                    <a:pt x="12519" y="5079"/>
                  </a:moveTo>
                  <a:cubicBezTo>
                    <a:pt x="12490" y="5080"/>
                    <a:pt x="12470" y="5131"/>
                    <a:pt x="12473" y="5194"/>
                  </a:cubicBezTo>
                  <a:cubicBezTo>
                    <a:pt x="12476" y="5257"/>
                    <a:pt x="12502" y="5308"/>
                    <a:pt x="12531" y="5307"/>
                  </a:cubicBezTo>
                  <a:cubicBezTo>
                    <a:pt x="12560" y="5307"/>
                    <a:pt x="12580" y="5255"/>
                    <a:pt x="12577" y="5192"/>
                  </a:cubicBezTo>
                  <a:cubicBezTo>
                    <a:pt x="12574" y="5130"/>
                    <a:pt x="12548" y="5079"/>
                    <a:pt x="12519" y="5079"/>
                  </a:cubicBezTo>
                  <a:close/>
                  <a:moveTo>
                    <a:pt x="12676" y="5079"/>
                  </a:moveTo>
                  <a:cubicBezTo>
                    <a:pt x="12647" y="5080"/>
                    <a:pt x="12626" y="5131"/>
                    <a:pt x="12630" y="5194"/>
                  </a:cubicBezTo>
                  <a:cubicBezTo>
                    <a:pt x="12633" y="5257"/>
                    <a:pt x="12659" y="5308"/>
                    <a:pt x="12688" y="5307"/>
                  </a:cubicBezTo>
                  <a:cubicBezTo>
                    <a:pt x="12717" y="5307"/>
                    <a:pt x="12737" y="5255"/>
                    <a:pt x="12734" y="5192"/>
                  </a:cubicBezTo>
                  <a:cubicBezTo>
                    <a:pt x="12730" y="5130"/>
                    <a:pt x="12704" y="5079"/>
                    <a:pt x="12676" y="5079"/>
                  </a:cubicBezTo>
                  <a:close/>
                  <a:moveTo>
                    <a:pt x="12812" y="5079"/>
                  </a:moveTo>
                  <a:cubicBezTo>
                    <a:pt x="12783" y="5080"/>
                    <a:pt x="12763" y="5131"/>
                    <a:pt x="12767" y="5194"/>
                  </a:cubicBezTo>
                  <a:cubicBezTo>
                    <a:pt x="12770" y="5257"/>
                    <a:pt x="12796" y="5308"/>
                    <a:pt x="12825" y="5307"/>
                  </a:cubicBezTo>
                  <a:cubicBezTo>
                    <a:pt x="12853" y="5307"/>
                    <a:pt x="12874" y="5255"/>
                    <a:pt x="12870" y="5192"/>
                  </a:cubicBezTo>
                  <a:cubicBezTo>
                    <a:pt x="12867" y="5130"/>
                    <a:pt x="12840" y="5079"/>
                    <a:pt x="12812" y="5079"/>
                  </a:cubicBezTo>
                  <a:close/>
                  <a:moveTo>
                    <a:pt x="12968" y="5079"/>
                  </a:moveTo>
                  <a:cubicBezTo>
                    <a:pt x="12939" y="5080"/>
                    <a:pt x="12919" y="5131"/>
                    <a:pt x="12923" y="5194"/>
                  </a:cubicBezTo>
                  <a:cubicBezTo>
                    <a:pt x="12927" y="5257"/>
                    <a:pt x="12953" y="5308"/>
                    <a:pt x="12982" y="5307"/>
                  </a:cubicBezTo>
                  <a:cubicBezTo>
                    <a:pt x="13010" y="5307"/>
                    <a:pt x="13031" y="5255"/>
                    <a:pt x="13027" y="5192"/>
                  </a:cubicBezTo>
                  <a:cubicBezTo>
                    <a:pt x="13023" y="5130"/>
                    <a:pt x="12997" y="5079"/>
                    <a:pt x="12968" y="5079"/>
                  </a:cubicBezTo>
                  <a:close/>
                  <a:moveTo>
                    <a:pt x="13125" y="5079"/>
                  </a:moveTo>
                  <a:cubicBezTo>
                    <a:pt x="13096" y="5080"/>
                    <a:pt x="13076" y="5131"/>
                    <a:pt x="13079" y="5194"/>
                  </a:cubicBezTo>
                  <a:cubicBezTo>
                    <a:pt x="13083" y="5257"/>
                    <a:pt x="13109" y="5308"/>
                    <a:pt x="13138" y="5307"/>
                  </a:cubicBezTo>
                  <a:cubicBezTo>
                    <a:pt x="13167" y="5307"/>
                    <a:pt x="13187" y="5255"/>
                    <a:pt x="13183" y="5192"/>
                  </a:cubicBezTo>
                  <a:cubicBezTo>
                    <a:pt x="13179" y="5130"/>
                    <a:pt x="13153" y="5079"/>
                    <a:pt x="13125" y="5079"/>
                  </a:cubicBezTo>
                  <a:close/>
                  <a:moveTo>
                    <a:pt x="13261" y="5079"/>
                  </a:moveTo>
                  <a:cubicBezTo>
                    <a:pt x="13232" y="5080"/>
                    <a:pt x="13212" y="5131"/>
                    <a:pt x="13216" y="5194"/>
                  </a:cubicBezTo>
                  <a:cubicBezTo>
                    <a:pt x="13220" y="5257"/>
                    <a:pt x="13247" y="5308"/>
                    <a:pt x="13275" y="5307"/>
                  </a:cubicBezTo>
                  <a:cubicBezTo>
                    <a:pt x="13304" y="5307"/>
                    <a:pt x="13324" y="5255"/>
                    <a:pt x="13320" y="5192"/>
                  </a:cubicBezTo>
                  <a:cubicBezTo>
                    <a:pt x="13316" y="5130"/>
                    <a:pt x="13290" y="5079"/>
                    <a:pt x="13261" y="5079"/>
                  </a:cubicBezTo>
                  <a:close/>
                  <a:moveTo>
                    <a:pt x="13417" y="5079"/>
                  </a:moveTo>
                  <a:cubicBezTo>
                    <a:pt x="13388" y="5080"/>
                    <a:pt x="13369" y="5131"/>
                    <a:pt x="13373" y="5194"/>
                  </a:cubicBezTo>
                  <a:cubicBezTo>
                    <a:pt x="13377" y="5257"/>
                    <a:pt x="13403" y="5308"/>
                    <a:pt x="13432" y="5307"/>
                  </a:cubicBezTo>
                  <a:cubicBezTo>
                    <a:pt x="13461" y="5307"/>
                    <a:pt x="13481" y="5255"/>
                    <a:pt x="13476" y="5192"/>
                  </a:cubicBezTo>
                  <a:cubicBezTo>
                    <a:pt x="13472" y="5130"/>
                    <a:pt x="13446" y="5079"/>
                    <a:pt x="13417" y="5079"/>
                  </a:cubicBezTo>
                  <a:close/>
                  <a:moveTo>
                    <a:pt x="13573" y="5079"/>
                  </a:moveTo>
                  <a:cubicBezTo>
                    <a:pt x="13544" y="5080"/>
                    <a:pt x="13525" y="5131"/>
                    <a:pt x="13529" y="5194"/>
                  </a:cubicBezTo>
                  <a:cubicBezTo>
                    <a:pt x="13533" y="5257"/>
                    <a:pt x="13560" y="5308"/>
                    <a:pt x="13589" y="5307"/>
                  </a:cubicBezTo>
                  <a:cubicBezTo>
                    <a:pt x="13618" y="5307"/>
                    <a:pt x="13637" y="5255"/>
                    <a:pt x="13633" y="5192"/>
                  </a:cubicBezTo>
                  <a:cubicBezTo>
                    <a:pt x="13629" y="5130"/>
                    <a:pt x="13602" y="5079"/>
                    <a:pt x="13573" y="5079"/>
                  </a:cubicBezTo>
                  <a:close/>
                  <a:moveTo>
                    <a:pt x="13710" y="5079"/>
                  </a:moveTo>
                  <a:cubicBezTo>
                    <a:pt x="13681" y="5080"/>
                    <a:pt x="13661" y="5131"/>
                    <a:pt x="13666" y="5194"/>
                  </a:cubicBezTo>
                  <a:cubicBezTo>
                    <a:pt x="13670" y="5257"/>
                    <a:pt x="13697" y="5308"/>
                    <a:pt x="13726" y="5307"/>
                  </a:cubicBezTo>
                  <a:cubicBezTo>
                    <a:pt x="13755" y="5307"/>
                    <a:pt x="13774" y="5255"/>
                    <a:pt x="13770" y="5192"/>
                  </a:cubicBezTo>
                  <a:cubicBezTo>
                    <a:pt x="13765" y="5130"/>
                    <a:pt x="13739" y="5079"/>
                    <a:pt x="13710" y="5079"/>
                  </a:cubicBezTo>
                  <a:close/>
                  <a:moveTo>
                    <a:pt x="13866" y="5079"/>
                  </a:moveTo>
                  <a:cubicBezTo>
                    <a:pt x="13838" y="5080"/>
                    <a:pt x="13818" y="5131"/>
                    <a:pt x="13822" y="5194"/>
                  </a:cubicBezTo>
                  <a:cubicBezTo>
                    <a:pt x="13827" y="5257"/>
                    <a:pt x="13854" y="5308"/>
                    <a:pt x="13883" y="5307"/>
                  </a:cubicBezTo>
                  <a:cubicBezTo>
                    <a:pt x="13911" y="5307"/>
                    <a:pt x="13931" y="5255"/>
                    <a:pt x="13926" y="5192"/>
                  </a:cubicBezTo>
                  <a:cubicBezTo>
                    <a:pt x="13922" y="5130"/>
                    <a:pt x="13895" y="5079"/>
                    <a:pt x="13866" y="5079"/>
                  </a:cubicBezTo>
                  <a:close/>
                  <a:moveTo>
                    <a:pt x="14002" y="5079"/>
                  </a:moveTo>
                  <a:cubicBezTo>
                    <a:pt x="13974" y="5080"/>
                    <a:pt x="13954" y="5131"/>
                    <a:pt x="13959" y="5194"/>
                  </a:cubicBezTo>
                  <a:cubicBezTo>
                    <a:pt x="13964" y="5257"/>
                    <a:pt x="13991" y="5308"/>
                    <a:pt x="14020" y="5307"/>
                  </a:cubicBezTo>
                  <a:cubicBezTo>
                    <a:pt x="14048" y="5307"/>
                    <a:pt x="14068" y="5255"/>
                    <a:pt x="14064" y="5192"/>
                  </a:cubicBezTo>
                  <a:cubicBezTo>
                    <a:pt x="14059" y="5130"/>
                    <a:pt x="14031" y="5079"/>
                    <a:pt x="14002" y="5079"/>
                  </a:cubicBezTo>
                  <a:close/>
                  <a:moveTo>
                    <a:pt x="14159" y="5079"/>
                  </a:moveTo>
                  <a:cubicBezTo>
                    <a:pt x="14130" y="5080"/>
                    <a:pt x="14111" y="5131"/>
                    <a:pt x="14116" y="5194"/>
                  </a:cubicBezTo>
                  <a:cubicBezTo>
                    <a:pt x="14120" y="5257"/>
                    <a:pt x="14148" y="5308"/>
                    <a:pt x="14177" y="5307"/>
                  </a:cubicBezTo>
                  <a:cubicBezTo>
                    <a:pt x="14205" y="5307"/>
                    <a:pt x="14225" y="5255"/>
                    <a:pt x="14220" y="5192"/>
                  </a:cubicBezTo>
                  <a:cubicBezTo>
                    <a:pt x="14215" y="5130"/>
                    <a:pt x="14188" y="5079"/>
                    <a:pt x="14159" y="5079"/>
                  </a:cubicBezTo>
                  <a:close/>
                  <a:moveTo>
                    <a:pt x="14315" y="5079"/>
                  </a:moveTo>
                  <a:cubicBezTo>
                    <a:pt x="14286" y="5080"/>
                    <a:pt x="14267" y="5131"/>
                    <a:pt x="14272" y="5194"/>
                  </a:cubicBezTo>
                  <a:cubicBezTo>
                    <a:pt x="14277" y="5257"/>
                    <a:pt x="14305" y="5308"/>
                    <a:pt x="14334" y="5307"/>
                  </a:cubicBezTo>
                  <a:cubicBezTo>
                    <a:pt x="14362" y="5307"/>
                    <a:pt x="14382" y="5255"/>
                    <a:pt x="14376" y="5192"/>
                  </a:cubicBezTo>
                  <a:cubicBezTo>
                    <a:pt x="14371" y="5130"/>
                    <a:pt x="14343" y="5079"/>
                    <a:pt x="14315" y="5079"/>
                  </a:cubicBezTo>
                  <a:close/>
                  <a:moveTo>
                    <a:pt x="14452" y="5079"/>
                  </a:moveTo>
                  <a:cubicBezTo>
                    <a:pt x="14423" y="5080"/>
                    <a:pt x="14404" y="5131"/>
                    <a:pt x="14409" y="5194"/>
                  </a:cubicBezTo>
                  <a:cubicBezTo>
                    <a:pt x="14414" y="5257"/>
                    <a:pt x="14442" y="5308"/>
                    <a:pt x="14470" y="5307"/>
                  </a:cubicBezTo>
                  <a:cubicBezTo>
                    <a:pt x="14499" y="5307"/>
                    <a:pt x="14519" y="5255"/>
                    <a:pt x="14513" y="5192"/>
                  </a:cubicBezTo>
                  <a:cubicBezTo>
                    <a:pt x="14508" y="5130"/>
                    <a:pt x="14480" y="5079"/>
                    <a:pt x="14452" y="5079"/>
                  </a:cubicBezTo>
                  <a:close/>
                  <a:moveTo>
                    <a:pt x="9123" y="5130"/>
                  </a:moveTo>
                  <a:cubicBezTo>
                    <a:pt x="9095" y="5130"/>
                    <a:pt x="9071" y="5182"/>
                    <a:pt x="9071" y="5244"/>
                  </a:cubicBezTo>
                  <a:cubicBezTo>
                    <a:pt x="9070" y="5307"/>
                    <a:pt x="9094" y="5356"/>
                    <a:pt x="9122" y="5356"/>
                  </a:cubicBezTo>
                  <a:cubicBezTo>
                    <a:pt x="9151" y="5355"/>
                    <a:pt x="9174" y="5304"/>
                    <a:pt x="9175" y="5241"/>
                  </a:cubicBezTo>
                  <a:cubicBezTo>
                    <a:pt x="9175" y="5179"/>
                    <a:pt x="9152" y="5129"/>
                    <a:pt x="9123" y="5130"/>
                  </a:cubicBezTo>
                  <a:close/>
                  <a:moveTo>
                    <a:pt x="9260" y="5130"/>
                  </a:moveTo>
                  <a:cubicBezTo>
                    <a:pt x="9232" y="5130"/>
                    <a:pt x="9208" y="5182"/>
                    <a:pt x="9208" y="5244"/>
                  </a:cubicBezTo>
                  <a:cubicBezTo>
                    <a:pt x="9207" y="5307"/>
                    <a:pt x="9230" y="5356"/>
                    <a:pt x="9259" y="5356"/>
                  </a:cubicBezTo>
                  <a:cubicBezTo>
                    <a:pt x="9288" y="5355"/>
                    <a:pt x="9311" y="5304"/>
                    <a:pt x="9312" y="5241"/>
                  </a:cubicBezTo>
                  <a:cubicBezTo>
                    <a:pt x="9312" y="5179"/>
                    <a:pt x="9289" y="5129"/>
                    <a:pt x="9260" y="5130"/>
                  </a:cubicBezTo>
                  <a:close/>
                  <a:moveTo>
                    <a:pt x="9417" y="5130"/>
                  </a:moveTo>
                  <a:cubicBezTo>
                    <a:pt x="9388" y="5130"/>
                    <a:pt x="9364" y="5182"/>
                    <a:pt x="9364" y="5244"/>
                  </a:cubicBezTo>
                  <a:cubicBezTo>
                    <a:pt x="9364" y="5307"/>
                    <a:pt x="9387" y="5356"/>
                    <a:pt x="9416" y="5356"/>
                  </a:cubicBezTo>
                  <a:cubicBezTo>
                    <a:pt x="9445" y="5355"/>
                    <a:pt x="9468" y="5304"/>
                    <a:pt x="9468" y="5241"/>
                  </a:cubicBezTo>
                  <a:cubicBezTo>
                    <a:pt x="9468" y="5179"/>
                    <a:pt x="9445" y="5129"/>
                    <a:pt x="9417" y="5130"/>
                  </a:cubicBezTo>
                  <a:close/>
                  <a:moveTo>
                    <a:pt x="9553" y="5130"/>
                  </a:moveTo>
                  <a:cubicBezTo>
                    <a:pt x="9524" y="5130"/>
                    <a:pt x="9501" y="5182"/>
                    <a:pt x="9501" y="5244"/>
                  </a:cubicBezTo>
                  <a:cubicBezTo>
                    <a:pt x="9501" y="5307"/>
                    <a:pt x="9524" y="5356"/>
                    <a:pt x="9553" y="5356"/>
                  </a:cubicBezTo>
                  <a:cubicBezTo>
                    <a:pt x="9582" y="5355"/>
                    <a:pt x="9605" y="5304"/>
                    <a:pt x="9605" y="5241"/>
                  </a:cubicBezTo>
                  <a:cubicBezTo>
                    <a:pt x="9605" y="5179"/>
                    <a:pt x="9582" y="5129"/>
                    <a:pt x="9553" y="5130"/>
                  </a:cubicBezTo>
                  <a:close/>
                  <a:moveTo>
                    <a:pt x="9709" y="5130"/>
                  </a:moveTo>
                  <a:cubicBezTo>
                    <a:pt x="9681" y="5130"/>
                    <a:pt x="9657" y="5182"/>
                    <a:pt x="9657" y="5244"/>
                  </a:cubicBezTo>
                  <a:cubicBezTo>
                    <a:pt x="9658" y="5307"/>
                    <a:pt x="9681" y="5356"/>
                    <a:pt x="9710" y="5356"/>
                  </a:cubicBezTo>
                  <a:cubicBezTo>
                    <a:pt x="9739" y="5355"/>
                    <a:pt x="9762" y="5304"/>
                    <a:pt x="9761" y="5241"/>
                  </a:cubicBezTo>
                  <a:cubicBezTo>
                    <a:pt x="9761" y="5179"/>
                    <a:pt x="9738" y="5129"/>
                    <a:pt x="9709" y="5130"/>
                  </a:cubicBezTo>
                  <a:close/>
                  <a:moveTo>
                    <a:pt x="9865" y="5130"/>
                  </a:moveTo>
                  <a:cubicBezTo>
                    <a:pt x="9837" y="5130"/>
                    <a:pt x="9814" y="5182"/>
                    <a:pt x="9814" y="5244"/>
                  </a:cubicBezTo>
                  <a:cubicBezTo>
                    <a:pt x="9814" y="5307"/>
                    <a:pt x="9838" y="5356"/>
                    <a:pt x="9866" y="5356"/>
                  </a:cubicBezTo>
                  <a:cubicBezTo>
                    <a:pt x="9895" y="5355"/>
                    <a:pt x="9918" y="5305"/>
                    <a:pt x="9918" y="5243"/>
                  </a:cubicBezTo>
                  <a:cubicBezTo>
                    <a:pt x="9917" y="5180"/>
                    <a:pt x="9894" y="5129"/>
                    <a:pt x="9865" y="5130"/>
                  </a:cubicBezTo>
                  <a:close/>
                  <a:moveTo>
                    <a:pt x="10002" y="5130"/>
                  </a:moveTo>
                  <a:cubicBezTo>
                    <a:pt x="9973" y="5130"/>
                    <a:pt x="9950" y="5182"/>
                    <a:pt x="9951" y="5244"/>
                  </a:cubicBezTo>
                  <a:cubicBezTo>
                    <a:pt x="9951" y="5307"/>
                    <a:pt x="9975" y="5356"/>
                    <a:pt x="10004" y="5356"/>
                  </a:cubicBezTo>
                  <a:cubicBezTo>
                    <a:pt x="10033" y="5355"/>
                    <a:pt x="10055" y="5304"/>
                    <a:pt x="10055" y="5241"/>
                  </a:cubicBezTo>
                  <a:cubicBezTo>
                    <a:pt x="10054" y="5179"/>
                    <a:pt x="10031" y="5129"/>
                    <a:pt x="10002" y="5130"/>
                  </a:cubicBezTo>
                  <a:close/>
                  <a:moveTo>
                    <a:pt x="10158" y="5130"/>
                  </a:moveTo>
                  <a:cubicBezTo>
                    <a:pt x="10129" y="5130"/>
                    <a:pt x="10106" y="5182"/>
                    <a:pt x="10107" y="5244"/>
                  </a:cubicBezTo>
                  <a:cubicBezTo>
                    <a:pt x="10108" y="5307"/>
                    <a:pt x="10131" y="5356"/>
                    <a:pt x="10160" y="5356"/>
                  </a:cubicBezTo>
                  <a:cubicBezTo>
                    <a:pt x="10189" y="5355"/>
                    <a:pt x="10212" y="5304"/>
                    <a:pt x="10211" y="5241"/>
                  </a:cubicBezTo>
                  <a:cubicBezTo>
                    <a:pt x="10210" y="5179"/>
                    <a:pt x="10187" y="5129"/>
                    <a:pt x="10158" y="5130"/>
                  </a:cubicBezTo>
                  <a:close/>
                  <a:moveTo>
                    <a:pt x="10295" y="5130"/>
                  </a:moveTo>
                  <a:cubicBezTo>
                    <a:pt x="10266" y="5130"/>
                    <a:pt x="10243" y="5182"/>
                    <a:pt x="10244" y="5244"/>
                  </a:cubicBezTo>
                  <a:cubicBezTo>
                    <a:pt x="10245" y="5307"/>
                    <a:pt x="10269" y="5356"/>
                    <a:pt x="10298" y="5356"/>
                  </a:cubicBezTo>
                  <a:cubicBezTo>
                    <a:pt x="10326" y="5355"/>
                    <a:pt x="10349" y="5304"/>
                    <a:pt x="10348" y="5241"/>
                  </a:cubicBezTo>
                  <a:cubicBezTo>
                    <a:pt x="10348" y="5179"/>
                    <a:pt x="10323" y="5129"/>
                    <a:pt x="10295" y="5130"/>
                  </a:cubicBezTo>
                  <a:close/>
                  <a:moveTo>
                    <a:pt x="10607" y="5130"/>
                  </a:moveTo>
                  <a:cubicBezTo>
                    <a:pt x="10578" y="5130"/>
                    <a:pt x="10556" y="5182"/>
                    <a:pt x="10557" y="5244"/>
                  </a:cubicBezTo>
                  <a:cubicBezTo>
                    <a:pt x="10558" y="5307"/>
                    <a:pt x="10582" y="5356"/>
                    <a:pt x="10611" y="5356"/>
                  </a:cubicBezTo>
                  <a:cubicBezTo>
                    <a:pt x="10640" y="5355"/>
                    <a:pt x="10662" y="5305"/>
                    <a:pt x="10661" y="5243"/>
                  </a:cubicBezTo>
                  <a:cubicBezTo>
                    <a:pt x="10659" y="5180"/>
                    <a:pt x="10636" y="5129"/>
                    <a:pt x="10607" y="5130"/>
                  </a:cubicBezTo>
                  <a:close/>
                  <a:moveTo>
                    <a:pt x="10900" y="5130"/>
                  </a:moveTo>
                  <a:cubicBezTo>
                    <a:pt x="10871" y="5130"/>
                    <a:pt x="10849" y="5182"/>
                    <a:pt x="10850" y="5244"/>
                  </a:cubicBezTo>
                  <a:cubicBezTo>
                    <a:pt x="10851" y="5307"/>
                    <a:pt x="10876" y="5356"/>
                    <a:pt x="10905" y="5356"/>
                  </a:cubicBezTo>
                  <a:cubicBezTo>
                    <a:pt x="10934" y="5355"/>
                    <a:pt x="10955" y="5305"/>
                    <a:pt x="10954" y="5243"/>
                  </a:cubicBezTo>
                  <a:cubicBezTo>
                    <a:pt x="10952" y="5180"/>
                    <a:pt x="10928" y="5129"/>
                    <a:pt x="10900" y="5130"/>
                  </a:cubicBezTo>
                  <a:close/>
                  <a:moveTo>
                    <a:pt x="11056" y="5130"/>
                  </a:moveTo>
                  <a:cubicBezTo>
                    <a:pt x="11027" y="5130"/>
                    <a:pt x="11005" y="5182"/>
                    <a:pt x="11006" y="5244"/>
                  </a:cubicBezTo>
                  <a:cubicBezTo>
                    <a:pt x="11008" y="5307"/>
                    <a:pt x="11033" y="5356"/>
                    <a:pt x="11061" y="5356"/>
                  </a:cubicBezTo>
                  <a:cubicBezTo>
                    <a:pt x="11090" y="5355"/>
                    <a:pt x="11113" y="5305"/>
                    <a:pt x="11111" y="5243"/>
                  </a:cubicBezTo>
                  <a:cubicBezTo>
                    <a:pt x="11109" y="5180"/>
                    <a:pt x="11085" y="5129"/>
                    <a:pt x="11056" y="5130"/>
                  </a:cubicBezTo>
                  <a:close/>
                  <a:moveTo>
                    <a:pt x="11192" y="5130"/>
                  </a:moveTo>
                  <a:cubicBezTo>
                    <a:pt x="11164" y="5130"/>
                    <a:pt x="11142" y="5182"/>
                    <a:pt x="11143" y="5244"/>
                  </a:cubicBezTo>
                  <a:cubicBezTo>
                    <a:pt x="11145" y="5307"/>
                    <a:pt x="11169" y="5356"/>
                    <a:pt x="11198" y="5356"/>
                  </a:cubicBezTo>
                  <a:cubicBezTo>
                    <a:pt x="11227" y="5355"/>
                    <a:pt x="11250" y="5305"/>
                    <a:pt x="11248" y="5243"/>
                  </a:cubicBezTo>
                  <a:cubicBezTo>
                    <a:pt x="11246" y="5180"/>
                    <a:pt x="11221" y="5129"/>
                    <a:pt x="11192" y="5130"/>
                  </a:cubicBezTo>
                  <a:close/>
                  <a:moveTo>
                    <a:pt x="11349" y="5130"/>
                  </a:moveTo>
                  <a:cubicBezTo>
                    <a:pt x="11320" y="5130"/>
                    <a:pt x="11298" y="5182"/>
                    <a:pt x="11300" y="5244"/>
                  </a:cubicBezTo>
                  <a:cubicBezTo>
                    <a:pt x="11302" y="5307"/>
                    <a:pt x="11326" y="5356"/>
                    <a:pt x="11355" y="5356"/>
                  </a:cubicBezTo>
                  <a:cubicBezTo>
                    <a:pt x="11384" y="5355"/>
                    <a:pt x="11406" y="5305"/>
                    <a:pt x="11404" y="5243"/>
                  </a:cubicBezTo>
                  <a:cubicBezTo>
                    <a:pt x="11402" y="5180"/>
                    <a:pt x="11377" y="5129"/>
                    <a:pt x="11349" y="5130"/>
                  </a:cubicBezTo>
                  <a:close/>
                  <a:moveTo>
                    <a:pt x="11485" y="5130"/>
                  </a:moveTo>
                  <a:cubicBezTo>
                    <a:pt x="11456" y="5130"/>
                    <a:pt x="11435" y="5182"/>
                    <a:pt x="11437" y="5244"/>
                  </a:cubicBezTo>
                  <a:cubicBezTo>
                    <a:pt x="11439" y="5307"/>
                    <a:pt x="11464" y="5356"/>
                    <a:pt x="11493" y="5356"/>
                  </a:cubicBezTo>
                  <a:cubicBezTo>
                    <a:pt x="11522" y="5355"/>
                    <a:pt x="11543" y="5305"/>
                    <a:pt x="11541" y="5243"/>
                  </a:cubicBezTo>
                  <a:cubicBezTo>
                    <a:pt x="11539" y="5180"/>
                    <a:pt x="11513" y="5129"/>
                    <a:pt x="11485" y="5130"/>
                  </a:cubicBezTo>
                  <a:close/>
                  <a:moveTo>
                    <a:pt x="11641" y="5130"/>
                  </a:moveTo>
                  <a:cubicBezTo>
                    <a:pt x="11613" y="5130"/>
                    <a:pt x="11591" y="5182"/>
                    <a:pt x="11593" y="5244"/>
                  </a:cubicBezTo>
                  <a:cubicBezTo>
                    <a:pt x="11595" y="5307"/>
                    <a:pt x="11620" y="5356"/>
                    <a:pt x="11649" y="5356"/>
                  </a:cubicBezTo>
                  <a:cubicBezTo>
                    <a:pt x="11678" y="5355"/>
                    <a:pt x="11700" y="5305"/>
                    <a:pt x="11697" y="5243"/>
                  </a:cubicBezTo>
                  <a:cubicBezTo>
                    <a:pt x="11695" y="5180"/>
                    <a:pt x="11670" y="5129"/>
                    <a:pt x="11641" y="5130"/>
                  </a:cubicBezTo>
                  <a:close/>
                  <a:moveTo>
                    <a:pt x="8519" y="5180"/>
                  </a:moveTo>
                  <a:cubicBezTo>
                    <a:pt x="8490" y="5180"/>
                    <a:pt x="8466" y="5232"/>
                    <a:pt x="8465" y="5295"/>
                  </a:cubicBezTo>
                  <a:cubicBezTo>
                    <a:pt x="8464" y="5357"/>
                    <a:pt x="8486" y="5407"/>
                    <a:pt x="8515" y="5406"/>
                  </a:cubicBezTo>
                  <a:cubicBezTo>
                    <a:pt x="8544" y="5406"/>
                    <a:pt x="8568" y="5354"/>
                    <a:pt x="8569" y="5291"/>
                  </a:cubicBezTo>
                  <a:cubicBezTo>
                    <a:pt x="8570" y="5229"/>
                    <a:pt x="8547" y="5179"/>
                    <a:pt x="8519" y="5180"/>
                  </a:cubicBezTo>
                  <a:close/>
                  <a:moveTo>
                    <a:pt x="8675" y="5180"/>
                  </a:moveTo>
                  <a:cubicBezTo>
                    <a:pt x="8646" y="5180"/>
                    <a:pt x="8622" y="5232"/>
                    <a:pt x="8621" y="5295"/>
                  </a:cubicBezTo>
                  <a:cubicBezTo>
                    <a:pt x="8620" y="5357"/>
                    <a:pt x="8643" y="5407"/>
                    <a:pt x="8672" y="5406"/>
                  </a:cubicBezTo>
                  <a:cubicBezTo>
                    <a:pt x="8701" y="5406"/>
                    <a:pt x="8724" y="5354"/>
                    <a:pt x="8725" y="5291"/>
                  </a:cubicBezTo>
                  <a:cubicBezTo>
                    <a:pt x="8726" y="5229"/>
                    <a:pt x="8704" y="5179"/>
                    <a:pt x="8675" y="5180"/>
                  </a:cubicBezTo>
                  <a:close/>
                  <a:moveTo>
                    <a:pt x="8811" y="5180"/>
                  </a:moveTo>
                  <a:cubicBezTo>
                    <a:pt x="8783" y="5180"/>
                    <a:pt x="8759" y="5232"/>
                    <a:pt x="8758" y="5295"/>
                  </a:cubicBezTo>
                  <a:cubicBezTo>
                    <a:pt x="8757" y="5357"/>
                    <a:pt x="8780" y="5407"/>
                    <a:pt x="8809" y="5406"/>
                  </a:cubicBezTo>
                  <a:cubicBezTo>
                    <a:pt x="8838" y="5406"/>
                    <a:pt x="8861" y="5354"/>
                    <a:pt x="8862" y="5291"/>
                  </a:cubicBezTo>
                  <a:cubicBezTo>
                    <a:pt x="8863" y="5229"/>
                    <a:pt x="8840" y="5179"/>
                    <a:pt x="8811" y="5180"/>
                  </a:cubicBezTo>
                  <a:close/>
                  <a:moveTo>
                    <a:pt x="8948" y="5180"/>
                  </a:moveTo>
                  <a:cubicBezTo>
                    <a:pt x="8919" y="5180"/>
                    <a:pt x="8896" y="5232"/>
                    <a:pt x="8895" y="5295"/>
                  </a:cubicBezTo>
                  <a:cubicBezTo>
                    <a:pt x="8894" y="5357"/>
                    <a:pt x="8917" y="5407"/>
                    <a:pt x="8946" y="5406"/>
                  </a:cubicBezTo>
                  <a:cubicBezTo>
                    <a:pt x="8975" y="5406"/>
                    <a:pt x="8998" y="5354"/>
                    <a:pt x="8999" y="5291"/>
                  </a:cubicBezTo>
                  <a:cubicBezTo>
                    <a:pt x="8999" y="5229"/>
                    <a:pt x="8977" y="5179"/>
                    <a:pt x="8948" y="5180"/>
                  </a:cubicBezTo>
                  <a:close/>
                  <a:moveTo>
                    <a:pt x="3623" y="5230"/>
                  </a:moveTo>
                  <a:cubicBezTo>
                    <a:pt x="3594" y="5231"/>
                    <a:pt x="3565" y="5281"/>
                    <a:pt x="3559" y="5343"/>
                  </a:cubicBezTo>
                  <a:cubicBezTo>
                    <a:pt x="3553" y="5405"/>
                    <a:pt x="3571" y="5455"/>
                    <a:pt x="3600" y="5455"/>
                  </a:cubicBezTo>
                  <a:cubicBezTo>
                    <a:pt x="3629" y="5454"/>
                    <a:pt x="3657" y="5404"/>
                    <a:pt x="3663" y="5342"/>
                  </a:cubicBezTo>
                  <a:cubicBezTo>
                    <a:pt x="3669" y="5280"/>
                    <a:pt x="3651" y="5230"/>
                    <a:pt x="3623" y="5230"/>
                  </a:cubicBezTo>
                  <a:close/>
                  <a:moveTo>
                    <a:pt x="3759" y="5230"/>
                  </a:moveTo>
                  <a:cubicBezTo>
                    <a:pt x="3730" y="5231"/>
                    <a:pt x="3702" y="5281"/>
                    <a:pt x="3696" y="5343"/>
                  </a:cubicBezTo>
                  <a:cubicBezTo>
                    <a:pt x="3690" y="5405"/>
                    <a:pt x="3708" y="5455"/>
                    <a:pt x="3737" y="5455"/>
                  </a:cubicBezTo>
                  <a:cubicBezTo>
                    <a:pt x="3766" y="5454"/>
                    <a:pt x="3794" y="5404"/>
                    <a:pt x="3800" y="5342"/>
                  </a:cubicBezTo>
                  <a:cubicBezTo>
                    <a:pt x="3806" y="5280"/>
                    <a:pt x="3788" y="5230"/>
                    <a:pt x="3759" y="5230"/>
                  </a:cubicBezTo>
                  <a:close/>
                  <a:moveTo>
                    <a:pt x="3915" y="5230"/>
                  </a:moveTo>
                  <a:cubicBezTo>
                    <a:pt x="3886" y="5231"/>
                    <a:pt x="3858" y="5281"/>
                    <a:pt x="3852" y="5343"/>
                  </a:cubicBezTo>
                  <a:cubicBezTo>
                    <a:pt x="3846" y="5405"/>
                    <a:pt x="3865" y="5455"/>
                    <a:pt x="3894" y="5455"/>
                  </a:cubicBezTo>
                  <a:cubicBezTo>
                    <a:pt x="3923" y="5454"/>
                    <a:pt x="3950" y="5404"/>
                    <a:pt x="3956" y="5342"/>
                  </a:cubicBezTo>
                  <a:cubicBezTo>
                    <a:pt x="3962" y="5280"/>
                    <a:pt x="3944" y="5230"/>
                    <a:pt x="3915" y="5230"/>
                  </a:cubicBezTo>
                  <a:close/>
                  <a:moveTo>
                    <a:pt x="4071" y="5230"/>
                  </a:moveTo>
                  <a:cubicBezTo>
                    <a:pt x="4042" y="5231"/>
                    <a:pt x="4014" y="5281"/>
                    <a:pt x="4009" y="5343"/>
                  </a:cubicBezTo>
                  <a:cubicBezTo>
                    <a:pt x="4003" y="5405"/>
                    <a:pt x="4021" y="5455"/>
                    <a:pt x="4050" y="5455"/>
                  </a:cubicBezTo>
                  <a:cubicBezTo>
                    <a:pt x="4079" y="5454"/>
                    <a:pt x="4107" y="5404"/>
                    <a:pt x="4113" y="5342"/>
                  </a:cubicBezTo>
                  <a:cubicBezTo>
                    <a:pt x="4118" y="5280"/>
                    <a:pt x="4100" y="5230"/>
                    <a:pt x="4071" y="5230"/>
                  </a:cubicBezTo>
                  <a:close/>
                  <a:moveTo>
                    <a:pt x="4207" y="5230"/>
                  </a:moveTo>
                  <a:cubicBezTo>
                    <a:pt x="4178" y="5231"/>
                    <a:pt x="4151" y="5281"/>
                    <a:pt x="4146" y="5343"/>
                  </a:cubicBezTo>
                  <a:cubicBezTo>
                    <a:pt x="4140" y="5405"/>
                    <a:pt x="4158" y="5455"/>
                    <a:pt x="4187" y="5455"/>
                  </a:cubicBezTo>
                  <a:cubicBezTo>
                    <a:pt x="4216" y="5454"/>
                    <a:pt x="4244" y="5404"/>
                    <a:pt x="4249" y="5342"/>
                  </a:cubicBezTo>
                  <a:cubicBezTo>
                    <a:pt x="4255" y="5280"/>
                    <a:pt x="4236" y="5230"/>
                    <a:pt x="4207" y="5230"/>
                  </a:cubicBezTo>
                  <a:close/>
                  <a:moveTo>
                    <a:pt x="4364" y="5230"/>
                  </a:moveTo>
                  <a:cubicBezTo>
                    <a:pt x="4335" y="5231"/>
                    <a:pt x="4307" y="5281"/>
                    <a:pt x="4302" y="5343"/>
                  </a:cubicBezTo>
                  <a:cubicBezTo>
                    <a:pt x="4296" y="5405"/>
                    <a:pt x="4315" y="5455"/>
                    <a:pt x="4344" y="5455"/>
                  </a:cubicBezTo>
                  <a:cubicBezTo>
                    <a:pt x="4373" y="5454"/>
                    <a:pt x="4400" y="5404"/>
                    <a:pt x="4406" y="5342"/>
                  </a:cubicBezTo>
                  <a:cubicBezTo>
                    <a:pt x="4411" y="5280"/>
                    <a:pt x="4392" y="5230"/>
                    <a:pt x="4364" y="5230"/>
                  </a:cubicBezTo>
                  <a:close/>
                  <a:moveTo>
                    <a:pt x="4500" y="5230"/>
                  </a:moveTo>
                  <a:cubicBezTo>
                    <a:pt x="4471" y="5231"/>
                    <a:pt x="4444" y="5281"/>
                    <a:pt x="4438" y="5343"/>
                  </a:cubicBezTo>
                  <a:cubicBezTo>
                    <a:pt x="4433" y="5405"/>
                    <a:pt x="4452" y="5455"/>
                    <a:pt x="4481" y="5455"/>
                  </a:cubicBezTo>
                  <a:cubicBezTo>
                    <a:pt x="4510" y="5454"/>
                    <a:pt x="4537" y="5404"/>
                    <a:pt x="4543" y="5342"/>
                  </a:cubicBezTo>
                  <a:cubicBezTo>
                    <a:pt x="4548" y="5280"/>
                    <a:pt x="4529" y="5230"/>
                    <a:pt x="4500" y="5230"/>
                  </a:cubicBezTo>
                  <a:close/>
                  <a:moveTo>
                    <a:pt x="4656" y="5230"/>
                  </a:moveTo>
                  <a:cubicBezTo>
                    <a:pt x="4628" y="5231"/>
                    <a:pt x="4600" y="5281"/>
                    <a:pt x="4595" y="5343"/>
                  </a:cubicBezTo>
                  <a:cubicBezTo>
                    <a:pt x="4589" y="5405"/>
                    <a:pt x="4609" y="5455"/>
                    <a:pt x="4637" y="5455"/>
                  </a:cubicBezTo>
                  <a:cubicBezTo>
                    <a:pt x="4666" y="5454"/>
                    <a:pt x="4694" y="5404"/>
                    <a:pt x="4699" y="5342"/>
                  </a:cubicBezTo>
                  <a:cubicBezTo>
                    <a:pt x="4704" y="5280"/>
                    <a:pt x="4685" y="5230"/>
                    <a:pt x="4656" y="5230"/>
                  </a:cubicBezTo>
                  <a:close/>
                  <a:moveTo>
                    <a:pt x="950" y="5280"/>
                  </a:moveTo>
                  <a:cubicBezTo>
                    <a:pt x="922" y="5281"/>
                    <a:pt x="891" y="5332"/>
                    <a:pt x="882" y="5394"/>
                  </a:cubicBezTo>
                  <a:cubicBezTo>
                    <a:pt x="873" y="5455"/>
                    <a:pt x="889" y="5506"/>
                    <a:pt x="918" y="5505"/>
                  </a:cubicBezTo>
                  <a:cubicBezTo>
                    <a:pt x="947" y="5505"/>
                    <a:pt x="977" y="5454"/>
                    <a:pt x="986" y="5392"/>
                  </a:cubicBezTo>
                  <a:cubicBezTo>
                    <a:pt x="995" y="5330"/>
                    <a:pt x="979" y="5280"/>
                    <a:pt x="950" y="5280"/>
                  </a:cubicBezTo>
                  <a:close/>
                  <a:moveTo>
                    <a:pt x="1107" y="5280"/>
                  </a:moveTo>
                  <a:cubicBezTo>
                    <a:pt x="1078" y="5281"/>
                    <a:pt x="1047" y="5332"/>
                    <a:pt x="1038" y="5394"/>
                  </a:cubicBezTo>
                  <a:cubicBezTo>
                    <a:pt x="1029" y="5455"/>
                    <a:pt x="1046" y="5506"/>
                    <a:pt x="1074" y="5505"/>
                  </a:cubicBezTo>
                  <a:cubicBezTo>
                    <a:pt x="1103" y="5505"/>
                    <a:pt x="1133" y="5454"/>
                    <a:pt x="1142" y="5392"/>
                  </a:cubicBezTo>
                  <a:cubicBezTo>
                    <a:pt x="1151" y="5330"/>
                    <a:pt x="1135" y="5280"/>
                    <a:pt x="1107" y="5280"/>
                  </a:cubicBezTo>
                  <a:close/>
                  <a:moveTo>
                    <a:pt x="1243" y="5280"/>
                  </a:moveTo>
                  <a:cubicBezTo>
                    <a:pt x="1214" y="5281"/>
                    <a:pt x="1184" y="5332"/>
                    <a:pt x="1175" y="5394"/>
                  </a:cubicBezTo>
                  <a:cubicBezTo>
                    <a:pt x="1166" y="5455"/>
                    <a:pt x="1182" y="5506"/>
                    <a:pt x="1211" y="5505"/>
                  </a:cubicBezTo>
                  <a:cubicBezTo>
                    <a:pt x="1240" y="5505"/>
                    <a:pt x="1270" y="5454"/>
                    <a:pt x="1279" y="5392"/>
                  </a:cubicBezTo>
                  <a:cubicBezTo>
                    <a:pt x="1288" y="5330"/>
                    <a:pt x="1272" y="5280"/>
                    <a:pt x="1243" y="5280"/>
                  </a:cubicBezTo>
                  <a:close/>
                  <a:moveTo>
                    <a:pt x="1399" y="5280"/>
                  </a:moveTo>
                  <a:cubicBezTo>
                    <a:pt x="1370" y="5281"/>
                    <a:pt x="1340" y="5332"/>
                    <a:pt x="1332" y="5394"/>
                  </a:cubicBezTo>
                  <a:cubicBezTo>
                    <a:pt x="1323" y="5455"/>
                    <a:pt x="1339" y="5506"/>
                    <a:pt x="1368" y="5505"/>
                  </a:cubicBezTo>
                  <a:cubicBezTo>
                    <a:pt x="1397" y="5505"/>
                    <a:pt x="1427" y="5454"/>
                    <a:pt x="1435" y="5392"/>
                  </a:cubicBezTo>
                  <a:cubicBezTo>
                    <a:pt x="1444" y="5330"/>
                    <a:pt x="1427" y="5280"/>
                    <a:pt x="1399" y="5280"/>
                  </a:cubicBezTo>
                  <a:close/>
                  <a:moveTo>
                    <a:pt x="1536" y="5280"/>
                  </a:moveTo>
                  <a:cubicBezTo>
                    <a:pt x="1507" y="5281"/>
                    <a:pt x="1477" y="5332"/>
                    <a:pt x="1468" y="5394"/>
                  </a:cubicBezTo>
                  <a:cubicBezTo>
                    <a:pt x="1460" y="5455"/>
                    <a:pt x="1476" y="5506"/>
                    <a:pt x="1505" y="5505"/>
                  </a:cubicBezTo>
                  <a:cubicBezTo>
                    <a:pt x="1534" y="5505"/>
                    <a:pt x="1564" y="5454"/>
                    <a:pt x="1572" y="5392"/>
                  </a:cubicBezTo>
                  <a:cubicBezTo>
                    <a:pt x="1581" y="5330"/>
                    <a:pt x="1564" y="5280"/>
                    <a:pt x="1536" y="5280"/>
                  </a:cubicBezTo>
                  <a:close/>
                  <a:moveTo>
                    <a:pt x="1691" y="5280"/>
                  </a:moveTo>
                  <a:cubicBezTo>
                    <a:pt x="1663" y="5281"/>
                    <a:pt x="1632" y="5332"/>
                    <a:pt x="1624" y="5394"/>
                  </a:cubicBezTo>
                  <a:cubicBezTo>
                    <a:pt x="1616" y="5455"/>
                    <a:pt x="1633" y="5506"/>
                    <a:pt x="1661" y="5505"/>
                  </a:cubicBezTo>
                  <a:cubicBezTo>
                    <a:pt x="1690" y="5505"/>
                    <a:pt x="1720" y="5454"/>
                    <a:pt x="1729" y="5392"/>
                  </a:cubicBezTo>
                  <a:cubicBezTo>
                    <a:pt x="1737" y="5330"/>
                    <a:pt x="1720" y="5280"/>
                    <a:pt x="1691" y="5280"/>
                  </a:cubicBezTo>
                  <a:close/>
                  <a:moveTo>
                    <a:pt x="1848" y="5280"/>
                  </a:moveTo>
                  <a:cubicBezTo>
                    <a:pt x="1819" y="5281"/>
                    <a:pt x="1789" y="5332"/>
                    <a:pt x="1781" y="5394"/>
                  </a:cubicBezTo>
                  <a:cubicBezTo>
                    <a:pt x="1772" y="5455"/>
                    <a:pt x="1790" y="5506"/>
                    <a:pt x="1818" y="5505"/>
                  </a:cubicBezTo>
                  <a:cubicBezTo>
                    <a:pt x="1847" y="5505"/>
                    <a:pt x="1877" y="5454"/>
                    <a:pt x="1885" y="5392"/>
                  </a:cubicBezTo>
                  <a:cubicBezTo>
                    <a:pt x="1893" y="5330"/>
                    <a:pt x="1876" y="5280"/>
                    <a:pt x="1848" y="5280"/>
                  </a:cubicBezTo>
                  <a:close/>
                  <a:moveTo>
                    <a:pt x="1984" y="5280"/>
                  </a:moveTo>
                  <a:cubicBezTo>
                    <a:pt x="1955" y="5281"/>
                    <a:pt x="1925" y="5332"/>
                    <a:pt x="1917" y="5394"/>
                  </a:cubicBezTo>
                  <a:cubicBezTo>
                    <a:pt x="1909" y="5455"/>
                    <a:pt x="1926" y="5506"/>
                    <a:pt x="1955" y="5505"/>
                  </a:cubicBezTo>
                  <a:cubicBezTo>
                    <a:pt x="1984" y="5505"/>
                    <a:pt x="2014" y="5454"/>
                    <a:pt x="2022" y="5392"/>
                  </a:cubicBezTo>
                  <a:cubicBezTo>
                    <a:pt x="2030" y="5330"/>
                    <a:pt x="2013" y="5280"/>
                    <a:pt x="1984" y="5280"/>
                  </a:cubicBezTo>
                  <a:close/>
                  <a:moveTo>
                    <a:pt x="2140" y="5280"/>
                  </a:moveTo>
                  <a:cubicBezTo>
                    <a:pt x="2111" y="5281"/>
                    <a:pt x="2082" y="5332"/>
                    <a:pt x="2074" y="5394"/>
                  </a:cubicBezTo>
                  <a:cubicBezTo>
                    <a:pt x="2066" y="5455"/>
                    <a:pt x="2083" y="5506"/>
                    <a:pt x="2112" y="5505"/>
                  </a:cubicBezTo>
                  <a:cubicBezTo>
                    <a:pt x="2140" y="5505"/>
                    <a:pt x="2171" y="5454"/>
                    <a:pt x="2178" y="5392"/>
                  </a:cubicBezTo>
                  <a:cubicBezTo>
                    <a:pt x="2186" y="5330"/>
                    <a:pt x="2168" y="5280"/>
                    <a:pt x="2140" y="5280"/>
                  </a:cubicBezTo>
                  <a:close/>
                  <a:moveTo>
                    <a:pt x="2296" y="5280"/>
                  </a:moveTo>
                  <a:cubicBezTo>
                    <a:pt x="2267" y="5281"/>
                    <a:pt x="2238" y="5332"/>
                    <a:pt x="2230" y="5394"/>
                  </a:cubicBezTo>
                  <a:cubicBezTo>
                    <a:pt x="2223" y="5455"/>
                    <a:pt x="2240" y="5506"/>
                    <a:pt x="2269" y="5505"/>
                  </a:cubicBezTo>
                  <a:cubicBezTo>
                    <a:pt x="2298" y="5505"/>
                    <a:pt x="2327" y="5454"/>
                    <a:pt x="2334" y="5392"/>
                  </a:cubicBezTo>
                  <a:cubicBezTo>
                    <a:pt x="2342" y="5330"/>
                    <a:pt x="2325" y="5280"/>
                    <a:pt x="2296" y="5280"/>
                  </a:cubicBezTo>
                  <a:close/>
                  <a:moveTo>
                    <a:pt x="2432" y="5280"/>
                  </a:moveTo>
                  <a:cubicBezTo>
                    <a:pt x="2404" y="5281"/>
                    <a:pt x="2375" y="5332"/>
                    <a:pt x="2367" y="5394"/>
                  </a:cubicBezTo>
                  <a:cubicBezTo>
                    <a:pt x="2360" y="5455"/>
                    <a:pt x="2377" y="5506"/>
                    <a:pt x="2406" y="5505"/>
                  </a:cubicBezTo>
                  <a:cubicBezTo>
                    <a:pt x="2434" y="5505"/>
                    <a:pt x="2464" y="5454"/>
                    <a:pt x="2471" y="5392"/>
                  </a:cubicBezTo>
                  <a:cubicBezTo>
                    <a:pt x="2478" y="5330"/>
                    <a:pt x="2461" y="5280"/>
                    <a:pt x="2432" y="5280"/>
                  </a:cubicBezTo>
                  <a:close/>
                  <a:moveTo>
                    <a:pt x="2589" y="5280"/>
                  </a:moveTo>
                  <a:cubicBezTo>
                    <a:pt x="2560" y="5281"/>
                    <a:pt x="2531" y="5332"/>
                    <a:pt x="2523" y="5394"/>
                  </a:cubicBezTo>
                  <a:cubicBezTo>
                    <a:pt x="2516" y="5456"/>
                    <a:pt x="2533" y="5506"/>
                    <a:pt x="2562" y="5505"/>
                  </a:cubicBezTo>
                  <a:cubicBezTo>
                    <a:pt x="2591" y="5505"/>
                    <a:pt x="2620" y="5454"/>
                    <a:pt x="2627" y="5392"/>
                  </a:cubicBezTo>
                  <a:cubicBezTo>
                    <a:pt x="2635" y="5330"/>
                    <a:pt x="2618" y="5280"/>
                    <a:pt x="2589" y="5280"/>
                  </a:cubicBezTo>
                  <a:close/>
                  <a:moveTo>
                    <a:pt x="2745" y="5280"/>
                  </a:moveTo>
                  <a:cubicBezTo>
                    <a:pt x="2716" y="5281"/>
                    <a:pt x="2687" y="5332"/>
                    <a:pt x="2680" y="5394"/>
                  </a:cubicBezTo>
                  <a:cubicBezTo>
                    <a:pt x="2673" y="5456"/>
                    <a:pt x="2690" y="5506"/>
                    <a:pt x="2719" y="5505"/>
                  </a:cubicBezTo>
                  <a:cubicBezTo>
                    <a:pt x="2748" y="5505"/>
                    <a:pt x="2777" y="5454"/>
                    <a:pt x="2784" y="5392"/>
                  </a:cubicBezTo>
                  <a:cubicBezTo>
                    <a:pt x="2791" y="5330"/>
                    <a:pt x="2773" y="5280"/>
                    <a:pt x="2745" y="5280"/>
                  </a:cubicBezTo>
                  <a:close/>
                  <a:moveTo>
                    <a:pt x="2881" y="5280"/>
                  </a:moveTo>
                  <a:cubicBezTo>
                    <a:pt x="2853" y="5281"/>
                    <a:pt x="2824" y="5332"/>
                    <a:pt x="2817" y="5394"/>
                  </a:cubicBezTo>
                  <a:cubicBezTo>
                    <a:pt x="2810" y="5455"/>
                    <a:pt x="2827" y="5506"/>
                    <a:pt x="2856" y="5505"/>
                  </a:cubicBezTo>
                  <a:cubicBezTo>
                    <a:pt x="2885" y="5505"/>
                    <a:pt x="2914" y="5454"/>
                    <a:pt x="2921" y="5392"/>
                  </a:cubicBezTo>
                  <a:cubicBezTo>
                    <a:pt x="2928" y="5330"/>
                    <a:pt x="2910" y="5280"/>
                    <a:pt x="2881" y="5280"/>
                  </a:cubicBezTo>
                  <a:close/>
                  <a:moveTo>
                    <a:pt x="3037" y="5280"/>
                  </a:moveTo>
                  <a:cubicBezTo>
                    <a:pt x="3009" y="5281"/>
                    <a:pt x="2979" y="5332"/>
                    <a:pt x="2973" y="5394"/>
                  </a:cubicBezTo>
                  <a:cubicBezTo>
                    <a:pt x="2966" y="5456"/>
                    <a:pt x="2983" y="5506"/>
                    <a:pt x="3012" y="5505"/>
                  </a:cubicBezTo>
                  <a:cubicBezTo>
                    <a:pt x="3041" y="5505"/>
                    <a:pt x="3070" y="5454"/>
                    <a:pt x="3077" y="5392"/>
                  </a:cubicBezTo>
                  <a:cubicBezTo>
                    <a:pt x="3084" y="5330"/>
                    <a:pt x="3066" y="5280"/>
                    <a:pt x="3037" y="5280"/>
                  </a:cubicBezTo>
                  <a:close/>
                  <a:moveTo>
                    <a:pt x="3174" y="5280"/>
                  </a:moveTo>
                  <a:cubicBezTo>
                    <a:pt x="3145" y="5281"/>
                    <a:pt x="3116" y="5332"/>
                    <a:pt x="3109" y="5394"/>
                  </a:cubicBezTo>
                  <a:cubicBezTo>
                    <a:pt x="3103" y="5456"/>
                    <a:pt x="3121" y="5506"/>
                    <a:pt x="3150" y="5505"/>
                  </a:cubicBezTo>
                  <a:cubicBezTo>
                    <a:pt x="3179" y="5505"/>
                    <a:pt x="3207" y="5454"/>
                    <a:pt x="3214" y="5392"/>
                  </a:cubicBezTo>
                  <a:cubicBezTo>
                    <a:pt x="3220" y="5330"/>
                    <a:pt x="3202" y="5280"/>
                    <a:pt x="3174" y="5280"/>
                  </a:cubicBezTo>
                  <a:close/>
                  <a:moveTo>
                    <a:pt x="3330" y="5280"/>
                  </a:moveTo>
                  <a:cubicBezTo>
                    <a:pt x="3301" y="5281"/>
                    <a:pt x="3272" y="5332"/>
                    <a:pt x="3266" y="5394"/>
                  </a:cubicBezTo>
                  <a:cubicBezTo>
                    <a:pt x="3259" y="5456"/>
                    <a:pt x="3277" y="5506"/>
                    <a:pt x="3306" y="5505"/>
                  </a:cubicBezTo>
                  <a:cubicBezTo>
                    <a:pt x="3335" y="5505"/>
                    <a:pt x="3364" y="5454"/>
                    <a:pt x="3370" y="5392"/>
                  </a:cubicBezTo>
                  <a:cubicBezTo>
                    <a:pt x="3377" y="5330"/>
                    <a:pt x="3359" y="5280"/>
                    <a:pt x="3330" y="5280"/>
                  </a:cubicBezTo>
                  <a:close/>
                  <a:moveTo>
                    <a:pt x="3466" y="5280"/>
                  </a:moveTo>
                  <a:cubicBezTo>
                    <a:pt x="3437" y="5281"/>
                    <a:pt x="3409" y="5332"/>
                    <a:pt x="3403" y="5394"/>
                  </a:cubicBezTo>
                  <a:cubicBezTo>
                    <a:pt x="3396" y="5456"/>
                    <a:pt x="3415" y="5506"/>
                    <a:pt x="3444" y="5505"/>
                  </a:cubicBezTo>
                  <a:cubicBezTo>
                    <a:pt x="3472" y="5505"/>
                    <a:pt x="3501" y="5454"/>
                    <a:pt x="3507" y="5392"/>
                  </a:cubicBezTo>
                  <a:cubicBezTo>
                    <a:pt x="3513" y="5330"/>
                    <a:pt x="3495" y="5280"/>
                    <a:pt x="3466" y="5280"/>
                  </a:cubicBezTo>
                  <a:close/>
                  <a:moveTo>
                    <a:pt x="16873" y="5331"/>
                  </a:moveTo>
                  <a:cubicBezTo>
                    <a:pt x="16844" y="5331"/>
                    <a:pt x="16827" y="5383"/>
                    <a:pt x="16834" y="5445"/>
                  </a:cubicBezTo>
                  <a:cubicBezTo>
                    <a:pt x="16842" y="5509"/>
                    <a:pt x="16872" y="5559"/>
                    <a:pt x="16901" y="5559"/>
                  </a:cubicBezTo>
                  <a:cubicBezTo>
                    <a:pt x="16930" y="5558"/>
                    <a:pt x="16946" y="5507"/>
                    <a:pt x="16939" y="5444"/>
                  </a:cubicBezTo>
                  <a:cubicBezTo>
                    <a:pt x="16931" y="5381"/>
                    <a:pt x="16902" y="5330"/>
                    <a:pt x="16873" y="5331"/>
                  </a:cubicBezTo>
                  <a:close/>
                  <a:moveTo>
                    <a:pt x="17341" y="5331"/>
                  </a:moveTo>
                  <a:cubicBezTo>
                    <a:pt x="17312" y="5331"/>
                    <a:pt x="17295" y="5383"/>
                    <a:pt x="17303" y="5445"/>
                  </a:cubicBezTo>
                  <a:cubicBezTo>
                    <a:pt x="17312" y="5509"/>
                    <a:pt x="17342" y="5559"/>
                    <a:pt x="17371" y="5559"/>
                  </a:cubicBezTo>
                  <a:cubicBezTo>
                    <a:pt x="17400" y="5558"/>
                    <a:pt x="17417" y="5507"/>
                    <a:pt x="17408" y="5444"/>
                  </a:cubicBezTo>
                  <a:cubicBezTo>
                    <a:pt x="17400" y="5381"/>
                    <a:pt x="17370" y="5330"/>
                    <a:pt x="17341" y="5331"/>
                  </a:cubicBezTo>
                  <a:close/>
                  <a:moveTo>
                    <a:pt x="17478" y="5331"/>
                  </a:moveTo>
                  <a:cubicBezTo>
                    <a:pt x="17449" y="5331"/>
                    <a:pt x="17432" y="5383"/>
                    <a:pt x="17440" y="5445"/>
                  </a:cubicBezTo>
                  <a:cubicBezTo>
                    <a:pt x="17449" y="5509"/>
                    <a:pt x="17479" y="5559"/>
                    <a:pt x="17508" y="5559"/>
                  </a:cubicBezTo>
                  <a:cubicBezTo>
                    <a:pt x="17537" y="5558"/>
                    <a:pt x="17554" y="5507"/>
                    <a:pt x="17545" y="5444"/>
                  </a:cubicBezTo>
                  <a:cubicBezTo>
                    <a:pt x="17537" y="5381"/>
                    <a:pt x="17506" y="5330"/>
                    <a:pt x="17478" y="5331"/>
                  </a:cubicBezTo>
                  <a:close/>
                  <a:moveTo>
                    <a:pt x="14042" y="5381"/>
                  </a:moveTo>
                  <a:cubicBezTo>
                    <a:pt x="14013" y="5382"/>
                    <a:pt x="13994" y="5433"/>
                    <a:pt x="13998" y="5496"/>
                  </a:cubicBezTo>
                  <a:cubicBezTo>
                    <a:pt x="14003" y="5559"/>
                    <a:pt x="14030" y="5609"/>
                    <a:pt x="14059" y="5609"/>
                  </a:cubicBezTo>
                  <a:cubicBezTo>
                    <a:pt x="14088" y="5608"/>
                    <a:pt x="14108" y="5557"/>
                    <a:pt x="14103" y="5494"/>
                  </a:cubicBezTo>
                  <a:cubicBezTo>
                    <a:pt x="14098" y="5431"/>
                    <a:pt x="14071" y="5381"/>
                    <a:pt x="14042" y="5381"/>
                  </a:cubicBezTo>
                  <a:close/>
                  <a:moveTo>
                    <a:pt x="14178" y="5381"/>
                  </a:moveTo>
                  <a:cubicBezTo>
                    <a:pt x="14149" y="5381"/>
                    <a:pt x="14130" y="5433"/>
                    <a:pt x="14135" y="5496"/>
                  </a:cubicBezTo>
                  <a:cubicBezTo>
                    <a:pt x="14140" y="5559"/>
                    <a:pt x="14167" y="5609"/>
                    <a:pt x="14196" y="5609"/>
                  </a:cubicBezTo>
                  <a:cubicBezTo>
                    <a:pt x="14225" y="5608"/>
                    <a:pt x="14245" y="5557"/>
                    <a:pt x="14240" y="5494"/>
                  </a:cubicBezTo>
                  <a:cubicBezTo>
                    <a:pt x="14235" y="5431"/>
                    <a:pt x="14207" y="5381"/>
                    <a:pt x="14178" y="5381"/>
                  </a:cubicBezTo>
                  <a:close/>
                  <a:moveTo>
                    <a:pt x="14335" y="5381"/>
                  </a:moveTo>
                  <a:cubicBezTo>
                    <a:pt x="14306" y="5381"/>
                    <a:pt x="14287" y="5433"/>
                    <a:pt x="14291" y="5496"/>
                  </a:cubicBezTo>
                  <a:cubicBezTo>
                    <a:pt x="14296" y="5559"/>
                    <a:pt x="14324" y="5609"/>
                    <a:pt x="14353" y="5609"/>
                  </a:cubicBezTo>
                  <a:cubicBezTo>
                    <a:pt x="14382" y="5608"/>
                    <a:pt x="14402" y="5557"/>
                    <a:pt x="14397" y="5494"/>
                  </a:cubicBezTo>
                  <a:cubicBezTo>
                    <a:pt x="14391" y="5431"/>
                    <a:pt x="14364" y="5380"/>
                    <a:pt x="14335" y="5381"/>
                  </a:cubicBezTo>
                  <a:close/>
                  <a:moveTo>
                    <a:pt x="14491" y="5381"/>
                  </a:moveTo>
                  <a:cubicBezTo>
                    <a:pt x="14462" y="5382"/>
                    <a:pt x="14443" y="5433"/>
                    <a:pt x="14448" y="5496"/>
                  </a:cubicBezTo>
                  <a:cubicBezTo>
                    <a:pt x="14453" y="5559"/>
                    <a:pt x="14481" y="5610"/>
                    <a:pt x="14510" y="5609"/>
                  </a:cubicBezTo>
                  <a:cubicBezTo>
                    <a:pt x="14539" y="5609"/>
                    <a:pt x="14558" y="5557"/>
                    <a:pt x="14553" y="5494"/>
                  </a:cubicBezTo>
                  <a:cubicBezTo>
                    <a:pt x="14548" y="5431"/>
                    <a:pt x="14520" y="5381"/>
                    <a:pt x="14491" y="5381"/>
                  </a:cubicBezTo>
                  <a:close/>
                  <a:moveTo>
                    <a:pt x="14627" y="5381"/>
                  </a:moveTo>
                  <a:cubicBezTo>
                    <a:pt x="14599" y="5382"/>
                    <a:pt x="14579" y="5433"/>
                    <a:pt x="14585" y="5496"/>
                  </a:cubicBezTo>
                  <a:cubicBezTo>
                    <a:pt x="14590" y="5559"/>
                    <a:pt x="14618" y="5609"/>
                    <a:pt x="14647" y="5609"/>
                  </a:cubicBezTo>
                  <a:cubicBezTo>
                    <a:pt x="14676" y="5608"/>
                    <a:pt x="14695" y="5557"/>
                    <a:pt x="14690" y="5494"/>
                  </a:cubicBezTo>
                  <a:cubicBezTo>
                    <a:pt x="14684" y="5431"/>
                    <a:pt x="14656" y="5381"/>
                    <a:pt x="14627" y="5381"/>
                  </a:cubicBezTo>
                  <a:close/>
                  <a:moveTo>
                    <a:pt x="14784" y="5381"/>
                  </a:moveTo>
                  <a:cubicBezTo>
                    <a:pt x="14755" y="5382"/>
                    <a:pt x="14736" y="5433"/>
                    <a:pt x="14742" y="5496"/>
                  </a:cubicBezTo>
                  <a:cubicBezTo>
                    <a:pt x="14747" y="5559"/>
                    <a:pt x="14774" y="5609"/>
                    <a:pt x="14803" y="5609"/>
                  </a:cubicBezTo>
                  <a:cubicBezTo>
                    <a:pt x="14832" y="5608"/>
                    <a:pt x="14852" y="5557"/>
                    <a:pt x="14846" y="5494"/>
                  </a:cubicBezTo>
                  <a:cubicBezTo>
                    <a:pt x="14841" y="5431"/>
                    <a:pt x="14813" y="5381"/>
                    <a:pt x="14784" y="5381"/>
                  </a:cubicBezTo>
                  <a:close/>
                  <a:moveTo>
                    <a:pt x="14940" y="5381"/>
                  </a:moveTo>
                  <a:cubicBezTo>
                    <a:pt x="14911" y="5382"/>
                    <a:pt x="14892" y="5433"/>
                    <a:pt x="14898" y="5496"/>
                  </a:cubicBezTo>
                  <a:cubicBezTo>
                    <a:pt x="14904" y="5559"/>
                    <a:pt x="14931" y="5609"/>
                    <a:pt x="14960" y="5609"/>
                  </a:cubicBezTo>
                  <a:cubicBezTo>
                    <a:pt x="14989" y="5608"/>
                    <a:pt x="15008" y="5557"/>
                    <a:pt x="15003" y="5494"/>
                  </a:cubicBezTo>
                  <a:cubicBezTo>
                    <a:pt x="14997" y="5431"/>
                    <a:pt x="14968" y="5381"/>
                    <a:pt x="14940" y="5381"/>
                  </a:cubicBezTo>
                  <a:close/>
                  <a:moveTo>
                    <a:pt x="15077" y="5381"/>
                  </a:moveTo>
                  <a:cubicBezTo>
                    <a:pt x="15048" y="5382"/>
                    <a:pt x="15029" y="5433"/>
                    <a:pt x="15035" y="5496"/>
                  </a:cubicBezTo>
                  <a:cubicBezTo>
                    <a:pt x="15041" y="5559"/>
                    <a:pt x="15069" y="5609"/>
                    <a:pt x="15098" y="5609"/>
                  </a:cubicBezTo>
                  <a:cubicBezTo>
                    <a:pt x="15127" y="5608"/>
                    <a:pt x="15145" y="5557"/>
                    <a:pt x="15139" y="5494"/>
                  </a:cubicBezTo>
                  <a:cubicBezTo>
                    <a:pt x="15134" y="5431"/>
                    <a:pt x="15105" y="5381"/>
                    <a:pt x="15077" y="5381"/>
                  </a:cubicBezTo>
                  <a:close/>
                  <a:moveTo>
                    <a:pt x="15233" y="5381"/>
                  </a:moveTo>
                  <a:cubicBezTo>
                    <a:pt x="15204" y="5382"/>
                    <a:pt x="15185" y="5433"/>
                    <a:pt x="15191" y="5496"/>
                  </a:cubicBezTo>
                  <a:cubicBezTo>
                    <a:pt x="15197" y="5559"/>
                    <a:pt x="15225" y="5609"/>
                    <a:pt x="15254" y="5609"/>
                  </a:cubicBezTo>
                  <a:cubicBezTo>
                    <a:pt x="15283" y="5608"/>
                    <a:pt x="15302" y="5557"/>
                    <a:pt x="15296" y="5494"/>
                  </a:cubicBezTo>
                  <a:cubicBezTo>
                    <a:pt x="15290" y="5431"/>
                    <a:pt x="15262" y="5381"/>
                    <a:pt x="15233" y="5381"/>
                  </a:cubicBezTo>
                  <a:close/>
                  <a:moveTo>
                    <a:pt x="15389" y="5381"/>
                  </a:moveTo>
                  <a:cubicBezTo>
                    <a:pt x="15360" y="5381"/>
                    <a:pt x="15342" y="5433"/>
                    <a:pt x="15348" y="5496"/>
                  </a:cubicBezTo>
                  <a:cubicBezTo>
                    <a:pt x="15354" y="5559"/>
                    <a:pt x="15382" y="5609"/>
                    <a:pt x="15411" y="5609"/>
                  </a:cubicBezTo>
                  <a:cubicBezTo>
                    <a:pt x="15440" y="5608"/>
                    <a:pt x="15458" y="5557"/>
                    <a:pt x="15452" y="5494"/>
                  </a:cubicBezTo>
                  <a:cubicBezTo>
                    <a:pt x="15446" y="5431"/>
                    <a:pt x="15418" y="5380"/>
                    <a:pt x="15389" y="5381"/>
                  </a:cubicBezTo>
                  <a:close/>
                  <a:moveTo>
                    <a:pt x="15545" y="5381"/>
                  </a:moveTo>
                  <a:cubicBezTo>
                    <a:pt x="15516" y="5382"/>
                    <a:pt x="15498" y="5433"/>
                    <a:pt x="15504" y="5496"/>
                  </a:cubicBezTo>
                  <a:cubicBezTo>
                    <a:pt x="15510" y="5559"/>
                    <a:pt x="15539" y="5609"/>
                    <a:pt x="15568" y="5609"/>
                  </a:cubicBezTo>
                  <a:cubicBezTo>
                    <a:pt x="15597" y="5608"/>
                    <a:pt x="15615" y="5557"/>
                    <a:pt x="15609" y="5494"/>
                  </a:cubicBezTo>
                  <a:cubicBezTo>
                    <a:pt x="15602" y="5431"/>
                    <a:pt x="15574" y="5381"/>
                    <a:pt x="15545" y="5381"/>
                  </a:cubicBezTo>
                  <a:close/>
                  <a:moveTo>
                    <a:pt x="15682" y="5381"/>
                  </a:moveTo>
                  <a:cubicBezTo>
                    <a:pt x="15653" y="5382"/>
                    <a:pt x="15635" y="5433"/>
                    <a:pt x="15641" y="5496"/>
                  </a:cubicBezTo>
                  <a:cubicBezTo>
                    <a:pt x="15648" y="5559"/>
                    <a:pt x="15676" y="5609"/>
                    <a:pt x="15705" y="5609"/>
                  </a:cubicBezTo>
                  <a:cubicBezTo>
                    <a:pt x="15734" y="5608"/>
                    <a:pt x="15753" y="5557"/>
                    <a:pt x="15746" y="5494"/>
                  </a:cubicBezTo>
                  <a:cubicBezTo>
                    <a:pt x="15740" y="5431"/>
                    <a:pt x="15711" y="5381"/>
                    <a:pt x="15682" y="5381"/>
                  </a:cubicBezTo>
                  <a:close/>
                  <a:moveTo>
                    <a:pt x="15838" y="5381"/>
                  </a:moveTo>
                  <a:cubicBezTo>
                    <a:pt x="15809" y="5382"/>
                    <a:pt x="15791" y="5433"/>
                    <a:pt x="15797" y="5496"/>
                  </a:cubicBezTo>
                  <a:cubicBezTo>
                    <a:pt x="15804" y="5559"/>
                    <a:pt x="15833" y="5609"/>
                    <a:pt x="15862" y="5609"/>
                  </a:cubicBezTo>
                  <a:cubicBezTo>
                    <a:pt x="15891" y="5608"/>
                    <a:pt x="15909" y="5557"/>
                    <a:pt x="15903" y="5494"/>
                  </a:cubicBezTo>
                  <a:cubicBezTo>
                    <a:pt x="15896" y="5431"/>
                    <a:pt x="15867" y="5381"/>
                    <a:pt x="15838" y="5381"/>
                  </a:cubicBezTo>
                  <a:close/>
                  <a:moveTo>
                    <a:pt x="15994" y="5381"/>
                  </a:moveTo>
                  <a:cubicBezTo>
                    <a:pt x="15965" y="5382"/>
                    <a:pt x="15947" y="5433"/>
                    <a:pt x="15954" y="5496"/>
                  </a:cubicBezTo>
                  <a:cubicBezTo>
                    <a:pt x="15961" y="5559"/>
                    <a:pt x="15990" y="5609"/>
                    <a:pt x="16019" y="5609"/>
                  </a:cubicBezTo>
                  <a:cubicBezTo>
                    <a:pt x="16048" y="5608"/>
                    <a:pt x="16066" y="5557"/>
                    <a:pt x="16059" y="5494"/>
                  </a:cubicBezTo>
                  <a:cubicBezTo>
                    <a:pt x="16052" y="5431"/>
                    <a:pt x="16023" y="5381"/>
                    <a:pt x="15994" y="5381"/>
                  </a:cubicBezTo>
                  <a:close/>
                  <a:moveTo>
                    <a:pt x="16130" y="5381"/>
                  </a:moveTo>
                  <a:cubicBezTo>
                    <a:pt x="16102" y="5382"/>
                    <a:pt x="16084" y="5433"/>
                    <a:pt x="16091" y="5496"/>
                  </a:cubicBezTo>
                  <a:cubicBezTo>
                    <a:pt x="16098" y="5559"/>
                    <a:pt x="16127" y="5609"/>
                    <a:pt x="16156" y="5609"/>
                  </a:cubicBezTo>
                  <a:cubicBezTo>
                    <a:pt x="16185" y="5608"/>
                    <a:pt x="16203" y="5557"/>
                    <a:pt x="16196" y="5494"/>
                  </a:cubicBezTo>
                  <a:cubicBezTo>
                    <a:pt x="16189" y="5431"/>
                    <a:pt x="16159" y="5381"/>
                    <a:pt x="16130" y="5381"/>
                  </a:cubicBezTo>
                  <a:close/>
                  <a:moveTo>
                    <a:pt x="16287" y="5381"/>
                  </a:moveTo>
                  <a:cubicBezTo>
                    <a:pt x="16258" y="5382"/>
                    <a:pt x="16241" y="5433"/>
                    <a:pt x="16248" y="5496"/>
                  </a:cubicBezTo>
                  <a:cubicBezTo>
                    <a:pt x="16255" y="5559"/>
                    <a:pt x="16283" y="5609"/>
                    <a:pt x="16312" y="5609"/>
                  </a:cubicBezTo>
                  <a:cubicBezTo>
                    <a:pt x="16341" y="5608"/>
                    <a:pt x="16359" y="5557"/>
                    <a:pt x="16352" y="5494"/>
                  </a:cubicBezTo>
                  <a:cubicBezTo>
                    <a:pt x="16345" y="5431"/>
                    <a:pt x="16316" y="5381"/>
                    <a:pt x="16287" y="5381"/>
                  </a:cubicBezTo>
                  <a:close/>
                  <a:moveTo>
                    <a:pt x="16443" y="5381"/>
                  </a:moveTo>
                  <a:cubicBezTo>
                    <a:pt x="16414" y="5381"/>
                    <a:pt x="16397" y="5433"/>
                    <a:pt x="16404" y="5496"/>
                  </a:cubicBezTo>
                  <a:cubicBezTo>
                    <a:pt x="16411" y="5559"/>
                    <a:pt x="16440" y="5609"/>
                    <a:pt x="16469" y="5609"/>
                  </a:cubicBezTo>
                  <a:cubicBezTo>
                    <a:pt x="16498" y="5608"/>
                    <a:pt x="16516" y="5557"/>
                    <a:pt x="16509" y="5494"/>
                  </a:cubicBezTo>
                  <a:cubicBezTo>
                    <a:pt x="16501" y="5431"/>
                    <a:pt x="16472" y="5380"/>
                    <a:pt x="16443" y="5381"/>
                  </a:cubicBezTo>
                  <a:close/>
                  <a:moveTo>
                    <a:pt x="16579" y="5381"/>
                  </a:moveTo>
                  <a:cubicBezTo>
                    <a:pt x="16551" y="5382"/>
                    <a:pt x="16534" y="5433"/>
                    <a:pt x="16541" y="5496"/>
                  </a:cubicBezTo>
                  <a:cubicBezTo>
                    <a:pt x="16548" y="5559"/>
                    <a:pt x="16577" y="5609"/>
                    <a:pt x="16606" y="5609"/>
                  </a:cubicBezTo>
                  <a:cubicBezTo>
                    <a:pt x="16635" y="5608"/>
                    <a:pt x="16653" y="5557"/>
                    <a:pt x="16645" y="5494"/>
                  </a:cubicBezTo>
                  <a:cubicBezTo>
                    <a:pt x="16638" y="5431"/>
                    <a:pt x="16608" y="5381"/>
                    <a:pt x="16579" y="5381"/>
                  </a:cubicBezTo>
                  <a:close/>
                  <a:moveTo>
                    <a:pt x="16736" y="5381"/>
                  </a:moveTo>
                  <a:cubicBezTo>
                    <a:pt x="16707" y="5382"/>
                    <a:pt x="16690" y="5433"/>
                    <a:pt x="16697" y="5496"/>
                  </a:cubicBezTo>
                  <a:cubicBezTo>
                    <a:pt x="16705" y="5559"/>
                    <a:pt x="16734" y="5609"/>
                    <a:pt x="16763" y="5609"/>
                  </a:cubicBezTo>
                  <a:cubicBezTo>
                    <a:pt x="16792" y="5608"/>
                    <a:pt x="16809" y="5557"/>
                    <a:pt x="16802" y="5494"/>
                  </a:cubicBezTo>
                  <a:cubicBezTo>
                    <a:pt x="16794" y="5431"/>
                    <a:pt x="16765" y="5380"/>
                    <a:pt x="16736" y="5381"/>
                  </a:cubicBezTo>
                  <a:close/>
                  <a:moveTo>
                    <a:pt x="11661" y="5431"/>
                  </a:moveTo>
                  <a:cubicBezTo>
                    <a:pt x="11632" y="5432"/>
                    <a:pt x="11610" y="5483"/>
                    <a:pt x="11612" y="5546"/>
                  </a:cubicBezTo>
                  <a:cubicBezTo>
                    <a:pt x="11615" y="5609"/>
                    <a:pt x="11640" y="5658"/>
                    <a:pt x="11669" y="5658"/>
                  </a:cubicBezTo>
                  <a:cubicBezTo>
                    <a:pt x="11698" y="5657"/>
                    <a:pt x="11720" y="5607"/>
                    <a:pt x="11718" y="5544"/>
                  </a:cubicBezTo>
                  <a:cubicBezTo>
                    <a:pt x="11715" y="5482"/>
                    <a:pt x="11690" y="5431"/>
                    <a:pt x="11661" y="5431"/>
                  </a:cubicBezTo>
                  <a:close/>
                  <a:moveTo>
                    <a:pt x="11798" y="5431"/>
                  </a:moveTo>
                  <a:cubicBezTo>
                    <a:pt x="11769" y="5432"/>
                    <a:pt x="11747" y="5483"/>
                    <a:pt x="11749" y="5546"/>
                  </a:cubicBezTo>
                  <a:cubicBezTo>
                    <a:pt x="11752" y="5609"/>
                    <a:pt x="11777" y="5658"/>
                    <a:pt x="11806" y="5658"/>
                  </a:cubicBezTo>
                  <a:cubicBezTo>
                    <a:pt x="11835" y="5657"/>
                    <a:pt x="11857" y="5607"/>
                    <a:pt x="11854" y="5544"/>
                  </a:cubicBezTo>
                  <a:cubicBezTo>
                    <a:pt x="11852" y="5482"/>
                    <a:pt x="11827" y="5431"/>
                    <a:pt x="11798" y="5431"/>
                  </a:cubicBezTo>
                  <a:close/>
                  <a:moveTo>
                    <a:pt x="11934" y="5431"/>
                  </a:moveTo>
                  <a:cubicBezTo>
                    <a:pt x="11906" y="5432"/>
                    <a:pt x="11884" y="5484"/>
                    <a:pt x="11886" y="5546"/>
                  </a:cubicBezTo>
                  <a:cubicBezTo>
                    <a:pt x="11889" y="5609"/>
                    <a:pt x="11915" y="5658"/>
                    <a:pt x="11944" y="5658"/>
                  </a:cubicBezTo>
                  <a:cubicBezTo>
                    <a:pt x="11973" y="5657"/>
                    <a:pt x="11994" y="5607"/>
                    <a:pt x="11991" y="5544"/>
                  </a:cubicBezTo>
                  <a:cubicBezTo>
                    <a:pt x="11989" y="5482"/>
                    <a:pt x="11963" y="5431"/>
                    <a:pt x="11934" y="5431"/>
                  </a:cubicBezTo>
                  <a:close/>
                  <a:moveTo>
                    <a:pt x="12090" y="5431"/>
                  </a:moveTo>
                  <a:cubicBezTo>
                    <a:pt x="12061" y="5432"/>
                    <a:pt x="12040" y="5484"/>
                    <a:pt x="12043" y="5546"/>
                  </a:cubicBezTo>
                  <a:cubicBezTo>
                    <a:pt x="12045" y="5609"/>
                    <a:pt x="12071" y="5658"/>
                    <a:pt x="12100" y="5658"/>
                  </a:cubicBezTo>
                  <a:cubicBezTo>
                    <a:pt x="12129" y="5657"/>
                    <a:pt x="12150" y="5607"/>
                    <a:pt x="12148" y="5544"/>
                  </a:cubicBezTo>
                  <a:cubicBezTo>
                    <a:pt x="12145" y="5482"/>
                    <a:pt x="12119" y="5431"/>
                    <a:pt x="12090" y="5431"/>
                  </a:cubicBezTo>
                  <a:close/>
                  <a:moveTo>
                    <a:pt x="12247" y="5431"/>
                  </a:moveTo>
                  <a:cubicBezTo>
                    <a:pt x="12218" y="5432"/>
                    <a:pt x="12196" y="5483"/>
                    <a:pt x="12199" y="5546"/>
                  </a:cubicBezTo>
                  <a:cubicBezTo>
                    <a:pt x="12202" y="5609"/>
                    <a:pt x="12228" y="5658"/>
                    <a:pt x="12257" y="5658"/>
                  </a:cubicBezTo>
                  <a:cubicBezTo>
                    <a:pt x="12286" y="5657"/>
                    <a:pt x="12307" y="5607"/>
                    <a:pt x="12304" y="5544"/>
                  </a:cubicBezTo>
                  <a:cubicBezTo>
                    <a:pt x="12301" y="5482"/>
                    <a:pt x="12276" y="5431"/>
                    <a:pt x="12247" y="5431"/>
                  </a:cubicBezTo>
                  <a:close/>
                  <a:moveTo>
                    <a:pt x="12383" y="5431"/>
                  </a:moveTo>
                  <a:cubicBezTo>
                    <a:pt x="12354" y="5432"/>
                    <a:pt x="12333" y="5483"/>
                    <a:pt x="12336" y="5546"/>
                  </a:cubicBezTo>
                  <a:cubicBezTo>
                    <a:pt x="12339" y="5609"/>
                    <a:pt x="12365" y="5658"/>
                    <a:pt x="12394" y="5658"/>
                  </a:cubicBezTo>
                  <a:cubicBezTo>
                    <a:pt x="12423" y="5657"/>
                    <a:pt x="12444" y="5607"/>
                    <a:pt x="12441" y="5544"/>
                  </a:cubicBezTo>
                  <a:cubicBezTo>
                    <a:pt x="12438" y="5482"/>
                    <a:pt x="12412" y="5431"/>
                    <a:pt x="12383" y="5431"/>
                  </a:cubicBezTo>
                  <a:close/>
                  <a:moveTo>
                    <a:pt x="12539" y="5431"/>
                  </a:moveTo>
                  <a:cubicBezTo>
                    <a:pt x="12510" y="5432"/>
                    <a:pt x="12490" y="5483"/>
                    <a:pt x="12493" y="5546"/>
                  </a:cubicBezTo>
                  <a:cubicBezTo>
                    <a:pt x="12496" y="5609"/>
                    <a:pt x="12522" y="5658"/>
                    <a:pt x="12551" y="5658"/>
                  </a:cubicBezTo>
                  <a:cubicBezTo>
                    <a:pt x="12580" y="5657"/>
                    <a:pt x="12601" y="5607"/>
                    <a:pt x="12597" y="5544"/>
                  </a:cubicBezTo>
                  <a:cubicBezTo>
                    <a:pt x="12594" y="5482"/>
                    <a:pt x="12568" y="5431"/>
                    <a:pt x="12539" y="5431"/>
                  </a:cubicBezTo>
                  <a:close/>
                  <a:moveTo>
                    <a:pt x="12695" y="5431"/>
                  </a:moveTo>
                  <a:cubicBezTo>
                    <a:pt x="12666" y="5432"/>
                    <a:pt x="12646" y="5483"/>
                    <a:pt x="12649" y="5546"/>
                  </a:cubicBezTo>
                  <a:cubicBezTo>
                    <a:pt x="12652" y="5609"/>
                    <a:pt x="12678" y="5658"/>
                    <a:pt x="12707" y="5658"/>
                  </a:cubicBezTo>
                  <a:cubicBezTo>
                    <a:pt x="12736" y="5657"/>
                    <a:pt x="12757" y="5607"/>
                    <a:pt x="12754" y="5544"/>
                  </a:cubicBezTo>
                  <a:cubicBezTo>
                    <a:pt x="12750" y="5482"/>
                    <a:pt x="12724" y="5431"/>
                    <a:pt x="12695" y="5431"/>
                  </a:cubicBezTo>
                  <a:close/>
                  <a:moveTo>
                    <a:pt x="12832" y="5431"/>
                  </a:moveTo>
                  <a:cubicBezTo>
                    <a:pt x="12803" y="5432"/>
                    <a:pt x="12783" y="5483"/>
                    <a:pt x="12786" y="5546"/>
                  </a:cubicBezTo>
                  <a:cubicBezTo>
                    <a:pt x="12790" y="5609"/>
                    <a:pt x="12816" y="5658"/>
                    <a:pt x="12845" y="5658"/>
                  </a:cubicBezTo>
                  <a:cubicBezTo>
                    <a:pt x="12874" y="5657"/>
                    <a:pt x="12894" y="5607"/>
                    <a:pt x="12891" y="5544"/>
                  </a:cubicBezTo>
                  <a:cubicBezTo>
                    <a:pt x="12887" y="5482"/>
                    <a:pt x="12861" y="5431"/>
                    <a:pt x="12832" y="5431"/>
                  </a:cubicBezTo>
                  <a:close/>
                  <a:moveTo>
                    <a:pt x="12988" y="5431"/>
                  </a:moveTo>
                  <a:cubicBezTo>
                    <a:pt x="12959" y="5432"/>
                    <a:pt x="12939" y="5483"/>
                    <a:pt x="12943" y="5546"/>
                  </a:cubicBezTo>
                  <a:cubicBezTo>
                    <a:pt x="12946" y="5609"/>
                    <a:pt x="12972" y="5658"/>
                    <a:pt x="13001" y="5658"/>
                  </a:cubicBezTo>
                  <a:cubicBezTo>
                    <a:pt x="13030" y="5657"/>
                    <a:pt x="13051" y="5607"/>
                    <a:pt x="13047" y="5544"/>
                  </a:cubicBezTo>
                  <a:cubicBezTo>
                    <a:pt x="13043" y="5482"/>
                    <a:pt x="13017" y="5431"/>
                    <a:pt x="12988" y="5431"/>
                  </a:cubicBezTo>
                  <a:close/>
                  <a:moveTo>
                    <a:pt x="13144" y="5431"/>
                  </a:moveTo>
                  <a:cubicBezTo>
                    <a:pt x="13115" y="5432"/>
                    <a:pt x="13095" y="5483"/>
                    <a:pt x="13099" y="5546"/>
                  </a:cubicBezTo>
                  <a:cubicBezTo>
                    <a:pt x="13103" y="5609"/>
                    <a:pt x="13129" y="5658"/>
                    <a:pt x="13158" y="5658"/>
                  </a:cubicBezTo>
                  <a:cubicBezTo>
                    <a:pt x="13187" y="5657"/>
                    <a:pt x="13207" y="5607"/>
                    <a:pt x="13203" y="5544"/>
                  </a:cubicBezTo>
                  <a:cubicBezTo>
                    <a:pt x="13200" y="5482"/>
                    <a:pt x="13173" y="5431"/>
                    <a:pt x="13144" y="5431"/>
                  </a:cubicBezTo>
                  <a:close/>
                  <a:moveTo>
                    <a:pt x="13281" y="5431"/>
                  </a:moveTo>
                  <a:cubicBezTo>
                    <a:pt x="13252" y="5432"/>
                    <a:pt x="13232" y="5483"/>
                    <a:pt x="13236" y="5546"/>
                  </a:cubicBezTo>
                  <a:cubicBezTo>
                    <a:pt x="13240" y="5609"/>
                    <a:pt x="13266" y="5658"/>
                    <a:pt x="13295" y="5658"/>
                  </a:cubicBezTo>
                  <a:cubicBezTo>
                    <a:pt x="13324" y="5657"/>
                    <a:pt x="13344" y="5607"/>
                    <a:pt x="13340" y="5544"/>
                  </a:cubicBezTo>
                  <a:cubicBezTo>
                    <a:pt x="13336" y="5482"/>
                    <a:pt x="13310" y="5431"/>
                    <a:pt x="13281" y="5431"/>
                  </a:cubicBezTo>
                  <a:close/>
                  <a:moveTo>
                    <a:pt x="13437" y="5431"/>
                  </a:moveTo>
                  <a:cubicBezTo>
                    <a:pt x="13408" y="5432"/>
                    <a:pt x="13388" y="5483"/>
                    <a:pt x="13392" y="5546"/>
                  </a:cubicBezTo>
                  <a:cubicBezTo>
                    <a:pt x="13396" y="5609"/>
                    <a:pt x="13423" y="5660"/>
                    <a:pt x="13452" y="5659"/>
                  </a:cubicBezTo>
                  <a:cubicBezTo>
                    <a:pt x="13481" y="5659"/>
                    <a:pt x="13501" y="5607"/>
                    <a:pt x="13497" y="5544"/>
                  </a:cubicBezTo>
                  <a:cubicBezTo>
                    <a:pt x="13493" y="5482"/>
                    <a:pt x="13466" y="5431"/>
                    <a:pt x="13437" y="5431"/>
                  </a:cubicBezTo>
                  <a:close/>
                  <a:moveTo>
                    <a:pt x="13593" y="5431"/>
                  </a:moveTo>
                  <a:cubicBezTo>
                    <a:pt x="13564" y="5432"/>
                    <a:pt x="13544" y="5483"/>
                    <a:pt x="13549" y="5546"/>
                  </a:cubicBezTo>
                  <a:cubicBezTo>
                    <a:pt x="13553" y="5609"/>
                    <a:pt x="13579" y="5658"/>
                    <a:pt x="13608" y="5658"/>
                  </a:cubicBezTo>
                  <a:cubicBezTo>
                    <a:pt x="13637" y="5657"/>
                    <a:pt x="13657" y="5607"/>
                    <a:pt x="13653" y="5544"/>
                  </a:cubicBezTo>
                  <a:cubicBezTo>
                    <a:pt x="13649" y="5482"/>
                    <a:pt x="13622" y="5431"/>
                    <a:pt x="13593" y="5431"/>
                  </a:cubicBezTo>
                  <a:close/>
                  <a:moveTo>
                    <a:pt x="13730" y="5431"/>
                  </a:moveTo>
                  <a:cubicBezTo>
                    <a:pt x="13701" y="5432"/>
                    <a:pt x="13681" y="5483"/>
                    <a:pt x="13685" y="5546"/>
                  </a:cubicBezTo>
                  <a:cubicBezTo>
                    <a:pt x="13690" y="5609"/>
                    <a:pt x="13717" y="5660"/>
                    <a:pt x="13746" y="5659"/>
                  </a:cubicBezTo>
                  <a:cubicBezTo>
                    <a:pt x="13775" y="5659"/>
                    <a:pt x="13794" y="5607"/>
                    <a:pt x="13790" y="5544"/>
                  </a:cubicBezTo>
                  <a:cubicBezTo>
                    <a:pt x="13785" y="5482"/>
                    <a:pt x="13759" y="5431"/>
                    <a:pt x="13730" y="5431"/>
                  </a:cubicBezTo>
                  <a:close/>
                  <a:moveTo>
                    <a:pt x="13886" y="5431"/>
                  </a:moveTo>
                  <a:cubicBezTo>
                    <a:pt x="13857" y="5432"/>
                    <a:pt x="13837" y="5483"/>
                    <a:pt x="13842" y="5546"/>
                  </a:cubicBezTo>
                  <a:cubicBezTo>
                    <a:pt x="13846" y="5609"/>
                    <a:pt x="13873" y="5660"/>
                    <a:pt x="13902" y="5659"/>
                  </a:cubicBezTo>
                  <a:cubicBezTo>
                    <a:pt x="13931" y="5659"/>
                    <a:pt x="13951" y="5607"/>
                    <a:pt x="13947" y="5544"/>
                  </a:cubicBezTo>
                  <a:cubicBezTo>
                    <a:pt x="13942" y="5482"/>
                    <a:pt x="13915" y="5431"/>
                    <a:pt x="13886" y="5431"/>
                  </a:cubicBezTo>
                  <a:close/>
                  <a:moveTo>
                    <a:pt x="8519" y="5482"/>
                  </a:moveTo>
                  <a:cubicBezTo>
                    <a:pt x="8490" y="5482"/>
                    <a:pt x="8466" y="5534"/>
                    <a:pt x="8465" y="5596"/>
                  </a:cubicBezTo>
                  <a:cubicBezTo>
                    <a:pt x="8464" y="5659"/>
                    <a:pt x="8487" y="5708"/>
                    <a:pt x="8516" y="5708"/>
                  </a:cubicBezTo>
                  <a:cubicBezTo>
                    <a:pt x="8545" y="5707"/>
                    <a:pt x="8569" y="5656"/>
                    <a:pt x="8570" y="5593"/>
                  </a:cubicBezTo>
                  <a:cubicBezTo>
                    <a:pt x="8571" y="5531"/>
                    <a:pt x="8548" y="5481"/>
                    <a:pt x="8519" y="5482"/>
                  </a:cubicBezTo>
                  <a:close/>
                  <a:moveTo>
                    <a:pt x="8656" y="5482"/>
                  </a:moveTo>
                  <a:cubicBezTo>
                    <a:pt x="8627" y="5482"/>
                    <a:pt x="8603" y="5534"/>
                    <a:pt x="8602" y="5596"/>
                  </a:cubicBezTo>
                  <a:cubicBezTo>
                    <a:pt x="8601" y="5659"/>
                    <a:pt x="8623" y="5708"/>
                    <a:pt x="8652" y="5708"/>
                  </a:cubicBezTo>
                  <a:cubicBezTo>
                    <a:pt x="8681" y="5707"/>
                    <a:pt x="8705" y="5656"/>
                    <a:pt x="8706" y="5593"/>
                  </a:cubicBezTo>
                  <a:cubicBezTo>
                    <a:pt x="8707" y="5531"/>
                    <a:pt x="8684" y="5481"/>
                    <a:pt x="8656" y="5482"/>
                  </a:cubicBezTo>
                  <a:close/>
                  <a:moveTo>
                    <a:pt x="8812" y="5482"/>
                  </a:moveTo>
                  <a:cubicBezTo>
                    <a:pt x="8783" y="5482"/>
                    <a:pt x="8759" y="5534"/>
                    <a:pt x="8758" y="5596"/>
                  </a:cubicBezTo>
                  <a:cubicBezTo>
                    <a:pt x="8757" y="5659"/>
                    <a:pt x="8780" y="5708"/>
                    <a:pt x="8809" y="5708"/>
                  </a:cubicBezTo>
                  <a:cubicBezTo>
                    <a:pt x="8838" y="5707"/>
                    <a:pt x="8862" y="5656"/>
                    <a:pt x="8863" y="5593"/>
                  </a:cubicBezTo>
                  <a:cubicBezTo>
                    <a:pt x="8863" y="5531"/>
                    <a:pt x="8841" y="5481"/>
                    <a:pt x="8812" y="5482"/>
                  </a:cubicBezTo>
                  <a:close/>
                  <a:moveTo>
                    <a:pt x="8948" y="5482"/>
                  </a:moveTo>
                  <a:cubicBezTo>
                    <a:pt x="8919" y="5482"/>
                    <a:pt x="8896" y="5534"/>
                    <a:pt x="8895" y="5596"/>
                  </a:cubicBezTo>
                  <a:cubicBezTo>
                    <a:pt x="8894" y="5659"/>
                    <a:pt x="8917" y="5708"/>
                    <a:pt x="8946" y="5708"/>
                  </a:cubicBezTo>
                  <a:cubicBezTo>
                    <a:pt x="8975" y="5707"/>
                    <a:pt x="8999" y="5656"/>
                    <a:pt x="8999" y="5593"/>
                  </a:cubicBezTo>
                  <a:cubicBezTo>
                    <a:pt x="9000" y="5531"/>
                    <a:pt x="8977" y="5481"/>
                    <a:pt x="8948" y="5482"/>
                  </a:cubicBezTo>
                  <a:close/>
                  <a:moveTo>
                    <a:pt x="9261" y="5482"/>
                  </a:moveTo>
                  <a:cubicBezTo>
                    <a:pt x="9232" y="5482"/>
                    <a:pt x="9208" y="5534"/>
                    <a:pt x="9208" y="5596"/>
                  </a:cubicBezTo>
                  <a:cubicBezTo>
                    <a:pt x="9208" y="5659"/>
                    <a:pt x="9231" y="5708"/>
                    <a:pt x="9260" y="5708"/>
                  </a:cubicBezTo>
                  <a:cubicBezTo>
                    <a:pt x="9289" y="5707"/>
                    <a:pt x="9312" y="5656"/>
                    <a:pt x="9312" y="5593"/>
                  </a:cubicBezTo>
                  <a:cubicBezTo>
                    <a:pt x="9312" y="5531"/>
                    <a:pt x="9290" y="5481"/>
                    <a:pt x="9261" y="5482"/>
                  </a:cubicBezTo>
                  <a:close/>
                  <a:moveTo>
                    <a:pt x="9554" y="5482"/>
                  </a:moveTo>
                  <a:cubicBezTo>
                    <a:pt x="9525" y="5482"/>
                    <a:pt x="9501" y="5534"/>
                    <a:pt x="9501" y="5596"/>
                  </a:cubicBezTo>
                  <a:cubicBezTo>
                    <a:pt x="9501" y="5659"/>
                    <a:pt x="9525" y="5709"/>
                    <a:pt x="9554" y="5708"/>
                  </a:cubicBezTo>
                  <a:cubicBezTo>
                    <a:pt x="9583" y="5707"/>
                    <a:pt x="9606" y="5656"/>
                    <a:pt x="9606" y="5593"/>
                  </a:cubicBezTo>
                  <a:cubicBezTo>
                    <a:pt x="9605" y="5531"/>
                    <a:pt x="9582" y="5481"/>
                    <a:pt x="9554" y="5482"/>
                  </a:cubicBezTo>
                  <a:close/>
                  <a:moveTo>
                    <a:pt x="9709" y="5482"/>
                  </a:moveTo>
                  <a:cubicBezTo>
                    <a:pt x="9681" y="5482"/>
                    <a:pt x="9657" y="5534"/>
                    <a:pt x="9657" y="5596"/>
                  </a:cubicBezTo>
                  <a:cubicBezTo>
                    <a:pt x="9658" y="5659"/>
                    <a:pt x="9681" y="5708"/>
                    <a:pt x="9710" y="5708"/>
                  </a:cubicBezTo>
                  <a:cubicBezTo>
                    <a:pt x="9739" y="5707"/>
                    <a:pt x="9762" y="5657"/>
                    <a:pt x="9762" y="5595"/>
                  </a:cubicBezTo>
                  <a:cubicBezTo>
                    <a:pt x="9762" y="5532"/>
                    <a:pt x="9738" y="5481"/>
                    <a:pt x="9709" y="5482"/>
                  </a:cubicBezTo>
                  <a:close/>
                  <a:moveTo>
                    <a:pt x="9866" y="5482"/>
                  </a:moveTo>
                  <a:cubicBezTo>
                    <a:pt x="9837" y="5482"/>
                    <a:pt x="9814" y="5534"/>
                    <a:pt x="9814" y="5596"/>
                  </a:cubicBezTo>
                  <a:cubicBezTo>
                    <a:pt x="9814" y="5659"/>
                    <a:pt x="9838" y="5708"/>
                    <a:pt x="9867" y="5708"/>
                  </a:cubicBezTo>
                  <a:cubicBezTo>
                    <a:pt x="9896" y="5707"/>
                    <a:pt x="9919" y="5656"/>
                    <a:pt x="9918" y="5593"/>
                  </a:cubicBezTo>
                  <a:cubicBezTo>
                    <a:pt x="9918" y="5531"/>
                    <a:pt x="9895" y="5481"/>
                    <a:pt x="9866" y="5482"/>
                  </a:cubicBezTo>
                  <a:close/>
                  <a:moveTo>
                    <a:pt x="10002" y="5482"/>
                  </a:moveTo>
                  <a:cubicBezTo>
                    <a:pt x="9973" y="5482"/>
                    <a:pt x="9950" y="5534"/>
                    <a:pt x="9951" y="5596"/>
                  </a:cubicBezTo>
                  <a:cubicBezTo>
                    <a:pt x="9951" y="5659"/>
                    <a:pt x="9975" y="5708"/>
                    <a:pt x="10004" y="5708"/>
                  </a:cubicBezTo>
                  <a:cubicBezTo>
                    <a:pt x="10033" y="5707"/>
                    <a:pt x="10056" y="5657"/>
                    <a:pt x="10055" y="5595"/>
                  </a:cubicBezTo>
                  <a:cubicBezTo>
                    <a:pt x="10055" y="5532"/>
                    <a:pt x="10031" y="5481"/>
                    <a:pt x="10002" y="5482"/>
                  </a:cubicBezTo>
                  <a:close/>
                  <a:moveTo>
                    <a:pt x="10158" y="5482"/>
                  </a:moveTo>
                  <a:cubicBezTo>
                    <a:pt x="10130" y="5482"/>
                    <a:pt x="10106" y="5534"/>
                    <a:pt x="10107" y="5596"/>
                  </a:cubicBezTo>
                  <a:cubicBezTo>
                    <a:pt x="10108" y="5659"/>
                    <a:pt x="10132" y="5708"/>
                    <a:pt x="10161" y="5708"/>
                  </a:cubicBezTo>
                  <a:cubicBezTo>
                    <a:pt x="10190" y="5707"/>
                    <a:pt x="10212" y="5657"/>
                    <a:pt x="10212" y="5595"/>
                  </a:cubicBezTo>
                  <a:cubicBezTo>
                    <a:pt x="10211" y="5532"/>
                    <a:pt x="10187" y="5481"/>
                    <a:pt x="10158" y="5482"/>
                  </a:cubicBezTo>
                  <a:close/>
                  <a:moveTo>
                    <a:pt x="10314" y="5482"/>
                  </a:moveTo>
                  <a:cubicBezTo>
                    <a:pt x="10285" y="5482"/>
                    <a:pt x="10263" y="5534"/>
                    <a:pt x="10264" y="5596"/>
                  </a:cubicBezTo>
                  <a:cubicBezTo>
                    <a:pt x="10264" y="5659"/>
                    <a:pt x="10288" y="5708"/>
                    <a:pt x="10317" y="5708"/>
                  </a:cubicBezTo>
                  <a:cubicBezTo>
                    <a:pt x="10346" y="5707"/>
                    <a:pt x="10369" y="5657"/>
                    <a:pt x="10368" y="5595"/>
                  </a:cubicBezTo>
                  <a:cubicBezTo>
                    <a:pt x="10367" y="5532"/>
                    <a:pt x="10343" y="5481"/>
                    <a:pt x="10314" y="5482"/>
                  </a:cubicBezTo>
                  <a:close/>
                  <a:moveTo>
                    <a:pt x="11056" y="5482"/>
                  </a:moveTo>
                  <a:cubicBezTo>
                    <a:pt x="11027" y="5482"/>
                    <a:pt x="11005" y="5534"/>
                    <a:pt x="11006" y="5596"/>
                  </a:cubicBezTo>
                  <a:cubicBezTo>
                    <a:pt x="11008" y="5659"/>
                    <a:pt x="11033" y="5708"/>
                    <a:pt x="11062" y="5708"/>
                  </a:cubicBezTo>
                  <a:cubicBezTo>
                    <a:pt x="11091" y="5707"/>
                    <a:pt x="11113" y="5656"/>
                    <a:pt x="11112" y="5593"/>
                  </a:cubicBezTo>
                  <a:cubicBezTo>
                    <a:pt x="11110" y="5531"/>
                    <a:pt x="11085" y="5481"/>
                    <a:pt x="11056" y="5482"/>
                  </a:cubicBezTo>
                  <a:close/>
                  <a:moveTo>
                    <a:pt x="11212" y="5482"/>
                  </a:moveTo>
                  <a:cubicBezTo>
                    <a:pt x="11184" y="5482"/>
                    <a:pt x="11161" y="5534"/>
                    <a:pt x="11163" y="5596"/>
                  </a:cubicBezTo>
                  <a:cubicBezTo>
                    <a:pt x="11165" y="5659"/>
                    <a:pt x="11190" y="5708"/>
                    <a:pt x="11218" y="5708"/>
                  </a:cubicBezTo>
                  <a:cubicBezTo>
                    <a:pt x="11247" y="5707"/>
                    <a:pt x="11270" y="5656"/>
                    <a:pt x="11268" y="5593"/>
                  </a:cubicBezTo>
                  <a:cubicBezTo>
                    <a:pt x="11266" y="5531"/>
                    <a:pt x="11241" y="5481"/>
                    <a:pt x="11212" y="5482"/>
                  </a:cubicBezTo>
                  <a:close/>
                  <a:moveTo>
                    <a:pt x="11349" y="5482"/>
                  </a:moveTo>
                  <a:cubicBezTo>
                    <a:pt x="11320" y="5482"/>
                    <a:pt x="11298" y="5534"/>
                    <a:pt x="11300" y="5596"/>
                  </a:cubicBezTo>
                  <a:cubicBezTo>
                    <a:pt x="11302" y="5659"/>
                    <a:pt x="11327" y="5708"/>
                    <a:pt x="11356" y="5708"/>
                  </a:cubicBezTo>
                  <a:cubicBezTo>
                    <a:pt x="11385" y="5707"/>
                    <a:pt x="11407" y="5656"/>
                    <a:pt x="11405" y="5593"/>
                  </a:cubicBezTo>
                  <a:cubicBezTo>
                    <a:pt x="11403" y="5531"/>
                    <a:pt x="11377" y="5481"/>
                    <a:pt x="11349" y="5482"/>
                  </a:cubicBezTo>
                  <a:close/>
                  <a:moveTo>
                    <a:pt x="11505" y="5482"/>
                  </a:moveTo>
                  <a:cubicBezTo>
                    <a:pt x="11476" y="5482"/>
                    <a:pt x="11454" y="5534"/>
                    <a:pt x="11456" y="5596"/>
                  </a:cubicBezTo>
                  <a:cubicBezTo>
                    <a:pt x="11458" y="5659"/>
                    <a:pt x="11483" y="5708"/>
                    <a:pt x="11512" y="5708"/>
                  </a:cubicBezTo>
                  <a:cubicBezTo>
                    <a:pt x="11541" y="5707"/>
                    <a:pt x="11563" y="5656"/>
                    <a:pt x="11561" y="5593"/>
                  </a:cubicBezTo>
                  <a:cubicBezTo>
                    <a:pt x="11559" y="5531"/>
                    <a:pt x="11534" y="5481"/>
                    <a:pt x="11505" y="5482"/>
                  </a:cubicBezTo>
                  <a:close/>
                  <a:moveTo>
                    <a:pt x="8070" y="5532"/>
                  </a:moveTo>
                  <a:cubicBezTo>
                    <a:pt x="8041" y="5532"/>
                    <a:pt x="8017" y="5583"/>
                    <a:pt x="8015" y="5645"/>
                  </a:cubicBezTo>
                  <a:cubicBezTo>
                    <a:pt x="8014" y="5708"/>
                    <a:pt x="8036" y="5759"/>
                    <a:pt x="8065" y="5758"/>
                  </a:cubicBezTo>
                  <a:cubicBezTo>
                    <a:pt x="8094" y="5758"/>
                    <a:pt x="8119" y="5706"/>
                    <a:pt x="8120" y="5643"/>
                  </a:cubicBezTo>
                  <a:cubicBezTo>
                    <a:pt x="8122" y="5581"/>
                    <a:pt x="8099" y="5531"/>
                    <a:pt x="8070" y="5532"/>
                  </a:cubicBezTo>
                  <a:close/>
                  <a:moveTo>
                    <a:pt x="8207" y="5532"/>
                  </a:moveTo>
                  <a:cubicBezTo>
                    <a:pt x="8178" y="5532"/>
                    <a:pt x="8154" y="5583"/>
                    <a:pt x="8152" y="5645"/>
                  </a:cubicBezTo>
                  <a:cubicBezTo>
                    <a:pt x="8151" y="5708"/>
                    <a:pt x="8173" y="5759"/>
                    <a:pt x="8202" y="5758"/>
                  </a:cubicBezTo>
                  <a:cubicBezTo>
                    <a:pt x="8231" y="5758"/>
                    <a:pt x="8256" y="5706"/>
                    <a:pt x="8257" y="5643"/>
                  </a:cubicBezTo>
                  <a:cubicBezTo>
                    <a:pt x="8258" y="5581"/>
                    <a:pt x="8236" y="5531"/>
                    <a:pt x="8207" y="5532"/>
                  </a:cubicBezTo>
                  <a:close/>
                  <a:moveTo>
                    <a:pt x="2101" y="5582"/>
                  </a:moveTo>
                  <a:cubicBezTo>
                    <a:pt x="2072" y="5583"/>
                    <a:pt x="2043" y="5633"/>
                    <a:pt x="2035" y="5695"/>
                  </a:cubicBezTo>
                  <a:cubicBezTo>
                    <a:pt x="2027" y="5757"/>
                    <a:pt x="2044" y="5807"/>
                    <a:pt x="2073" y="5807"/>
                  </a:cubicBezTo>
                  <a:cubicBezTo>
                    <a:pt x="2102" y="5806"/>
                    <a:pt x="2131" y="5756"/>
                    <a:pt x="2139" y="5694"/>
                  </a:cubicBezTo>
                  <a:cubicBezTo>
                    <a:pt x="2147" y="5632"/>
                    <a:pt x="2130" y="5582"/>
                    <a:pt x="2101" y="5582"/>
                  </a:cubicBezTo>
                  <a:close/>
                  <a:moveTo>
                    <a:pt x="2257" y="5582"/>
                  </a:moveTo>
                  <a:cubicBezTo>
                    <a:pt x="2228" y="5583"/>
                    <a:pt x="2199" y="5633"/>
                    <a:pt x="2191" y="5695"/>
                  </a:cubicBezTo>
                  <a:cubicBezTo>
                    <a:pt x="2183" y="5757"/>
                    <a:pt x="2201" y="5807"/>
                    <a:pt x="2230" y="5807"/>
                  </a:cubicBezTo>
                  <a:cubicBezTo>
                    <a:pt x="2259" y="5806"/>
                    <a:pt x="2288" y="5756"/>
                    <a:pt x="2296" y="5694"/>
                  </a:cubicBezTo>
                  <a:cubicBezTo>
                    <a:pt x="2303" y="5632"/>
                    <a:pt x="2286" y="5582"/>
                    <a:pt x="2257" y="5582"/>
                  </a:cubicBezTo>
                  <a:close/>
                  <a:moveTo>
                    <a:pt x="2394" y="5582"/>
                  </a:moveTo>
                  <a:cubicBezTo>
                    <a:pt x="2365" y="5583"/>
                    <a:pt x="2336" y="5633"/>
                    <a:pt x="2328" y="5695"/>
                  </a:cubicBezTo>
                  <a:cubicBezTo>
                    <a:pt x="2320" y="5757"/>
                    <a:pt x="2338" y="5807"/>
                    <a:pt x="2366" y="5807"/>
                  </a:cubicBezTo>
                  <a:cubicBezTo>
                    <a:pt x="2395" y="5806"/>
                    <a:pt x="2425" y="5756"/>
                    <a:pt x="2432" y="5694"/>
                  </a:cubicBezTo>
                  <a:cubicBezTo>
                    <a:pt x="2440" y="5632"/>
                    <a:pt x="2423" y="5582"/>
                    <a:pt x="2394" y="5582"/>
                  </a:cubicBezTo>
                  <a:close/>
                  <a:moveTo>
                    <a:pt x="2550" y="5582"/>
                  </a:moveTo>
                  <a:cubicBezTo>
                    <a:pt x="2521" y="5583"/>
                    <a:pt x="2492" y="5633"/>
                    <a:pt x="2484" y="5695"/>
                  </a:cubicBezTo>
                  <a:cubicBezTo>
                    <a:pt x="2477" y="5757"/>
                    <a:pt x="2494" y="5807"/>
                    <a:pt x="2523" y="5807"/>
                  </a:cubicBezTo>
                  <a:cubicBezTo>
                    <a:pt x="2552" y="5806"/>
                    <a:pt x="2582" y="5756"/>
                    <a:pt x="2589" y="5694"/>
                  </a:cubicBezTo>
                  <a:cubicBezTo>
                    <a:pt x="2596" y="5632"/>
                    <a:pt x="2579" y="5582"/>
                    <a:pt x="2550" y="5582"/>
                  </a:cubicBezTo>
                  <a:close/>
                  <a:moveTo>
                    <a:pt x="2706" y="5582"/>
                  </a:moveTo>
                  <a:cubicBezTo>
                    <a:pt x="2677" y="5583"/>
                    <a:pt x="2648" y="5633"/>
                    <a:pt x="2641" y="5695"/>
                  </a:cubicBezTo>
                  <a:cubicBezTo>
                    <a:pt x="2634" y="5757"/>
                    <a:pt x="2651" y="5807"/>
                    <a:pt x="2680" y="5807"/>
                  </a:cubicBezTo>
                  <a:cubicBezTo>
                    <a:pt x="2709" y="5806"/>
                    <a:pt x="2738" y="5756"/>
                    <a:pt x="2745" y="5694"/>
                  </a:cubicBezTo>
                  <a:cubicBezTo>
                    <a:pt x="2752" y="5632"/>
                    <a:pt x="2735" y="5582"/>
                    <a:pt x="2706" y="5582"/>
                  </a:cubicBezTo>
                  <a:close/>
                  <a:moveTo>
                    <a:pt x="2842" y="5582"/>
                  </a:moveTo>
                  <a:cubicBezTo>
                    <a:pt x="2813" y="5583"/>
                    <a:pt x="2785" y="5633"/>
                    <a:pt x="2778" y="5695"/>
                  </a:cubicBezTo>
                  <a:cubicBezTo>
                    <a:pt x="2771" y="5757"/>
                    <a:pt x="2788" y="5807"/>
                    <a:pt x="2817" y="5807"/>
                  </a:cubicBezTo>
                  <a:cubicBezTo>
                    <a:pt x="2846" y="5807"/>
                    <a:pt x="2875" y="5756"/>
                    <a:pt x="2882" y="5694"/>
                  </a:cubicBezTo>
                  <a:cubicBezTo>
                    <a:pt x="2889" y="5632"/>
                    <a:pt x="2871" y="5582"/>
                    <a:pt x="2842" y="5582"/>
                  </a:cubicBezTo>
                  <a:close/>
                  <a:moveTo>
                    <a:pt x="2998" y="5582"/>
                  </a:moveTo>
                  <a:cubicBezTo>
                    <a:pt x="2969" y="5583"/>
                    <a:pt x="2940" y="5633"/>
                    <a:pt x="2933" y="5695"/>
                  </a:cubicBezTo>
                  <a:cubicBezTo>
                    <a:pt x="2927" y="5758"/>
                    <a:pt x="2945" y="5807"/>
                    <a:pt x="2974" y="5807"/>
                  </a:cubicBezTo>
                  <a:cubicBezTo>
                    <a:pt x="3003" y="5806"/>
                    <a:pt x="3032" y="5756"/>
                    <a:pt x="3039" y="5694"/>
                  </a:cubicBezTo>
                  <a:cubicBezTo>
                    <a:pt x="3045" y="5632"/>
                    <a:pt x="3027" y="5582"/>
                    <a:pt x="2998" y="5582"/>
                  </a:cubicBezTo>
                  <a:close/>
                  <a:moveTo>
                    <a:pt x="3155" y="5582"/>
                  </a:moveTo>
                  <a:cubicBezTo>
                    <a:pt x="3126" y="5583"/>
                    <a:pt x="3097" y="5633"/>
                    <a:pt x="3090" y="5695"/>
                  </a:cubicBezTo>
                  <a:cubicBezTo>
                    <a:pt x="3083" y="5758"/>
                    <a:pt x="3101" y="5807"/>
                    <a:pt x="3130" y="5807"/>
                  </a:cubicBezTo>
                  <a:cubicBezTo>
                    <a:pt x="3159" y="5806"/>
                    <a:pt x="3188" y="5756"/>
                    <a:pt x="3195" y="5694"/>
                  </a:cubicBezTo>
                  <a:cubicBezTo>
                    <a:pt x="3202" y="5632"/>
                    <a:pt x="3183" y="5582"/>
                    <a:pt x="3155" y="5582"/>
                  </a:cubicBezTo>
                  <a:close/>
                  <a:moveTo>
                    <a:pt x="3291" y="5582"/>
                  </a:moveTo>
                  <a:cubicBezTo>
                    <a:pt x="3262" y="5583"/>
                    <a:pt x="3233" y="5633"/>
                    <a:pt x="3227" y="5695"/>
                  </a:cubicBezTo>
                  <a:cubicBezTo>
                    <a:pt x="3220" y="5758"/>
                    <a:pt x="3238" y="5807"/>
                    <a:pt x="3267" y="5807"/>
                  </a:cubicBezTo>
                  <a:cubicBezTo>
                    <a:pt x="3296" y="5806"/>
                    <a:pt x="3325" y="5756"/>
                    <a:pt x="3332" y="5694"/>
                  </a:cubicBezTo>
                  <a:cubicBezTo>
                    <a:pt x="3338" y="5632"/>
                    <a:pt x="3320" y="5582"/>
                    <a:pt x="3291" y="5582"/>
                  </a:cubicBezTo>
                  <a:close/>
                  <a:moveTo>
                    <a:pt x="3447" y="5582"/>
                  </a:moveTo>
                  <a:cubicBezTo>
                    <a:pt x="3418" y="5583"/>
                    <a:pt x="3389" y="5633"/>
                    <a:pt x="3383" y="5695"/>
                  </a:cubicBezTo>
                  <a:cubicBezTo>
                    <a:pt x="3377" y="5758"/>
                    <a:pt x="3395" y="5807"/>
                    <a:pt x="3424" y="5807"/>
                  </a:cubicBezTo>
                  <a:cubicBezTo>
                    <a:pt x="3453" y="5806"/>
                    <a:pt x="3482" y="5756"/>
                    <a:pt x="3488" y="5694"/>
                  </a:cubicBezTo>
                  <a:cubicBezTo>
                    <a:pt x="3494" y="5632"/>
                    <a:pt x="3476" y="5582"/>
                    <a:pt x="3447" y="5582"/>
                  </a:cubicBezTo>
                  <a:close/>
                  <a:moveTo>
                    <a:pt x="3583" y="5582"/>
                  </a:moveTo>
                  <a:cubicBezTo>
                    <a:pt x="3555" y="5583"/>
                    <a:pt x="3526" y="5633"/>
                    <a:pt x="3520" y="5695"/>
                  </a:cubicBezTo>
                  <a:cubicBezTo>
                    <a:pt x="3514" y="5757"/>
                    <a:pt x="3532" y="5807"/>
                    <a:pt x="3561" y="5807"/>
                  </a:cubicBezTo>
                  <a:cubicBezTo>
                    <a:pt x="3590" y="5806"/>
                    <a:pt x="3618" y="5756"/>
                    <a:pt x="3624" y="5694"/>
                  </a:cubicBezTo>
                  <a:cubicBezTo>
                    <a:pt x="3631" y="5632"/>
                    <a:pt x="3612" y="5582"/>
                    <a:pt x="3583" y="5582"/>
                  </a:cubicBezTo>
                  <a:close/>
                  <a:moveTo>
                    <a:pt x="3739" y="5582"/>
                  </a:moveTo>
                  <a:cubicBezTo>
                    <a:pt x="3710" y="5583"/>
                    <a:pt x="3682" y="5633"/>
                    <a:pt x="3676" y="5695"/>
                  </a:cubicBezTo>
                  <a:cubicBezTo>
                    <a:pt x="3670" y="5757"/>
                    <a:pt x="3689" y="5807"/>
                    <a:pt x="3718" y="5807"/>
                  </a:cubicBezTo>
                  <a:cubicBezTo>
                    <a:pt x="3747" y="5806"/>
                    <a:pt x="3775" y="5756"/>
                    <a:pt x="3781" y="5694"/>
                  </a:cubicBezTo>
                  <a:cubicBezTo>
                    <a:pt x="3787" y="5632"/>
                    <a:pt x="3768" y="5582"/>
                    <a:pt x="3739" y="5582"/>
                  </a:cubicBezTo>
                  <a:close/>
                  <a:moveTo>
                    <a:pt x="3876" y="5582"/>
                  </a:moveTo>
                  <a:cubicBezTo>
                    <a:pt x="3847" y="5583"/>
                    <a:pt x="3819" y="5633"/>
                    <a:pt x="3813" y="5695"/>
                  </a:cubicBezTo>
                  <a:cubicBezTo>
                    <a:pt x="3807" y="5758"/>
                    <a:pt x="3826" y="5807"/>
                    <a:pt x="3855" y="5807"/>
                  </a:cubicBezTo>
                  <a:cubicBezTo>
                    <a:pt x="3884" y="5806"/>
                    <a:pt x="3912" y="5756"/>
                    <a:pt x="3918" y="5694"/>
                  </a:cubicBezTo>
                  <a:cubicBezTo>
                    <a:pt x="3923" y="5632"/>
                    <a:pt x="3905" y="5582"/>
                    <a:pt x="3876" y="5582"/>
                  </a:cubicBezTo>
                  <a:close/>
                  <a:moveTo>
                    <a:pt x="4033" y="5582"/>
                  </a:moveTo>
                  <a:cubicBezTo>
                    <a:pt x="4004" y="5583"/>
                    <a:pt x="3975" y="5633"/>
                    <a:pt x="3970" y="5695"/>
                  </a:cubicBezTo>
                  <a:cubicBezTo>
                    <a:pt x="3964" y="5758"/>
                    <a:pt x="3982" y="5807"/>
                    <a:pt x="4011" y="5807"/>
                  </a:cubicBezTo>
                  <a:cubicBezTo>
                    <a:pt x="4040" y="5806"/>
                    <a:pt x="4068" y="5756"/>
                    <a:pt x="4074" y="5694"/>
                  </a:cubicBezTo>
                  <a:cubicBezTo>
                    <a:pt x="4080" y="5632"/>
                    <a:pt x="4061" y="5582"/>
                    <a:pt x="4033" y="5582"/>
                  </a:cubicBezTo>
                  <a:close/>
                  <a:moveTo>
                    <a:pt x="755" y="5632"/>
                  </a:moveTo>
                  <a:cubicBezTo>
                    <a:pt x="727" y="5633"/>
                    <a:pt x="696" y="5684"/>
                    <a:pt x="686" y="5746"/>
                  </a:cubicBezTo>
                  <a:cubicBezTo>
                    <a:pt x="677" y="5808"/>
                    <a:pt x="693" y="5858"/>
                    <a:pt x="722" y="5857"/>
                  </a:cubicBezTo>
                  <a:cubicBezTo>
                    <a:pt x="751" y="5857"/>
                    <a:pt x="782" y="5806"/>
                    <a:pt x="791" y="5744"/>
                  </a:cubicBezTo>
                  <a:cubicBezTo>
                    <a:pt x="801" y="5682"/>
                    <a:pt x="784" y="5632"/>
                    <a:pt x="755" y="5632"/>
                  </a:cubicBezTo>
                  <a:close/>
                  <a:moveTo>
                    <a:pt x="912" y="5632"/>
                  </a:moveTo>
                  <a:cubicBezTo>
                    <a:pt x="883" y="5633"/>
                    <a:pt x="852" y="5684"/>
                    <a:pt x="843" y="5746"/>
                  </a:cubicBezTo>
                  <a:cubicBezTo>
                    <a:pt x="834" y="5808"/>
                    <a:pt x="850" y="5858"/>
                    <a:pt x="879" y="5857"/>
                  </a:cubicBezTo>
                  <a:cubicBezTo>
                    <a:pt x="908" y="5857"/>
                    <a:pt x="939" y="5806"/>
                    <a:pt x="948" y="5744"/>
                  </a:cubicBezTo>
                  <a:cubicBezTo>
                    <a:pt x="957" y="5682"/>
                    <a:pt x="941" y="5632"/>
                    <a:pt x="912" y="5632"/>
                  </a:cubicBezTo>
                  <a:close/>
                  <a:moveTo>
                    <a:pt x="1048" y="5632"/>
                  </a:moveTo>
                  <a:cubicBezTo>
                    <a:pt x="1019" y="5633"/>
                    <a:pt x="989" y="5684"/>
                    <a:pt x="980" y="5746"/>
                  </a:cubicBezTo>
                  <a:cubicBezTo>
                    <a:pt x="971" y="5808"/>
                    <a:pt x="987" y="5858"/>
                    <a:pt x="1016" y="5857"/>
                  </a:cubicBezTo>
                  <a:cubicBezTo>
                    <a:pt x="1045" y="5857"/>
                    <a:pt x="1075" y="5806"/>
                    <a:pt x="1084" y="5744"/>
                  </a:cubicBezTo>
                  <a:cubicBezTo>
                    <a:pt x="1093" y="5682"/>
                    <a:pt x="1077" y="5632"/>
                    <a:pt x="1048" y="5632"/>
                  </a:cubicBezTo>
                  <a:close/>
                  <a:moveTo>
                    <a:pt x="1204" y="5632"/>
                  </a:moveTo>
                  <a:cubicBezTo>
                    <a:pt x="1175" y="5633"/>
                    <a:pt x="1145" y="5684"/>
                    <a:pt x="1136" y="5746"/>
                  </a:cubicBezTo>
                  <a:cubicBezTo>
                    <a:pt x="1127" y="5808"/>
                    <a:pt x="1144" y="5858"/>
                    <a:pt x="1173" y="5857"/>
                  </a:cubicBezTo>
                  <a:cubicBezTo>
                    <a:pt x="1202" y="5857"/>
                    <a:pt x="1232" y="5806"/>
                    <a:pt x="1240" y="5744"/>
                  </a:cubicBezTo>
                  <a:cubicBezTo>
                    <a:pt x="1249" y="5682"/>
                    <a:pt x="1233" y="5632"/>
                    <a:pt x="1204" y="5632"/>
                  </a:cubicBezTo>
                  <a:close/>
                  <a:moveTo>
                    <a:pt x="1360" y="5632"/>
                  </a:moveTo>
                  <a:cubicBezTo>
                    <a:pt x="1331" y="5633"/>
                    <a:pt x="1301" y="5684"/>
                    <a:pt x="1292" y="5746"/>
                  </a:cubicBezTo>
                  <a:cubicBezTo>
                    <a:pt x="1284" y="5808"/>
                    <a:pt x="1300" y="5858"/>
                    <a:pt x="1329" y="5857"/>
                  </a:cubicBezTo>
                  <a:cubicBezTo>
                    <a:pt x="1358" y="5857"/>
                    <a:pt x="1388" y="5806"/>
                    <a:pt x="1397" y="5744"/>
                  </a:cubicBezTo>
                  <a:cubicBezTo>
                    <a:pt x="1405" y="5682"/>
                    <a:pt x="1389" y="5632"/>
                    <a:pt x="1360" y="5632"/>
                  </a:cubicBezTo>
                  <a:close/>
                  <a:moveTo>
                    <a:pt x="1496" y="5632"/>
                  </a:moveTo>
                  <a:cubicBezTo>
                    <a:pt x="1468" y="5633"/>
                    <a:pt x="1438" y="5684"/>
                    <a:pt x="1429" y="5746"/>
                  </a:cubicBezTo>
                  <a:cubicBezTo>
                    <a:pt x="1421" y="5808"/>
                    <a:pt x="1437" y="5858"/>
                    <a:pt x="1466" y="5857"/>
                  </a:cubicBezTo>
                  <a:cubicBezTo>
                    <a:pt x="1495" y="5857"/>
                    <a:pt x="1525" y="5806"/>
                    <a:pt x="1534" y="5744"/>
                  </a:cubicBezTo>
                  <a:cubicBezTo>
                    <a:pt x="1542" y="5682"/>
                    <a:pt x="1525" y="5632"/>
                    <a:pt x="1496" y="5632"/>
                  </a:cubicBezTo>
                  <a:close/>
                  <a:moveTo>
                    <a:pt x="1653" y="5632"/>
                  </a:moveTo>
                  <a:cubicBezTo>
                    <a:pt x="1624" y="5633"/>
                    <a:pt x="1593" y="5684"/>
                    <a:pt x="1585" y="5746"/>
                  </a:cubicBezTo>
                  <a:cubicBezTo>
                    <a:pt x="1577" y="5808"/>
                    <a:pt x="1594" y="5858"/>
                    <a:pt x="1623" y="5857"/>
                  </a:cubicBezTo>
                  <a:cubicBezTo>
                    <a:pt x="1652" y="5857"/>
                    <a:pt x="1682" y="5806"/>
                    <a:pt x="1690" y="5744"/>
                  </a:cubicBezTo>
                  <a:cubicBezTo>
                    <a:pt x="1698" y="5682"/>
                    <a:pt x="1682" y="5632"/>
                    <a:pt x="1653" y="5632"/>
                  </a:cubicBezTo>
                  <a:close/>
                  <a:moveTo>
                    <a:pt x="1809" y="5632"/>
                  </a:moveTo>
                  <a:cubicBezTo>
                    <a:pt x="1780" y="5633"/>
                    <a:pt x="1750" y="5684"/>
                    <a:pt x="1741" y="5746"/>
                  </a:cubicBezTo>
                  <a:cubicBezTo>
                    <a:pt x="1733" y="5808"/>
                    <a:pt x="1750" y="5858"/>
                    <a:pt x="1779" y="5857"/>
                  </a:cubicBezTo>
                  <a:cubicBezTo>
                    <a:pt x="1808" y="5857"/>
                    <a:pt x="1839" y="5806"/>
                    <a:pt x="1847" y="5744"/>
                  </a:cubicBezTo>
                  <a:cubicBezTo>
                    <a:pt x="1855" y="5682"/>
                    <a:pt x="1838" y="5632"/>
                    <a:pt x="1809" y="5632"/>
                  </a:cubicBezTo>
                  <a:close/>
                  <a:moveTo>
                    <a:pt x="1945" y="5632"/>
                  </a:moveTo>
                  <a:cubicBezTo>
                    <a:pt x="1916" y="5633"/>
                    <a:pt x="1886" y="5684"/>
                    <a:pt x="1878" y="5746"/>
                  </a:cubicBezTo>
                  <a:cubicBezTo>
                    <a:pt x="1870" y="5808"/>
                    <a:pt x="1887" y="5858"/>
                    <a:pt x="1916" y="5857"/>
                  </a:cubicBezTo>
                  <a:cubicBezTo>
                    <a:pt x="1945" y="5857"/>
                    <a:pt x="1976" y="5806"/>
                    <a:pt x="1983" y="5744"/>
                  </a:cubicBezTo>
                  <a:cubicBezTo>
                    <a:pt x="1991" y="5682"/>
                    <a:pt x="1974" y="5632"/>
                    <a:pt x="1945" y="5632"/>
                  </a:cubicBezTo>
                  <a:close/>
                  <a:moveTo>
                    <a:pt x="15565" y="5683"/>
                  </a:moveTo>
                  <a:cubicBezTo>
                    <a:pt x="15536" y="5683"/>
                    <a:pt x="15517" y="5735"/>
                    <a:pt x="15524" y="5798"/>
                  </a:cubicBezTo>
                  <a:cubicBezTo>
                    <a:pt x="15530" y="5861"/>
                    <a:pt x="15559" y="5911"/>
                    <a:pt x="15588" y="5911"/>
                  </a:cubicBezTo>
                  <a:cubicBezTo>
                    <a:pt x="15617" y="5910"/>
                    <a:pt x="15635" y="5859"/>
                    <a:pt x="15629" y="5796"/>
                  </a:cubicBezTo>
                  <a:cubicBezTo>
                    <a:pt x="15622" y="5733"/>
                    <a:pt x="15594" y="5682"/>
                    <a:pt x="15565" y="5683"/>
                  </a:cubicBezTo>
                  <a:close/>
                  <a:moveTo>
                    <a:pt x="15721" y="5683"/>
                  </a:moveTo>
                  <a:cubicBezTo>
                    <a:pt x="15692" y="5683"/>
                    <a:pt x="15674" y="5735"/>
                    <a:pt x="15680" y="5798"/>
                  </a:cubicBezTo>
                  <a:cubicBezTo>
                    <a:pt x="15687" y="5861"/>
                    <a:pt x="15715" y="5911"/>
                    <a:pt x="15744" y="5911"/>
                  </a:cubicBezTo>
                  <a:cubicBezTo>
                    <a:pt x="15773" y="5910"/>
                    <a:pt x="15792" y="5859"/>
                    <a:pt x="15785" y="5796"/>
                  </a:cubicBezTo>
                  <a:cubicBezTo>
                    <a:pt x="15779" y="5733"/>
                    <a:pt x="15750" y="5682"/>
                    <a:pt x="15721" y="5683"/>
                  </a:cubicBezTo>
                  <a:close/>
                  <a:moveTo>
                    <a:pt x="15877" y="5683"/>
                  </a:moveTo>
                  <a:cubicBezTo>
                    <a:pt x="15848" y="5683"/>
                    <a:pt x="15830" y="5735"/>
                    <a:pt x="15837" y="5798"/>
                  </a:cubicBezTo>
                  <a:cubicBezTo>
                    <a:pt x="15843" y="5861"/>
                    <a:pt x="15872" y="5911"/>
                    <a:pt x="15901" y="5911"/>
                  </a:cubicBezTo>
                  <a:cubicBezTo>
                    <a:pt x="15930" y="5910"/>
                    <a:pt x="15949" y="5859"/>
                    <a:pt x="15942" y="5796"/>
                  </a:cubicBezTo>
                  <a:cubicBezTo>
                    <a:pt x="15936" y="5733"/>
                    <a:pt x="15907" y="5682"/>
                    <a:pt x="15877" y="5683"/>
                  </a:cubicBezTo>
                  <a:close/>
                  <a:moveTo>
                    <a:pt x="16014" y="5683"/>
                  </a:moveTo>
                  <a:cubicBezTo>
                    <a:pt x="15985" y="5683"/>
                    <a:pt x="15967" y="5735"/>
                    <a:pt x="15973" y="5798"/>
                  </a:cubicBezTo>
                  <a:cubicBezTo>
                    <a:pt x="15980" y="5861"/>
                    <a:pt x="16010" y="5911"/>
                    <a:pt x="16039" y="5911"/>
                  </a:cubicBezTo>
                  <a:cubicBezTo>
                    <a:pt x="16068" y="5910"/>
                    <a:pt x="16086" y="5859"/>
                    <a:pt x="16079" y="5796"/>
                  </a:cubicBezTo>
                  <a:cubicBezTo>
                    <a:pt x="16072" y="5733"/>
                    <a:pt x="16043" y="5682"/>
                    <a:pt x="16014" y="5683"/>
                  </a:cubicBezTo>
                  <a:close/>
                  <a:moveTo>
                    <a:pt x="16170" y="5683"/>
                  </a:moveTo>
                  <a:cubicBezTo>
                    <a:pt x="16141" y="5683"/>
                    <a:pt x="16123" y="5735"/>
                    <a:pt x="16130" y="5798"/>
                  </a:cubicBezTo>
                  <a:cubicBezTo>
                    <a:pt x="16137" y="5861"/>
                    <a:pt x="16166" y="5911"/>
                    <a:pt x="16195" y="5911"/>
                  </a:cubicBezTo>
                  <a:cubicBezTo>
                    <a:pt x="16224" y="5910"/>
                    <a:pt x="16242" y="5859"/>
                    <a:pt x="16235" y="5796"/>
                  </a:cubicBezTo>
                  <a:cubicBezTo>
                    <a:pt x="16228" y="5733"/>
                    <a:pt x="16199" y="5682"/>
                    <a:pt x="16170" y="5683"/>
                  </a:cubicBezTo>
                  <a:close/>
                  <a:moveTo>
                    <a:pt x="16327" y="5683"/>
                  </a:moveTo>
                  <a:cubicBezTo>
                    <a:pt x="16297" y="5683"/>
                    <a:pt x="16280" y="5735"/>
                    <a:pt x="16287" y="5798"/>
                  </a:cubicBezTo>
                  <a:cubicBezTo>
                    <a:pt x="16294" y="5861"/>
                    <a:pt x="16323" y="5911"/>
                    <a:pt x="16352" y="5911"/>
                  </a:cubicBezTo>
                  <a:cubicBezTo>
                    <a:pt x="16381" y="5910"/>
                    <a:pt x="16399" y="5859"/>
                    <a:pt x="16392" y="5796"/>
                  </a:cubicBezTo>
                  <a:cubicBezTo>
                    <a:pt x="16385" y="5733"/>
                    <a:pt x="16355" y="5682"/>
                    <a:pt x="16327" y="5683"/>
                  </a:cubicBezTo>
                  <a:close/>
                  <a:moveTo>
                    <a:pt x="16463" y="5683"/>
                  </a:moveTo>
                  <a:cubicBezTo>
                    <a:pt x="16434" y="5683"/>
                    <a:pt x="16416" y="5735"/>
                    <a:pt x="16424" y="5798"/>
                  </a:cubicBezTo>
                  <a:cubicBezTo>
                    <a:pt x="16431" y="5861"/>
                    <a:pt x="16460" y="5911"/>
                    <a:pt x="16489" y="5911"/>
                  </a:cubicBezTo>
                  <a:cubicBezTo>
                    <a:pt x="16518" y="5910"/>
                    <a:pt x="16536" y="5859"/>
                    <a:pt x="16529" y="5796"/>
                  </a:cubicBezTo>
                  <a:cubicBezTo>
                    <a:pt x="16521" y="5733"/>
                    <a:pt x="16492" y="5682"/>
                    <a:pt x="16463" y="5683"/>
                  </a:cubicBezTo>
                  <a:close/>
                  <a:moveTo>
                    <a:pt x="16619" y="5683"/>
                  </a:moveTo>
                  <a:cubicBezTo>
                    <a:pt x="16590" y="5683"/>
                    <a:pt x="16573" y="5735"/>
                    <a:pt x="16580" y="5798"/>
                  </a:cubicBezTo>
                  <a:cubicBezTo>
                    <a:pt x="16587" y="5861"/>
                    <a:pt x="16617" y="5911"/>
                    <a:pt x="16646" y="5911"/>
                  </a:cubicBezTo>
                  <a:cubicBezTo>
                    <a:pt x="16675" y="5910"/>
                    <a:pt x="16693" y="5859"/>
                    <a:pt x="16685" y="5796"/>
                  </a:cubicBezTo>
                  <a:cubicBezTo>
                    <a:pt x="16678" y="5733"/>
                    <a:pt x="16648" y="5682"/>
                    <a:pt x="16619" y="5683"/>
                  </a:cubicBezTo>
                  <a:close/>
                  <a:moveTo>
                    <a:pt x="16776" y="5683"/>
                  </a:moveTo>
                  <a:cubicBezTo>
                    <a:pt x="16747" y="5683"/>
                    <a:pt x="16729" y="5735"/>
                    <a:pt x="16736" y="5798"/>
                  </a:cubicBezTo>
                  <a:cubicBezTo>
                    <a:pt x="16744" y="5861"/>
                    <a:pt x="16774" y="5911"/>
                    <a:pt x="16803" y="5911"/>
                  </a:cubicBezTo>
                  <a:cubicBezTo>
                    <a:pt x="16832" y="5910"/>
                    <a:pt x="16849" y="5859"/>
                    <a:pt x="16842" y="5796"/>
                  </a:cubicBezTo>
                  <a:cubicBezTo>
                    <a:pt x="16834" y="5733"/>
                    <a:pt x="16805" y="5682"/>
                    <a:pt x="16776" y="5683"/>
                  </a:cubicBezTo>
                  <a:close/>
                  <a:moveTo>
                    <a:pt x="12696" y="5733"/>
                  </a:moveTo>
                  <a:cubicBezTo>
                    <a:pt x="12667" y="5734"/>
                    <a:pt x="12646" y="5785"/>
                    <a:pt x="12649" y="5848"/>
                  </a:cubicBezTo>
                  <a:cubicBezTo>
                    <a:pt x="12652" y="5910"/>
                    <a:pt x="12679" y="5961"/>
                    <a:pt x="12708" y="5961"/>
                  </a:cubicBezTo>
                  <a:cubicBezTo>
                    <a:pt x="12737" y="5961"/>
                    <a:pt x="12758" y="5909"/>
                    <a:pt x="12754" y="5846"/>
                  </a:cubicBezTo>
                  <a:cubicBezTo>
                    <a:pt x="12751" y="5783"/>
                    <a:pt x="12725" y="5733"/>
                    <a:pt x="12696" y="5733"/>
                  </a:cubicBezTo>
                  <a:close/>
                  <a:moveTo>
                    <a:pt x="12851" y="5733"/>
                  </a:moveTo>
                  <a:cubicBezTo>
                    <a:pt x="12822" y="5734"/>
                    <a:pt x="12802" y="5785"/>
                    <a:pt x="12806" y="5848"/>
                  </a:cubicBezTo>
                  <a:cubicBezTo>
                    <a:pt x="12809" y="5910"/>
                    <a:pt x="12835" y="5961"/>
                    <a:pt x="12864" y="5961"/>
                  </a:cubicBezTo>
                  <a:cubicBezTo>
                    <a:pt x="12893" y="5960"/>
                    <a:pt x="12914" y="5909"/>
                    <a:pt x="12911" y="5846"/>
                  </a:cubicBezTo>
                  <a:cubicBezTo>
                    <a:pt x="12907" y="5783"/>
                    <a:pt x="12880" y="5733"/>
                    <a:pt x="12851" y="5733"/>
                  </a:cubicBezTo>
                  <a:close/>
                  <a:moveTo>
                    <a:pt x="13008" y="5733"/>
                  </a:moveTo>
                  <a:cubicBezTo>
                    <a:pt x="12979" y="5734"/>
                    <a:pt x="12958" y="5785"/>
                    <a:pt x="12962" y="5848"/>
                  </a:cubicBezTo>
                  <a:cubicBezTo>
                    <a:pt x="12966" y="5910"/>
                    <a:pt x="12992" y="5961"/>
                    <a:pt x="13021" y="5961"/>
                  </a:cubicBezTo>
                  <a:cubicBezTo>
                    <a:pt x="13050" y="5961"/>
                    <a:pt x="13071" y="5909"/>
                    <a:pt x="13067" y="5846"/>
                  </a:cubicBezTo>
                  <a:cubicBezTo>
                    <a:pt x="13063" y="5783"/>
                    <a:pt x="13037" y="5733"/>
                    <a:pt x="13008" y="5733"/>
                  </a:cubicBezTo>
                  <a:close/>
                  <a:moveTo>
                    <a:pt x="13164" y="5733"/>
                  </a:moveTo>
                  <a:cubicBezTo>
                    <a:pt x="13135" y="5734"/>
                    <a:pt x="13115" y="5785"/>
                    <a:pt x="13118" y="5848"/>
                  </a:cubicBezTo>
                  <a:cubicBezTo>
                    <a:pt x="13122" y="5910"/>
                    <a:pt x="13149" y="5961"/>
                    <a:pt x="13178" y="5961"/>
                  </a:cubicBezTo>
                  <a:cubicBezTo>
                    <a:pt x="13207" y="5961"/>
                    <a:pt x="13227" y="5909"/>
                    <a:pt x="13224" y="5846"/>
                  </a:cubicBezTo>
                  <a:cubicBezTo>
                    <a:pt x="13220" y="5783"/>
                    <a:pt x="13193" y="5733"/>
                    <a:pt x="13164" y="5733"/>
                  </a:cubicBezTo>
                  <a:close/>
                  <a:moveTo>
                    <a:pt x="13301" y="5733"/>
                  </a:moveTo>
                  <a:cubicBezTo>
                    <a:pt x="13272" y="5734"/>
                    <a:pt x="13251" y="5785"/>
                    <a:pt x="13255" y="5848"/>
                  </a:cubicBezTo>
                  <a:cubicBezTo>
                    <a:pt x="13259" y="5910"/>
                    <a:pt x="13286" y="5961"/>
                    <a:pt x="13315" y="5961"/>
                  </a:cubicBezTo>
                  <a:cubicBezTo>
                    <a:pt x="13344" y="5961"/>
                    <a:pt x="13364" y="5909"/>
                    <a:pt x="13360" y="5846"/>
                  </a:cubicBezTo>
                  <a:cubicBezTo>
                    <a:pt x="13356" y="5783"/>
                    <a:pt x="13330" y="5733"/>
                    <a:pt x="13301" y="5733"/>
                  </a:cubicBezTo>
                  <a:close/>
                  <a:moveTo>
                    <a:pt x="13457" y="5733"/>
                  </a:moveTo>
                  <a:cubicBezTo>
                    <a:pt x="13428" y="5734"/>
                    <a:pt x="13408" y="5785"/>
                    <a:pt x="13412" y="5848"/>
                  </a:cubicBezTo>
                  <a:cubicBezTo>
                    <a:pt x="13416" y="5910"/>
                    <a:pt x="13442" y="5962"/>
                    <a:pt x="13472" y="5961"/>
                  </a:cubicBezTo>
                  <a:cubicBezTo>
                    <a:pt x="13501" y="5961"/>
                    <a:pt x="13521" y="5909"/>
                    <a:pt x="13517" y="5846"/>
                  </a:cubicBezTo>
                  <a:cubicBezTo>
                    <a:pt x="13513" y="5783"/>
                    <a:pt x="13486" y="5733"/>
                    <a:pt x="13457" y="5733"/>
                  </a:cubicBezTo>
                  <a:close/>
                  <a:moveTo>
                    <a:pt x="13613" y="5733"/>
                  </a:moveTo>
                  <a:cubicBezTo>
                    <a:pt x="13584" y="5734"/>
                    <a:pt x="13564" y="5785"/>
                    <a:pt x="13568" y="5848"/>
                  </a:cubicBezTo>
                  <a:cubicBezTo>
                    <a:pt x="13572" y="5910"/>
                    <a:pt x="13599" y="5961"/>
                    <a:pt x="13629" y="5961"/>
                  </a:cubicBezTo>
                  <a:cubicBezTo>
                    <a:pt x="13658" y="5960"/>
                    <a:pt x="13678" y="5909"/>
                    <a:pt x="13673" y="5846"/>
                  </a:cubicBezTo>
                  <a:cubicBezTo>
                    <a:pt x="13669" y="5783"/>
                    <a:pt x="13642" y="5733"/>
                    <a:pt x="13613" y="5733"/>
                  </a:cubicBezTo>
                  <a:close/>
                  <a:moveTo>
                    <a:pt x="13769" y="5733"/>
                  </a:moveTo>
                  <a:cubicBezTo>
                    <a:pt x="13740" y="5734"/>
                    <a:pt x="13720" y="5785"/>
                    <a:pt x="13725" y="5848"/>
                  </a:cubicBezTo>
                  <a:cubicBezTo>
                    <a:pt x="13729" y="5910"/>
                    <a:pt x="13756" y="5961"/>
                    <a:pt x="13785" y="5961"/>
                  </a:cubicBezTo>
                  <a:cubicBezTo>
                    <a:pt x="13814" y="5961"/>
                    <a:pt x="13834" y="5909"/>
                    <a:pt x="13830" y="5846"/>
                  </a:cubicBezTo>
                  <a:cubicBezTo>
                    <a:pt x="13825" y="5783"/>
                    <a:pt x="13798" y="5733"/>
                    <a:pt x="13769" y="5733"/>
                  </a:cubicBezTo>
                  <a:close/>
                  <a:moveTo>
                    <a:pt x="13906" y="5733"/>
                  </a:moveTo>
                  <a:cubicBezTo>
                    <a:pt x="13877" y="5734"/>
                    <a:pt x="13857" y="5785"/>
                    <a:pt x="13861" y="5848"/>
                  </a:cubicBezTo>
                  <a:cubicBezTo>
                    <a:pt x="13866" y="5910"/>
                    <a:pt x="13893" y="5961"/>
                    <a:pt x="13922" y="5961"/>
                  </a:cubicBezTo>
                  <a:cubicBezTo>
                    <a:pt x="13952" y="5961"/>
                    <a:pt x="13971" y="5909"/>
                    <a:pt x="13966" y="5846"/>
                  </a:cubicBezTo>
                  <a:cubicBezTo>
                    <a:pt x="13962" y="5783"/>
                    <a:pt x="13935" y="5733"/>
                    <a:pt x="13906" y="5733"/>
                  </a:cubicBezTo>
                  <a:close/>
                  <a:moveTo>
                    <a:pt x="14062" y="5733"/>
                  </a:moveTo>
                  <a:cubicBezTo>
                    <a:pt x="14033" y="5734"/>
                    <a:pt x="14013" y="5785"/>
                    <a:pt x="14018" y="5848"/>
                  </a:cubicBezTo>
                  <a:cubicBezTo>
                    <a:pt x="14022" y="5910"/>
                    <a:pt x="14050" y="5961"/>
                    <a:pt x="14079" y="5961"/>
                  </a:cubicBezTo>
                  <a:cubicBezTo>
                    <a:pt x="14108" y="5960"/>
                    <a:pt x="14128" y="5909"/>
                    <a:pt x="14123" y="5846"/>
                  </a:cubicBezTo>
                  <a:cubicBezTo>
                    <a:pt x="14119" y="5783"/>
                    <a:pt x="14091" y="5733"/>
                    <a:pt x="14062" y="5733"/>
                  </a:cubicBezTo>
                  <a:close/>
                  <a:moveTo>
                    <a:pt x="14218" y="5733"/>
                  </a:moveTo>
                  <a:cubicBezTo>
                    <a:pt x="14189" y="5734"/>
                    <a:pt x="14169" y="5785"/>
                    <a:pt x="14174" y="5848"/>
                  </a:cubicBezTo>
                  <a:cubicBezTo>
                    <a:pt x="14179" y="5910"/>
                    <a:pt x="14207" y="5961"/>
                    <a:pt x="14236" y="5961"/>
                  </a:cubicBezTo>
                  <a:cubicBezTo>
                    <a:pt x="14265" y="5960"/>
                    <a:pt x="14285" y="5909"/>
                    <a:pt x="14280" y="5846"/>
                  </a:cubicBezTo>
                  <a:cubicBezTo>
                    <a:pt x="14275" y="5783"/>
                    <a:pt x="14247" y="5733"/>
                    <a:pt x="14218" y="5733"/>
                  </a:cubicBezTo>
                  <a:close/>
                  <a:moveTo>
                    <a:pt x="14354" y="5733"/>
                  </a:moveTo>
                  <a:cubicBezTo>
                    <a:pt x="14325" y="5734"/>
                    <a:pt x="14306" y="5785"/>
                    <a:pt x="14311" y="5848"/>
                  </a:cubicBezTo>
                  <a:cubicBezTo>
                    <a:pt x="14316" y="5911"/>
                    <a:pt x="14344" y="5961"/>
                    <a:pt x="14373" y="5961"/>
                  </a:cubicBezTo>
                  <a:cubicBezTo>
                    <a:pt x="14402" y="5960"/>
                    <a:pt x="14422" y="5909"/>
                    <a:pt x="14417" y="5846"/>
                  </a:cubicBezTo>
                  <a:cubicBezTo>
                    <a:pt x="14412" y="5783"/>
                    <a:pt x="14383" y="5733"/>
                    <a:pt x="14354" y="5733"/>
                  </a:cubicBezTo>
                  <a:close/>
                  <a:moveTo>
                    <a:pt x="14511" y="5733"/>
                  </a:moveTo>
                  <a:cubicBezTo>
                    <a:pt x="14482" y="5734"/>
                    <a:pt x="14462" y="5785"/>
                    <a:pt x="14467" y="5848"/>
                  </a:cubicBezTo>
                  <a:cubicBezTo>
                    <a:pt x="14473" y="5910"/>
                    <a:pt x="14501" y="5961"/>
                    <a:pt x="14530" y="5961"/>
                  </a:cubicBezTo>
                  <a:cubicBezTo>
                    <a:pt x="14559" y="5961"/>
                    <a:pt x="14578" y="5909"/>
                    <a:pt x="14573" y="5846"/>
                  </a:cubicBezTo>
                  <a:cubicBezTo>
                    <a:pt x="14568" y="5783"/>
                    <a:pt x="14540" y="5733"/>
                    <a:pt x="14511" y="5733"/>
                  </a:cubicBezTo>
                  <a:close/>
                  <a:moveTo>
                    <a:pt x="14667" y="5733"/>
                  </a:moveTo>
                  <a:cubicBezTo>
                    <a:pt x="14638" y="5733"/>
                    <a:pt x="14618" y="5785"/>
                    <a:pt x="14624" y="5848"/>
                  </a:cubicBezTo>
                  <a:cubicBezTo>
                    <a:pt x="14629" y="5911"/>
                    <a:pt x="14658" y="5961"/>
                    <a:pt x="14687" y="5961"/>
                  </a:cubicBezTo>
                  <a:cubicBezTo>
                    <a:pt x="14716" y="5961"/>
                    <a:pt x="14735" y="5909"/>
                    <a:pt x="14730" y="5846"/>
                  </a:cubicBezTo>
                  <a:cubicBezTo>
                    <a:pt x="14724" y="5783"/>
                    <a:pt x="14696" y="5733"/>
                    <a:pt x="14667" y="5733"/>
                  </a:cubicBezTo>
                  <a:close/>
                  <a:moveTo>
                    <a:pt x="14803" y="5733"/>
                  </a:moveTo>
                  <a:cubicBezTo>
                    <a:pt x="14774" y="5734"/>
                    <a:pt x="14756" y="5785"/>
                    <a:pt x="14761" y="5848"/>
                  </a:cubicBezTo>
                  <a:cubicBezTo>
                    <a:pt x="14767" y="5910"/>
                    <a:pt x="14794" y="5961"/>
                    <a:pt x="14824" y="5961"/>
                  </a:cubicBezTo>
                  <a:cubicBezTo>
                    <a:pt x="14853" y="5960"/>
                    <a:pt x="14872" y="5909"/>
                    <a:pt x="14866" y="5846"/>
                  </a:cubicBezTo>
                  <a:cubicBezTo>
                    <a:pt x="14861" y="5783"/>
                    <a:pt x="14833" y="5733"/>
                    <a:pt x="14803" y="5733"/>
                  </a:cubicBezTo>
                  <a:close/>
                  <a:moveTo>
                    <a:pt x="14960" y="5733"/>
                  </a:moveTo>
                  <a:cubicBezTo>
                    <a:pt x="14931" y="5734"/>
                    <a:pt x="14912" y="5785"/>
                    <a:pt x="14918" y="5848"/>
                  </a:cubicBezTo>
                  <a:cubicBezTo>
                    <a:pt x="14923" y="5911"/>
                    <a:pt x="14951" y="5961"/>
                    <a:pt x="14981" y="5961"/>
                  </a:cubicBezTo>
                  <a:cubicBezTo>
                    <a:pt x="15010" y="5961"/>
                    <a:pt x="15029" y="5909"/>
                    <a:pt x="15023" y="5846"/>
                  </a:cubicBezTo>
                  <a:cubicBezTo>
                    <a:pt x="15017" y="5783"/>
                    <a:pt x="14989" y="5733"/>
                    <a:pt x="14960" y="5733"/>
                  </a:cubicBezTo>
                  <a:close/>
                  <a:moveTo>
                    <a:pt x="15116" y="5733"/>
                  </a:moveTo>
                  <a:cubicBezTo>
                    <a:pt x="15087" y="5734"/>
                    <a:pt x="15068" y="5785"/>
                    <a:pt x="15074" y="5848"/>
                  </a:cubicBezTo>
                  <a:cubicBezTo>
                    <a:pt x="15080" y="5911"/>
                    <a:pt x="15108" y="5961"/>
                    <a:pt x="15137" y="5961"/>
                  </a:cubicBezTo>
                  <a:cubicBezTo>
                    <a:pt x="15166" y="5960"/>
                    <a:pt x="15185" y="5909"/>
                    <a:pt x="15179" y="5846"/>
                  </a:cubicBezTo>
                  <a:cubicBezTo>
                    <a:pt x="15173" y="5784"/>
                    <a:pt x="15145" y="5733"/>
                    <a:pt x="15116" y="5733"/>
                  </a:cubicBezTo>
                  <a:close/>
                  <a:moveTo>
                    <a:pt x="15272" y="5733"/>
                  </a:moveTo>
                  <a:cubicBezTo>
                    <a:pt x="15243" y="5734"/>
                    <a:pt x="15225" y="5785"/>
                    <a:pt x="15230" y="5848"/>
                  </a:cubicBezTo>
                  <a:cubicBezTo>
                    <a:pt x="15236" y="5911"/>
                    <a:pt x="15265" y="5961"/>
                    <a:pt x="15294" y="5961"/>
                  </a:cubicBezTo>
                  <a:cubicBezTo>
                    <a:pt x="15323" y="5960"/>
                    <a:pt x="15342" y="5909"/>
                    <a:pt x="15336" y="5846"/>
                  </a:cubicBezTo>
                  <a:cubicBezTo>
                    <a:pt x="15330" y="5784"/>
                    <a:pt x="15301" y="5733"/>
                    <a:pt x="15272" y="5733"/>
                  </a:cubicBezTo>
                  <a:close/>
                  <a:moveTo>
                    <a:pt x="15409" y="5733"/>
                  </a:moveTo>
                  <a:cubicBezTo>
                    <a:pt x="15380" y="5734"/>
                    <a:pt x="15361" y="5785"/>
                    <a:pt x="15367" y="5848"/>
                  </a:cubicBezTo>
                  <a:cubicBezTo>
                    <a:pt x="15373" y="5911"/>
                    <a:pt x="15402" y="5961"/>
                    <a:pt x="15431" y="5961"/>
                  </a:cubicBezTo>
                  <a:cubicBezTo>
                    <a:pt x="15460" y="5960"/>
                    <a:pt x="15479" y="5909"/>
                    <a:pt x="15472" y="5846"/>
                  </a:cubicBezTo>
                  <a:cubicBezTo>
                    <a:pt x="15466" y="5784"/>
                    <a:pt x="15438" y="5732"/>
                    <a:pt x="15409" y="5733"/>
                  </a:cubicBezTo>
                  <a:close/>
                  <a:moveTo>
                    <a:pt x="8500" y="5783"/>
                  </a:moveTo>
                  <a:cubicBezTo>
                    <a:pt x="8471" y="5784"/>
                    <a:pt x="8446" y="5834"/>
                    <a:pt x="8445" y="5897"/>
                  </a:cubicBezTo>
                  <a:cubicBezTo>
                    <a:pt x="8444" y="5959"/>
                    <a:pt x="8467" y="6010"/>
                    <a:pt x="8496" y="6010"/>
                  </a:cubicBezTo>
                  <a:cubicBezTo>
                    <a:pt x="8525" y="6009"/>
                    <a:pt x="8549" y="5957"/>
                    <a:pt x="8550" y="5895"/>
                  </a:cubicBezTo>
                  <a:cubicBezTo>
                    <a:pt x="8551" y="5832"/>
                    <a:pt x="8529" y="5783"/>
                    <a:pt x="8500" y="5783"/>
                  </a:cubicBezTo>
                  <a:close/>
                  <a:moveTo>
                    <a:pt x="8656" y="5783"/>
                  </a:moveTo>
                  <a:cubicBezTo>
                    <a:pt x="8627" y="5784"/>
                    <a:pt x="8603" y="5834"/>
                    <a:pt x="8602" y="5897"/>
                  </a:cubicBezTo>
                  <a:cubicBezTo>
                    <a:pt x="8601" y="5959"/>
                    <a:pt x="8624" y="6010"/>
                    <a:pt x="8653" y="6010"/>
                  </a:cubicBezTo>
                  <a:cubicBezTo>
                    <a:pt x="8682" y="6009"/>
                    <a:pt x="8706" y="5957"/>
                    <a:pt x="8707" y="5895"/>
                  </a:cubicBezTo>
                  <a:cubicBezTo>
                    <a:pt x="8708" y="5832"/>
                    <a:pt x="8685" y="5783"/>
                    <a:pt x="8656" y="5783"/>
                  </a:cubicBezTo>
                  <a:close/>
                  <a:moveTo>
                    <a:pt x="9866" y="5783"/>
                  </a:moveTo>
                  <a:cubicBezTo>
                    <a:pt x="9837" y="5784"/>
                    <a:pt x="9814" y="5836"/>
                    <a:pt x="9814" y="5898"/>
                  </a:cubicBezTo>
                  <a:cubicBezTo>
                    <a:pt x="9814" y="5961"/>
                    <a:pt x="9838" y="6010"/>
                    <a:pt x="9867" y="6010"/>
                  </a:cubicBezTo>
                  <a:cubicBezTo>
                    <a:pt x="9896" y="6009"/>
                    <a:pt x="9919" y="5957"/>
                    <a:pt x="9919" y="5895"/>
                  </a:cubicBezTo>
                  <a:cubicBezTo>
                    <a:pt x="9919" y="5833"/>
                    <a:pt x="9895" y="5783"/>
                    <a:pt x="9866" y="5783"/>
                  </a:cubicBezTo>
                  <a:close/>
                  <a:moveTo>
                    <a:pt x="10022" y="5783"/>
                  </a:moveTo>
                  <a:cubicBezTo>
                    <a:pt x="9993" y="5784"/>
                    <a:pt x="9970" y="5836"/>
                    <a:pt x="9970" y="5898"/>
                  </a:cubicBezTo>
                  <a:cubicBezTo>
                    <a:pt x="9971" y="5961"/>
                    <a:pt x="9995" y="6010"/>
                    <a:pt x="10024" y="6010"/>
                  </a:cubicBezTo>
                  <a:cubicBezTo>
                    <a:pt x="10053" y="6009"/>
                    <a:pt x="10076" y="5957"/>
                    <a:pt x="10075" y="5895"/>
                  </a:cubicBezTo>
                  <a:cubicBezTo>
                    <a:pt x="10075" y="5832"/>
                    <a:pt x="10051" y="5783"/>
                    <a:pt x="10022" y="5783"/>
                  </a:cubicBezTo>
                  <a:close/>
                  <a:moveTo>
                    <a:pt x="10158" y="5783"/>
                  </a:moveTo>
                  <a:cubicBezTo>
                    <a:pt x="10129" y="5784"/>
                    <a:pt x="10107" y="5836"/>
                    <a:pt x="10107" y="5898"/>
                  </a:cubicBezTo>
                  <a:cubicBezTo>
                    <a:pt x="10108" y="5961"/>
                    <a:pt x="10132" y="6010"/>
                    <a:pt x="10161" y="6010"/>
                  </a:cubicBezTo>
                  <a:cubicBezTo>
                    <a:pt x="10190" y="6009"/>
                    <a:pt x="10213" y="5957"/>
                    <a:pt x="10212" y="5895"/>
                  </a:cubicBezTo>
                  <a:cubicBezTo>
                    <a:pt x="10211" y="5832"/>
                    <a:pt x="10187" y="5783"/>
                    <a:pt x="10158" y="5783"/>
                  </a:cubicBezTo>
                  <a:close/>
                  <a:moveTo>
                    <a:pt x="10315" y="5783"/>
                  </a:moveTo>
                  <a:cubicBezTo>
                    <a:pt x="10286" y="5784"/>
                    <a:pt x="10263" y="5836"/>
                    <a:pt x="10264" y="5898"/>
                  </a:cubicBezTo>
                  <a:cubicBezTo>
                    <a:pt x="10264" y="5961"/>
                    <a:pt x="10289" y="6010"/>
                    <a:pt x="10318" y="6010"/>
                  </a:cubicBezTo>
                  <a:cubicBezTo>
                    <a:pt x="10347" y="6009"/>
                    <a:pt x="10370" y="5957"/>
                    <a:pt x="10369" y="5895"/>
                  </a:cubicBezTo>
                  <a:cubicBezTo>
                    <a:pt x="10368" y="5832"/>
                    <a:pt x="10344" y="5783"/>
                    <a:pt x="10315" y="5783"/>
                  </a:cubicBezTo>
                  <a:close/>
                  <a:moveTo>
                    <a:pt x="10607" y="5783"/>
                  </a:moveTo>
                  <a:cubicBezTo>
                    <a:pt x="10579" y="5784"/>
                    <a:pt x="10556" y="5836"/>
                    <a:pt x="10557" y="5898"/>
                  </a:cubicBezTo>
                  <a:cubicBezTo>
                    <a:pt x="10558" y="5961"/>
                    <a:pt x="10583" y="6010"/>
                    <a:pt x="10612" y="6010"/>
                  </a:cubicBezTo>
                  <a:cubicBezTo>
                    <a:pt x="10641" y="6009"/>
                    <a:pt x="10663" y="5957"/>
                    <a:pt x="10662" y="5895"/>
                  </a:cubicBezTo>
                  <a:cubicBezTo>
                    <a:pt x="10661" y="5832"/>
                    <a:pt x="10637" y="5783"/>
                    <a:pt x="10607" y="5783"/>
                  </a:cubicBezTo>
                  <a:close/>
                  <a:moveTo>
                    <a:pt x="10763" y="5783"/>
                  </a:moveTo>
                  <a:cubicBezTo>
                    <a:pt x="10734" y="5784"/>
                    <a:pt x="10712" y="5836"/>
                    <a:pt x="10713" y="5898"/>
                  </a:cubicBezTo>
                  <a:cubicBezTo>
                    <a:pt x="10714" y="5961"/>
                    <a:pt x="10739" y="6010"/>
                    <a:pt x="10768" y="6010"/>
                  </a:cubicBezTo>
                  <a:cubicBezTo>
                    <a:pt x="10797" y="6009"/>
                    <a:pt x="10820" y="5959"/>
                    <a:pt x="10818" y="5897"/>
                  </a:cubicBezTo>
                  <a:cubicBezTo>
                    <a:pt x="10817" y="5834"/>
                    <a:pt x="10792" y="5783"/>
                    <a:pt x="10763" y="5783"/>
                  </a:cubicBezTo>
                  <a:close/>
                  <a:moveTo>
                    <a:pt x="11212" y="5783"/>
                  </a:moveTo>
                  <a:cubicBezTo>
                    <a:pt x="11183" y="5784"/>
                    <a:pt x="11161" y="5835"/>
                    <a:pt x="11163" y="5898"/>
                  </a:cubicBezTo>
                  <a:cubicBezTo>
                    <a:pt x="11165" y="5961"/>
                    <a:pt x="11189" y="6010"/>
                    <a:pt x="11218" y="6010"/>
                  </a:cubicBezTo>
                  <a:cubicBezTo>
                    <a:pt x="11248" y="6009"/>
                    <a:pt x="11270" y="5959"/>
                    <a:pt x="11268" y="5897"/>
                  </a:cubicBezTo>
                  <a:cubicBezTo>
                    <a:pt x="11266" y="5834"/>
                    <a:pt x="11241" y="5783"/>
                    <a:pt x="11212" y="5783"/>
                  </a:cubicBezTo>
                  <a:close/>
                  <a:moveTo>
                    <a:pt x="11369" y="5783"/>
                  </a:moveTo>
                  <a:cubicBezTo>
                    <a:pt x="11340" y="5784"/>
                    <a:pt x="11317" y="5835"/>
                    <a:pt x="11319" y="5898"/>
                  </a:cubicBezTo>
                  <a:cubicBezTo>
                    <a:pt x="11321" y="5961"/>
                    <a:pt x="11346" y="6010"/>
                    <a:pt x="11375" y="6010"/>
                  </a:cubicBezTo>
                  <a:cubicBezTo>
                    <a:pt x="11405" y="6009"/>
                    <a:pt x="11426" y="5959"/>
                    <a:pt x="11424" y="5897"/>
                  </a:cubicBezTo>
                  <a:cubicBezTo>
                    <a:pt x="11422" y="5834"/>
                    <a:pt x="11398" y="5783"/>
                    <a:pt x="11369" y="5783"/>
                  </a:cubicBezTo>
                  <a:close/>
                  <a:moveTo>
                    <a:pt x="11505" y="5783"/>
                  </a:moveTo>
                  <a:cubicBezTo>
                    <a:pt x="11476" y="5784"/>
                    <a:pt x="11454" y="5835"/>
                    <a:pt x="11456" y="5898"/>
                  </a:cubicBezTo>
                  <a:cubicBezTo>
                    <a:pt x="11458" y="5961"/>
                    <a:pt x="11484" y="6010"/>
                    <a:pt x="11513" y="6010"/>
                  </a:cubicBezTo>
                  <a:cubicBezTo>
                    <a:pt x="11542" y="6009"/>
                    <a:pt x="11564" y="5959"/>
                    <a:pt x="11562" y="5897"/>
                  </a:cubicBezTo>
                  <a:cubicBezTo>
                    <a:pt x="11560" y="5834"/>
                    <a:pt x="11534" y="5783"/>
                    <a:pt x="11505" y="5783"/>
                  </a:cubicBezTo>
                  <a:close/>
                  <a:moveTo>
                    <a:pt x="11661" y="5783"/>
                  </a:moveTo>
                  <a:cubicBezTo>
                    <a:pt x="11632" y="5784"/>
                    <a:pt x="11610" y="5835"/>
                    <a:pt x="11612" y="5898"/>
                  </a:cubicBezTo>
                  <a:cubicBezTo>
                    <a:pt x="11615" y="5961"/>
                    <a:pt x="11640" y="6010"/>
                    <a:pt x="11669" y="6010"/>
                  </a:cubicBezTo>
                  <a:cubicBezTo>
                    <a:pt x="11698" y="6009"/>
                    <a:pt x="11720" y="5959"/>
                    <a:pt x="11718" y="5897"/>
                  </a:cubicBezTo>
                  <a:cubicBezTo>
                    <a:pt x="11715" y="5834"/>
                    <a:pt x="11690" y="5783"/>
                    <a:pt x="11661" y="5783"/>
                  </a:cubicBezTo>
                  <a:close/>
                  <a:moveTo>
                    <a:pt x="11798" y="5783"/>
                  </a:moveTo>
                  <a:cubicBezTo>
                    <a:pt x="11769" y="5784"/>
                    <a:pt x="11747" y="5835"/>
                    <a:pt x="11749" y="5898"/>
                  </a:cubicBezTo>
                  <a:cubicBezTo>
                    <a:pt x="11752" y="5961"/>
                    <a:pt x="11777" y="6010"/>
                    <a:pt x="11806" y="6010"/>
                  </a:cubicBezTo>
                  <a:cubicBezTo>
                    <a:pt x="11835" y="6009"/>
                    <a:pt x="11857" y="5959"/>
                    <a:pt x="11855" y="5897"/>
                  </a:cubicBezTo>
                  <a:cubicBezTo>
                    <a:pt x="11853" y="5834"/>
                    <a:pt x="11827" y="5783"/>
                    <a:pt x="11798" y="5783"/>
                  </a:cubicBezTo>
                  <a:close/>
                  <a:moveTo>
                    <a:pt x="11954" y="5783"/>
                  </a:moveTo>
                  <a:cubicBezTo>
                    <a:pt x="11925" y="5784"/>
                    <a:pt x="11903" y="5835"/>
                    <a:pt x="11906" y="5898"/>
                  </a:cubicBezTo>
                  <a:cubicBezTo>
                    <a:pt x="11908" y="5961"/>
                    <a:pt x="11934" y="6010"/>
                    <a:pt x="11963" y="6010"/>
                  </a:cubicBezTo>
                  <a:cubicBezTo>
                    <a:pt x="11992" y="6009"/>
                    <a:pt x="12014" y="5959"/>
                    <a:pt x="12011" y="5897"/>
                  </a:cubicBezTo>
                  <a:cubicBezTo>
                    <a:pt x="12009" y="5834"/>
                    <a:pt x="11983" y="5783"/>
                    <a:pt x="11954" y="5783"/>
                  </a:cubicBezTo>
                  <a:close/>
                  <a:moveTo>
                    <a:pt x="12110" y="5783"/>
                  </a:moveTo>
                  <a:cubicBezTo>
                    <a:pt x="12081" y="5784"/>
                    <a:pt x="12059" y="5835"/>
                    <a:pt x="12062" y="5898"/>
                  </a:cubicBezTo>
                  <a:cubicBezTo>
                    <a:pt x="12065" y="5961"/>
                    <a:pt x="12091" y="6012"/>
                    <a:pt x="12120" y="6011"/>
                  </a:cubicBezTo>
                  <a:cubicBezTo>
                    <a:pt x="12149" y="6011"/>
                    <a:pt x="12171" y="5959"/>
                    <a:pt x="12168" y="5897"/>
                  </a:cubicBezTo>
                  <a:cubicBezTo>
                    <a:pt x="12165" y="5834"/>
                    <a:pt x="12139" y="5783"/>
                    <a:pt x="12110" y="5783"/>
                  </a:cubicBezTo>
                  <a:close/>
                  <a:moveTo>
                    <a:pt x="12266" y="5783"/>
                  </a:moveTo>
                  <a:cubicBezTo>
                    <a:pt x="12237" y="5784"/>
                    <a:pt x="12216" y="5835"/>
                    <a:pt x="12219" y="5898"/>
                  </a:cubicBezTo>
                  <a:cubicBezTo>
                    <a:pt x="12221" y="5961"/>
                    <a:pt x="12247" y="6012"/>
                    <a:pt x="12277" y="6011"/>
                  </a:cubicBezTo>
                  <a:cubicBezTo>
                    <a:pt x="12306" y="6011"/>
                    <a:pt x="12327" y="5959"/>
                    <a:pt x="12324" y="5897"/>
                  </a:cubicBezTo>
                  <a:cubicBezTo>
                    <a:pt x="12321" y="5834"/>
                    <a:pt x="12295" y="5783"/>
                    <a:pt x="12266" y="5783"/>
                  </a:cubicBezTo>
                  <a:close/>
                  <a:moveTo>
                    <a:pt x="12403" y="5783"/>
                  </a:moveTo>
                  <a:cubicBezTo>
                    <a:pt x="12374" y="5784"/>
                    <a:pt x="12352" y="5835"/>
                    <a:pt x="12355" y="5898"/>
                  </a:cubicBezTo>
                  <a:cubicBezTo>
                    <a:pt x="12358" y="5961"/>
                    <a:pt x="12384" y="6012"/>
                    <a:pt x="12413" y="6011"/>
                  </a:cubicBezTo>
                  <a:cubicBezTo>
                    <a:pt x="12443" y="6011"/>
                    <a:pt x="12464" y="5959"/>
                    <a:pt x="12461" y="5897"/>
                  </a:cubicBezTo>
                  <a:cubicBezTo>
                    <a:pt x="12458" y="5834"/>
                    <a:pt x="12432" y="5783"/>
                    <a:pt x="12403" y="5783"/>
                  </a:cubicBezTo>
                  <a:close/>
                  <a:moveTo>
                    <a:pt x="12559" y="5783"/>
                  </a:moveTo>
                  <a:cubicBezTo>
                    <a:pt x="12530" y="5784"/>
                    <a:pt x="12509" y="5835"/>
                    <a:pt x="12512" y="5898"/>
                  </a:cubicBezTo>
                  <a:cubicBezTo>
                    <a:pt x="12516" y="5961"/>
                    <a:pt x="12541" y="6012"/>
                    <a:pt x="12570" y="6011"/>
                  </a:cubicBezTo>
                  <a:cubicBezTo>
                    <a:pt x="12600" y="6011"/>
                    <a:pt x="12621" y="5959"/>
                    <a:pt x="12617" y="5897"/>
                  </a:cubicBezTo>
                  <a:cubicBezTo>
                    <a:pt x="12614" y="5834"/>
                    <a:pt x="12588" y="5783"/>
                    <a:pt x="12559" y="5783"/>
                  </a:cubicBezTo>
                  <a:close/>
                  <a:moveTo>
                    <a:pt x="8051" y="5834"/>
                  </a:moveTo>
                  <a:cubicBezTo>
                    <a:pt x="8022" y="5834"/>
                    <a:pt x="7997" y="5884"/>
                    <a:pt x="7996" y="5947"/>
                  </a:cubicBezTo>
                  <a:cubicBezTo>
                    <a:pt x="7994" y="6009"/>
                    <a:pt x="8017" y="6060"/>
                    <a:pt x="8046" y="6060"/>
                  </a:cubicBezTo>
                  <a:cubicBezTo>
                    <a:pt x="8075" y="6059"/>
                    <a:pt x="8099" y="6008"/>
                    <a:pt x="8101" y="5945"/>
                  </a:cubicBezTo>
                  <a:cubicBezTo>
                    <a:pt x="8102" y="5883"/>
                    <a:pt x="8080" y="5833"/>
                    <a:pt x="8051" y="5834"/>
                  </a:cubicBezTo>
                  <a:close/>
                  <a:moveTo>
                    <a:pt x="8207" y="5834"/>
                  </a:moveTo>
                  <a:cubicBezTo>
                    <a:pt x="8178" y="5834"/>
                    <a:pt x="8154" y="5884"/>
                    <a:pt x="8152" y="5947"/>
                  </a:cubicBezTo>
                  <a:cubicBezTo>
                    <a:pt x="8151" y="6009"/>
                    <a:pt x="8173" y="6061"/>
                    <a:pt x="8202" y="6060"/>
                  </a:cubicBezTo>
                  <a:cubicBezTo>
                    <a:pt x="8231" y="6060"/>
                    <a:pt x="8256" y="6008"/>
                    <a:pt x="8257" y="5945"/>
                  </a:cubicBezTo>
                  <a:cubicBezTo>
                    <a:pt x="8259" y="5883"/>
                    <a:pt x="8236" y="5833"/>
                    <a:pt x="8207" y="5834"/>
                  </a:cubicBezTo>
                  <a:close/>
                  <a:moveTo>
                    <a:pt x="8363" y="5834"/>
                  </a:moveTo>
                  <a:cubicBezTo>
                    <a:pt x="8334" y="5834"/>
                    <a:pt x="8310" y="5884"/>
                    <a:pt x="8308" y="5947"/>
                  </a:cubicBezTo>
                  <a:cubicBezTo>
                    <a:pt x="8307" y="6009"/>
                    <a:pt x="8330" y="6060"/>
                    <a:pt x="8359" y="6060"/>
                  </a:cubicBezTo>
                  <a:cubicBezTo>
                    <a:pt x="8388" y="6059"/>
                    <a:pt x="8412" y="6008"/>
                    <a:pt x="8414" y="5945"/>
                  </a:cubicBezTo>
                  <a:cubicBezTo>
                    <a:pt x="8415" y="5883"/>
                    <a:pt x="8393" y="5833"/>
                    <a:pt x="8363" y="5834"/>
                  </a:cubicBezTo>
                  <a:close/>
                  <a:moveTo>
                    <a:pt x="9417" y="5834"/>
                  </a:moveTo>
                  <a:cubicBezTo>
                    <a:pt x="9388" y="5834"/>
                    <a:pt x="9364" y="5884"/>
                    <a:pt x="9364" y="5947"/>
                  </a:cubicBezTo>
                  <a:cubicBezTo>
                    <a:pt x="9364" y="6009"/>
                    <a:pt x="9388" y="6060"/>
                    <a:pt x="9417" y="6060"/>
                  </a:cubicBezTo>
                  <a:cubicBezTo>
                    <a:pt x="9446" y="6059"/>
                    <a:pt x="9469" y="6008"/>
                    <a:pt x="9469" y="5945"/>
                  </a:cubicBezTo>
                  <a:cubicBezTo>
                    <a:pt x="9469" y="5883"/>
                    <a:pt x="9446" y="5833"/>
                    <a:pt x="9417" y="5834"/>
                  </a:cubicBezTo>
                  <a:close/>
                  <a:moveTo>
                    <a:pt x="3115" y="5884"/>
                  </a:moveTo>
                  <a:cubicBezTo>
                    <a:pt x="3087" y="5884"/>
                    <a:pt x="3057" y="5935"/>
                    <a:pt x="3051" y="5997"/>
                  </a:cubicBezTo>
                  <a:cubicBezTo>
                    <a:pt x="3044" y="6059"/>
                    <a:pt x="3063" y="6109"/>
                    <a:pt x="3092" y="6109"/>
                  </a:cubicBezTo>
                  <a:cubicBezTo>
                    <a:pt x="3121" y="6108"/>
                    <a:pt x="3150" y="6058"/>
                    <a:pt x="3156" y="5996"/>
                  </a:cubicBezTo>
                  <a:cubicBezTo>
                    <a:pt x="3163" y="5934"/>
                    <a:pt x="3145" y="5883"/>
                    <a:pt x="3115" y="5884"/>
                  </a:cubicBezTo>
                  <a:close/>
                  <a:moveTo>
                    <a:pt x="3252" y="5884"/>
                  </a:moveTo>
                  <a:cubicBezTo>
                    <a:pt x="3223" y="5884"/>
                    <a:pt x="3194" y="5935"/>
                    <a:pt x="3188" y="5997"/>
                  </a:cubicBezTo>
                  <a:cubicBezTo>
                    <a:pt x="3181" y="6059"/>
                    <a:pt x="3199" y="6109"/>
                    <a:pt x="3229" y="6109"/>
                  </a:cubicBezTo>
                  <a:cubicBezTo>
                    <a:pt x="3258" y="6108"/>
                    <a:pt x="3287" y="6058"/>
                    <a:pt x="3293" y="5996"/>
                  </a:cubicBezTo>
                  <a:cubicBezTo>
                    <a:pt x="3300" y="5934"/>
                    <a:pt x="3281" y="5883"/>
                    <a:pt x="3252" y="5884"/>
                  </a:cubicBezTo>
                  <a:close/>
                  <a:moveTo>
                    <a:pt x="3408" y="5884"/>
                  </a:moveTo>
                  <a:cubicBezTo>
                    <a:pt x="3379" y="5885"/>
                    <a:pt x="3350" y="5935"/>
                    <a:pt x="3344" y="5997"/>
                  </a:cubicBezTo>
                  <a:cubicBezTo>
                    <a:pt x="3338" y="6059"/>
                    <a:pt x="3356" y="6109"/>
                    <a:pt x="3385" y="6109"/>
                  </a:cubicBezTo>
                  <a:cubicBezTo>
                    <a:pt x="3414" y="6108"/>
                    <a:pt x="3443" y="6058"/>
                    <a:pt x="3449" y="5996"/>
                  </a:cubicBezTo>
                  <a:cubicBezTo>
                    <a:pt x="3455" y="5934"/>
                    <a:pt x="3437" y="5883"/>
                    <a:pt x="3408" y="5884"/>
                  </a:cubicBezTo>
                  <a:close/>
                  <a:moveTo>
                    <a:pt x="3565" y="5884"/>
                  </a:moveTo>
                  <a:cubicBezTo>
                    <a:pt x="3536" y="5884"/>
                    <a:pt x="3507" y="5935"/>
                    <a:pt x="3500" y="5997"/>
                  </a:cubicBezTo>
                  <a:cubicBezTo>
                    <a:pt x="3494" y="6059"/>
                    <a:pt x="3513" y="6109"/>
                    <a:pt x="3542" y="6109"/>
                  </a:cubicBezTo>
                  <a:cubicBezTo>
                    <a:pt x="3571" y="6108"/>
                    <a:pt x="3599" y="6058"/>
                    <a:pt x="3605" y="5996"/>
                  </a:cubicBezTo>
                  <a:cubicBezTo>
                    <a:pt x="3612" y="5934"/>
                    <a:pt x="3594" y="5883"/>
                    <a:pt x="3565" y="5884"/>
                  </a:cubicBezTo>
                  <a:close/>
                  <a:moveTo>
                    <a:pt x="3701" y="5884"/>
                  </a:moveTo>
                  <a:cubicBezTo>
                    <a:pt x="3672" y="5884"/>
                    <a:pt x="3643" y="5935"/>
                    <a:pt x="3637" y="5997"/>
                  </a:cubicBezTo>
                  <a:cubicBezTo>
                    <a:pt x="3631" y="6059"/>
                    <a:pt x="3650" y="6109"/>
                    <a:pt x="3679" y="6109"/>
                  </a:cubicBezTo>
                  <a:cubicBezTo>
                    <a:pt x="3708" y="6108"/>
                    <a:pt x="3736" y="6058"/>
                    <a:pt x="3742" y="5996"/>
                  </a:cubicBezTo>
                  <a:cubicBezTo>
                    <a:pt x="3748" y="5934"/>
                    <a:pt x="3730" y="5883"/>
                    <a:pt x="3701" y="5884"/>
                  </a:cubicBezTo>
                  <a:close/>
                  <a:moveTo>
                    <a:pt x="3857" y="5884"/>
                  </a:moveTo>
                  <a:cubicBezTo>
                    <a:pt x="3828" y="5884"/>
                    <a:pt x="3800" y="5935"/>
                    <a:pt x="3794" y="5997"/>
                  </a:cubicBezTo>
                  <a:cubicBezTo>
                    <a:pt x="3788" y="6059"/>
                    <a:pt x="3806" y="6109"/>
                    <a:pt x="3835" y="6109"/>
                  </a:cubicBezTo>
                  <a:cubicBezTo>
                    <a:pt x="3864" y="6108"/>
                    <a:pt x="3893" y="6058"/>
                    <a:pt x="3899" y="5996"/>
                  </a:cubicBezTo>
                  <a:cubicBezTo>
                    <a:pt x="3905" y="5934"/>
                    <a:pt x="3886" y="5883"/>
                    <a:pt x="3857" y="5884"/>
                  </a:cubicBezTo>
                  <a:close/>
                  <a:moveTo>
                    <a:pt x="697" y="5934"/>
                  </a:moveTo>
                  <a:cubicBezTo>
                    <a:pt x="668" y="5935"/>
                    <a:pt x="637" y="5986"/>
                    <a:pt x="628" y="6047"/>
                  </a:cubicBezTo>
                  <a:cubicBezTo>
                    <a:pt x="618" y="6109"/>
                    <a:pt x="635" y="6159"/>
                    <a:pt x="664" y="6159"/>
                  </a:cubicBezTo>
                  <a:cubicBezTo>
                    <a:pt x="693" y="6158"/>
                    <a:pt x="724" y="6108"/>
                    <a:pt x="733" y="6046"/>
                  </a:cubicBezTo>
                  <a:cubicBezTo>
                    <a:pt x="743" y="5984"/>
                    <a:pt x="726" y="5934"/>
                    <a:pt x="697" y="5934"/>
                  </a:cubicBezTo>
                  <a:close/>
                  <a:moveTo>
                    <a:pt x="853" y="5934"/>
                  </a:moveTo>
                  <a:cubicBezTo>
                    <a:pt x="824" y="5935"/>
                    <a:pt x="793" y="5986"/>
                    <a:pt x="784" y="6047"/>
                  </a:cubicBezTo>
                  <a:cubicBezTo>
                    <a:pt x="775" y="6109"/>
                    <a:pt x="791" y="6159"/>
                    <a:pt x="820" y="6159"/>
                  </a:cubicBezTo>
                  <a:cubicBezTo>
                    <a:pt x="849" y="6159"/>
                    <a:pt x="880" y="6108"/>
                    <a:pt x="889" y="6046"/>
                  </a:cubicBezTo>
                  <a:cubicBezTo>
                    <a:pt x="898" y="5984"/>
                    <a:pt x="882" y="5934"/>
                    <a:pt x="853" y="5934"/>
                  </a:cubicBezTo>
                  <a:close/>
                  <a:moveTo>
                    <a:pt x="1009" y="5934"/>
                  </a:moveTo>
                  <a:cubicBezTo>
                    <a:pt x="980" y="5935"/>
                    <a:pt x="949" y="5986"/>
                    <a:pt x="941" y="6047"/>
                  </a:cubicBezTo>
                  <a:cubicBezTo>
                    <a:pt x="932" y="6109"/>
                    <a:pt x="948" y="6160"/>
                    <a:pt x="977" y="6159"/>
                  </a:cubicBezTo>
                  <a:cubicBezTo>
                    <a:pt x="1006" y="6159"/>
                    <a:pt x="1037" y="6108"/>
                    <a:pt x="1046" y="6046"/>
                  </a:cubicBezTo>
                  <a:cubicBezTo>
                    <a:pt x="1054" y="5984"/>
                    <a:pt x="1038" y="5934"/>
                    <a:pt x="1009" y="5934"/>
                  </a:cubicBezTo>
                  <a:close/>
                  <a:moveTo>
                    <a:pt x="1165" y="5934"/>
                  </a:moveTo>
                  <a:cubicBezTo>
                    <a:pt x="1136" y="5935"/>
                    <a:pt x="1106" y="5986"/>
                    <a:pt x="1097" y="6047"/>
                  </a:cubicBezTo>
                  <a:cubicBezTo>
                    <a:pt x="1088" y="6109"/>
                    <a:pt x="1104" y="6159"/>
                    <a:pt x="1134" y="6159"/>
                  </a:cubicBezTo>
                  <a:cubicBezTo>
                    <a:pt x="1163" y="6159"/>
                    <a:pt x="1193" y="6108"/>
                    <a:pt x="1202" y="6046"/>
                  </a:cubicBezTo>
                  <a:cubicBezTo>
                    <a:pt x="1211" y="5984"/>
                    <a:pt x="1194" y="5934"/>
                    <a:pt x="1165" y="5934"/>
                  </a:cubicBezTo>
                  <a:close/>
                  <a:moveTo>
                    <a:pt x="1302" y="5934"/>
                  </a:moveTo>
                  <a:cubicBezTo>
                    <a:pt x="1273" y="5935"/>
                    <a:pt x="1242" y="5986"/>
                    <a:pt x="1234" y="6047"/>
                  </a:cubicBezTo>
                  <a:cubicBezTo>
                    <a:pt x="1225" y="6109"/>
                    <a:pt x="1241" y="6159"/>
                    <a:pt x="1270" y="6159"/>
                  </a:cubicBezTo>
                  <a:cubicBezTo>
                    <a:pt x="1300" y="6159"/>
                    <a:pt x="1330" y="6108"/>
                    <a:pt x="1339" y="6046"/>
                  </a:cubicBezTo>
                  <a:cubicBezTo>
                    <a:pt x="1347" y="5984"/>
                    <a:pt x="1331" y="5934"/>
                    <a:pt x="1302" y="5934"/>
                  </a:cubicBezTo>
                  <a:close/>
                  <a:moveTo>
                    <a:pt x="1458" y="5934"/>
                  </a:moveTo>
                  <a:cubicBezTo>
                    <a:pt x="1429" y="5935"/>
                    <a:pt x="1399" y="5986"/>
                    <a:pt x="1390" y="6047"/>
                  </a:cubicBezTo>
                  <a:cubicBezTo>
                    <a:pt x="1382" y="6109"/>
                    <a:pt x="1398" y="6159"/>
                    <a:pt x="1427" y="6159"/>
                  </a:cubicBezTo>
                  <a:cubicBezTo>
                    <a:pt x="1457" y="6158"/>
                    <a:pt x="1487" y="6108"/>
                    <a:pt x="1495" y="6046"/>
                  </a:cubicBezTo>
                  <a:cubicBezTo>
                    <a:pt x="1504" y="5984"/>
                    <a:pt x="1487" y="5934"/>
                    <a:pt x="1458" y="5934"/>
                  </a:cubicBezTo>
                  <a:close/>
                  <a:moveTo>
                    <a:pt x="1614" y="5934"/>
                  </a:moveTo>
                  <a:cubicBezTo>
                    <a:pt x="1585" y="5935"/>
                    <a:pt x="1554" y="5986"/>
                    <a:pt x="1546" y="6047"/>
                  </a:cubicBezTo>
                  <a:cubicBezTo>
                    <a:pt x="1538" y="6109"/>
                    <a:pt x="1555" y="6159"/>
                    <a:pt x="1584" y="6159"/>
                  </a:cubicBezTo>
                  <a:cubicBezTo>
                    <a:pt x="1613" y="6158"/>
                    <a:pt x="1643" y="6108"/>
                    <a:pt x="1652" y="6046"/>
                  </a:cubicBezTo>
                  <a:cubicBezTo>
                    <a:pt x="1660" y="5984"/>
                    <a:pt x="1643" y="5934"/>
                    <a:pt x="1614" y="5934"/>
                  </a:cubicBezTo>
                  <a:close/>
                  <a:moveTo>
                    <a:pt x="1770" y="5934"/>
                  </a:moveTo>
                  <a:cubicBezTo>
                    <a:pt x="1741" y="5935"/>
                    <a:pt x="1711" y="5986"/>
                    <a:pt x="1702" y="6047"/>
                  </a:cubicBezTo>
                  <a:cubicBezTo>
                    <a:pt x="1694" y="6109"/>
                    <a:pt x="1711" y="6159"/>
                    <a:pt x="1740" y="6159"/>
                  </a:cubicBezTo>
                  <a:cubicBezTo>
                    <a:pt x="1769" y="6159"/>
                    <a:pt x="1800" y="6108"/>
                    <a:pt x="1808" y="6046"/>
                  </a:cubicBezTo>
                  <a:cubicBezTo>
                    <a:pt x="1816" y="5984"/>
                    <a:pt x="1799" y="5934"/>
                    <a:pt x="1770" y="5934"/>
                  </a:cubicBezTo>
                  <a:close/>
                  <a:moveTo>
                    <a:pt x="1906" y="5934"/>
                  </a:moveTo>
                  <a:cubicBezTo>
                    <a:pt x="1877" y="5935"/>
                    <a:pt x="1847" y="5986"/>
                    <a:pt x="1839" y="6047"/>
                  </a:cubicBezTo>
                  <a:cubicBezTo>
                    <a:pt x="1831" y="6109"/>
                    <a:pt x="1849" y="6159"/>
                    <a:pt x="1878" y="6159"/>
                  </a:cubicBezTo>
                  <a:cubicBezTo>
                    <a:pt x="1907" y="6158"/>
                    <a:pt x="1936" y="6108"/>
                    <a:pt x="1944" y="6046"/>
                  </a:cubicBezTo>
                  <a:cubicBezTo>
                    <a:pt x="1952" y="5984"/>
                    <a:pt x="1935" y="5934"/>
                    <a:pt x="1906" y="5934"/>
                  </a:cubicBezTo>
                  <a:close/>
                  <a:moveTo>
                    <a:pt x="2062" y="5934"/>
                  </a:moveTo>
                  <a:cubicBezTo>
                    <a:pt x="2033" y="5935"/>
                    <a:pt x="2003" y="5986"/>
                    <a:pt x="1996" y="6047"/>
                  </a:cubicBezTo>
                  <a:cubicBezTo>
                    <a:pt x="1988" y="6109"/>
                    <a:pt x="2005" y="6159"/>
                    <a:pt x="2034" y="6159"/>
                  </a:cubicBezTo>
                  <a:cubicBezTo>
                    <a:pt x="2063" y="6159"/>
                    <a:pt x="2093" y="6108"/>
                    <a:pt x="2101" y="6046"/>
                  </a:cubicBezTo>
                  <a:cubicBezTo>
                    <a:pt x="2108" y="5984"/>
                    <a:pt x="2091" y="5934"/>
                    <a:pt x="2062" y="5934"/>
                  </a:cubicBezTo>
                  <a:close/>
                  <a:moveTo>
                    <a:pt x="2219" y="5934"/>
                  </a:moveTo>
                  <a:cubicBezTo>
                    <a:pt x="2190" y="5935"/>
                    <a:pt x="2160" y="5986"/>
                    <a:pt x="2152" y="6047"/>
                  </a:cubicBezTo>
                  <a:cubicBezTo>
                    <a:pt x="2144" y="6110"/>
                    <a:pt x="2162" y="6159"/>
                    <a:pt x="2191" y="6159"/>
                  </a:cubicBezTo>
                  <a:cubicBezTo>
                    <a:pt x="2220" y="6159"/>
                    <a:pt x="2250" y="6108"/>
                    <a:pt x="2257" y="6046"/>
                  </a:cubicBezTo>
                  <a:cubicBezTo>
                    <a:pt x="2265" y="5984"/>
                    <a:pt x="2248" y="5934"/>
                    <a:pt x="2219" y="5934"/>
                  </a:cubicBezTo>
                  <a:close/>
                  <a:moveTo>
                    <a:pt x="2355" y="5934"/>
                  </a:moveTo>
                  <a:cubicBezTo>
                    <a:pt x="2326" y="5935"/>
                    <a:pt x="2296" y="5985"/>
                    <a:pt x="2289" y="6047"/>
                  </a:cubicBezTo>
                  <a:cubicBezTo>
                    <a:pt x="2281" y="6109"/>
                    <a:pt x="2299" y="6159"/>
                    <a:pt x="2328" y="6159"/>
                  </a:cubicBezTo>
                  <a:cubicBezTo>
                    <a:pt x="2357" y="6159"/>
                    <a:pt x="2387" y="6108"/>
                    <a:pt x="2394" y="6046"/>
                  </a:cubicBezTo>
                  <a:cubicBezTo>
                    <a:pt x="2401" y="5984"/>
                    <a:pt x="2384" y="5934"/>
                    <a:pt x="2355" y="5934"/>
                  </a:cubicBezTo>
                  <a:close/>
                  <a:moveTo>
                    <a:pt x="2511" y="5934"/>
                  </a:moveTo>
                  <a:cubicBezTo>
                    <a:pt x="2482" y="5935"/>
                    <a:pt x="2453" y="5986"/>
                    <a:pt x="2445" y="6047"/>
                  </a:cubicBezTo>
                  <a:cubicBezTo>
                    <a:pt x="2438" y="6110"/>
                    <a:pt x="2455" y="6159"/>
                    <a:pt x="2484" y="6159"/>
                  </a:cubicBezTo>
                  <a:cubicBezTo>
                    <a:pt x="2513" y="6159"/>
                    <a:pt x="2543" y="6108"/>
                    <a:pt x="2550" y="6046"/>
                  </a:cubicBezTo>
                  <a:cubicBezTo>
                    <a:pt x="2558" y="5984"/>
                    <a:pt x="2540" y="5934"/>
                    <a:pt x="2511" y="5934"/>
                  </a:cubicBezTo>
                  <a:close/>
                  <a:moveTo>
                    <a:pt x="2667" y="5934"/>
                  </a:moveTo>
                  <a:cubicBezTo>
                    <a:pt x="2638" y="5935"/>
                    <a:pt x="2609" y="5985"/>
                    <a:pt x="2602" y="6047"/>
                  </a:cubicBezTo>
                  <a:cubicBezTo>
                    <a:pt x="2594" y="6109"/>
                    <a:pt x="2612" y="6159"/>
                    <a:pt x="2641" y="6159"/>
                  </a:cubicBezTo>
                  <a:cubicBezTo>
                    <a:pt x="2670" y="6158"/>
                    <a:pt x="2700" y="6108"/>
                    <a:pt x="2707" y="6046"/>
                  </a:cubicBezTo>
                  <a:cubicBezTo>
                    <a:pt x="2714" y="5984"/>
                    <a:pt x="2696" y="5934"/>
                    <a:pt x="2667" y="5934"/>
                  </a:cubicBezTo>
                  <a:close/>
                  <a:moveTo>
                    <a:pt x="2803" y="5934"/>
                  </a:moveTo>
                  <a:cubicBezTo>
                    <a:pt x="2774" y="5935"/>
                    <a:pt x="2746" y="5985"/>
                    <a:pt x="2739" y="6047"/>
                  </a:cubicBezTo>
                  <a:cubicBezTo>
                    <a:pt x="2731" y="6109"/>
                    <a:pt x="2749" y="6159"/>
                    <a:pt x="2778" y="6159"/>
                  </a:cubicBezTo>
                  <a:cubicBezTo>
                    <a:pt x="2807" y="6158"/>
                    <a:pt x="2837" y="6108"/>
                    <a:pt x="2844" y="6046"/>
                  </a:cubicBezTo>
                  <a:cubicBezTo>
                    <a:pt x="2851" y="5984"/>
                    <a:pt x="2832" y="5934"/>
                    <a:pt x="2803" y="5934"/>
                  </a:cubicBezTo>
                  <a:close/>
                  <a:moveTo>
                    <a:pt x="2960" y="5934"/>
                  </a:moveTo>
                  <a:cubicBezTo>
                    <a:pt x="2931" y="5935"/>
                    <a:pt x="2901" y="5985"/>
                    <a:pt x="2894" y="6047"/>
                  </a:cubicBezTo>
                  <a:cubicBezTo>
                    <a:pt x="2887" y="6110"/>
                    <a:pt x="2906" y="6159"/>
                    <a:pt x="2935" y="6159"/>
                  </a:cubicBezTo>
                  <a:cubicBezTo>
                    <a:pt x="2964" y="6158"/>
                    <a:pt x="2993" y="6108"/>
                    <a:pt x="3000" y="6046"/>
                  </a:cubicBezTo>
                  <a:cubicBezTo>
                    <a:pt x="3007" y="5984"/>
                    <a:pt x="2989" y="5934"/>
                    <a:pt x="2960" y="5934"/>
                  </a:cubicBezTo>
                  <a:close/>
                  <a:moveTo>
                    <a:pt x="17556" y="5985"/>
                  </a:moveTo>
                  <a:cubicBezTo>
                    <a:pt x="17527" y="5985"/>
                    <a:pt x="17510" y="6036"/>
                    <a:pt x="17518" y="6099"/>
                  </a:cubicBezTo>
                  <a:cubicBezTo>
                    <a:pt x="17527" y="6162"/>
                    <a:pt x="17558" y="6213"/>
                    <a:pt x="17587" y="6212"/>
                  </a:cubicBezTo>
                  <a:cubicBezTo>
                    <a:pt x="17616" y="6212"/>
                    <a:pt x="17633" y="6161"/>
                    <a:pt x="17625" y="6098"/>
                  </a:cubicBezTo>
                  <a:cubicBezTo>
                    <a:pt x="17616" y="6035"/>
                    <a:pt x="17586" y="5984"/>
                    <a:pt x="17556" y="5985"/>
                  </a:cubicBezTo>
                  <a:close/>
                  <a:moveTo>
                    <a:pt x="13320" y="6035"/>
                  </a:moveTo>
                  <a:cubicBezTo>
                    <a:pt x="13291" y="6035"/>
                    <a:pt x="13271" y="6087"/>
                    <a:pt x="13275" y="6150"/>
                  </a:cubicBezTo>
                  <a:cubicBezTo>
                    <a:pt x="13279" y="6212"/>
                    <a:pt x="13305" y="6263"/>
                    <a:pt x="13335" y="6263"/>
                  </a:cubicBezTo>
                  <a:cubicBezTo>
                    <a:pt x="13364" y="6262"/>
                    <a:pt x="13385" y="6211"/>
                    <a:pt x="13381" y="6148"/>
                  </a:cubicBezTo>
                  <a:cubicBezTo>
                    <a:pt x="13377" y="6085"/>
                    <a:pt x="13349" y="6034"/>
                    <a:pt x="13320" y="6035"/>
                  </a:cubicBezTo>
                  <a:close/>
                  <a:moveTo>
                    <a:pt x="13476" y="6035"/>
                  </a:moveTo>
                  <a:cubicBezTo>
                    <a:pt x="13447" y="6035"/>
                    <a:pt x="13427" y="6087"/>
                    <a:pt x="13431" y="6150"/>
                  </a:cubicBezTo>
                  <a:cubicBezTo>
                    <a:pt x="13435" y="6212"/>
                    <a:pt x="13462" y="6263"/>
                    <a:pt x="13492" y="6263"/>
                  </a:cubicBezTo>
                  <a:cubicBezTo>
                    <a:pt x="13521" y="6262"/>
                    <a:pt x="13541" y="6211"/>
                    <a:pt x="13537" y="6148"/>
                  </a:cubicBezTo>
                  <a:cubicBezTo>
                    <a:pt x="13533" y="6085"/>
                    <a:pt x="13506" y="6034"/>
                    <a:pt x="13476" y="6035"/>
                  </a:cubicBezTo>
                  <a:close/>
                  <a:moveTo>
                    <a:pt x="13633" y="6035"/>
                  </a:moveTo>
                  <a:cubicBezTo>
                    <a:pt x="13604" y="6035"/>
                    <a:pt x="13583" y="6087"/>
                    <a:pt x="13588" y="6150"/>
                  </a:cubicBezTo>
                  <a:cubicBezTo>
                    <a:pt x="13592" y="6212"/>
                    <a:pt x="13619" y="6263"/>
                    <a:pt x="13648" y="6263"/>
                  </a:cubicBezTo>
                  <a:cubicBezTo>
                    <a:pt x="13677" y="6262"/>
                    <a:pt x="13698" y="6211"/>
                    <a:pt x="13693" y="6148"/>
                  </a:cubicBezTo>
                  <a:cubicBezTo>
                    <a:pt x="13689" y="6085"/>
                    <a:pt x="13662" y="6034"/>
                    <a:pt x="13633" y="6035"/>
                  </a:cubicBezTo>
                  <a:close/>
                  <a:moveTo>
                    <a:pt x="13789" y="6035"/>
                  </a:moveTo>
                  <a:cubicBezTo>
                    <a:pt x="13760" y="6035"/>
                    <a:pt x="13740" y="6087"/>
                    <a:pt x="13744" y="6150"/>
                  </a:cubicBezTo>
                  <a:cubicBezTo>
                    <a:pt x="13748" y="6212"/>
                    <a:pt x="13776" y="6263"/>
                    <a:pt x="13805" y="6263"/>
                  </a:cubicBezTo>
                  <a:cubicBezTo>
                    <a:pt x="13834" y="6262"/>
                    <a:pt x="13854" y="6211"/>
                    <a:pt x="13850" y="6148"/>
                  </a:cubicBezTo>
                  <a:cubicBezTo>
                    <a:pt x="13845" y="6085"/>
                    <a:pt x="13818" y="6034"/>
                    <a:pt x="13789" y="6035"/>
                  </a:cubicBezTo>
                  <a:close/>
                  <a:moveTo>
                    <a:pt x="13926" y="6035"/>
                  </a:moveTo>
                  <a:cubicBezTo>
                    <a:pt x="13896" y="6035"/>
                    <a:pt x="13876" y="6087"/>
                    <a:pt x="13881" y="6150"/>
                  </a:cubicBezTo>
                  <a:cubicBezTo>
                    <a:pt x="13885" y="6212"/>
                    <a:pt x="13913" y="6263"/>
                    <a:pt x="13942" y="6263"/>
                  </a:cubicBezTo>
                  <a:cubicBezTo>
                    <a:pt x="13971" y="6262"/>
                    <a:pt x="13991" y="6211"/>
                    <a:pt x="13987" y="6148"/>
                  </a:cubicBezTo>
                  <a:cubicBezTo>
                    <a:pt x="13982" y="6085"/>
                    <a:pt x="13955" y="6034"/>
                    <a:pt x="13926" y="6035"/>
                  </a:cubicBezTo>
                  <a:close/>
                  <a:moveTo>
                    <a:pt x="14082" y="6035"/>
                  </a:moveTo>
                  <a:cubicBezTo>
                    <a:pt x="14053" y="6035"/>
                    <a:pt x="14033" y="6087"/>
                    <a:pt x="14037" y="6150"/>
                  </a:cubicBezTo>
                  <a:cubicBezTo>
                    <a:pt x="14042" y="6212"/>
                    <a:pt x="14070" y="6263"/>
                    <a:pt x="14099" y="6263"/>
                  </a:cubicBezTo>
                  <a:cubicBezTo>
                    <a:pt x="14128" y="6262"/>
                    <a:pt x="14148" y="6211"/>
                    <a:pt x="14143" y="6148"/>
                  </a:cubicBezTo>
                  <a:cubicBezTo>
                    <a:pt x="14138" y="6085"/>
                    <a:pt x="14111" y="6034"/>
                    <a:pt x="14082" y="6035"/>
                  </a:cubicBezTo>
                  <a:close/>
                  <a:moveTo>
                    <a:pt x="14238" y="6035"/>
                  </a:moveTo>
                  <a:cubicBezTo>
                    <a:pt x="14209" y="6035"/>
                    <a:pt x="14189" y="6087"/>
                    <a:pt x="14194" y="6150"/>
                  </a:cubicBezTo>
                  <a:cubicBezTo>
                    <a:pt x="14199" y="6212"/>
                    <a:pt x="14226" y="6263"/>
                    <a:pt x="14255" y="6263"/>
                  </a:cubicBezTo>
                  <a:cubicBezTo>
                    <a:pt x="14285" y="6262"/>
                    <a:pt x="14304" y="6211"/>
                    <a:pt x="14299" y="6148"/>
                  </a:cubicBezTo>
                  <a:cubicBezTo>
                    <a:pt x="14294" y="6085"/>
                    <a:pt x="14267" y="6034"/>
                    <a:pt x="14238" y="6035"/>
                  </a:cubicBezTo>
                  <a:close/>
                  <a:moveTo>
                    <a:pt x="14394" y="6035"/>
                  </a:moveTo>
                  <a:cubicBezTo>
                    <a:pt x="14365" y="6035"/>
                    <a:pt x="14345" y="6087"/>
                    <a:pt x="14350" y="6150"/>
                  </a:cubicBezTo>
                  <a:cubicBezTo>
                    <a:pt x="14355" y="6212"/>
                    <a:pt x="14383" y="6263"/>
                    <a:pt x="14412" y="6263"/>
                  </a:cubicBezTo>
                  <a:cubicBezTo>
                    <a:pt x="14442" y="6262"/>
                    <a:pt x="14462" y="6211"/>
                    <a:pt x="14456" y="6148"/>
                  </a:cubicBezTo>
                  <a:cubicBezTo>
                    <a:pt x="14451" y="6085"/>
                    <a:pt x="14423" y="6034"/>
                    <a:pt x="14394" y="6035"/>
                  </a:cubicBezTo>
                  <a:close/>
                  <a:moveTo>
                    <a:pt x="14531" y="6035"/>
                  </a:moveTo>
                  <a:cubicBezTo>
                    <a:pt x="14502" y="6035"/>
                    <a:pt x="14482" y="6087"/>
                    <a:pt x="14487" y="6150"/>
                  </a:cubicBezTo>
                  <a:cubicBezTo>
                    <a:pt x="14492" y="6212"/>
                    <a:pt x="14521" y="6263"/>
                    <a:pt x="14550" y="6263"/>
                  </a:cubicBezTo>
                  <a:cubicBezTo>
                    <a:pt x="14579" y="6262"/>
                    <a:pt x="14598" y="6211"/>
                    <a:pt x="14593" y="6148"/>
                  </a:cubicBezTo>
                  <a:cubicBezTo>
                    <a:pt x="14587" y="6085"/>
                    <a:pt x="14560" y="6034"/>
                    <a:pt x="14531" y="6035"/>
                  </a:cubicBezTo>
                  <a:close/>
                  <a:moveTo>
                    <a:pt x="14687" y="6035"/>
                  </a:moveTo>
                  <a:cubicBezTo>
                    <a:pt x="14658" y="6035"/>
                    <a:pt x="14638" y="6087"/>
                    <a:pt x="14643" y="6150"/>
                  </a:cubicBezTo>
                  <a:cubicBezTo>
                    <a:pt x="14649" y="6212"/>
                    <a:pt x="14677" y="6263"/>
                    <a:pt x="14706" y="6263"/>
                  </a:cubicBezTo>
                  <a:cubicBezTo>
                    <a:pt x="14736" y="6262"/>
                    <a:pt x="14755" y="6211"/>
                    <a:pt x="14750" y="6148"/>
                  </a:cubicBezTo>
                  <a:cubicBezTo>
                    <a:pt x="14744" y="6085"/>
                    <a:pt x="14716" y="6034"/>
                    <a:pt x="14687" y="6035"/>
                  </a:cubicBezTo>
                  <a:close/>
                  <a:moveTo>
                    <a:pt x="14843" y="6035"/>
                  </a:moveTo>
                  <a:cubicBezTo>
                    <a:pt x="14814" y="6035"/>
                    <a:pt x="14795" y="6087"/>
                    <a:pt x="14800" y="6150"/>
                  </a:cubicBezTo>
                  <a:cubicBezTo>
                    <a:pt x="14806" y="6212"/>
                    <a:pt x="14834" y="6263"/>
                    <a:pt x="14863" y="6263"/>
                  </a:cubicBezTo>
                  <a:cubicBezTo>
                    <a:pt x="14893" y="6262"/>
                    <a:pt x="14912" y="6211"/>
                    <a:pt x="14906" y="6148"/>
                  </a:cubicBezTo>
                  <a:cubicBezTo>
                    <a:pt x="14900" y="6085"/>
                    <a:pt x="14872" y="6034"/>
                    <a:pt x="14843" y="6035"/>
                  </a:cubicBezTo>
                  <a:close/>
                  <a:moveTo>
                    <a:pt x="14999" y="6035"/>
                  </a:moveTo>
                  <a:cubicBezTo>
                    <a:pt x="14970" y="6035"/>
                    <a:pt x="14951" y="6087"/>
                    <a:pt x="14957" y="6150"/>
                  </a:cubicBezTo>
                  <a:cubicBezTo>
                    <a:pt x="14963" y="6212"/>
                    <a:pt x="14990" y="6263"/>
                    <a:pt x="15020" y="6263"/>
                  </a:cubicBezTo>
                  <a:cubicBezTo>
                    <a:pt x="15049" y="6262"/>
                    <a:pt x="15068" y="6211"/>
                    <a:pt x="15062" y="6148"/>
                  </a:cubicBezTo>
                  <a:cubicBezTo>
                    <a:pt x="15057" y="6085"/>
                    <a:pt x="15028" y="6034"/>
                    <a:pt x="14999" y="6035"/>
                  </a:cubicBezTo>
                  <a:close/>
                  <a:moveTo>
                    <a:pt x="15136" y="6035"/>
                  </a:moveTo>
                  <a:cubicBezTo>
                    <a:pt x="15107" y="6035"/>
                    <a:pt x="15088" y="6087"/>
                    <a:pt x="15094" y="6150"/>
                  </a:cubicBezTo>
                  <a:cubicBezTo>
                    <a:pt x="15099" y="6212"/>
                    <a:pt x="15128" y="6263"/>
                    <a:pt x="15157" y="6263"/>
                  </a:cubicBezTo>
                  <a:cubicBezTo>
                    <a:pt x="15187" y="6262"/>
                    <a:pt x="15205" y="6211"/>
                    <a:pt x="15199" y="6148"/>
                  </a:cubicBezTo>
                  <a:cubicBezTo>
                    <a:pt x="15193" y="6085"/>
                    <a:pt x="15165" y="6034"/>
                    <a:pt x="15136" y="6035"/>
                  </a:cubicBezTo>
                  <a:close/>
                  <a:moveTo>
                    <a:pt x="15292" y="6035"/>
                  </a:moveTo>
                  <a:cubicBezTo>
                    <a:pt x="15263" y="6035"/>
                    <a:pt x="15244" y="6087"/>
                    <a:pt x="15250" y="6150"/>
                  </a:cubicBezTo>
                  <a:cubicBezTo>
                    <a:pt x="15256" y="6212"/>
                    <a:pt x="15284" y="6263"/>
                    <a:pt x="15314" y="6263"/>
                  </a:cubicBezTo>
                  <a:cubicBezTo>
                    <a:pt x="15343" y="6262"/>
                    <a:pt x="15362" y="6211"/>
                    <a:pt x="15356" y="6148"/>
                  </a:cubicBezTo>
                  <a:cubicBezTo>
                    <a:pt x="15350" y="6085"/>
                    <a:pt x="15321" y="6034"/>
                    <a:pt x="15292" y="6035"/>
                  </a:cubicBezTo>
                  <a:close/>
                  <a:moveTo>
                    <a:pt x="15448" y="6035"/>
                  </a:moveTo>
                  <a:cubicBezTo>
                    <a:pt x="15419" y="6035"/>
                    <a:pt x="15400" y="6087"/>
                    <a:pt x="15406" y="6150"/>
                  </a:cubicBezTo>
                  <a:cubicBezTo>
                    <a:pt x="15413" y="6212"/>
                    <a:pt x="15441" y="6263"/>
                    <a:pt x="15471" y="6263"/>
                  </a:cubicBezTo>
                  <a:cubicBezTo>
                    <a:pt x="15500" y="6262"/>
                    <a:pt x="15518" y="6211"/>
                    <a:pt x="15512" y="6148"/>
                  </a:cubicBezTo>
                  <a:cubicBezTo>
                    <a:pt x="15506" y="6085"/>
                    <a:pt x="15477" y="6034"/>
                    <a:pt x="15448" y="6035"/>
                  </a:cubicBezTo>
                  <a:close/>
                  <a:moveTo>
                    <a:pt x="15604" y="6035"/>
                  </a:moveTo>
                  <a:cubicBezTo>
                    <a:pt x="15575" y="6035"/>
                    <a:pt x="15557" y="6087"/>
                    <a:pt x="15563" y="6150"/>
                  </a:cubicBezTo>
                  <a:cubicBezTo>
                    <a:pt x="15569" y="6212"/>
                    <a:pt x="15598" y="6263"/>
                    <a:pt x="15627" y="6263"/>
                  </a:cubicBezTo>
                  <a:cubicBezTo>
                    <a:pt x="15656" y="6262"/>
                    <a:pt x="15675" y="6211"/>
                    <a:pt x="15669" y="6148"/>
                  </a:cubicBezTo>
                  <a:cubicBezTo>
                    <a:pt x="15662" y="6085"/>
                    <a:pt x="15634" y="6034"/>
                    <a:pt x="15604" y="6035"/>
                  </a:cubicBezTo>
                  <a:close/>
                  <a:moveTo>
                    <a:pt x="15761" y="6035"/>
                  </a:moveTo>
                  <a:cubicBezTo>
                    <a:pt x="15732" y="6035"/>
                    <a:pt x="15713" y="6087"/>
                    <a:pt x="15719" y="6150"/>
                  </a:cubicBezTo>
                  <a:cubicBezTo>
                    <a:pt x="15726" y="6212"/>
                    <a:pt x="15755" y="6263"/>
                    <a:pt x="15784" y="6263"/>
                  </a:cubicBezTo>
                  <a:cubicBezTo>
                    <a:pt x="15813" y="6262"/>
                    <a:pt x="15831" y="6211"/>
                    <a:pt x="15825" y="6148"/>
                  </a:cubicBezTo>
                  <a:cubicBezTo>
                    <a:pt x="15818" y="6085"/>
                    <a:pt x="15790" y="6034"/>
                    <a:pt x="15761" y="6035"/>
                  </a:cubicBezTo>
                  <a:close/>
                  <a:moveTo>
                    <a:pt x="15897" y="6035"/>
                  </a:moveTo>
                  <a:cubicBezTo>
                    <a:pt x="15868" y="6035"/>
                    <a:pt x="15849" y="6087"/>
                    <a:pt x="15856" y="6150"/>
                  </a:cubicBezTo>
                  <a:cubicBezTo>
                    <a:pt x="15863" y="6212"/>
                    <a:pt x="15892" y="6263"/>
                    <a:pt x="15921" y="6263"/>
                  </a:cubicBezTo>
                  <a:cubicBezTo>
                    <a:pt x="15950" y="6262"/>
                    <a:pt x="15968" y="6211"/>
                    <a:pt x="15962" y="6148"/>
                  </a:cubicBezTo>
                  <a:cubicBezTo>
                    <a:pt x="15955" y="6085"/>
                    <a:pt x="15926" y="6034"/>
                    <a:pt x="15897" y="6035"/>
                  </a:cubicBezTo>
                  <a:close/>
                  <a:moveTo>
                    <a:pt x="16053" y="6035"/>
                  </a:moveTo>
                  <a:cubicBezTo>
                    <a:pt x="16024" y="6035"/>
                    <a:pt x="16006" y="6087"/>
                    <a:pt x="16012" y="6150"/>
                  </a:cubicBezTo>
                  <a:cubicBezTo>
                    <a:pt x="16019" y="6212"/>
                    <a:pt x="16049" y="6263"/>
                    <a:pt x="16078" y="6263"/>
                  </a:cubicBezTo>
                  <a:cubicBezTo>
                    <a:pt x="16107" y="6262"/>
                    <a:pt x="16125" y="6211"/>
                    <a:pt x="16118" y="6148"/>
                  </a:cubicBezTo>
                  <a:cubicBezTo>
                    <a:pt x="16111" y="6085"/>
                    <a:pt x="16083" y="6034"/>
                    <a:pt x="16053" y="6035"/>
                  </a:cubicBezTo>
                  <a:close/>
                  <a:moveTo>
                    <a:pt x="16209" y="6035"/>
                  </a:moveTo>
                  <a:cubicBezTo>
                    <a:pt x="16180" y="6035"/>
                    <a:pt x="16162" y="6087"/>
                    <a:pt x="16169" y="6150"/>
                  </a:cubicBezTo>
                  <a:cubicBezTo>
                    <a:pt x="16176" y="6212"/>
                    <a:pt x="16206" y="6263"/>
                    <a:pt x="16235" y="6263"/>
                  </a:cubicBezTo>
                  <a:cubicBezTo>
                    <a:pt x="16264" y="6262"/>
                    <a:pt x="16282" y="6211"/>
                    <a:pt x="16275" y="6148"/>
                  </a:cubicBezTo>
                  <a:cubicBezTo>
                    <a:pt x="16268" y="6085"/>
                    <a:pt x="16238" y="6034"/>
                    <a:pt x="16209" y="6035"/>
                  </a:cubicBezTo>
                  <a:close/>
                  <a:moveTo>
                    <a:pt x="16366" y="6035"/>
                  </a:moveTo>
                  <a:cubicBezTo>
                    <a:pt x="16336" y="6035"/>
                    <a:pt x="16319" y="6087"/>
                    <a:pt x="16326" y="6150"/>
                  </a:cubicBezTo>
                  <a:cubicBezTo>
                    <a:pt x="16333" y="6212"/>
                    <a:pt x="16362" y="6263"/>
                    <a:pt x="16391" y="6263"/>
                  </a:cubicBezTo>
                  <a:cubicBezTo>
                    <a:pt x="16421" y="6262"/>
                    <a:pt x="16439" y="6211"/>
                    <a:pt x="16432" y="6148"/>
                  </a:cubicBezTo>
                  <a:cubicBezTo>
                    <a:pt x="16424" y="6085"/>
                    <a:pt x="16395" y="6034"/>
                    <a:pt x="16366" y="6035"/>
                  </a:cubicBezTo>
                  <a:close/>
                  <a:moveTo>
                    <a:pt x="16658" y="6035"/>
                  </a:moveTo>
                  <a:cubicBezTo>
                    <a:pt x="16629" y="6035"/>
                    <a:pt x="16612" y="6087"/>
                    <a:pt x="16619" y="6150"/>
                  </a:cubicBezTo>
                  <a:cubicBezTo>
                    <a:pt x="16627" y="6213"/>
                    <a:pt x="16656" y="6263"/>
                    <a:pt x="16685" y="6263"/>
                  </a:cubicBezTo>
                  <a:cubicBezTo>
                    <a:pt x="16714" y="6262"/>
                    <a:pt x="16732" y="6211"/>
                    <a:pt x="16725" y="6148"/>
                  </a:cubicBezTo>
                  <a:cubicBezTo>
                    <a:pt x="16717" y="6085"/>
                    <a:pt x="16687" y="6034"/>
                    <a:pt x="16658" y="6035"/>
                  </a:cubicBezTo>
                  <a:close/>
                  <a:moveTo>
                    <a:pt x="9866" y="6085"/>
                  </a:moveTo>
                  <a:cubicBezTo>
                    <a:pt x="9837" y="6086"/>
                    <a:pt x="9814" y="6137"/>
                    <a:pt x="9814" y="6200"/>
                  </a:cubicBezTo>
                  <a:cubicBezTo>
                    <a:pt x="9814" y="6262"/>
                    <a:pt x="9838" y="6312"/>
                    <a:pt x="9868" y="6311"/>
                  </a:cubicBezTo>
                  <a:cubicBezTo>
                    <a:pt x="9897" y="6311"/>
                    <a:pt x="9920" y="6259"/>
                    <a:pt x="9920" y="6197"/>
                  </a:cubicBezTo>
                  <a:cubicBezTo>
                    <a:pt x="9919" y="6134"/>
                    <a:pt x="9896" y="6085"/>
                    <a:pt x="9866" y="6085"/>
                  </a:cubicBezTo>
                  <a:close/>
                  <a:moveTo>
                    <a:pt x="10315" y="6085"/>
                  </a:moveTo>
                  <a:cubicBezTo>
                    <a:pt x="10286" y="6086"/>
                    <a:pt x="10263" y="6137"/>
                    <a:pt x="10264" y="6200"/>
                  </a:cubicBezTo>
                  <a:cubicBezTo>
                    <a:pt x="10264" y="6263"/>
                    <a:pt x="10289" y="6312"/>
                    <a:pt x="10318" y="6311"/>
                  </a:cubicBezTo>
                  <a:cubicBezTo>
                    <a:pt x="10347" y="6311"/>
                    <a:pt x="10370" y="6259"/>
                    <a:pt x="10369" y="6197"/>
                  </a:cubicBezTo>
                  <a:cubicBezTo>
                    <a:pt x="10368" y="6134"/>
                    <a:pt x="10344" y="6085"/>
                    <a:pt x="10315" y="6085"/>
                  </a:cubicBezTo>
                  <a:close/>
                  <a:moveTo>
                    <a:pt x="10471" y="6085"/>
                  </a:moveTo>
                  <a:cubicBezTo>
                    <a:pt x="10442" y="6086"/>
                    <a:pt x="10419" y="6137"/>
                    <a:pt x="10420" y="6200"/>
                  </a:cubicBezTo>
                  <a:cubicBezTo>
                    <a:pt x="10421" y="6263"/>
                    <a:pt x="10445" y="6312"/>
                    <a:pt x="10474" y="6311"/>
                  </a:cubicBezTo>
                  <a:cubicBezTo>
                    <a:pt x="10504" y="6311"/>
                    <a:pt x="10527" y="6259"/>
                    <a:pt x="10526" y="6197"/>
                  </a:cubicBezTo>
                  <a:cubicBezTo>
                    <a:pt x="10525" y="6134"/>
                    <a:pt x="10500" y="6085"/>
                    <a:pt x="10471" y="6085"/>
                  </a:cubicBezTo>
                  <a:close/>
                  <a:moveTo>
                    <a:pt x="10607" y="6085"/>
                  </a:moveTo>
                  <a:cubicBezTo>
                    <a:pt x="10578" y="6086"/>
                    <a:pt x="10556" y="6137"/>
                    <a:pt x="10557" y="6200"/>
                  </a:cubicBezTo>
                  <a:cubicBezTo>
                    <a:pt x="10558" y="6263"/>
                    <a:pt x="10583" y="6312"/>
                    <a:pt x="10612" y="6311"/>
                  </a:cubicBezTo>
                  <a:cubicBezTo>
                    <a:pt x="10641" y="6311"/>
                    <a:pt x="10664" y="6259"/>
                    <a:pt x="10662" y="6197"/>
                  </a:cubicBezTo>
                  <a:cubicBezTo>
                    <a:pt x="10661" y="6134"/>
                    <a:pt x="10637" y="6085"/>
                    <a:pt x="10607" y="6085"/>
                  </a:cubicBezTo>
                  <a:close/>
                  <a:moveTo>
                    <a:pt x="10764" y="6085"/>
                  </a:moveTo>
                  <a:cubicBezTo>
                    <a:pt x="10735" y="6086"/>
                    <a:pt x="10712" y="6137"/>
                    <a:pt x="10713" y="6200"/>
                  </a:cubicBezTo>
                  <a:cubicBezTo>
                    <a:pt x="10714" y="6263"/>
                    <a:pt x="10739" y="6312"/>
                    <a:pt x="10769" y="6311"/>
                  </a:cubicBezTo>
                  <a:cubicBezTo>
                    <a:pt x="10798" y="6311"/>
                    <a:pt x="10820" y="6260"/>
                    <a:pt x="10819" y="6197"/>
                  </a:cubicBezTo>
                  <a:cubicBezTo>
                    <a:pt x="10818" y="6134"/>
                    <a:pt x="10793" y="6085"/>
                    <a:pt x="10764" y="6085"/>
                  </a:cubicBezTo>
                  <a:close/>
                  <a:moveTo>
                    <a:pt x="10920" y="6085"/>
                  </a:moveTo>
                  <a:cubicBezTo>
                    <a:pt x="10890" y="6086"/>
                    <a:pt x="10868" y="6137"/>
                    <a:pt x="10870" y="6200"/>
                  </a:cubicBezTo>
                  <a:cubicBezTo>
                    <a:pt x="10871" y="6262"/>
                    <a:pt x="10896" y="6312"/>
                    <a:pt x="10925" y="6311"/>
                  </a:cubicBezTo>
                  <a:cubicBezTo>
                    <a:pt x="10954" y="6311"/>
                    <a:pt x="10977" y="6261"/>
                    <a:pt x="10975" y="6198"/>
                  </a:cubicBezTo>
                  <a:cubicBezTo>
                    <a:pt x="10974" y="6136"/>
                    <a:pt x="10949" y="6085"/>
                    <a:pt x="10920" y="6085"/>
                  </a:cubicBezTo>
                  <a:close/>
                  <a:moveTo>
                    <a:pt x="11076" y="6085"/>
                  </a:moveTo>
                  <a:cubicBezTo>
                    <a:pt x="11047" y="6086"/>
                    <a:pt x="11024" y="6137"/>
                    <a:pt x="11026" y="6200"/>
                  </a:cubicBezTo>
                  <a:cubicBezTo>
                    <a:pt x="11028" y="6262"/>
                    <a:pt x="11053" y="6312"/>
                    <a:pt x="11082" y="6311"/>
                  </a:cubicBezTo>
                  <a:cubicBezTo>
                    <a:pt x="11111" y="6311"/>
                    <a:pt x="11133" y="6261"/>
                    <a:pt x="11132" y="6198"/>
                  </a:cubicBezTo>
                  <a:cubicBezTo>
                    <a:pt x="11130" y="6136"/>
                    <a:pt x="11105" y="6085"/>
                    <a:pt x="11076" y="6085"/>
                  </a:cubicBezTo>
                  <a:close/>
                  <a:moveTo>
                    <a:pt x="11232" y="6085"/>
                  </a:moveTo>
                  <a:cubicBezTo>
                    <a:pt x="11203" y="6086"/>
                    <a:pt x="11181" y="6137"/>
                    <a:pt x="11182" y="6200"/>
                  </a:cubicBezTo>
                  <a:cubicBezTo>
                    <a:pt x="11184" y="6263"/>
                    <a:pt x="11209" y="6312"/>
                    <a:pt x="11239" y="6311"/>
                  </a:cubicBezTo>
                  <a:cubicBezTo>
                    <a:pt x="11268" y="6311"/>
                    <a:pt x="11290" y="6261"/>
                    <a:pt x="11288" y="6198"/>
                  </a:cubicBezTo>
                  <a:cubicBezTo>
                    <a:pt x="11286" y="6136"/>
                    <a:pt x="11261" y="6085"/>
                    <a:pt x="11232" y="6085"/>
                  </a:cubicBezTo>
                  <a:close/>
                  <a:moveTo>
                    <a:pt x="11369" y="6085"/>
                  </a:moveTo>
                  <a:cubicBezTo>
                    <a:pt x="11340" y="6086"/>
                    <a:pt x="11317" y="6137"/>
                    <a:pt x="11319" y="6200"/>
                  </a:cubicBezTo>
                  <a:cubicBezTo>
                    <a:pt x="11321" y="6262"/>
                    <a:pt x="11347" y="6312"/>
                    <a:pt x="11376" y="6311"/>
                  </a:cubicBezTo>
                  <a:cubicBezTo>
                    <a:pt x="11405" y="6311"/>
                    <a:pt x="11427" y="6261"/>
                    <a:pt x="11425" y="6198"/>
                  </a:cubicBezTo>
                  <a:cubicBezTo>
                    <a:pt x="11423" y="6136"/>
                    <a:pt x="11398" y="6085"/>
                    <a:pt x="11369" y="6085"/>
                  </a:cubicBezTo>
                  <a:close/>
                  <a:moveTo>
                    <a:pt x="11525" y="6085"/>
                  </a:moveTo>
                  <a:cubicBezTo>
                    <a:pt x="11496" y="6086"/>
                    <a:pt x="11474" y="6137"/>
                    <a:pt x="11476" y="6200"/>
                  </a:cubicBezTo>
                  <a:cubicBezTo>
                    <a:pt x="11478" y="6263"/>
                    <a:pt x="11503" y="6312"/>
                    <a:pt x="11532" y="6311"/>
                  </a:cubicBezTo>
                  <a:cubicBezTo>
                    <a:pt x="11562" y="6311"/>
                    <a:pt x="11583" y="6261"/>
                    <a:pt x="11581" y="6198"/>
                  </a:cubicBezTo>
                  <a:cubicBezTo>
                    <a:pt x="11579" y="6136"/>
                    <a:pt x="11554" y="6085"/>
                    <a:pt x="11525" y="6085"/>
                  </a:cubicBezTo>
                  <a:close/>
                  <a:moveTo>
                    <a:pt x="11681" y="6085"/>
                  </a:moveTo>
                  <a:cubicBezTo>
                    <a:pt x="11652" y="6086"/>
                    <a:pt x="11630" y="6137"/>
                    <a:pt x="11632" y="6200"/>
                  </a:cubicBezTo>
                  <a:cubicBezTo>
                    <a:pt x="11634" y="6263"/>
                    <a:pt x="11660" y="6312"/>
                    <a:pt x="11689" y="6311"/>
                  </a:cubicBezTo>
                  <a:cubicBezTo>
                    <a:pt x="11719" y="6311"/>
                    <a:pt x="11740" y="6261"/>
                    <a:pt x="11738" y="6198"/>
                  </a:cubicBezTo>
                  <a:cubicBezTo>
                    <a:pt x="11735" y="6136"/>
                    <a:pt x="11710" y="6085"/>
                    <a:pt x="11681" y="6085"/>
                  </a:cubicBezTo>
                  <a:close/>
                  <a:moveTo>
                    <a:pt x="11818" y="6085"/>
                  </a:moveTo>
                  <a:cubicBezTo>
                    <a:pt x="11789" y="6086"/>
                    <a:pt x="11767" y="6137"/>
                    <a:pt x="11769" y="6200"/>
                  </a:cubicBezTo>
                  <a:cubicBezTo>
                    <a:pt x="11771" y="6263"/>
                    <a:pt x="11797" y="6312"/>
                    <a:pt x="11826" y="6311"/>
                  </a:cubicBezTo>
                  <a:cubicBezTo>
                    <a:pt x="11856" y="6311"/>
                    <a:pt x="11878" y="6261"/>
                    <a:pt x="11875" y="6198"/>
                  </a:cubicBezTo>
                  <a:cubicBezTo>
                    <a:pt x="11873" y="6136"/>
                    <a:pt x="11847" y="6085"/>
                    <a:pt x="11818" y="6085"/>
                  </a:cubicBezTo>
                  <a:close/>
                  <a:moveTo>
                    <a:pt x="11974" y="6085"/>
                  </a:moveTo>
                  <a:cubicBezTo>
                    <a:pt x="11944" y="6086"/>
                    <a:pt x="11923" y="6137"/>
                    <a:pt x="11925" y="6200"/>
                  </a:cubicBezTo>
                  <a:cubicBezTo>
                    <a:pt x="11928" y="6263"/>
                    <a:pt x="11953" y="6312"/>
                    <a:pt x="11983" y="6311"/>
                  </a:cubicBezTo>
                  <a:cubicBezTo>
                    <a:pt x="12012" y="6311"/>
                    <a:pt x="12034" y="6261"/>
                    <a:pt x="12032" y="6198"/>
                  </a:cubicBezTo>
                  <a:cubicBezTo>
                    <a:pt x="12029" y="6136"/>
                    <a:pt x="12003" y="6085"/>
                    <a:pt x="11974" y="6085"/>
                  </a:cubicBezTo>
                  <a:close/>
                  <a:moveTo>
                    <a:pt x="12110" y="6085"/>
                  </a:moveTo>
                  <a:cubicBezTo>
                    <a:pt x="12081" y="6086"/>
                    <a:pt x="12059" y="6137"/>
                    <a:pt x="12062" y="6200"/>
                  </a:cubicBezTo>
                  <a:cubicBezTo>
                    <a:pt x="12065" y="6263"/>
                    <a:pt x="12091" y="6312"/>
                    <a:pt x="12120" y="6311"/>
                  </a:cubicBezTo>
                  <a:cubicBezTo>
                    <a:pt x="12149" y="6311"/>
                    <a:pt x="12171" y="6261"/>
                    <a:pt x="12168" y="6198"/>
                  </a:cubicBezTo>
                  <a:cubicBezTo>
                    <a:pt x="12166" y="6136"/>
                    <a:pt x="12140" y="6085"/>
                    <a:pt x="12110" y="6085"/>
                  </a:cubicBezTo>
                  <a:close/>
                  <a:moveTo>
                    <a:pt x="12267" y="6085"/>
                  </a:moveTo>
                  <a:cubicBezTo>
                    <a:pt x="12238" y="6086"/>
                    <a:pt x="12216" y="6137"/>
                    <a:pt x="12219" y="6200"/>
                  </a:cubicBezTo>
                  <a:cubicBezTo>
                    <a:pt x="12221" y="6263"/>
                    <a:pt x="12248" y="6312"/>
                    <a:pt x="12277" y="6311"/>
                  </a:cubicBezTo>
                  <a:cubicBezTo>
                    <a:pt x="12307" y="6311"/>
                    <a:pt x="12328" y="6261"/>
                    <a:pt x="12325" y="6198"/>
                  </a:cubicBezTo>
                  <a:cubicBezTo>
                    <a:pt x="12322" y="6136"/>
                    <a:pt x="12296" y="6085"/>
                    <a:pt x="12267" y="6085"/>
                  </a:cubicBezTo>
                  <a:close/>
                  <a:moveTo>
                    <a:pt x="12423" y="6085"/>
                  </a:moveTo>
                  <a:cubicBezTo>
                    <a:pt x="12393" y="6086"/>
                    <a:pt x="12372" y="6137"/>
                    <a:pt x="12375" y="6200"/>
                  </a:cubicBezTo>
                  <a:cubicBezTo>
                    <a:pt x="12378" y="6263"/>
                    <a:pt x="12404" y="6312"/>
                    <a:pt x="12434" y="6311"/>
                  </a:cubicBezTo>
                  <a:cubicBezTo>
                    <a:pt x="12463" y="6311"/>
                    <a:pt x="12484" y="6261"/>
                    <a:pt x="12481" y="6198"/>
                  </a:cubicBezTo>
                  <a:cubicBezTo>
                    <a:pt x="12478" y="6136"/>
                    <a:pt x="12452" y="6085"/>
                    <a:pt x="12423" y="6085"/>
                  </a:cubicBezTo>
                  <a:close/>
                  <a:moveTo>
                    <a:pt x="12579" y="6085"/>
                  </a:moveTo>
                  <a:cubicBezTo>
                    <a:pt x="12550" y="6086"/>
                    <a:pt x="12528" y="6137"/>
                    <a:pt x="12531" y="6200"/>
                  </a:cubicBezTo>
                  <a:cubicBezTo>
                    <a:pt x="12534" y="6263"/>
                    <a:pt x="12561" y="6313"/>
                    <a:pt x="12591" y="6313"/>
                  </a:cubicBezTo>
                  <a:cubicBezTo>
                    <a:pt x="12620" y="6313"/>
                    <a:pt x="12641" y="6261"/>
                    <a:pt x="12638" y="6198"/>
                  </a:cubicBezTo>
                  <a:cubicBezTo>
                    <a:pt x="12634" y="6136"/>
                    <a:pt x="12608" y="6085"/>
                    <a:pt x="12579" y="6085"/>
                  </a:cubicBezTo>
                  <a:close/>
                  <a:moveTo>
                    <a:pt x="12715" y="6085"/>
                  </a:moveTo>
                  <a:cubicBezTo>
                    <a:pt x="12686" y="6086"/>
                    <a:pt x="12666" y="6137"/>
                    <a:pt x="12669" y="6200"/>
                  </a:cubicBezTo>
                  <a:cubicBezTo>
                    <a:pt x="12672" y="6263"/>
                    <a:pt x="12698" y="6312"/>
                    <a:pt x="12727" y="6311"/>
                  </a:cubicBezTo>
                  <a:cubicBezTo>
                    <a:pt x="12757" y="6311"/>
                    <a:pt x="12778" y="6261"/>
                    <a:pt x="12774" y="6198"/>
                  </a:cubicBezTo>
                  <a:cubicBezTo>
                    <a:pt x="12771" y="6136"/>
                    <a:pt x="12745" y="6085"/>
                    <a:pt x="12715" y="6085"/>
                  </a:cubicBezTo>
                  <a:close/>
                  <a:moveTo>
                    <a:pt x="12872" y="6085"/>
                  </a:moveTo>
                  <a:cubicBezTo>
                    <a:pt x="12842" y="6086"/>
                    <a:pt x="12822" y="6137"/>
                    <a:pt x="12825" y="6200"/>
                  </a:cubicBezTo>
                  <a:cubicBezTo>
                    <a:pt x="12829" y="6263"/>
                    <a:pt x="12855" y="6312"/>
                    <a:pt x="12884" y="6311"/>
                  </a:cubicBezTo>
                  <a:cubicBezTo>
                    <a:pt x="12914" y="6311"/>
                    <a:pt x="12934" y="6261"/>
                    <a:pt x="12931" y="6198"/>
                  </a:cubicBezTo>
                  <a:cubicBezTo>
                    <a:pt x="12927" y="6136"/>
                    <a:pt x="12901" y="6085"/>
                    <a:pt x="12872" y="6085"/>
                  </a:cubicBezTo>
                  <a:close/>
                  <a:moveTo>
                    <a:pt x="13027" y="6085"/>
                  </a:moveTo>
                  <a:cubicBezTo>
                    <a:pt x="12998" y="6086"/>
                    <a:pt x="12978" y="6137"/>
                    <a:pt x="12982" y="6200"/>
                  </a:cubicBezTo>
                  <a:cubicBezTo>
                    <a:pt x="12985" y="6263"/>
                    <a:pt x="13012" y="6312"/>
                    <a:pt x="13041" y="6311"/>
                  </a:cubicBezTo>
                  <a:cubicBezTo>
                    <a:pt x="13070" y="6311"/>
                    <a:pt x="13091" y="6261"/>
                    <a:pt x="13087" y="6198"/>
                  </a:cubicBezTo>
                  <a:cubicBezTo>
                    <a:pt x="13084" y="6136"/>
                    <a:pt x="13057" y="6085"/>
                    <a:pt x="13027" y="6085"/>
                  </a:cubicBezTo>
                  <a:close/>
                  <a:moveTo>
                    <a:pt x="13184" y="6085"/>
                  </a:moveTo>
                  <a:cubicBezTo>
                    <a:pt x="13155" y="6086"/>
                    <a:pt x="13134" y="6137"/>
                    <a:pt x="13138" y="6200"/>
                  </a:cubicBezTo>
                  <a:cubicBezTo>
                    <a:pt x="13142" y="6263"/>
                    <a:pt x="13169" y="6313"/>
                    <a:pt x="13198" y="6313"/>
                  </a:cubicBezTo>
                  <a:cubicBezTo>
                    <a:pt x="13227" y="6313"/>
                    <a:pt x="13248" y="6261"/>
                    <a:pt x="13244" y="6198"/>
                  </a:cubicBezTo>
                  <a:cubicBezTo>
                    <a:pt x="13240" y="6136"/>
                    <a:pt x="13213" y="6085"/>
                    <a:pt x="13184" y="6085"/>
                  </a:cubicBezTo>
                  <a:close/>
                  <a:moveTo>
                    <a:pt x="8051" y="6135"/>
                  </a:moveTo>
                  <a:cubicBezTo>
                    <a:pt x="8022" y="6136"/>
                    <a:pt x="7997" y="6186"/>
                    <a:pt x="7996" y="6249"/>
                  </a:cubicBezTo>
                  <a:cubicBezTo>
                    <a:pt x="7994" y="6311"/>
                    <a:pt x="8017" y="6362"/>
                    <a:pt x="8046" y="6362"/>
                  </a:cubicBezTo>
                  <a:cubicBezTo>
                    <a:pt x="8075" y="6361"/>
                    <a:pt x="8100" y="6309"/>
                    <a:pt x="8101" y="6247"/>
                  </a:cubicBezTo>
                  <a:cubicBezTo>
                    <a:pt x="8103" y="6185"/>
                    <a:pt x="8081" y="6135"/>
                    <a:pt x="8051" y="6135"/>
                  </a:cubicBezTo>
                  <a:close/>
                  <a:moveTo>
                    <a:pt x="8208" y="6135"/>
                  </a:moveTo>
                  <a:cubicBezTo>
                    <a:pt x="8179" y="6136"/>
                    <a:pt x="8154" y="6186"/>
                    <a:pt x="8152" y="6249"/>
                  </a:cubicBezTo>
                  <a:cubicBezTo>
                    <a:pt x="8151" y="6311"/>
                    <a:pt x="8174" y="6362"/>
                    <a:pt x="8203" y="6362"/>
                  </a:cubicBezTo>
                  <a:cubicBezTo>
                    <a:pt x="8232" y="6361"/>
                    <a:pt x="8256" y="6310"/>
                    <a:pt x="8258" y="6247"/>
                  </a:cubicBezTo>
                  <a:cubicBezTo>
                    <a:pt x="8259" y="6185"/>
                    <a:pt x="8237" y="6135"/>
                    <a:pt x="8208" y="6135"/>
                  </a:cubicBezTo>
                  <a:close/>
                  <a:moveTo>
                    <a:pt x="8344" y="6135"/>
                  </a:moveTo>
                  <a:cubicBezTo>
                    <a:pt x="8315" y="6136"/>
                    <a:pt x="8290" y="6186"/>
                    <a:pt x="8289" y="6249"/>
                  </a:cubicBezTo>
                  <a:cubicBezTo>
                    <a:pt x="8288" y="6311"/>
                    <a:pt x="8310" y="6362"/>
                    <a:pt x="8340" y="6362"/>
                  </a:cubicBezTo>
                  <a:cubicBezTo>
                    <a:pt x="8369" y="6361"/>
                    <a:pt x="8393" y="6309"/>
                    <a:pt x="8395" y="6247"/>
                  </a:cubicBezTo>
                  <a:cubicBezTo>
                    <a:pt x="8396" y="6185"/>
                    <a:pt x="8373" y="6135"/>
                    <a:pt x="8344" y="6135"/>
                  </a:cubicBezTo>
                  <a:close/>
                  <a:moveTo>
                    <a:pt x="8500" y="6135"/>
                  </a:moveTo>
                  <a:cubicBezTo>
                    <a:pt x="8471" y="6136"/>
                    <a:pt x="8446" y="6186"/>
                    <a:pt x="8445" y="6249"/>
                  </a:cubicBezTo>
                  <a:cubicBezTo>
                    <a:pt x="8444" y="6311"/>
                    <a:pt x="8467" y="6362"/>
                    <a:pt x="8497" y="6362"/>
                  </a:cubicBezTo>
                  <a:cubicBezTo>
                    <a:pt x="8526" y="6361"/>
                    <a:pt x="8550" y="6309"/>
                    <a:pt x="8551" y="6247"/>
                  </a:cubicBezTo>
                  <a:cubicBezTo>
                    <a:pt x="8552" y="6185"/>
                    <a:pt x="8529" y="6135"/>
                    <a:pt x="8500" y="6135"/>
                  </a:cubicBezTo>
                  <a:close/>
                  <a:moveTo>
                    <a:pt x="9105" y="6135"/>
                  </a:moveTo>
                  <a:cubicBezTo>
                    <a:pt x="9076" y="6136"/>
                    <a:pt x="9052" y="6188"/>
                    <a:pt x="9051" y="6250"/>
                  </a:cubicBezTo>
                  <a:cubicBezTo>
                    <a:pt x="9051" y="6313"/>
                    <a:pt x="9074" y="6362"/>
                    <a:pt x="9103" y="6362"/>
                  </a:cubicBezTo>
                  <a:cubicBezTo>
                    <a:pt x="9133" y="6361"/>
                    <a:pt x="9157" y="6310"/>
                    <a:pt x="9157" y="6247"/>
                  </a:cubicBezTo>
                  <a:cubicBezTo>
                    <a:pt x="9157" y="6185"/>
                    <a:pt x="9134" y="6135"/>
                    <a:pt x="9105" y="6135"/>
                  </a:cubicBezTo>
                  <a:close/>
                  <a:moveTo>
                    <a:pt x="9554" y="6135"/>
                  </a:moveTo>
                  <a:cubicBezTo>
                    <a:pt x="9524" y="6136"/>
                    <a:pt x="9501" y="6186"/>
                    <a:pt x="9501" y="6249"/>
                  </a:cubicBezTo>
                  <a:cubicBezTo>
                    <a:pt x="9501" y="6311"/>
                    <a:pt x="9525" y="6362"/>
                    <a:pt x="9554" y="6362"/>
                  </a:cubicBezTo>
                  <a:cubicBezTo>
                    <a:pt x="9584" y="6361"/>
                    <a:pt x="9607" y="6310"/>
                    <a:pt x="9607" y="6247"/>
                  </a:cubicBezTo>
                  <a:cubicBezTo>
                    <a:pt x="9607" y="6185"/>
                    <a:pt x="9583" y="6135"/>
                    <a:pt x="9554" y="6135"/>
                  </a:cubicBezTo>
                  <a:close/>
                  <a:moveTo>
                    <a:pt x="7915" y="6186"/>
                  </a:moveTo>
                  <a:cubicBezTo>
                    <a:pt x="7886" y="6186"/>
                    <a:pt x="7861" y="6237"/>
                    <a:pt x="7859" y="6299"/>
                  </a:cubicBezTo>
                  <a:cubicBezTo>
                    <a:pt x="7857" y="6361"/>
                    <a:pt x="7880" y="6413"/>
                    <a:pt x="7909" y="6412"/>
                  </a:cubicBezTo>
                  <a:cubicBezTo>
                    <a:pt x="7938" y="6412"/>
                    <a:pt x="7963" y="6360"/>
                    <a:pt x="7965" y="6297"/>
                  </a:cubicBezTo>
                  <a:cubicBezTo>
                    <a:pt x="7966" y="6235"/>
                    <a:pt x="7944" y="6185"/>
                    <a:pt x="7915" y="6186"/>
                  </a:cubicBezTo>
                  <a:close/>
                  <a:moveTo>
                    <a:pt x="1419" y="6236"/>
                  </a:moveTo>
                  <a:cubicBezTo>
                    <a:pt x="1390" y="6236"/>
                    <a:pt x="1360" y="6287"/>
                    <a:pt x="1351" y="6349"/>
                  </a:cubicBezTo>
                  <a:cubicBezTo>
                    <a:pt x="1343" y="6411"/>
                    <a:pt x="1359" y="6461"/>
                    <a:pt x="1388" y="6461"/>
                  </a:cubicBezTo>
                  <a:cubicBezTo>
                    <a:pt x="1418" y="6460"/>
                    <a:pt x="1448" y="6409"/>
                    <a:pt x="1457" y="6348"/>
                  </a:cubicBezTo>
                  <a:cubicBezTo>
                    <a:pt x="1465" y="6286"/>
                    <a:pt x="1448" y="6236"/>
                    <a:pt x="1419" y="6236"/>
                  </a:cubicBezTo>
                  <a:close/>
                  <a:moveTo>
                    <a:pt x="1556" y="6236"/>
                  </a:moveTo>
                  <a:cubicBezTo>
                    <a:pt x="1527" y="6237"/>
                    <a:pt x="1496" y="6287"/>
                    <a:pt x="1487" y="6349"/>
                  </a:cubicBezTo>
                  <a:cubicBezTo>
                    <a:pt x="1479" y="6411"/>
                    <a:pt x="1497" y="6461"/>
                    <a:pt x="1526" y="6461"/>
                  </a:cubicBezTo>
                  <a:cubicBezTo>
                    <a:pt x="1555" y="6460"/>
                    <a:pt x="1585" y="6409"/>
                    <a:pt x="1594" y="6348"/>
                  </a:cubicBezTo>
                  <a:cubicBezTo>
                    <a:pt x="1602" y="6286"/>
                    <a:pt x="1585" y="6236"/>
                    <a:pt x="1556" y="6236"/>
                  </a:cubicBezTo>
                  <a:close/>
                  <a:moveTo>
                    <a:pt x="1712" y="6236"/>
                  </a:moveTo>
                  <a:cubicBezTo>
                    <a:pt x="1682" y="6237"/>
                    <a:pt x="1652" y="6287"/>
                    <a:pt x="1644" y="6349"/>
                  </a:cubicBezTo>
                  <a:cubicBezTo>
                    <a:pt x="1636" y="6411"/>
                    <a:pt x="1653" y="6461"/>
                    <a:pt x="1682" y="6461"/>
                  </a:cubicBezTo>
                  <a:cubicBezTo>
                    <a:pt x="1711" y="6460"/>
                    <a:pt x="1742" y="6410"/>
                    <a:pt x="1750" y="6348"/>
                  </a:cubicBezTo>
                  <a:cubicBezTo>
                    <a:pt x="1758" y="6286"/>
                    <a:pt x="1741" y="6236"/>
                    <a:pt x="1712" y="6236"/>
                  </a:cubicBezTo>
                  <a:close/>
                  <a:moveTo>
                    <a:pt x="1867" y="6236"/>
                  </a:moveTo>
                  <a:cubicBezTo>
                    <a:pt x="1838" y="6236"/>
                    <a:pt x="1808" y="6287"/>
                    <a:pt x="1800" y="6349"/>
                  </a:cubicBezTo>
                  <a:cubicBezTo>
                    <a:pt x="1792" y="6411"/>
                    <a:pt x="1809" y="6461"/>
                    <a:pt x="1839" y="6461"/>
                  </a:cubicBezTo>
                  <a:cubicBezTo>
                    <a:pt x="1868" y="6460"/>
                    <a:pt x="1898" y="6409"/>
                    <a:pt x="1906" y="6348"/>
                  </a:cubicBezTo>
                  <a:cubicBezTo>
                    <a:pt x="1914" y="6286"/>
                    <a:pt x="1896" y="6236"/>
                    <a:pt x="1867" y="6236"/>
                  </a:cubicBezTo>
                  <a:close/>
                  <a:moveTo>
                    <a:pt x="2024" y="6236"/>
                  </a:moveTo>
                  <a:cubicBezTo>
                    <a:pt x="1995" y="6237"/>
                    <a:pt x="1964" y="6287"/>
                    <a:pt x="1957" y="6349"/>
                  </a:cubicBezTo>
                  <a:cubicBezTo>
                    <a:pt x="1949" y="6411"/>
                    <a:pt x="1966" y="6461"/>
                    <a:pt x="1996" y="6461"/>
                  </a:cubicBezTo>
                  <a:cubicBezTo>
                    <a:pt x="2025" y="6460"/>
                    <a:pt x="2055" y="6409"/>
                    <a:pt x="2062" y="6348"/>
                  </a:cubicBezTo>
                  <a:cubicBezTo>
                    <a:pt x="2070" y="6286"/>
                    <a:pt x="2053" y="6236"/>
                    <a:pt x="2024" y="6236"/>
                  </a:cubicBezTo>
                  <a:close/>
                  <a:moveTo>
                    <a:pt x="2180" y="6236"/>
                  </a:moveTo>
                  <a:cubicBezTo>
                    <a:pt x="2150" y="6237"/>
                    <a:pt x="2121" y="6287"/>
                    <a:pt x="2113" y="6349"/>
                  </a:cubicBezTo>
                  <a:cubicBezTo>
                    <a:pt x="2105" y="6411"/>
                    <a:pt x="2123" y="6461"/>
                    <a:pt x="2152" y="6461"/>
                  </a:cubicBezTo>
                  <a:cubicBezTo>
                    <a:pt x="2181" y="6460"/>
                    <a:pt x="2211" y="6410"/>
                    <a:pt x="2219" y="6348"/>
                  </a:cubicBezTo>
                  <a:cubicBezTo>
                    <a:pt x="2226" y="6286"/>
                    <a:pt x="2209" y="6236"/>
                    <a:pt x="2180" y="6236"/>
                  </a:cubicBezTo>
                  <a:close/>
                  <a:moveTo>
                    <a:pt x="2316" y="6236"/>
                  </a:moveTo>
                  <a:cubicBezTo>
                    <a:pt x="2287" y="6236"/>
                    <a:pt x="2257" y="6287"/>
                    <a:pt x="2250" y="6349"/>
                  </a:cubicBezTo>
                  <a:cubicBezTo>
                    <a:pt x="2242" y="6411"/>
                    <a:pt x="2260" y="6461"/>
                    <a:pt x="2289" y="6461"/>
                  </a:cubicBezTo>
                  <a:cubicBezTo>
                    <a:pt x="2318" y="6460"/>
                    <a:pt x="2348" y="6409"/>
                    <a:pt x="2355" y="6348"/>
                  </a:cubicBezTo>
                  <a:cubicBezTo>
                    <a:pt x="2363" y="6286"/>
                    <a:pt x="2346" y="6235"/>
                    <a:pt x="2316" y="6236"/>
                  </a:cubicBezTo>
                  <a:close/>
                  <a:moveTo>
                    <a:pt x="2472" y="6236"/>
                  </a:moveTo>
                  <a:cubicBezTo>
                    <a:pt x="2443" y="6236"/>
                    <a:pt x="2414" y="6287"/>
                    <a:pt x="2406" y="6349"/>
                  </a:cubicBezTo>
                  <a:cubicBezTo>
                    <a:pt x="2399" y="6411"/>
                    <a:pt x="2417" y="6461"/>
                    <a:pt x="2446" y="6461"/>
                  </a:cubicBezTo>
                  <a:cubicBezTo>
                    <a:pt x="2475" y="6460"/>
                    <a:pt x="2505" y="6410"/>
                    <a:pt x="2512" y="6348"/>
                  </a:cubicBezTo>
                  <a:cubicBezTo>
                    <a:pt x="2519" y="6286"/>
                    <a:pt x="2501" y="6235"/>
                    <a:pt x="2472" y="6236"/>
                  </a:cubicBezTo>
                  <a:close/>
                  <a:moveTo>
                    <a:pt x="2628" y="6236"/>
                  </a:moveTo>
                  <a:cubicBezTo>
                    <a:pt x="2599" y="6237"/>
                    <a:pt x="2570" y="6287"/>
                    <a:pt x="2563" y="6349"/>
                  </a:cubicBezTo>
                  <a:cubicBezTo>
                    <a:pt x="2555" y="6411"/>
                    <a:pt x="2573" y="6461"/>
                    <a:pt x="2602" y="6461"/>
                  </a:cubicBezTo>
                  <a:cubicBezTo>
                    <a:pt x="2632" y="6460"/>
                    <a:pt x="2661" y="6409"/>
                    <a:pt x="2668" y="6348"/>
                  </a:cubicBezTo>
                  <a:cubicBezTo>
                    <a:pt x="2675" y="6286"/>
                    <a:pt x="2657" y="6236"/>
                    <a:pt x="2628" y="6236"/>
                  </a:cubicBezTo>
                  <a:close/>
                  <a:moveTo>
                    <a:pt x="2784" y="6236"/>
                  </a:moveTo>
                  <a:cubicBezTo>
                    <a:pt x="2755" y="6237"/>
                    <a:pt x="2725" y="6287"/>
                    <a:pt x="2718" y="6349"/>
                  </a:cubicBezTo>
                  <a:cubicBezTo>
                    <a:pt x="2711" y="6411"/>
                    <a:pt x="2729" y="6461"/>
                    <a:pt x="2759" y="6461"/>
                  </a:cubicBezTo>
                  <a:cubicBezTo>
                    <a:pt x="2788" y="6460"/>
                    <a:pt x="2818" y="6410"/>
                    <a:pt x="2825" y="6348"/>
                  </a:cubicBezTo>
                  <a:cubicBezTo>
                    <a:pt x="2832" y="6286"/>
                    <a:pt x="2814" y="6236"/>
                    <a:pt x="2784" y="6236"/>
                  </a:cubicBezTo>
                  <a:close/>
                  <a:moveTo>
                    <a:pt x="2921" y="6236"/>
                  </a:moveTo>
                  <a:cubicBezTo>
                    <a:pt x="2891" y="6236"/>
                    <a:pt x="2862" y="6287"/>
                    <a:pt x="2855" y="6349"/>
                  </a:cubicBezTo>
                  <a:cubicBezTo>
                    <a:pt x="2848" y="6411"/>
                    <a:pt x="2867" y="6461"/>
                    <a:pt x="2896" y="6461"/>
                  </a:cubicBezTo>
                  <a:cubicBezTo>
                    <a:pt x="2925" y="6460"/>
                    <a:pt x="2955" y="6410"/>
                    <a:pt x="2962" y="6348"/>
                  </a:cubicBezTo>
                  <a:cubicBezTo>
                    <a:pt x="2968" y="6286"/>
                    <a:pt x="2950" y="6236"/>
                    <a:pt x="2921" y="6236"/>
                  </a:cubicBezTo>
                  <a:close/>
                  <a:moveTo>
                    <a:pt x="3077" y="6236"/>
                  </a:moveTo>
                  <a:cubicBezTo>
                    <a:pt x="3048" y="6237"/>
                    <a:pt x="3018" y="6287"/>
                    <a:pt x="3012" y="6349"/>
                  </a:cubicBezTo>
                  <a:cubicBezTo>
                    <a:pt x="3005" y="6411"/>
                    <a:pt x="3023" y="6461"/>
                    <a:pt x="3053" y="6461"/>
                  </a:cubicBezTo>
                  <a:cubicBezTo>
                    <a:pt x="3082" y="6460"/>
                    <a:pt x="3111" y="6410"/>
                    <a:pt x="3118" y="6348"/>
                  </a:cubicBezTo>
                  <a:cubicBezTo>
                    <a:pt x="3125" y="6286"/>
                    <a:pt x="3106" y="6235"/>
                    <a:pt x="3077" y="6236"/>
                  </a:cubicBezTo>
                  <a:close/>
                  <a:moveTo>
                    <a:pt x="3233" y="6236"/>
                  </a:moveTo>
                  <a:cubicBezTo>
                    <a:pt x="3204" y="6236"/>
                    <a:pt x="3175" y="6287"/>
                    <a:pt x="3168" y="6349"/>
                  </a:cubicBezTo>
                  <a:cubicBezTo>
                    <a:pt x="3161" y="6411"/>
                    <a:pt x="3180" y="6461"/>
                    <a:pt x="3209" y="6461"/>
                  </a:cubicBezTo>
                  <a:cubicBezTo>
                    <a:pt x="3238" y="6460"/>
                    <a:pt x="3267" y="6410"/>
                    <a:pt x="3274" y="6348"/>
                  </a:cubicBezTo>
                  <a:cubicBezTo>
                    <a:pt x="3280" y="6285"/>
                    <a:pt x="3262" y="6236"/>
                    <a:pt x="3233" y="6236"/>
                  </a:cubicBezTo>
                  <a:close/>
                  <a:moveTo>
                    <a:pt x="3370" y="6236"/>
                  </a:moveTo>
                  <a:cubicBezTo>
                    <a:pt x="3340" y="6236"/>
                    <a:pt x="3311" y="6287"/>
                    <a:pt x="3305" y="6349"/>
                  </a:cubicBezTo>
                  <a:cubicBezTo>
                    <a:pt x="3298" y="6411"/>
                    <a:pt x="3317" y="6461"/>
                    <a:pt x="3346" y="6461"/>
                  </a:cubicBezTo>
                  <a:cubicBezTo>
                    <a:pt x="3376" y="6460"/>
                    <a:pt x="3404" y="6410"/>
                    <a:pt x="3411" y="6348"/>
                  </a:cubicBezTo>
                  <a:cubicBezTo>
                    <a:pt x="3417" y="6286"/>
                    <a:pt x="3399" y="6236"/>
                    <a:pt x="3370" y="6236"/>
                  </a:cubicBezTo>
                  <a:close/>
                  <a:moveTo>
                    <a:pt x="3525" y="6236"/>
                  </a:moveTo>
                  <a:cubicBezTo>
                    <a:pt x="3496" y="6236"/>
                    <a:pt x="3468" y="6287"/>
                    <a:pt x="3461" y="6349"/>
                  </a:cubicBezTo>
                  <a:cubicBezTo>
                    <a:pt x="3455" y="6411"/>
                    <a:pt x="3474" y="6461"/>
                    <a:pt x="3503" y="6461"/>
                  </a:cubicBezTo>
                  <a:cubicBezTo>
                    <a:pt x="3532" y="6460"/>
                    <a:pt x="3561" y="6410"/>
                    <a:pt x="3567" y="6348"/>
                  </a:cubicBezTo>
                  <a:cubicBezTo>
                    <a:pt x="3573" y="6286"/>
                    <a:pt x="3555" y="6235"/>
                    <a:pt x="3525" y="6236"/>
                  </a:cubicBezTo>
                  <a:close/>
                  <a:moveTo>
                    <a:pt x="3681" y="6236"/>
                  </a:moveTo>
                  <a:cubicBezTo>
                    <a:pt x="3652" y="6237"/>
                    <a:pt x="3624" y="6287"/>
                    <a:pt x="3618" y="6349"/>
                  </a:cubicBezTo>
                  <a:cubicBezTo>
                    <a:pt x="3612" y="6411"/>
                    <a:pt x="3630" y="6461"/>
                    <a:pt x="3659" y="6461"/>
                  </a:cubicBezTo>
                  <a:cubicBezTo>
                    <a:pt x="3689" y="6460"/>
                    <a:pt x="3717" y="6410"/>
                    <a:pt x="3723" y="6348"/>
                  </a:cubicBezTo>
                  <a:cubicBezTo>
                    <a:pt x="3729" y="6286"/>
                    <a:pt x="3710" y="6236"/>
                    <a:pt x="3681" y="6236"/>
                  </a:cubicBezTo>
                  <a:close/>
                  <a:moveTo>
                    <a:pt x="502" y="6286"/>
                  </a:moveTo>
                  <a:cubicBezTo>
                    <a:pt x="473" y="6287"/>
                    <a:pt x="442" y="6338"/>
                    <a:pt x="432" y="6399"/>
                  </a:cubicBezTo>
                  <a:cubicBezTo>
                    <a:pt x="423" y="6461"/>
                    <a:pt x="439" y="6512"/>
                    <a:pt x="468" y="6511"/>
                  </a:cubicBezTo>
                  <a:cubicBezTo>
                    <a:pt x="498" y="6511"/>
                    <a:pt x="529" y="6460"/>
                    <a:pt x="539" y="6398"/>
                  </a:cubicBezTo>
                  <a:cubicBezTo>
                    <a:pt x="548" y="6336"/>
                    <a:pt x="532" y="6286"/>
                    <a:pt x="502" y="6286"/>
                  </a:cubicBezTo>
                  <a:close/>
                  <a:moveTo>
                    <a:pt x="658" y="6286"/>
                  </a:moveTo>
                  <a:cubicBezTo>
                    <a:pt x="629" y="6287"/>
                    <a:pt x="598" y="6338"/>
                    <a:pt x="589" y="6399"/>
                  </a:cubicBezTo>
                  <a:cubicBezTo>
                    <a:pt x="579" y="6461"/>
                    <a:pt x="596" y="6511"/>
                    <a:pt x="625" y="6511"/>
                  </a:cubicBezTo>
                  <a:cubicBezTo>
                    <a:pt x="655" y="6511"/>
                    <a:pt x="685" y="6460"/>
                    <a:pt x="694" y="6398"/>
                  </a:cubicBezTo>
                  <a:cubicBezTo>
                    <a:pt x="703" y="6336"/>
                    <a:pt x="687" y="6286"/>
                    <a:pt x="658" y="6286"/>
                  </a:cubicBezTo>
                  <a:close/>
                  <a:moveTo>
                    <a:pt x="795" y="6286"/>
                  </a:moveTo>
                  <a:cubicBezTo>
                    <a:pt x="766" y="6287"/>
                    <a:pt x="735" y="6338"/>
                    <a:pt x="725" y="6399"/>
                  </a:cubicBezTo>
                  <a:cubicBezTo>
                    <a:pt x="716" y="6461"/>
                    <a:pt x="733" y="6512"/>
                    <a:pt x="762" y="6511"/>
                  </a:cubicBezTo>
                  <a:cubicBezTo>
                    <a:pt x="791" y="6511"/>
                    <a:pt x="822" y="6460"/>
                    <a:pt x="831" y="6398"/>
                  </a:cubicBezTo>
                  <a:cubicBezTo>
                    <a:pt x="840" y="6336"/>
                    <a:pt x="824" y="6286"/>
                    <a:pt x="795" y="6286"/>
                  </a:cubicBezTo>
                  <a:close/>
                  <a:moveTo>
                    <a:pt x="970" y="6286"/>
                  </a:moveTo>
                  <a:cubicBezTo>
                    <a:pt x="941" y="6287"/>
                    <a:pt x="910" y="6338"/>
                    <a:pt x="901" y="6399"/>
                  </a:cubicBezTo>
                  <a:cubicBezTo>
                    <a:pt x="892" y="6461"/>
                    <a:pt x="909" y="6511"/>
                    <a:pt x="938" y="6511"/>
                  </a:cubicBezTo>
                  <a:cubicBezTo>
                    <a:pt x="967" y="6510"/>
                    <a:pt x="998" y="6460"/>
                    <a:pt x="1007" y="6398"/>
                  </a:cubicBezTo>
                  <a:cubicBezTo>
                    <a:pt x="1016" y="6336"/>
                    <a:pt x="1000" y="6286"/>
                    <a:pt x="970" y="6286"/>
                  </a:cubicBezTo>
                  <a:close/>
                  <a:moveTo>
                    <a:pt x="1107" y="6286"/>
                  </a:moveTo>
                  <a:cubicBezTo>
                    <a:pt x="1078" y="6287"/>
                    <a:pt x="1047" y="6338"/>
                    <a:pt x="1038" y="6399"/>
                  </a:cubicBezTo>
                  <a:cubicBezTo>
                    <a:pt x="1030" y="6461"/>
                    <a:pt x="1046" y="6511"/>
                    <a:pt x="1076" y="6511"/>
                  </a:cubicBezTo>
                  <a:cubicBezTo>
                    <a:pt x="1105" y="6511"/>
                    <a:pt x="1135" y="6460"/>
                    <a:pt x="1144" y="6398"/>
                  </a:cubicBezTo>
                  <a:cubicBezTo>
                    <a:pt x="1153" y="6336"/>
                    <a:pt x="1136" y="6286"/>
                    <a:pt x="1107" y="6286"/>
                  </a:cubicBezTo>
                  <a:close/>
                  <a:moveTo>
                    <a:pt x="1263" y="6286"/>
                  </a:moveTo>
                  <a:cubicBezTo>
                    <a:pt x="1234" y="6287"/>
                    <a:pt x="1203" y="6338"/>
                    <a:pt x="1195" y="6399"/>
                  </a:cubicBezTo>
                  <a:cubicBezTo>
                    <a:pt x="1186" y="6461"/>
                    <a:pt x="1203" y="6512"/>
                    <a:pt x="1232" y="6511"/>
                  </a:cubicBezTo>
                  <a:cubicBezTo>
                    <a:pt x="1261" y="6511"/>
                    <a:pt x="1292" y="6460"/>
                    <a:pt x="1300" y="6398"/>
                  </a:cubicBezTo>
                  <a:cubicBezTo>
                    <a:pt x="1309" y="6336"/>
                    <a:pt x="1292" y="6286"/>
                    <a:pt x="1263" y="6286"/>
                  </a:cubicBezTo>
                  <a:close/>
                  <a:moveTo>
                    <a:pt x="15019" y="6337"/>
                  </a:moveTo>
                  <a:cubicBezTo>
                    <a:pt x="14990" y="6337"/>
                    <a:pt x="14971" y="6388"/>
                    <a:pt x="14976" y="6451"/>
                  </a:cubicBezTo>
                  <a:cubicBezTo>
                    <a:pt x="14982" y="6514"/>
                    <a:pt x="15010" y="6565"/>
                    <a:pt x="15040" y="6564"/>
                  </a:cubicBezTo>
                  <a:cubicBezTo>
                    <a:pt x="15069" y="6564"/>
                    <a:pt x="15088" y="6512"/>
                    <a:pt x="15083" y="6450"/>
                  </a:cubicBezTo>
                  <a:cubicBezTo>
                    <a:pt x="15077" y="6387"/>
                    <a:pt x="15048" y="6336"/>
                    <a:pt x="15019" y="6337"/>
                  </a:cubicBezTo>
                  <a:close/>
                  <a:moveTo>
                    <a:pt x="15780" y="6337"/>
                  </a:moveTo>
                  <a:cubicBezTo>
                    <a:pt x="15751" y="6337"/>
                    <a:pt x="15732" y="6388"/>
                    <a:pt x="15739" y="6451"/>
                  </a:cubicBezTo>
                  <a:cubicBezTo>
                    <a:pt x="15745" y="6514"/>
                    <a:pt x="15774" y="6565"/>
                    <a:pt x="15804" y="6564"/>
                  </a:cubicBezTo>
                  <a:cubicBezTo>
                    <a:pt x="15833" y="6564"/>
                    <a:pt x="15852" y="6513"/>
                    <a:pt x="15845" y="6450"/>
                  </a:cubicBezTo>
                  <a:cubicBezTo>
                    <a:pt x="15839" y="6387"/>
                    <a:pt x="15810" y="6336"/>
                    <a:pt x="15780" y="6337"/>
                  </a:cubicBezTo>
                  <a:close/>
                  <a:moveTo>
                    <a:pt x="15937" y="6337"/>
                  </a:moveTo>
                  <a:cubicBezTo>
                    <a:pt x="15907" y="6337"/>
                    <a:pt x="15889" y="6388"/>
                    <a:pt x="15895" y="6451"/>
                  </a:cubicBezTo>
                  <a:cubicBezTo>
                    <a:pt x="15902" y="6514"/>
                    <a:pt x="15931" y="6565"/>
                    <a:pt x="15961" y="6564"/>
                  </a:cubicBezTo>
                  <a:cubicBezTo>
                    <a:pt x="15990" y="6564"/>
                    <a:pt x="16008" y="6513"/>
                    <a:pt x="16001" y="6450"/>
                  </a:cubicBezTo>
                  <a:cubicBezTo>
                    <a:pt x="15995" y="6387"/>
                    <a:pt x="15966" y="6336"/>
                    <a:pt x="15937" y="6337"/>
                  </a:cubicBezTo>
                  <a:close/>
                  <a:moveTo>
                    <a:pt x="16093" y="6337"/>
                  </a:moveTo>
                  <a:cubicBezTo>
                    <a:pt x="16063" y="6337"/>
                    <a:pt x="16045" y="6388"/>
                    <a:pt x="16052" y="6451"/>
                  </a:cubicBezTo>
                  <a:cubicBezTo>
                    <a:pt x="16058" y="6514"/>
                    <a:pt x="16088" y="6565"/>
                    <a:pt x="16118" y="6564"/>
                  </a:cubicBezTo>
                  <a:cubicBezTo>
                    <a:pt x="16147" y="6564"/>
                    <a:pt x="16165" y="6513"/>
                    <a:pt x="16159" y="6450"/>
                  </a:cubicBezTo>
                  <a:cubicBezTo>
                    <a:pt x="16152" y="6387"/>
                    <a:pt x="16122" y="6336"/>
                    <a:pt x="16093" y="6337"/>
                  </a:cubicBezTo>
                  <a:close/>
                  <a:moveTo>
                    <a:pt x="16249" y="6337"/>
                  </a:moveTo>
                  <a:cubicBezTo>
                    <a:pt x="16220" y="6337"/>
                    <a:pt x="16201" y="6388"/>
                    <a:pt x="16208" y="6451"/>
                  </a:cubicBezTo>
                  <a:cubicBezTo>
                    <a:pt x="16215" y="6514"/>
                    <a:pt x="16244" y="6565"/>
                    <a:pt x="16274" y="6564"/>
                  </a:cubicBezTo>
                  <a:cubicBezTo>
                    <a:pt x="16303" y="6564"/>
                    <a:pt x="16322" y="6513"/>
                    <a:pt x="16315" y="6450"/>
                  </a:cubicBezTo>
                  <a:cubicBezTo>
                    <a:pt x="16308" y="6387"/>
                    <a:pt x="16278" y="6336"/>
                    <a:pt x="16249" y="6337"/>
                  </a:cubicBezTo>
                  <a:close/>
                  <a:moveTo>
                    <a:pt x="16405" y="6337"/>
                  </a:moveTo>
                  <a:cubicBezTo>
                    <a:pt x="16376" y="6337"/>
                    <a:pt x="16357" y="6388"/>
                    <a:pt x="16364" y="6451"/>
                  </a:cubicBezTo>
                  <a:cubicBezTo>
                    <a:pt x="16371" y="6514"/>
                    <a:pt x="16401" y="6565"/>
                    <a:pt x="16431" y="6564"/>
                  </a:cubicBezTo>
                  <a:cubicBezTo>
                    <a:pt x="16460" y="6564"/>
                    <a:pt x="16478" y="6513"/>
                    <a:pt x="16471" y="6450"/>
                  </a:cubicBezTo>
                  <a:cubicBezTo>
                    <a:pt x="16464" y="6387"/>
                    <a:pt x="16435" y="6336"/>
                    <a:pt x="16405" y="6337"/>
                  </a:cubicBezTo>
                  <a:close/>
                  <a:moveTo>
                    <a:pt x="16698" y="6337"/>
                  </a:moveTo>
                  <a:cubicBezTo>
                    <a:pt x="16669" y="6337"/>
                    <a:pt x="16651" y="6388"/>
                    <a:pt x="16658" y="6451"/>
                  </a:cubicBezTo>
                  <a:cubicBezTo>
                    <a:pt x="16666" y="6514"/>
                    <a:pt x="16695" y="6565"/>
                    <a:pt x="16725" y="6564"/>
                  </a:cubicBezTo>
                  <a:cubicBezTo>
                    <a:pt x="16754" y="6564"/>
                    <a:pt x="16772" y="6513"/>
                    <a:pt x="16765" y="6450"/>
                  </a:cubicBezTo>
                  <a:cubicBezTo>
                    <a:pt x="16757" y="6387"/>
                    <a:pt x="16727" y="6336"/>
                    <a:pt x="16698" y="6337"/>
                  </a:cubicBezTo>
                  <a:close/>
                  <a:moveTo>
                    <a:pt x="16854" y="6337"/>
                  </a:moveTo>
                  <a:cubicBezTo>
                    <a:pt x="16824" y="6337"/>
                    <a:pt x="16807" y="6388"/>
                    <a:pt x="16815" y="6451"/>
                  </a:cubicBezTo>
                  <a:cubicBezTo>
                    <a:pt x="16822" y="6515"/>
                    <a:pt x="16852" y="6565"/>
                    <a:pt x="16881" y="6564"/>
                  </a:cubicBezTo>
                  <a:cubicBezTo>
                    <a:pt x="16911" y="6564"/>
                    <a:pt x="16929" y="6513"/>
                    <a:pt x="16921" y="6450"/>
                  </a:cubicBezTo>
                  <a:cubicBezTo>
                    <a:pt x="16913" y="6387"/>
                    <a:pt x="16883" y="6336"/>
                    <a:pt x="16854" y="6337"/>
                  </a:cubicBezTo>
                  <a:close/>
                  <a:moveTo>
                    <a:pt x="17616" y="6337"/>
                  </a:moveTo>
                  <a:cubicBezTo>
                    <a:pt x="17586" y="6337"/>
                    <a:pt x="17569" y="6388"/>
                    <a:pt x="17577" y="6451"/>
                  </a:cubicBezTo>
                  <a:cubicBezTo>
                    <a:pt x="17585" y="6515"/>
                    <a:pt x="17616" y="6565"/>
                    <a:pt x="17646" y="6564"/>
                  </a:cubicBezTo>
                  <a:cubicBezTo>
                    <a:pt x="17675" y="6564"/>
                    <a:pt x="17692" y="6513"/>
                    <a:pt x="17684" y="6450"/>
                  </a:cubicBezTo>
                  <a:cubicBezTo>
                    <a:pt x="17676" y="6387"/>
                    <a:pt x="17645" y="6336"/>
                    <a:pt x="17616" y="6337"/>
                  </a:cubicBezTo>
                  <a:close/>
                  <a:moveTo>
                    <a:pt x="11076" y="6387"/>
                  </a:moveTo>
                  <a:cubicBezTo>
                    <a:pt x="11047" y="6387"/>
                    <a:pt x="11024" y="6439"/>
                    <a:pt x="11026" y="6502"/>
                  </a:cubicBezTo>
                  <a:cubicBezTo>
                    <a:pt x="11028" y="6564"/>
                    <a:pt x="11053" y="6614"/>
                    <a:pt x="11082" y="6613"/>
                  </a:cubicBezTo>
                  <a:cubicBezTo>
                    <a:pt x="11112" y="6613"/>
                    <a:pt x="11134" y="6562"/>
                    <a:pt x="11132" y="6500"/>
                  </a:cubicBezTo>
                  <a:cubicBezTo>
                    <a:pt x="11131" y="6437"/>
                    <a:pt x="11105" y="6386"/>
                    <a:pt x="11076" y="6387"/>
                  </a:cubicBezTo>
                  <a:close/>
                  <a:moveTo>
                    <a:pt x="11232" y="6387"/>
                  </a:moveTo>
                  <a:cubicBezTo>
                    <a:pt x="11203" y="6387"/>
                    <a:pt x="11181" y="6439"/>
                    <a:pt x="11182" y="6502"/>
                  </a:cubicBezTo>
                  <a:cubicBezTo>
                    <a:pt x="11184" y="6564"/>
                    <a:pt x="11209" y="6614"/>
                    <a:pt x="11239" y="6613"/>
                  </a:cubicBezTo>
                  <a:cubicBezTo>
                    <a:pt x="11268" y="6613"/>
                    <a:pt x="11291" y="6562"/>
                    <a:pt x="11289" y="6500"/>
                  </a:cubicBezTo>
                  <a:cubicBezTo>
                    <a:pt x="11287" y="6437"/>
                    <a:pt x="11262" y="6386"/>
                    <a:pt x="11232" y="6387"/>
                  </a:cubicBezTo>
                  <a:close/>
                  <a:moveTo>
                    <a:pt x="11389" y="6387"/>
                  </a:moveTo>
                  <a:cubicBezTo>
                    <a:pt x="11360" y="6387"/>
                    <a:pt x="11337" y="6439"/>
                    <a:pt x="11339" y="6502"/>
                  </a:cubicBezTo>
                  <a:cubicBezTo>
                    <a:pt x="11341" y="6564"/>
                    <a:pt x="11366" y="6614"/>
                    <a:pt x="11396" y="6613"/>
                  </a:cubicBezTo>
                  <a:cubicBezTo>
                    <a:pt x="11425" y="6613"/>
                    <a:pt x="11447" y="6563"/>
                    <a:pt x="11445" y="6500"/>
                  </a:cubicBezTo>
                  <a:cubicBezTo>
                    <a:pt x="11443" y="6437"/>
                    <a:pt x="11418" y="6386"/>
                    <a:pt x="11389" y="6387"/>
                  </a:cubicBezTo>
                  <a:close/>
                  <a:moveTo>
                    <a:pt x="11837" y="6387"/>
                  </a:moveTo>
                  <a:cubicBezTo>
                    <a:pt x="11808" y="6387"/>
                    <a:pt x="11786" y="6439"/>
                    <a:pt x="11788" y="6502"/>
                  </a:cubicBezTo>
                  <a:cubicBezTo>
                    <a:pt x="11791" y="6564"/>
                    <a:pt x="11816" y="6614"/>
                    <a:pt x="11846" y="6613"/>
                  </a:cubicBezTo>
                  <a:cubicBezTo>
                    <a:pt x="11875" y="6613"/>
                    <a:pt x="11897" y="6563"/>
                    <a:pt x="11895" y="6500"/>
                  </a:cubicBezTo>
                  <a:cubicBezTo>
                    <a:pt x="11892" y="6437"/>
                    <a:pt x="11867" y="6386"/>
                    <a:pt x="11837" y="6387"/>
                  </a:cubicBezTo>
                  <a:close/>
                  <a:moveTo>
                    <a:pt x="11974" y="6387"/>
                  </a:moveTo>
                  <a:cubicBezTo>
                    <a:pt x="11945" y="6387"/>
                    <a:pt x="11923" y="6439"/>
                    <a:pt x="11925" y="6502"/>
                  </a:cubicBezTo>
                  <a:cubicBezTo>
                    <a:pt x="11928" y="6564"/>
                    <a:pt x="11954" y="6614"/>
                    <a:pt x="11983" y="6613"/>
                  </a:cubicBezTo>
                  <a:cubicBezTo>
                    <a:pt x="12013" y="6613"/>
                    <a:pt x="12034" y="6563"/>
                    <a:pt x="12032" y="6500"/>
                  </a:cubicBezTo>
                  <a:cubicBezTo>
                    <a:pt x="12029" y="6437"/>
                    <a:pt x="12003" y="6386"/>
                    <a:pt x="11974" y="6387"/>
                  </a:cubicBezTo>
                  <a:close/>
                  <a:moveTo>
                    <a:pt x="12130" y="6387"/>
                  </a:moveTo>
                  <a:cubicBezTo>
                    <a:pt x="12101" y="6387"/>
                    <a:pt x="12079" y="6439"/>
                    <a:pt x="12082" y="6502"/>
                  </a:cubicBezTo>
                  <a:cubicBezTo>
                    <a:pt x="12084" y="6564"/>
                    <a:pt x="12110" y="6614"/>
                    <a:pt x="12140" y="6613"/>
                  </a:cubicBezTo>
                  <a:cubicBezTo>
                    <a:pt x="12169" y="6613"/>
                    <a:pt x="12191" y="6563"/>
                    <a:pt x="12189" y="6500"/>
                  </a:cubicBezTo>
                  <a:cubicBezTo>
                    <a:pt x="12186" y="6437"/>
                    <a:pt x="12159" y="6386"/>
                    <a:pt x="12130" y="6387"/>
                  </a:cubicBezTo>
                  <a:close/>
                  <a:moveTo>
                    <a:pt x="12286" y="6387"/>
                  </a:moveTo>
                  <a:cubicBezTo>
                    <a:pt x="12257" y="6387"/>
                    <a:pt x="12235" y="6439"/>
                    <a:pt x="12238" y="6502"/>
                  </a:cubicBezTo>
                  <a:cubicBezTo>
                    <a:pt x="12241" y="6564"/>
                    <a:pt x="12267" y="6614"/>
                    <a:pt x="12297" y="6613"/>
                  </a:cubicBezTo>
                  <a:cubicBezTo>
                    <a:pt x="12326" y="6613"/>
                    <a:pt x="12348" y="6563"/>
                    <a:pt x="12345" y="6500"/>
                  </a:cubicBezTo>
                  <a:cubicBezTo>
                    <a:pt x="12342" y="6437"/>
                    <a:pt x="12316" y="6386"/>
                    <a:pt x="12286" y="6387"/>
                  </a:cubicBezTo>
                  <a:close/>
                  <a:moveTo>
                    <a:pt x="12442" y="6387"/>
                  </a:moveTo>
                  <a:cubicBezTo>
                    <a:pt x="12413" y="6387"/>
                    <a:pt x="12391" y="6439"/>
                    <a:pt x="12394" y="6502"/>
                  </a:cubicBezTo>
                  <a:cubicBezTo>
                    <a:pt x="12397" y="6564"/>
                    <a:pt x="12424" y="6614"/>
                    <a:pt x="12453" y="6613"/>
                  </a:cubicBezTo>
                  <a:cubicBezTo>
                    <a:pt x="12483" y="6613"/>
                    <a:pt x="12504" y="6563"/>
                    <a:pt x="12501" y="6500"/>
                  </a:cubicBezTo>
                  <a:cubicBezTo>
                    <a:pt x="12498" y="6437"/>
                    <a:pt x="12471" y="6386"/>
                    <a:pt x="12442" y="6387"/>
                  </a:cubicBezTo>
                  <a:close/>
                  <a:moveTo>
                    <a:pt x="12579" y="6387"/>
                  </a:moveTo>
                  <a:cubicBezTo>
                    <a:pt x="12550" y="6387"/>
                    <a:pt x="12529" y="6439"/>
                    <a:pt x="12532" y="6502"/>
                  </a:cubicBezTo>
                  <a:cubicBezTo>
                    <a:pt x="12535" y="6564"/>
                    <a:pt x="12561" y="6614"/>
                    <a:pt x="12591" y="6613"/>
                  </a:cubicBezTo>
                  <a:cubicBezTo>
                    <a:pt x="12620" y="6613"/>
                    <a:pt x="12641" y="6563"/>
                    <a:pt x="12638" y="6500"/>
                  </a:cubicBezTo>
                  <a:cubicBezTo>
                    <a:pt x="12635" y="6437"/>
                    <a:pt x="12608" y="6386"/>
                    <a:pt x="12579" y="6387"/>
                  </a:cubicBezTo>
                  <a:close/>
                  <a:moveTo>
                    <a:pt x="12735" y="6387"/>
                  </a:moveTo>
                  <a:cubicBezTo>
                    <a:pt x="12706" y="6387"/>
                    <a:pt x="12685" y="6439"/>
                    <a:pt x="12688" y="6502"/>
                  </a:cubicBezTo>
                  <a:cubicBezTo>
                    <a:pt x="12692" y="6564"/>
                    <a:pt x="12718" y="6614"/>
                    <a:pt x="12747" y="6613"/>
                  </a:cubicBezTo>
                  <a:cubicBezTo>
                    <a:pt x="12777" y="6613"/>
                    <a:pt x="12798" y="6563"/>
                    <a:pt x="12795" y="6500"/>
                  </a:cubicBezTo>
                  <a:cubicBezTo>
                    <a:pt x="12791" y="6437"/>
                    <a:pt x="12765" y="6386"/>
                    <a:pt x="12735" y="6387"/>
                  </a:cubicBezTo>
                  <a:close/>
                  <a:moveTo>
                    <a:pt x="12891" y="6387"/>
                  </a:moveTo>
                  <a:cubicBezTo>
                    <a:pt x="12862" y="6387"/>
                    <a:pt x="12841" y="6439"/>
                    <a:pt x="12845" y="6502"/>
                  </a:cubicBezTo>
                  <a:cubicBezTo>
                    <a:pt x="12848" y="6564"/>
                    <a:pt x="12875" y="6614"/>
                    <a:pt x="12904" y="6613"/>
                  </a:cubicBezTo>
                  <a:cubicBezTo>
                    <a:pt x="12933" y="6613"/>
                    <a:pt x="12955" y="6563"/>
                    <a:pt x="12951" y="6500"/>
                  </a:cubicBezTo>
                  <a:cubicBezTo>
                    <a:pt x="12948" y="6437"/>
                    <a:pt x="12920" y="6386"/>
                    <a:pt x="12891" y="6387"/>
                  </a:cubicBezTo>
                  <a:close/>
                  <a:moveTo>
                    <a:pt x="13048" y="6387"/>
                  </a:moveTo>
                  <a:cubicBezTo>
                    <a:pt x="13018" y="6387"/>
                    <a:pt x="12998" y="6439"/>
                    <a:pt x="13001" y="6502"/>
                  </a:cubicBezTo>
                  <a:cubicBezTo>
                    <a:pt x="13005" y="6564"/>
                    <a:pt x="13032" y="6614"/>
                    <a:pt x="13061" y="6613"/>
                  </a:cubicBezTo>
                  <a:cubicBezTo>
                    <a:pt x="13090" y="6613"/>
                    <a:pt x="13111" y="6563"/>
                    <a:pt x="13107" y="6500"/>
                  </a:cubicBezTo>
                  <a:cubicBezTo>
                    <a:pt x="13104" y="6437"/>
                    <a:pt x="13077" y="6386"/>
                    <a:pt x="13048" y="6387"/>
                  </a:cubicBezTo>
                  <a:close/>
                  <a:moveTo>
                    <a:pt x="13203" y="6387"/>
                  </a:moveTo>
                  <a:cubicBezTo>
                    <a:pt x="13174" y="6387"/>
                    <a:pt x="13154" y="6439"/>
                    <a:pt x="13158" y="6502"/>
                  </a:cubicBezTo>
                  <a:cubicBezTo>
                    <a:pt x="13161" y="6564"/>
                    <a:pt x="13188" y="6615"/>
                    <a:pt x="13217" y="6615"/>
                  </a:cubicBezTo>
                  <a:cubicBezTo>
                    <a:pt x="13247" y="6614"/>
                    <a:pt x="13268" y="6563"/>
                    <a:pt x="13264" y="6500"/>
                  </a:cubicBezTo>
                  <a:cubicBezTo>
                    <a:pt x="13260" y="6437"/>
                    <a:pt x="13233" y="6386"/>
                    <a:pt x="13203" y="6387"/>
                  </a:cubicBezTo>
                  <a:close/>
                  <a:moveTo>
                    <a:pt x="13360" y="6387"/>
                  </a:moveTo>
                  <a:cubicBezTo>
                    <a:pt x="13330" y="6387"/>
                    <a:pt x="13310" y="6439"/>
                    <a:pt x="13314" y="6502"/>
                  </a:cubicBezTo>
                  <a:cubicBezTo>
                    <a:pt x="13318" y="6564"/>
                    <a:pt x="13345" y="6615"/>
                    <a:pt x="13374" y="6615"/>
                  </a:cubicBezTo>
                  <a:cubicBezTo>
                    <a:pt x="13404" y="6614"/>
                    <a:pt x="13424" y="6563"/>
                    <a:pt x="13420" y="6500"/>
                  </a:cubicBezTo>
                  <a:cubicBezTo>
                    <a:pt x="13416" y="6437"/>
                    <a:pt x="13389" y="6386"/>
                    <a:pt x="13360" y="6387"/>
                  </a:cubicBezTo>
                  <a:close/>
                  <a:moveTo>
                    <a:pt x="13497" y="6387"/>
                  </a:moveTo>
                  <a:cubicBezTo>
                    <a:pt x="13467" y="6387"/>
                    <a:pt x="13447" y="6439"/>
                    <a:pt x="13451" y="6502"/>
                  </a:cubicBezTo>
                  <a:cubicBezTo>
                    <a:pt x="13455" y="6564"/>
                    <a:pt x="13482" y="6615"/>
                    <a:pt x="13511" y="6615"/>
                  </a:cubicBezTo>
                  <a:cubicBezTo>
                    <a:pt x="13541" y="6614"/>
                    <a:pt x="13561" y="6563"/>
                    <a:pt x="13557" y="6500"/>
                  </a:cubicBezTo>
                  <a:cubicBezTo>
                    <a:pt x="13553" y="6437"/>
                    <a:pt x="13526" y="6386"/>
                    <a:pt x="13497" y="6387"/>
                  </a:cubicBezTo>
                  <a:close/>
                  <a:moveTo>
                    <a:pt x="13652" y="6387"/>
                  </a:moveTo>
                  <a:cubicBezTo>
                    <a:pt x="13623" y="6387"/>
                    <a:pt x="13603" y="6439"/>
                    <a:pt x="13607" y="6502"/>
                  </a:cubicBezTo>
                  <a:cubicBezTo>
                    <a:pt x="13611" y="6564"/>
                    <a:pt x="13639" y="6615"/>
                    <a:pt x="13668" y="6615"/>
                  </a:cubicBezTo>
                  <a:cubicBezTo>
                    <a:pt x="13698" y="6614"/>
                    <a:pt x="13718" y="6563"/>
                    <a:pt x="13714" y="6500"/>
                  </a:cubicBezTo>
                  <a:cubicBezTo>
                    <a:pt x="13709" y="6437"/>
                    <a:pt x="13682" y="6386"/>
                    <a:pt x="13652" y="6387"/>
                  </a:cubicBezTo>
                  <a:close/>
                  <a:moveTo>
                    <a:pt x="13809" y="6387"/>
                  </a:moveTo>
                  <a:cubicBezTo>
                    <a:pt x="13779" y="6387"/>
                    <a:pt x="13759" y="6439"/>
                    <a:pt x="13764" y="6502"/>
                  </a:cubicBezTo>
                  <a:cubicBezTo>
                    <a:pt x="13768" y="6564"/>
                    <a:pt x="13795" y="6615"/>
                    <a:pt x="13825" y="6615"/>
                  </a:cubicBezTo>
                  <a:cubicBezTo>
                    <a:pt x="13854" y="6614"/>
                    <a:pt x="13874" y="6563"/>
                    <a:pt x="13870" y="6500"/>
                  </a:cubicBezTo>
                  <a:cubicBezTo>
                    <a:pt x="13865" y="6437"/>
                    <a:pt x="13838" y="6386"/>
                    <a:pt x="13809" y="6387"/>
                  </a:cubicBezTo>
                  <a:close/>
                  <a:moveTo>
                    <a:pt x="13965" y="6387"/>
                  </a:moveTo>
                  <a:cubicBezTo>
                    <a:pt x="13935" y="6387"/>
                    <a:pt x="13915" y="6439"/>
                    <a:pt x="13920" y="6502"/>
                  </a:cubicBezTo>
                  <a:cubicBezTo>
                    <a:pt x="13925" y="6564"/>
                    <a:pt x="13952" y="6615"/>
                    <a:pt x="13982" y="6615"/>
                  </a:cubicBezTo>
                  <a:cubicBezTo>
                    <a:pt x="14011" y="6614"/>
                    <a:pt x="14031" y="6563"/>
                    <a:pt x="14026" y="6500"/>
                  </a:cubicBezTo>
                  <a:cubicBezTo>
                    <a:pt x="14022" y="6437"/>
                    <a:pt x="13994" y="6386"/>
                    <a:pt x="13965" y="6387"/>
                  </a:cubicBezTo>
                  <a:close/>
                  <a:moveTo>
                    <a:pt x="14101" y="6387"/>
                  </a:moveTo>
                  <a:cubicBezTo>
                    <a:pt x="14072" y="6387"/>
                    <a:pt x="14052" y="6439"/>
                    <a:pt x="14057" y="6502"/>
                  </a:cubicBezTo>
                  <a:cubicBezTo>
                    <a:pt x="14062" y="6564"/>
                    <a:pt x="14089" y="6615"/>
                    <a:pt x="14119" y="6615"/>
                  </a:cubicBezTo>
                  <a:cubicBezTo>
                    <a:pt x="14148" y="6614"/>
                    <a:pt x="14168" y="6563"/>
                    <a:pt x="14163" y="6500"/>
                  </a:cubicBezTo>
                  <a:cubicBezTo>
                    <a:pt x="14158" y="6437"/>
                    <a:pt x="14131" y="6386"/>
                    <a:pt x="14101" y="6387"/>
                  </a:cubicBezTo>
                  <a:close/>
                  <a:moveTo>
                    <a:pt x="14258" y="6387"/>
                  </a:moveTo>
                  <a:cubicBezTo>
                    <a:pt x="14229" y="6387"/>
                    <a:pt x="14208" y="6439"/>
                    <a:pt x="14213" y="6502"/>
                  </a:cubicBezTo>
                  <a:cubicBezTo>
                    <a:pt x="14218" y="6564"/>
                    <a:pt x="14246" y="6615"/>
                    <a:pt x="14276" y="6615"/>
                  </a:cubicBezTo>
                  <a:cubicBezTo>
                    <a:pt x="14305" y="6614"/>
                    <a:pt x="14325" y="6563"/>
                    <a:pt x="14320" y="6500"/>
                  </a:cubicBezTo>
                  <a:cubicBezTo>
                    <a:pt x="14315" y="6437"/>
                    <a:pt x="14287" y="6386"/>
                    <a:pt x="14258" y="6387"/>
                  </a:cubicBezTo>
                  <a:close/>
                  <a:moveTo>
                    <a:pt x="14414" y="6387"/>
                  </a:moveTo>
                  <a:cubicBezTo>
                    <a:pt x="14384" y="6387"/>
                    <a:pt x="14365" y="6439"/>
                    <a:pt x="14370" y="6502"/>
                  </a:cubicBezTo>
                  <a:cubicBezTo>
                    <a:pt x="14375" y="6564"/>
                    <a:pt x="14402" y="6615"/>
                    <a:pt x="14432" y="6615"/>
                  </a:cubicBezTo>
                  <a:cubicBezTo>
                    <a:pt x="14461" y="6614"/>
                    <a:pt x="14482" y="6563"/>
                    <a:pt x="14477" y="6500"/>
                  </a:cubicBezTo>
                  <a:cubicBezTo>
                    <a:pt x="14471" y="6437"/>
                    <a:pt x="14443" y="6386"/>
                    <a:pt x="14414" y="6387"/>
                  </a:cubicBezTo>
                  <a:close/>
                  <a:moveTo>
                    <a:pt x="14570" y="6387"/>
                  </a:moveTo>
                  <a:cubicBezTo>
                    <a:pt x="14541" y="6387"/>
                    <a:pt x="14521" y="6439"/>
                    <a:pt x="14526" y="6502"/>
                  </a:cubicBezTo>
                  <a:cubicBezTo>
                    <a:pt x="14531" y="6564"/>
                    <a:pt x="14560" y="6615"/>
                    <a:pt x="14589" y="6615"/>
                  </a:cubicBezTo>
                  <a:cubicBezTo>
                    <a:pt x="14618" y="6614"/>
                    <a:pt x="14638" y="6563"/>
                    <a:pt x="14632" y="6500"/>
                  </a:cubicBezTo>
                  <a:cubicBezTo>
                    <a:pt x="14627" y="6437"/>
                    <a:pt x="14599" y="6386"/>
                    <a:pt x="14570" y="6387"/>
                  </a:cubicBezTo>
                  <a:close/>
                  <a:moveTo>
                    <a:pt x="14706" y="6387"/>
                  </a:moveTo>
                  <a:cubicBezTo>
                    <a:pt x="14677" y="6387"/>
                    <a:pt x="14658" y="6439"/>
                    <a:pt x="14663" y="6502"/>
                  </a:cubicBezTo>
                  <a:cubicBezTo>
                    <a:pt x="14668" y="6564"/>
                    <a:pt x="14696" y="6615"/>
                    <a:pt x="14726" y="6615"/>
                  </a:cubicBezTo>
                  <a:cubicBezTo>
                    <a:pt x="14755" y="6614"/>
                    <a:pt x="14775" y="6563"/>
                    <a:pt x="14769" y="6500"/>
                  </a:cubicBezTo>
                  <a:cubicBezTo>
                    <a:pt x="14764" y="6437"/>
                    <a:pt x="14736" y="6386"/>
                    <a:pt x="14706" y="6387"/>
                  </a:cubicBezTo>
                  <a:close/>
                  <a:moveTo>
                    <a:pt x="14863" y="6387"/>
                  </a:moveTo>
                  <a:cubicBezTo>
                    <a:pt x="14833" y="6387"/>
                    <a:pt x="14814" y="6439"/>
                    <a:pt x="14820" y="6502"/>
                  </a:cubicBezTo>
                  <a:cubicBezTo>
                    <a:pt x="14825" y="6564"/>
                    <a:pt x="14853" y="6615"/>
                    <a:pt x="14883" y="6615"/>
                  </a:cubicBezTo>
                  <a:cubicBezTo>
                    <a:pt x="14912" y="6614"/>
                    <a:pt x="14932" y="6563"/>
                    <a:pt x="14926" y="6500"/>
                  </a:cubicBezTo>
                  <a:cubicBezTo>
                    <a:pt x="14921" y="6437"/>
                    <a:pt x="14892" y="6386"/>
                    <a:pt x="14863" y="6387"/>
                  </a:cubicBezTo>
                  <a:close/>
                  <a:moveTo>
                    <a:pt x="15175" y="6387"/>
                  </a:moveTo>
                  <a:cubicBezTo>
                    <a:pt x="15146" y="6387"/>
                    <a:pt x="15127" y="6439"/>
                    <a:pt x="15133" y="6502"/>
                  </a:cubicBezTo>
                  <a:cubicBezTo>
                    <a:pt x="15139" y="6565"/>
                    <a:pt x="15167" y="6615"/>
                    <a:pt x="15196" y="6615"/>
                  </a:cubicBezTo>
                  <a:cubicBezTo>
                    <a:pt x="15226" y="6614"/>
                    <a:pt x="15245" y="6563"/>
                    <a:pt x="15239" y="6500"/>
                  </a:cubicBezTo>
                  <a:cubicBezTo>
                    <a:pt x="15233" y="6437"/>
                    <a:pt x="15204" y="6386"/>
                    <a:pt x="15175" y="6387"/>
                  </a:cubicBezTo>
                  <a:close/>
                  <a:moveTo>
                    <a:pt x="15331" y="6387"/>
                  </a:moveTo>
                  <a:cubicBezTo>
                    <a:pt x="15302" y="6387"/>
                    <a:pt x="15283" y="6439"/>
                    <a:pt x="15289" y="6502"/>
                  </a:cubicBezTo>
                  <a:cubicBezTo>
                    <a:pt x="15295" y="6565"/>
                    <a:pt x="15324" y="6615"/>
                    <a:pt x="15353" y="6615"/>
                  </a:cubicBezTo>
                  <a:cubicBezTo>
                    <a:pt x="15383" y="6614"/>
                    <a:pt x="15402" y="6563"/>
                    <a:pt x="15395" y="6500"/>
                  </a:cubicBezTo>
                  <a:cubicBezTo>
                    <a:pt x="15389" y="6437"/>
                    <a:pt x="15361" y="6386"/>
                    <a:pt x="15331" y="6387"/>
                  </a:cubicBezTo>
                  <a:close/>
                  <a:moveTo>
                    <a:pt x="15468" y="6387"/>
                  </a:moveTo>
                  <a:cubicBezTo>
                    <a:pt x="15439" y="6387"/>
                    <a:pt x="15420" y="6439"/>
                    <a:pt x="15426" y="6502"/>
                  </a:cubicBezTo>
                  <a:cubicBezTo>
                    <a:pt x="15432" y="6565"/>
                    <a:pt x="15461" y="6615"/>
                    <a:pt x="15490" y="6615"/>
                  </a:cubicBezTo>
                  <a:cubicBezTo>
                    <a:pt x="15520" y="6614"/>
                    <a:pt x="15539" y="6563"/>
                    <a:pt x="15532" y="6500"/>
                  </a:cubicBezTo>
                  <a:cubicBezTo>
                    <a:pt x="15526" y="6437"/>
                    <a:pt x="15498" y="6386"/>
                    <a:pt x="15468" y="6387"/>
                  </a:cubicBezTo>
                  <a:close/>
                  <a:moveTo>
                    <a:pt x="15643" y="6387"/>
                  </a:moveTo>
                  <a:cubicBezTo>
                    <a:pt x="15614" y="6387"/>
                    <a:pt x="15596" y="6439"/>
                    <a:pt x="15602" y="6502"/>
                  </a:cubicBezTo>
                  <a:cubicBezTo>
                    <a:pt x="15608" y="6565"/>
                    <a:pt x="15637" y="6615"/>
                    <a:pt x="15667" y="6615"/>
                  </a:cubicBezTo>
                  <a:cubicBezTo>
                    <a:pt x="15696" y="6614"/>
                    <a:pt x="15715" y="6563"/>
                    <a:pt x="15708" y="6500"/>
                  </a:cubicBezTo>
                  <a:cubicBezTo>
                    <a:pt x="15702" y="6437"/>
                    <a:pt x="15673" y="6386"/>
                    <a:pt x="15643" y="6387"/>
                  </a:cubicBezTo>
                  <a:close/>
                  <a:moveTo>
                    <a:pt x="8032" y="6437"/>
                  </a:moveTo>
                  <a:cubicBezTo>
                    <a:pt x="8003" y="6438"/>
                    <a:pt x="7978" y="6489"/>
                    <a:pt x="7976" y="6552"/>
                  </a:cubicBezTo>
                  <a:cubicBezTo>
                    <a:pt x="7975" y="6614"/>
                    <a:pt x="7997" y="6664"/>
                    <a:pt x="8027" y="6664"/>
                  </a:cubicBezTo>
                  <a:cubicBezTo>
                    <a:pt x="8056" y="6663"/>
                    <a:pt x="8081" y="6611"/>
                    <a:pt x="8082" y="6549"/>
                  </a:cubicBezTo>
                  <a:cubicBezTo>
                    <a:pt x="8084" y="6486"/>
                    <a:pt x="8062" y="6437"/>
                    <a:pt x="8032" y="6437"/>
                  </a:cubicBezTo>
                  <a:close/>
                  <a:moveTo>
                    <a:pt x="8188" y="6437"/>
                  </a:moveTo>
                  <a:cubicBezTo>
                    <a:pt x="8159" y="6438"/>
                    <a:pt x="8134" y="6489"/>
                    <a:pt x="8133" y="6552"/>
                  </a:cubicBezTo>
                  <a:cubicBezTo>
                    <a:pt x="8131" y="6614"/>
                    <a:pt x="8154" y="6664"/>
                    <a:pt x="8183" y="6664"/>
                  </a:cubicBezTo>
                  <a:cubicBezTo>
                    <a:pt x="8213" y="6663"/>
                    <a:pt x="8238" y="6611"/>
                    <a:pt x="8239" y="6549"/>
                  </a:cubicBezTo>
                  <a:cubicBezTo>
                    <a:pt x="8240" y="6486"/>
                    <a:pt x="8217" y="6437"/>
                    <a:pt x="8188" y="6437"/>
                  </a:cubicBezTo>
                  <a:close/>
                  <a:moveTo>
                    <a:pt x="8345" y="6437"/>
                  </a:moveTo>
                  <a:cubicBezTo>
                    <a:pt x="8315" y="6438"/>
                    <a:pt x="8290" y="6489"/>
                    <a:pt x="8289" y="6552"/>
                  </a:cubicBezTo>
                  <a:cubicBezTo>
                    <a:pt x="8288" y="6614"/>
                    <a:pt x="8311" y="6664"/>
                    <a:pt x="8340" y="6664"/>
                  </a:cubicBezTo>
                  <a:cubicBezTo>
                    <a:pt x="8370" y="6663"/>
                    <a:pt x="8394" y="6611"/>
                    <a:pt x="8395" y="6549"/>
                  </a:cubicBezTo>
                  <a:cubicBezTo>
                    <a:pt x="8396" y="6486"/>
                    <a:pt x="8374" y="6437"/>
                    <a:pt x="8345" y="6437"/>
                  </a:cubicBezTo>
                  <a:close/>
                  <a:moveTo>
                    <a:pt x="10023" y="6437"/>
                  </a:moveTo>
                  <a:cubicBezTo>
                    <a:pt x="9994" y="6438"/>
                    <a:pt x="9970" y="6488"/>
                    <a:pt x="9970" y="6550"/>
                  </a:cubicBezTo>
                  <a:cubicBezTo>
                    <a:pt x="9971" y="6613"/>
                    <a:pt x="9995" y="6664"/>
                    <a:pt x="10025" y="6664"/>
                  </a:cubicBezTo>
                  <a:cubicBezTo>
                    <a:pt x="10054" y="6663"/>
                    <a:pt x="10077" y="6611"/>
                    <a:pt x="10077" y="6549"/>
                  </a:cubicBezTo>
                  <a:cubicBezTo>
                    <a:pt x="10076" y="6486"/>
                    <a:pt x="10052" y="6437"/>
                    <a:pt x="10023" y="6437"/>
                  </a:cubicBezTo>
                  <a:close/>
                  <a:moveTo>
                    <a:pt x="10315" y="6437"/>
                  </a:moveTo>
                  <a:cubicBezTo>
                    <a:pt x="10286" y="6438"/>
                    <a:pt x="10263" y="6488"/>
                    <a:pt x="10264" y="6550"/>
                  </a:cubicBezTo>
                  <a:cubicBezTo>
                    <a:pt x="10264" y="6613"/>
                    <a:pt x="10289" y="6664"/>
                    <a:pt x="10319" y="6664"/>
                  </a:cubicBezTo>
                  <a:cubicBezTo>
                    <a:pt x="10348" y="6663"/>
                    <a:pt x="10371" y="6611"/>
                    <a:pt x="10370" y="6549"/>
                  </a:cubicBezTo>
                  <a:cubicBezTo>
                    <a:pt x="10369" y="6486"/>
                    <a:pt x="10345" y="6437"/>
                    <a:pt x="10315" y="6437"/>
                  </a:cubicBezTo>
                  <a:close/>
                  <a:moveTo>
                    <a:pt x="10471" y="6437"/>
                  </a:moveTo>
                  <a:cubicBezTo>
                    <a:pt x="10442" y="6438"/>
                    <a:pt x="10419" y="6488"/>
                    <a:pt x="10420" y="6550"/>
                  </a:cubicBezTo>
                  <a:cubicBezTo>
                    <a:pt x="10421" y="6613"/>
                    <a:pt x="10446" y="6664"/>
                    <a:pt x="10475" y="6664"/>
                  </a:cubicBezTo>
                  <a:cubicBezTo>
                    <a:pt x="10504" y="6663"/>
                    <a:pt x="10527" y="6611"/>
                    <a:pt x="10526" y="6549"/>
                  </a:cubicBezTo>
                  <a:cubicBezTo>
                    <a:pt x="10525" y="6486"/>
                    <a:pt x="10501" y="6437"/>
                    <a:pt x="10471" y="6437"/>
                  </a:cubicBezTo>
                  <a:close/>
                  <a:moveTo>
                    <a:pt x="10628" y="6437"/>
                  </a:moveTo>
                  <a:cubicBezTo>
                    <a:pt x="10598" y="6438"/>
                    <a:pt x="10575" y="6488"/>
                    <a:pt x="10576" y="6550"/>
                  </a:cubicBezTo>
                  <a:cubicBezTo>
                    <a:pt x="10577" y="6613"/>
                    <a:pt x="10602" y="6664"/>
                    <a:pt x="10631" y="6664"/>
                  </a:cubicBezTo>
                  <a:cubicBezTo>
                    <a:pt x="10661" y="6663"/>
                    <a:pt x="10684" y="6611"/>
                    <a:pt x="10683" y="6549"/>
                  </a:cubicBezTo>
                  <a:cubicBezTo>
                    <a:pt x="10681" y="6486"/>
                    <a:pt x="10657" y="6437"/>
                    <a:pt x="10628" y="6437"/>
                  </a:cubicBezTo>
                  <a:close/>
                  <a:moveTo>
                    <a:pt x="10783" y="6437"/>
                  </a:moveTo>
                  <a:cubicBezTo>
                    <a:pt x="10754" y="6438"/>
                    <a:pt x="10732" y="6488"/>
                    <a:pt x="10733" y="6550"/>
                  </a:cubicBezTo>
                  <a:cubicBezTo>
                    <a:pt x="10734" y="6613"/>
                    <a:pt x="10759" y="6664"/>
                    <a:pt x="10788" y="6664"/>
                  </a:cubicBezTo>
                  <a:cubicBezTo>
                    <a:pt x="10818" y="6663"/>
                    <a:pt x="10840" y="6611"/>
                    <a:pt x="10839" y="6549"/>
                  </a:cubicBezTo>
                  <a:cubicBezTo>
                    <a:pt x="10838" y="6486"/>
                    <a:pt x="10813" y="6437"/>
                    <a:pt x="10783" y="6437"/>
                  </a:cubicBezTo>
                  <a:close/>
                  <a:moveTo>
                    <a:pt x="10940" y="6437"/>
                  </a:moveTo>
                  <a:cubicBezTo>
                    <a:pt x="10910" y="6438"/>
                    <a:pt x="10888" y="6489"/>
                    <a:pt x="10889" y="6552"/>
                  </a:cubicBezTo>
                  <a:cubicBezTo>
                    <a:pt x="10891" y="6615"/>
                    <a:pt x="10916" y="6664"/>
                    <a:pt x="10945" y="6664"/>
                  </a:cubicBezTo>
                  <a:cubicBezTo>
                    <a:pt x="10975" y="6663"/>
                    <a:pt x="10997" y="6612"/>
                    <a:pt x="10995" y="6549"/>
                  </a:cubicBezTo>
                  <a:cubicBezTo>
                    <a:pt x="10994" y="6486"/>
                    <a:pt x="10969" y="6437"/>
                    <a:pt x="10940" y="6437"/>
                  </a:cubicBezTo>
                  <a:close/>
                  <a:moveTo>
                    <a:pt x="11525" y="6437"/>
                  </a:moveTo>
                  <a:cubicBezTo>
                    <a:pt x="11496" y="6438"/>
                    <a:pt x="11474" y="6489"/>
                    <a:pt x="11476" y="6552"/>
                  </a:cubicBezTo>
                  <a:cubicBezTo>
                    <a:pt x="11478" y="6614"/>
                    <a:pt x="11503" y="6664"/>
                    <a:pt x="11532" y="6664"/>
                  </a:cubicBezTo>
                  <a:cubicBezTo>
                    <a:pt x="11562" y="6663"/>
                    <a:pt x="11584" y="6613"/>
                    <a:pt x="11582" y="6550"/>
                  </a:cubicBezTo>
                  <a:cubicBezTo>
                    <a:pt x="11580" y="6488"/>
                    <a:pt x="11554" y="6437"/>
                    <a:pt x="11525" y="6437"/>
                  </a:cubicBezTo>
                  <a:close/>
                  <a:moveTo>
                    <a:pt x="11682" y="6437"/>
                  </a:moveTo>
                  <a:cubicBezTo>
                    <a:pt x="11652" y="6438"/>
                    <a:pt x="11630" y="6489"/>
                    <a:pt x="11632" y="6552"/>
                  </a:cubicBezTo>
                  <a:cubicBezTo>
                    <a:pt x="11634" y="6614"/>
                    <a:pt x="11660" y="6664"/>
                    <a:pt x="11689" y="6664"/>
                  </a:cubicBezTo>
                  <a:cubicBezTo>
                    <a:pt x="11719" y="6663"/>
                    <a:pt x="11741" y="6613"/>
                    <a:pt x="11738" y="6550"/>
                  </a:cubicBezTo>
                  <a:cubicBezTo>
                    <a:pt x="11736" y="6488"/>
                    <a:pt x="11711" y="6437"/>
                    <a:pt x="11682" y="6437"/>
                  </a:cubicBezTo>
                  <a:close/>
                  <a:moveTo>
                    <a:pt x="9398" y="6487"/>
                  </a:moveTo>
                  <a:cubicBezTo>
                    <a:pt x="9368" y="6488"/>
                    <a:pt x="9345" y="6538"/>
                    <a:pt x="9345" y="6601"/>
                  </a:cubicBezTo>
                  <a:cubicBezTo>
                    <a:pt x="9344" y="6663"/>
                    <a:pt x="9368" y="6714"/>
                    <a:pt x="9398" y="6714"/>
                  </a:cubicBezTo>
                  <a:cubicBezTo>
                    <a:pt x="9427" y="6713"/>
                    <a:pt x="9451" y="6662"/>
                    <a:pt x="9451" y="6599"/>
                  </a:cubicBezTo>
                  <a:cubicBezTo>
                    <a:pt x="9451" y="6537"/>
                    <a:pt x="9427" y="6487"/>
                    <a:pt x="9398" y="6487"/>
                  </a:cubicBezTo>
                  <a:close/>
                  <a:moveTo>
                    <a:pt x="600" y="6588"/>
                  </a:moveTo>
                  <a:cubicBezTo>
                    <a:pt x="571" y="6589"/>
                    <a:pt x="539" y="6639"/>
                    <a:pt x="530" y="6701"/>
                  </a:cubicBezTo>
                  <a:cubicBezTo>
                    <a:pt x="521" y="6763"/>
                    <a:pt x="537" y="6813"/>
                    <a:pt x="567" y="6813"/>
                  </a:cubicBezTo>
                  <a:cubicBezTo>
                    <a:pt x="596" y="6812"/>
                    <a:pt x="627" y="6762"/>
                    <a:pt x="636" y="6700"/>
                  </a:cubicBezTo>
                  <a:cubicBezTo>
                    <a:pt x="645" y="6638"/>
                    <a:pt x="630" y="6588"/>
                    <a:pt x="600" y="6588"/>
                  </a:cubicBezTo>
                  <a:close/>
                  <a:moveTo>
                    <a:pt x="756" y="6588"/>
                  </a:moveTo>
                  <a:cubicBezTo>
                    <a:pt x="727" y="6589"/>
                    <a:pt x="695" y="6639"/>
                    <a:pt x="686" y="6701"/>
                  </a:cubicBezTo>
                  <a:cubicBezTo>
                    <a:pt x="677" y="6763"/>
                    <a:pt x="694" y="6812"/>
                    <a:pt x="723" y="6811"/>
                  </a:cubicBezTo>
                  <a:cubicBezTo>
                    <a:pt x="752" y="6811"/>
                    <a:pt x="784" y="6762"/>
                    <a:pt x="793" y="6700"/>
                  </a:cubicBezTo>
                  <a:cubicBezTo>
                    <a:pt x="802" y="6638"/>
                    <a:pt x="785" y="6588"/>
                    <a:pt x="756" y="6588"/>
                  </a:cubicBezTo>
                  <a:close/>
                  <a:moveTo>
                    <a:pt x="912" y="6588"/>
                  </a:moveTo>
                  <a:cubicBezTo>
                    <a:pt x="882" y="6589"/>
                    <a:pt x="852" y="6639"/>
                    <a:pt x="843" y="6701"/>
                  </a:cubicBezTo>
                  <a:cubicBezTo>
                    <a:pt x="834" y="6763"/>
                    <a:pt x="851" y="6813"/>
                    <a:pt x="880" y="6813"/>
                  </a:cubicBezTo>
                  <a:cubicBezTo>
                    <a:pt x="909" y="6812"/>
                    <a:pt x="940" y="6762"/>
                    <a:pt x="949" y="6700"/>
                  </a:cubicBezTo>
                  <a:cubicBezTo>
                    <a:pt x="958" y="6638"/>
                    <a:pt x="941" y="6588"/>
                    <a:pt x="912" y="6588"/>
                  </a:cubicBezTo>
                  <a:close/>
                  <a:moveTo>
                    <a:pt x="1068" y="6588"/>
                  </a:moveTo>
                  <a:cubicBezTo>
                    <a:pt x="1039" y="6589"/>
                    <a:pt x="1008" y="6639"/>
                    <a:pt x="999" y="6701"/>
                  </a:cubicBezTo>
                  <a:cubicBezTo>
                    <a:pt x="990" y="6763"/>
                    <a:pt x="1007" y="6813"/>
                    <a:pt x="1036" y="6813"/>
                  </a:cubicBezTo>
                  <a:cubicBezTo>
                    <a:pt x="1066" y="6812"/>
                    <a:pt x="1097" y="6762"/>
                    <a:pt x="1105" y="6700"/>
                  </a:cubicBezTo>
                  <a:cubicBezTo>
                    <a:pt x="1114" y="6638"/>
                    <a:pt x="1098" y="6588"/>
                    <a:pt x="1068" y="6588"/>
                  </a:cubicBezTo>
                  <a:close/>
                  <a:moveTo>
                    <a:pt x="1224" y="6588"/>
                  </a:moveTo>
                  <a:cubicBezTo>
                    <a:pt x="1195" y="6589"/>
                    <a:pt x="1164" y="6639"/>
                    <a:pt x="1156" y="6701"/>
                  </a:cubicBezTo>
                  <a:cubicBezTo>
                    <a:pt x="1147" y="6763"/>
                    <a:pt x="1163" y="6813"/>
                    <a:pt x="1193" y="6813"/>
                  </a:cubicBezTo>
                  <a:cubicBezTo>
                    <a:pt x="1222" y="6812"/>
                    <a:pt x="1253" y="6762"/>
                    <a:pt x="1262" y="6700"/>
                  </a:cubicBezTo>
                  <a:cubicBezTo>
                    <a:pt x="1270" y="6638"/>
                    <a:pt x="1253" y="6588"/>
                    <a:pt x="1224" y="6588"/>
                  </a:cubicBezTo>
                  <a:close/>
                  <a:moveTo>
                    <a:pt x="1361" y="6588"/>
                  </a:moveTo>
                  <a:cubicBezTo>
                    <a:pt x="1332" y="6589"/>
                    <a:pt x="1301" y="6639"/>
                    <a:pt x="1292" y="6701"/>
                  </a:cubicBezTo>
                  <a:cubicBezTo>
                    <a:pt x="1284" y="6763"/>
                    <a:pt x="1301" y="6813"/>
                    <a:pt x="1330" y="6813"/>
                  </a:cubicBezTo>
                  <a:cubicBezTo>
                    <a:pt x="1360" y="6812"/>
                    <a:pt x="1390" y="6762"/>
                    <a:pt x="1399" y="6700"/>
                  </a:cubicBezTo>
                  <a:cubicBezTo>
                    <a:pt x="1407" y="6638"/>
                    <a:pt x="1390" y="6588"/>
                    <a:pt x="1361" y="6588"/>
                  </a:cubicBezTo>
                  <a:close/>
                  <a:moveTo>
                    <a:pt x="1517" y="6588"/>
                  </a:moveTo>
                  <a:cubicBezTo>
                    <a:pt x="1487" y="6589"/>
                    <a:pt x="1457" y="6639"/>
                    <a:pt x="1448" y="6701"/>
                  </a:cubicBezTo>
                  <a:cubicBezTo>
                    <a:pt x="1440" y="6763"/>
                    <a:pt x="1457" y="6813"/>
                    <a:pt x="1487" y="6813"/>
                  </a:cubicBezTo>
                  <a:cubicBezTo>
                    <a:pt x="1516" y="6812"/>
                    <a:pt x="1547" y="6762"/>
                    <a:pt x="1555" y="6700"/>
                  </a:cubicBezTo>
                  <a:cubicBezTo>
                    <a:pt x="1563" y="6638"/>
                    <a:pt x="1546" y="6588"/>
                    <a:pt x="1517" y="6588"/>
                  </a:cubicBezTo>
                  <a:close/>
                  <a:moveTo>
                    <a:pt x="1672" y="6588"/>
                  </a:moveTo>
                  <a:cubicBezTo>
                    <a:pt x="1643" y="6589"/>
                    <a:pt x="1613" y="6639"/>
                    <a:pt x="1605" y="6701"/>
                  </a:cubicBezTo>
                  <a:cubicBezTo>
                    <a:pt x="1596" y="6763"/>
                    <a:pt x="1614" y="6813"/>
                    <a:pt x="1643" y="6813"/>
                  </a:cubicBezTo>
                  <a:cubicBezTo>
                    <a:pt x="1673" y="6812"/>
                    <a:pt x="1703" y="6762"/>
                    <a:pt x="1712" y="6700"/>
                  </a:cubicBezTo>
                  <a:cubicBezTo>
                    <a:pt x="1720" y="6638"/>
                    <a:pt x="1702" y="6588"/>
                    <a:pt x="1672" y="6588"/>
                  </a:cubicBezTo>
                  <a:close/>
                  <a:moveTo>
                    <a:pt x="1829" y="6588"/>
                  </a:moveTo>
                  <a:cubicBezTo>
                    <a:pt x="1799" y="6589"/>
                    <a:pt x="1769" y="6639"/>
                    <a:pt x="1761" y="6701"/>
                  </a:cubicBezTo>
                  <a:cubicBezTo>
                    <a:pt x="1753" y="6763"/>
                    <a:pt x="1771" y="6813"/>
                    <a:pt x="1800" y="6813"/>
                  </a:cubicBezTo>
                  <a:cubicBezTo>
                    <a:pt x="1830" y="6812"/>
                    <a:pt x="1859" y="6762"/>
                    <a:pt x="1867" y="6700"/>
                  </a:cubicBezTo>
                  <a:cubicBezTo>
                    <a:pt x="1875" y="6638"/>
                    <a:pt x="1858" y="6588"/>
                    <a:pt x="1829" y="6588"/>
                  </a:cubicBezTo>
                  <a:close/>
                  <a:moveTo>
                    <a:pt x="1985" y="6588"/>
                  </a:moveTo>
                  <a:cubicBezTo>
                    <a:pt x="1955" y="6589"/>
                    <a:pt x="1925" y="6639"/>
                    <a:pt x="1917" y="6701"/>
                  </a:cubicBezTo>
                  <a:cubicBezTo>
                    <a:pt x="1910" y="6763"/>
                    <a:pt x="1927" y="6813"/>
                    <a:pt x="1957" y="6813"/>
                  </a:cubicBezTo>
                  <a:cubicBezTo>
                    <a:pt x="1986" y="6812"/>
                    <a:pt x="2016" y="6762"/>
                    <a:pt x="2024" y="6700"/>
                  </a:cubicBezTo>
                  <a:cubicBezTo>
                    <a:pt x="2031" y="6638"/>
                    <a:pt x="2014" y="6588"/>
                    <a:pt x="1985" y="6588"/>
                  </a:cubicBezTo>
                  <a:close/>
                  <a:moveTo>
                    <a:pt x="2141" y="6588"/>
                  </a:moveTo>
                  <a:cubicBezTo>
                    <a:pt x="2112" y="6589"/>
                    <a:pt x="2082" y="6639"/>
                    <a:pt x="2074" y="6701"/>
                  </a:cubicBezTo>
                  <a:cubicBezTo>
                    <a:pt x="2066" y="6763"/>
                    <a:pt x="2083" y="6813"/>
                    <a:pt x="2113" y="6813"/>
                  </a:cubicBezTo>
                  <a:cubicBezTo>
                    <a:pt x="2142" y="6812"/>
                    <a:pt x="2173" y="6762"/>
                    <a:pt x="2180" y="6700"/>
                  </a:cubicBezTo>
                  <a:cubicBezTo>
                    <a:pt x="2188" y="6638"/>
                    <a:pt x="2170" y="6588"/>
                    <a:pt x="2141" y="6588"/>
                  </a:cubicBezTo>
                  <a:close/>
                  <a:moveTo>
                    <a:pt x="2277" y="6588"/>
                  </a:moveTo>
                  <a:cubicBezTo>
                    <a:pt x="2248" y="6589"/>
                    <a:pt x="2218" y="6639"/>
                    <a:pt x="2211" y="6701"/>
                  </a:cubicBezTo>
                  <a:cubicBezTo>
                    <a:pt x="2203" y="6763"/>
                    <a:pt x="2221" y="6813"/>
                    <a:pt x="2250" y="6813"/>
                  </a:cubicBezTo>
                  <a:cubicBezTo>
                    <a:pt x="2280" y="6812"/>
                    <a:pt x="2310" y="6762"/>
                    <a:pt x="2317" y="6700"/>
                  </a:cubicBezTo>
                  <a:cubicBezTo>
                    <a:pt x="2324" y="6638"/>
                    <a:pt x="2307" y="6588"/>
                    <a:pt x="2277" y="6588"/>
                  </a:cubicBezTo>
                  <a:close/>
                  <a:moveTo>
                    <a:pt x="2433" y="6588"/>
                  </a:moveTo>
                  <a:cubicBezTo>
                    <a:pt x="2404" y="6589"/>
                    <a:pt x="2374" y="6639"/>
                    <a:pt x="2367" y="6701"/>
                  </a:cubicBezTo>
                  <a:cubicBezTo>
                    <a:pt x="2360" y="6763"/>
                    <a:pt x="2377" y="6813"/>
                    <a:pt x="2407" y="6813"/>
                  </a:cubicBezTo>
                  <a:cubicBezTo>
                    <a:pt x="2436" y="6812"/>
                    <a:pt x="2466" y="6762"/>
                    <a:pt x="2473" y="6700"/>
                  </a:cubicBezTo>
                  <a:cubicBezTo>
                    <a:pt x="2481" y="6638"/>
                    <a:pt x="2462" y="6588"/>
                    <a:pt x="2433" y="6588"/>
                  </a:cubicBezTo>
                  <a:close/>
                  <a:moveTo>
                    <a:pt x="2589" y="6588"/>
                  </a:moveTo>
                  <a:cubicBezTo>
                    <a:pt x="2560" y="6589"/>
                    <a:pt x="2531" y="6639"/>
                    <a:pt x="2523" y="6701"/>
                  </a:cubicBezTo>
                  <a:cubicBezTo>
                    <a:pt x="2516" y="6763"/>
                    <a:pt x="2534" y="6813"/>
                    <a:pt x="2563" y="6813"/>
                  </a:cubicBezTo>
                  <a:cubicBezTo>
                    <a:pt x="2593" y="6812"/>
                    <a:pt x="2623" y="6762"/>
                    <a:pt x="2630" y="6700"/>
                  </a:cubicBezTo>
                  <a:cubicBezTo>
                    <a:pt x="2637" y="6638"/>
                    <a:pt x="2619" y="6588"/>
                    <a:pt x="2589" y="6588"/>
                  </a:cubicBezTo>
                  <a:close/>
                  <a:moveTo>
                    <a:pt x="2745" y="6588"/>
                  </a:moveTo>
                  <a:cubicBezTo>
                    <a:pt x="2716" y="6589"/>
                    <a:pt x="2686" y="6639"/>
                    <a:pt x="2679" y="6701"/>
                  </a:cubicBezTo>
                  <a:cubicBezTo>
                    <a:pt x="2672" y="6763"/>
                    <a:pt x="2691" y="6813"/>
                    <a:pt x="2720" y="6813"/>
                  </a:cubicBezTo>
                  <a:cubicBezTo>
                    <a:pt x="2750" y="6812"/>
                    <a:pt x="2779" y="6762"/>
                    <a:pt x="2786" y="6700"/>
                  </a:cubicBezTo>
                  <a:cubicBezTo>
                    <a:pt x="2793" y="6638"/>
                    <a:pt x="2775" y="6588"/>
                    <a:pt x="2745" y="6588"/>
                  </a:cubicBezTo>
                  <a:close/>
                  <a:moveTo>
                    <a:pt x="2882" y="6588"/>
                  </a:moveTo>
                  <a:cubicBezTo>
                    <a:pt x="2853" y="6589"/>
                    <a:pt x="2823" y="6639"/>
                    <a:pt x="2816" y="6701"/>
                  </a:cubicBezTo>
                  <a:cubicBezTo>
                    <a:pt x="2809" y="6763"/>
                    <a:pt x="2828" y="6813"/>
                    <a:pt x="2857" y="6813"/>
                  </a:cubicBezTo>
                  <a:cubicBezTo>
                    <a:pt x="2887" y="6812"/>
                    <a:pt x="2916" y="6762"/>
                    <a:pt x="2923" y="6700"/>
                  </a:cubicBezTo>
                  <a:cubicBezTo>
                    <a:pt x="2930" y="6638"/>
                    <a:pt x="2911" y="6588"/>
                    <a:pt x="2882" y="6588"/>
                  </a:cubicBezTo>
                  <a:close/>
                  <a:moveTo>
                    <a:pt x="3038" y="6588"/>
                  </a:moveTo>
                  <a:cubicBezTo>
                    <a:pt x="3009" y="6589"/>
                    <a:pt x="2979" y="6639"/>
                    <a:pt x="2973" y="6701"/>
                  </a:cubicBezTo>
                  <a:cubicBezTo>
                    <a:pt x="2966" y="6763"/>
                    <a:pt x="2985" y="6813"/>
                    <a:pt x="3014" y="6813"/>
                  </a:cubicBezTo>
                  <a:cubicBezTo>
                    <a:pt x="3044" y="6812"/>
                    <a:pt x="3073" y="6762"/>
                    <a:pt x="3079" y="6700"/>
                  </a:cubicBezTo>
                  <a:cubicBezTo>
                    <a:pt x="3086" y="6638"/>
                    <a:pt x="3067" y="6588"/>
                    <a:pt x="3038" y="6588"/>
                  </a:cubicBezTo>
                  <a:close/>
                  <a:moveTo>
                    <a:pt x="3194" y="6588"/>
                  </a:moveTo>
                  <a:cubicBezTo>
                    <a:pt x="3165" y="6589"/>
                    <a:pt x="3135" y="6639"/>
                    <a:pt x="3129" y="6701"/>
                  </a:cubicBezTo>
                  <a:cubicBezTo>
                    <a:pt x="3122" y="6763"/>
                    <a:pt x="3141" y="6813"/>
                    <a:pt x="3170" y="6813"/>
                  </a:cubicBezTo>
                  <a:cubicBezTo>
                    <a:pt x="3200" y="6812"/>
                    <a:pt x="3229" y="6762"/>
                    <a:pt x="3235" y="6700"/>
                  </a:cubicBezTo>
                  <a:cubicBezTo>
                    <a:pt x="3242" y="6638"/>
                    <a:pt x="3224" y="6588"/>
                    <a:pt x="3194" y="6588"/>
                  </a:cubicBezTo>
                  <a:close/>
                  <a:moveTo>
                    <a:pt x="3331" y="6588"/>
                  </a:moveTo>
                  <a:cubicBezTo>
                    <a:pt x="3301" y="6589"/>
                    <a:pt x="3272" y="6639"/>
                    <a:pt x="3266" y="6701"/>
                  </a:cubicBezTo>
                  <a:cubicBezTo>
                    <a:pt x="3259" y="6763"/>
                    <a:pt x="3278" y="6813"/>
                    <a:pt x="3307" y="6813"/>
                  </a:cubicBezTo>
                  <a:cubicBezTo>
                    <a:pt x="3337" y="6812"/>
                    <a:pt x="3366" y="6762"/>
                    <a:pt x="3372" y="6700"/>
                  </a:cubicBezTo>
                  <a:cubicBezTo>
                    <a:pt x="3378" y="6638"/>
                    <a:pt x="3360" y="6588"/>
                    <a:pt x="3331" y="6588"/>
                  </a:cubicBezTo>
                  <a:close/>
                  <a:moveTo>
                    <a:pt x="16893" y="6638"/>
                  </a:moveTo>
                  <a:cubicBezTo>
                    <a:pt x="16864" y="6639"/>
                    <a:pt x="16846" y="6690"/>
                    <a:pt x="16854" y="6753"/>
                  </a:cubicBezTo>
                  <a:cubicBezTo>
                    <a:pt x="16861" y="6816"/>
                    <a:pt x="16891" y="6867"/>
                    <a:pt x="16921" y="6866"/>
                  </a:cubicBezTo>
                  <a:cubicBezTo>
                    <a:pt x="16951" y="6866"/>
                    <a:pt x="16968" y="6815"/>
                    <a:pt x="16961" y="6752"/>
                  </a:cubicBezTo>
                  <a:cubicBezTo>
                    <a:pt x="16953" y="6688"/>
                    <a:pt x="16923" y="6638"/>
                    <a:pt x="16893" y="6638"/>
                  </a:cubicBezTo>
                  <a:close/>
                  <a:moveTo>
                    <a:pt x="17030" y="6638"/>
                  </a:moveTo>
                  <a:cubicBezTo>
                    <a:pt x="17001" y="6639"/>
                    <a:pt x="16983" y="6690"/>
                    <a:pt x="16991" y="6753"/>
                  </a:cubicBezTo>
                  <a:cubicBezTo>
                    <a:pt x="16998" y="6816"/>
                    <a:pt x="17028" y="6867"/>
                    <a:pt x="17058" y="6866"/>
                  </a:cubicBezTo>
                  <a:cubicBezTo>
                    <a:pt x="17087" y="6866"/>
                    <a:pt x="17105" y="6815"/>
                    <a:pt x="17098" y="6752"/>
                  </a:cubicBezTo>
                  <a:cubicBezTo>
                    <a:pt x="17090" y="6689"/>
                    <a:pt x="17060" y="6638"/>
                    <a:pt x="17030" y="6638"/>
                  </a:cubicBezTo>
                  <a:close/>
                  <a:moveTo>
                    <a:pt x="17343" y="6638"/>
                  </a:moveTo>
                  <a:cubicBezTo>
                    <a:pt x="17313" y="6639"/>
                    <a:pt x="17295" y="6690"/>
                    <a:pt x="17303" y="6753"/>
                  </a:cubicBezTo>
                  <a:cubicBezTo>
                    <a:pt x="17311" y="6816"/>
                    <a:pt x="17342" y="6867"/>
                    <a:pt x="17371" y="6866"/>
                  </a:cubicBezTo>
                  <a:cubicBezTo>
                    <a:pt x="17401" y="6866"/>
                    <a:pt x="17418" y="6815"/>
                    <a:pt x="17410" y="6752"/>
                  </a:cubicBezTo>
                  <a:cubicBezTo>
                    <a:pt x="17402" y="6688"/>
                    <a:pt x="17372" y="6638"/>
                    <a:pt x="17343" y="6638"/>
                  </a:cubicBezTo>
                  <a:close/>
                  <a:moveTo>
                    <a:pt x="17518" y="6638"/>
                  </a:moveTo>
                  <a:cubicBezTo>
                    <a:pt x="17489" y="6639"/>
                    <a:pt x="17471" y="6690"/>
                    <a:pt x="17479" y="6753"/>
                  </a:cubicBezTo>
                  <a:cubicBezTo>
                    <a:pt x="17488" y="6816"/>
                    <a:pt x="17518" y="6867"/>
                    <a:pt x="17548" y="6866"/>
                  </a:cubicBezTo>
                  <a:cubicBezTo>
                    <a:pt x="17577" y="6866"/>
                    <a:pt x="17595" y="6815"/>
                    <a:pt x="17587" y="6752"/>
                  </a:cubicBezTo>
                  <a:cubicBezTo>
                    <a:pt x="17579" y="6688"/>
                    <a:pt x="17548" y="6638"/>
                    <a:pt x="17518" y="6638"/>
                  </a:cubicBezTo>
                  <a:close/>
                  <a:moveTo>
                    <a:pt x="17655" y="6638"/>
                  </a:moveTo>
                  <a:cubicBezTo>
                    <a:pt x="17625" y="6639"/>
                    <a:pt x="17608" y="6690"/>
                    <a:pt x="17616" y="6753"/>
                  </a:cubicBezTo>
                  <a:cubicBezTo>
                    <a:pt x="17625" y="6816"/>
                    <a:pt x="17656" y="6867"/>
                    <a:pt x="17685" y="6866"/>
                  </a:cubicBezTo>
                  <a:cubicBezTo>
                    <a:pt x="17715" y="6866"/>
                    <a:pt x="17732" y="6815"/>
                    <a:pt x="17723" y="6752"/>
                  </a:cubicBezTo>
                  <a:cubicBezTo>
                    <a:pt x="17715" y="6688"/>
                    <a:pt x="17684" y="6638"/>
                    <a:pt x="17655" y="6638"/>
                  </a:cubicBezTo>
                  <a:close/>
                  <a:moveTo>
                    <a:pt x="13516" y="6689"/>
                  </a:moveTo>
                  <a:cubicBezTo>
                    <a:pt x="13487" y="6689"/>
                    <a:pt x="13466" y="6741"/>
                    <a:pt x="13470" y="6803"/>
                  </a:cubicBezTo>
                  <a:cubicBezTo>
                    <a:pt x="13474" y="6866"/>
                    <a:pt x="13502" y="6915"/>
                    <a:pt x="13531" y="6915"/>
                  </a:cubicBezTo>
                  <a:cubicBezTo>
                    <a:pt x="13561" y="6915"/>
                    <a:pt x="13581" y="6865"/>
                    <a:pt x="13577" y="6802"/>
                  </a:cubicBezTo>
                  <a:cubicBezTo>
                    <a:pt x="13573" y="6739"/>
                    <a:pt x="13546" y="6688"/>
                    <a:pt x="13516" y="6689"/>
                  </a:cubicBezTo>
                  <a:close/>
                  <a:moveTo>
                    <a:pt x="13673" y="6689"/>
                  </a:moveTo>
                  <a:cubicBezTo>
                    <a:pt x="13643" y="6689"/>
                    <a:pt x="13623" y="6741"/>
                    <a:pt x="13627" y="6803"/>
                  </a:cubicBezTo>
                  <a:cubicBezTo>
                    <a:pt x="13631" y="6866"/>
                    <a:pt x="13658" y="6915"/>
                    <a:pt x="13688" y="6915"/>
                  </a:cubicBezTo>
                  <a:cubicBezTo>
                    <a:pt x="13717" y="6915"/>
                    <a:pt x="13738" y="6865"/>
                    <a:pt x="13734" y="6802"/>
                  </a:cubicBezTo>
                  <a:cubicBezTo>
                    <a:pt x="13729" y="6739"/>
                    <a:pt x="13702" y="6688"/>
                    <a:pt x="13673" y="6689"/>
                  </a:cubicBezTo>
                  <a:close/>
                  <a:moveTo>
                    <a:pt x="13828" y="6689"/>
                  </a:moveTo>
                  <a:cubicBezTo>
                    <a:pt x="13799" y="6689"/>
                    <a:pt x="13779" y="6741"/>
                    <a:pt x="13783" y="6803"/>
                  </a:cubicBezTo>
                  <a:cubicBezTo>
                    <a:pt x="13788" y="6866"/>
                    <a:pt x="13815" y="6917"/>
                    <a:pt x="13845" y="6917"/>
                  </a:cubicBezTo>
                  <a:cubicBezTo>
                    <a:pt x="13874" y="6916"/>
                    <a:pt x="13895" y="6865"/>
                    <a:pt x="13890" y="6802"/>
                  </a:cubicBezTo>
                  <a:cubicBezTo>
                    <a:pt x="13886" y="6739"/>
                    <a:pt x="13858" y="6688"/>
                    <a:pt x="13828" y="6689"/>
                  </a:cubicBezTo>
                  <a:close/>
                  <a:moveTo>
                    <a:pt x="13985" y="6689"/>
                  </a:moveTo>
                  <a:cubicBezTo>
                    <a:pt x="13955" y="6689"/>
                    <a:pt x="13935" y="6741"/>
                    <a:pt x="13940" y="6803"/>
                  </a:cubicBezTo>
                  <a:cubicBezTo>
                    <a:pt x="13944" y="6866"/>
                    <a:pt x="13972" y="6917"/>
                    <a:pt x="14001" y="6917"/>
                  </a:cubicBezTo>
                  <a:cubicBezTo>
                    <a:pt x="14031" y="6916"/>
                    <a:pt x="14051" y="6865"/>
                    <a:pt x="14046" y="6802"/>
                  </a:cubicBezTo>
                  <a:cubicBezTo>
                    <a:pt x="14042" y="6739"/>
                    <a:pt x="14014" y="6688"/>
                    <a:pt x="13985" y="6689"/>
                  </a:cubicBezTo>
                  <a:close/>
                  <a:moveTo>
                    <a:pt x="14141" y="6689"/>
                  </a:moveTo>
                  <a:cubicBezTo>
                    <a:pt x="14112" y="6689"/>
                    <a:pt x="14091" y="6741"/>
                    <a:pt x="14096" y="6803"/>
                  </a:cubicBezTo>
                  <a:cubicBezTo>
                    <a:pt x="14101" y="6866"/>
                    <a:pt x="14129" y="6917"/>
                    <a:pt x="14158" y="6917"/>
                  </a:cubicBezTo>
                  <a:cubicBezTo>
                    <a:pt x="14188" y="6916"/>
                    <a:pt x="14208" y="6865"/>
                    <a:pt x="14203" y="6802"/>
                  </a:cubicBezTo>
                  <a:cubicBezTo>
                    <a:pt x="14198" y="6739"/>
                    <a:pt x="14171" y="6688"/>
                    <a:pt x="14141" y="6689"/>
                  </a:cubicBezTo>
                  <a:close/>
                  <a:moveTo>
                    <a:pt x="14297" y="6689"/>
                  </a:moveTo>
                  <a:cubicBezTo>
                    <a:pt x="14267" y="6689"/>
                    <a:pt x="14247" y="6740"/>
                    <a:pt x="14252" y="6803"/>
                  </a:cubicBezTo>
                  <a:cubicBezTo>
                    <a:pt x="14257" y="6866"/>
                    <a:pt x="14285" y="6917"/>
                    <a:pt x="14315" y="6917"/>
                  </a:cubicBezTo>
                  <a:cubicBezTo>
                    <a:pt x="14344" y="6916"/>
                    <a:pt x="14364" y="6865"/>
                    <a:pt x="14359" y="6802"/>
                  </a:cubicBezTo>
                  <a:cubicBezTo>
                    <a:pt x="14354" y="6739"/>
                    <a:pt x="14326" y="6688"/>
                    <a:pt x="14297" y="6689"/>
                  </a:cubicBezTo>
                  <a:close/>
                  <a:moveTo>
                    <a:pt x="14434" y="6689"/>
                  </a:moveTo>
                  <a:cubicBezTo>
                    <a:pt x="14404" y="6689"/>
                    <a:pt x="14384" y="6741"/>
                    <a:pt x="14389" y="6803"/>
                  </a:cubicBezTo>
                  <a:cubicBezTo>
                    <a:pt x="14394" y="6866"/>
                    <a:pt x="14422" y="6917"/>
                    <a:pt x="14452" y="6917"/>
                  </a:cubicBezTo>
                  <a:cubicBezTo>
                    <a:pt x="14482" y="6916"/>
                    <a:pt x="14501" y="6865"/>
                    <a:pt x="14496" y="6802"/>
                  </a:cubicBezTo>
                  <a:cubicBezTo>
                    <a:pt x="14491" y="6739"/>
                    <a:pt x="14463" y="6688"/>
                    <a:pt x="14434" y="6689"/>
                  </a:cubicBezTo>
                  <a:close/>
                  <a:moveTo>
                    <a:pt x="14590" y="6689"/>
                  </a:moveTo>
                  <a:cubicBezTo>
                    <a:pt x="14560" y="6689"/>
                    <a:pt x="14540" y="6741"/>
                    <a:pt x="14546" y="6803"/>
                  </a:cubicBezTo>
                  <a:cubicBezTo>
                    <a:pt x="14551" y="6866"/>
                    <a:pt x="14579" y="6917"/>
                    <a:pt x="14609" y="6917"/>
                  </a:cubicBezTo>
                  <a:cubicBezTo>
                    <a:pt x="14638" y="6916"/>
                    <a:pt x="14658" y="6865"/>
                    <a:pt x="14653" y="6802"/>
                  </a:cubicBezTo>
                  <a:cubicBezTo>
                    <a:pt x="14647" y="6739"/>
                    <a:pt x="14619" y="6688"/>
                    <a:pt x="14590" y="6689"/>
                  </a:cubicBezTo>
                  <a:close/>
                  <a:moveTo>
                    <a:pt x="14746" y="6689"/>
                  </a:moveTo>
                  <a:cubicBezTo>
                    <a:pt x="14717" y="6689"/>
                    <a:pt x="14697" y="6741"/>
                    <a:pt x="14702" y="6803"/>
                  </a:cubicBezTo>
                  <a:cubicBezTo>
                    <a:pt x="14707" y="6866"/>
                    <a:pt x="14736" y="6917"/>
                    <a:pt x="14766" y="6917"/>
                  </a:cubicBezTo>
                  <a:cubicBezTo>
                    <a:pt x="14795" y="6916"/>
                    <a:pt x="14814" y="6865"/>
                    <a:pt x="14809" y="6802"/>
                  </a:cubicBezTo>
                  <a:cubicBezTo>
                    <a:pt x="14804" y="6739"/>
                    <a:pt x="14776" y="6688"/>
                    <a:pt x="14746" y="6689"/>
                  </a:cubicBezTo>
                  <a:close/>
                  <a:moveTo>
                    <a:pt x="14902" y="6689"/>
                  </a:moveTo>
                  <a:cubicBezTo>
                    <a:pt x="14873" y="6689"/>
                    <a:pt x="14854" y="6741"/>
                    <a:pt x="14859" y="6803"/>
                  </a:cubicBezTo>
                  <a:cubicBezTo>
                    <a:pt x="14864" y="6866"/>
                    <a:pt x="14892" y="6917"/>
                    <a:pt x="14922" y="6917"/>
                  </a:cubicBezTo>
                  <a:cubicBezTo>
                    <a:pt x="14952" y="6916"/>
                    <a:pt x="14972" y="6865"/>
                    <a:pt x="14966" y="6802"/>
                  </a:cubicBezTo>
                  <a:cubicBezTo>
                    <a:pt x="14960" y="6739"/>
                    <a:pt x="14932" y="6688"/>
                    <a:pt x="14902" y="6689"/>
                  </a:cubicBezTo>
                  <a:close/>
                  <a:moveTo>
                    <a:pt x="15058" y="6689"/>
                  </a:moveTo>
                  <a:cubicBezTo>
                    <a:pt x="15029" y="6689"/>
                    <a:pt x="15010" y="6741"/>
                    <a:pt x="15015" y="6803"/>
                  </a:cubicBezTo>
                  <a:cubicBezTo>
                    <a:pt x="15021" y="6866"/>
                    <a:pt x="15049" y="6917"/>
                    <a:pt x="15079" y="6917"/>
                  </a:cubicBezTo>
                  <a:cubicBezTo>
                    <a:pt x="15108" y="6916"/>
                    <a:pt x="15128" y="6865"/>
                    <a:pt x="15122" y="6802"/>
                  </a:cubicBezTo>
                  <a:cubicBezTo>
                    <a:pt x="15117" y="6739"/>
                    <a:pt x="15088" y="6688"/>
                    <a:pt x="15058" y="6689"/>
                  </a:cubicBezTo>
                  <a:close/>
                  <a:moveTo>
                    <a:pt x="15195" y="6689"/>
                  </a:moveTo>
                  <a:cubicBezTo>
                    <a:pt x="15166" y="6689"/>
                    <a:pt x="15146" y="6740"/>
                    <a:pt x="15152" y="6803"/>
                  </a:cubicBezTo>
                  <a:cubicBezTo>
                    <a:pt x="15158" y="6866"/>
                    <a:pt x="15186" y="6917"/>
                    <a:pt x="15216" y="6917"/>
                  </a:cubicBezTo>
                  <a:cubicBezTo>
                    <a:pt x="15246" y="6916"/>
                    <a:pt x="15265" y="6865"/>
                    <a:pt x="15259" y="6802"/>
                  </a:cubicBezTo>
                  <a:cubicBezTo>
                    <a:pt x="15253" y="6739"/>
                    <a:pt x="15225" y="6688"/>
                    <a:pt x="15195" y="6689"/>
                  </a:cubicBezTo>
                  <a:close/>
                  <a:moveTo>
                    <a:pt x="15351" y="6689"/>
                  </a:moveTo>
                  <a:cubicBezTo>
                    <a:pt x="15322" y="6689"/>
                    <a:pt x="15303" y="6740"/>
                    <a:pt x="15309" y="6803"/>
                  </a:cubicBezTo>
                  <a:cubicBezTo>
                    <a:pt x="15315" y="6866"/>
                    <a:pt x="15343" y="6917"/>
                    <a:pt x="15373" y="6917"/>
                  </a:cubicBezTo>
                  <a:cubicBezTo>
                    <a:pt x="15402" y="6916"/>
                    <a:pt x="15422" y="6865"/>
                    <a:pt x="15416" y="6802"/>
                  </a:cubicBezTo>
                  <a:cubicBezTo>
                    <a:pt x="15409" y="6739"/>
                    <a:pt x="15381" y="6688"/>
                    <a:pt x="15351" y="6689"/>
                  </a:cubicBezTo>
                  <a:close/>
                  <a:moveTo>
                    <a:pt x="15507" y="6689"/>
                  </a:moveTo>
                  <a:cubicBezTo>
                    <a:pt x="15478" y="6689"/>
                    <a:pt x="15459" y="6740"/>
                    <a:pt x="15465" y="6803"/>
                  </a:cubicBezTo>
                  <a:cubicBezTo>
                    <a:pt x="15471" y="6866"/>
                    <a:pt x="15500" y="6917"/>
                    <a:pt x="15530" y="6917"/>
                  </a:cubicBezTo>
                  <a:cubicBezTo>
                    <a:pt x="15559" y="6916"/>
                    <a:pt x="15578" y="6865"/>
                    <a:pt x="15572" y="6802"/>
                  </a:cubicBezTo>
                  <a:cubicBezTo>
                    <a:pt x="15566" y="6739"/>
                    <a:pt x="15537" y="6688"/>
                    <a:pt x="15507" y="6689"/>
                  </a:cubicBezTo>
                  <a:close/>
                  <a:moveTo>
                    <a:pt x="15664" y="6689"/>
                  </a:moveTo>
                  <a:cubicBezTo>
                    <a:pt x="15634" y="6689"/>
                    <a:pt x="15615" y="6740"/>
                    <a:pt x="15621" y="6803"/>
                  </a:cubicBezTo>
                  <a:cubicBezTo>
                    <a:pt x="15628" y="6866"/>
                    <a:pt x="15657" y="6917"/>
                    <a:pt x="15686" y="6917"/>
                  </a:cubicBezTo>
                  <a:cubicBezTo>
                    <a:pt x="15716" y="6916"/>
                    <a:pt x="15735" y="6865"/>
                    <a:pt x="15728" y="6802"/>
                  </a:cubicBezTo>
                  <a:cubicBezTo>
                    <a:pt x="15722" y="6739"/>
                    <a:pt x="15693" y="6688"/>
                    <a:pt x="15664" y="6689"/>
                  </a:cubicBezTo>
                  <a:close/>
                  <a:moveTo>
                    <a:pt x="15819" y="6689"/>
                  </a:moveTo>
                  <a:cubicBezTo>
                    <a:pt x="15790" y="6689"/>
                    <a:pt x="15771" y="6740"/>
                    <a:pt x="15778" y="6803"/>
                  </a:cubicBezTo>
                  <a:cubicBezTo>
                    <a:pt x="15784" y="6866"/>
                    <a:pt x="15814" y="6917"/>
                    <a:pt x="15843" y="6917"/>
                  </a:cubicBezTo>
                  <a:cubicBezTo>
                    <a:pt x="15873" y="6916"/>
                    <a:pt x="15891" y="6865"/>
                    <a:pt x="15885" y="6802"/>
                  </a:cubicBezTo>
                  <a:cubicBezTo>
                    <a:pt x="15878" y="6739"/>
                    <a:pt x="15849" y="6688"/>
                    <a:pt x="15819" y="6689"/>
                  </a:cubicBezTo>
                  <a:close/>
                  <a:moveTo>
                    <a:pt x="15976" y="6689"/>
                  </a:moveTo>
                  <a:cubicBezTo>
                    <a:pt x="15946" y="6689"/>
                    <a:pt x="15928" y="6740"/>
                    <a:pt x="15934" y="6803"/>
                  </a:cubicBezTo>
                  <a:cubicBezTo>
                    <a:pt x="15941" y="6866"/>
                    <a:pt x="15970" y="6917"/>
                    <a:pt x="16000" y="6917"/>
                  </a:cubicBezTo>
                  <a:cubicBezTo>
                    <a:pt x="16029" y="6916"/>
                    <a:pt x="16048" y="6865"/>
                    <a:pt x="16041" y="6802"/>
                  </a:cubicBezTo>
                  <a:cubicBezTo>
                    <a:pt x="16035" y="6739"/>
                    <a:pt x="16005" y="6688"/>
                    <a:pt x="15976" y="6689"/>
                  </a:cubicBezTo>
                  <a:close/>
                  <a:moveTo>
                    <a:pt x="16132" y="6689"/>
                  </a:moveTo>
                  <a:cubicBezTo>
                    <a:pt x="16103" y="6689"/>
                    <a:pt x="16084" y="6740"/>
                    <a:pt x="16091" y="6803"/>
                  </a:cubicBezTo>
                  <a:cubicBezTo>
                    <a:pt x="16097" y="6866"/>
                    <a:pt x="16127" y="6917"/>
                    <a:pt x="16157" y="6917"/>
                  </a:cubicBezTo>
                  <a:cubicBezTo>
                    <a:pt x="16186" y="6916"/>
                    <a:pt x="16204" y="6865"/>
                    <a:pt x="16198" y="6802"/>
                  </a:cubicBezTo>
                  <a:cubicBezTo>
                    <a:pt x="16191" y="6739"/>
                    <a:pt x="16162" y="6688"/>
                    <a:pt x="16132" y="6689"/>
                  </a:cubicBezTo>
                  <a:close/>
                  <a:moveTo>
                    <a:pt x="16288" y="6689"/>
                  </a:moveTo>
                  <a:cubicBezTo>
                    <a:pt x="16259" y="6689"/>
                    <a:pt x="16240" y="6740"/>
                    <a:pt x="16247" y="6803"/>
                  </a:cubicBezTo>
                  <a:cubicBezTo>
                    <a:pt x="16254" y="6866"/>
                    <a:pt x="16284" y="6917"/>
                    <a:pt x="16314" y="6917"/>
                  </a:cubicBezTo>
                  <a:cubicBezTo>
                    <a:pt x="16343" y="6916"/>
                    <a:pt x="16362" y="6865"/>
                    <a:pt x="16355" y="6802"/>
                  </a:cubicBezTo>
                  <a:cubicBezTo>
                    <a:pt x="16348" y="6739"/>
                    <a:pt x="16318" y="6688"/>
                    <a:pt x="16288" y="6689"/>
                  </a:cubicBezTo>
                  <a:close/>
                  <a:moveTo>
                    <a:pt x="16425" y="6689"/>
                  </a:moveTo>
                  <a:cubicBezTo>
                    <a:pt x="16395" y="6689"/>
                    <a:pt x="16377" y="6740"/>
                    <a:pt x="16384" y="6803"/>
                  </a:cubicBezTo>
                  <a:cubicBezTo>
                    <a:pt x="16391" y="6866"/>
                    <a:pt x="16421" y="6917"/>
                    <a:pt x="16451" y="6917"/>
                  </a:cubicBezTo>
                  <a:cubicBezTo>
                    <a:pt x="16480" y="6916"/>
                    <a:pt x="16499" y="6865"/>
                    <a:pt x="16491" y="6802"/>
                  </a:cubicBezTo>
                  <a:cubicBezTo>
                    <a:pt x="16484" y="6739"/>
                    <a:pt x="16454" y="6688"/>
                    <a:pt x="16425" y="6689"/>
                  </a:cubicBezTo>
                  <a:close/>
                  <a:moveTo>
                    <a:pt x="10179" y="6739"/>
                  </a:moveTo>
                  <a:cubicBezTo>
                    <a:pt x="10149" y="6739"/>
                    <a:pt x="10126" y="6791"/>
                    <a:pt x="10127" y="6854"/>
                  </a:cubicBezTo>
                  <a:cubicBezTo>
                    <a:pt x="10127" y="6916"/>
                    <a:pt x="10151" y="6966"/>
                    <a:pt x="10181" y="6965"/>
                  </a:cubicBezTo>
                  <a:cubicBezTo>
                    <a:pt x="10211" y="6965"/>
                    <a:pt x="10234" y="6915"/>
                    <a:pt x="10234" y="6852"/>
                  </a:cubicBezTo>
                  <a:cubicBezTo>
                    <a:pt x="10233" y="6790"/>
                    <a:pt x="10208" y="6739"/>
                    <a:pt x="10179" y="6739"/>
                  </a:cubicBezTo>
                  <a:close/>
                  <a:moveTo>
                    <a:pt x="10940" y="6739"/>
                  </a:moveTo>
                  <a:cubicBezTo>
                    <a:pt x="10910" y="6739"/>
                    <a:pt x="10888" y="6791"/>
                    <a:pt x="10889" y="6854"/>
                  </a:cubicBezTo>
                  <a:cubicBezTo>
                    <a:pt x="10891" y="6916"/>
                    <a:pt x="10916" y="6966"/>
                    <a:pt x="10945" y="6965"/>
                  </a:cubicBezTo>
                  <a:cubicBezTo>
                    <a:pt x="10975" y="6965"/>
                    <a:pt x="10998" y="6915"/>
                    <a:pt x="10996" y="6852"/>
                  </a:cubicBezTo>
                  <a:cubicBezTo>
                    <a:pt x="10995" y="6790"/>
                    <a:pt x="10969" y="6738"/>
                    <a:pt x="10940" y="6739"/>
                  </a:cubicBezTo>
                  <a:close/>
                  <a:moveTo>
                    <a:pt x="11096" y="6739"/>
                  </a:moveTo>
                  <a:cubicBezTo>
                    <a:pt x="11067" y="6739"/>
                    <a:pt x="11044" y="6791"/>
                    <a:pt x="11046" y="6854"/>
                  </a:cubicBezTo>
                  <a:cubicBezTo>
                    <a:pt x="11047" y="6916"/>
                    <a:pt x="11073" y="6966"/>
                    <a:pt x="11102" y="6965"/>
                  </a:cubicBezTo>
                  <a:cubicBezTo>
                    <a:pt x="11132" y="6965"/>
                    <a:pt x="11154" y="6915"/>
                    <a:pt x="11152" y="6852"/>
                  </a:cubicBezTo>
                  <a:cubicBezTo>
                    <a:pt x="11151" y="6789"/>
                    <a:pt x="11126" y="6739"/>
                    <a:pt x="11096" y="6739"/>
                  </a:cubicBezTo>
                  <a:close/>
                  <a:moveTo>
                    <a:pt x="11232" y="6739"/>
                  </a:moveTo>
                  <a:cubicBezTo>
                    <a:pt x="11203" y="6739"/>
                    <a:pt x="11181" y="6791"/>
                    <a:pt x="11182" y="6854"/>
                  </a:cubicBezTo>
                  <a:cubicBezTo>
                    <a:pt x="11184" y="6916"/>
                    <a:pt x="11210" y="6966"/>
                    <a:pt x="11239" y="6965"/>
                  </a:cubicBezTo>
                  <a:cubicBezTo>
                    <a:pt x="11269" y="6965"/>
                    <a:pt x="11291" y="6915"/>
                    <a:pt x="11289" y="6852"/>
                  </a:cubicBezTo>
                  <a:cubicBezTo>
                    <a:pt x="11287" y="6789"/>
                    <a:pt x="11262" y="6738"/>
                    <a:pt x="11232" y="6739"/>
                  </a:cubicBezTo>
                  <a:close/>
                  <a:moveTo>
                    <a:pt x="11389" y="6739"/>
                  </a:moveTo>
                  <a:cubicBezTo>
                    <a:pt x="11359" y="6739"/>
                    <a:pt x="11337" y="6791"/>
                    <a:pt x="11339" y="6854"/>
                  </a:cubicBezTo>
                  <a:cubicBezTo>
                    <a:pt x="11341" y="6916"/>
                    <a:pt x="11366" y="6966"/>
                    <a:pt x="11396" y="6965"/>
                  </a:cubicBezTo>
                  <a:cubicBezTo>
                    <a:pt x="11425" y="6965"/>
                    <a:pt x="11448" y="6915"/>
                    <a:pt x="11446" y="6852"/>
                  </a:cubicBezTo>
                  <a:cubicBezTo>
                    <a:pt x="11444" y="6790"/>
                    <a:pt x="11418" y="6738"/>
                    <a:pt x="11389" y="6739"/>
                  </a:cubicBezTo>
                  <a:close/>
                  <a:moveTo>
                    <a:pt x="11545" y="6739"/>
                  </a:moveTo>
                  <a:cubicBezTo>
                    <a:pt x="11516" y="6739"/>
                    <a:pt x="11493" y="6791"/>
                    <a:pt x="11495" y="6854"/>
                  </a:cubicBezTo>
                  <a:cubicBezTo>
                    <a:pt x="11497" y="6916"/>
                    <a:pt x="11523" y="6966"/>
                    <a:pt x="11553" y="6965"/>
                  </a:cubicBezTo>
                  <a:cubicBezTo>
                    <a:pt x="11582" y="6965"/>
                    <a:pt x="11604" y="6915"/>
                    <a:pt x="11602" y="6852"/>
                  </a:cubicBezTo>
                  <a:cubicBezTo>
                    <a:pt x="11600" y="6789"/>
                    <a:pt x="11575" y="6738"/>
                    <a:pt x="11545" y="6739"/>
                  </a:cubicBezTo>
                  <a:close/>
                  <a:moveTo>
                    <a:pt x="11701" y="6739"/>
                  </a:moveTo>
                  <a:cubicBezTo>
                    <a:pt x="11672" y="6739"/>
                    <a:pt x="11649" y="6791"/>
                    <a:pt x="11652" y="6854"/>
                  </a:cubicBezTo>
                  <a:cubicBezTo>
                    <a:pt x="11654" y="6916"/>
                    <a:pt x="11679" y="6966"/>
                    <a:pt x="11709" y="6965"/>
                  </a:cubicBezTo>
                  <a:cubicBezTo>
                    <a:pt x="11739" y="6965"/>
                    <a:pt x="11761" y="6915"/>
                    <a:pt x="11758" y="6852"/>
                  </a:cubicBezTo>
                  <a:cubicBezTo>
                    <a:pt x="11756" y="6789"/>
                    <a:pt x="11731" y="6739"/>
                    <a:pt x="11701" y="6739"/>
                  </a:cubicBezTo>
                  <a:close/>
                  <a:moveTo>
                    <a:pt x="11838" y="6739"/>
                  </a:moveTo>
                  <a:cubicBezTo>
                    <a:pt x="11808" y="6739"/>
                    <a:pt x="11786" y="6791"/>
                    <a:pt x="11788" y="6854"/>
                  </a:cubicBezTo>
                  <a:cubicBezTo>
                    <a:pt x="11791" y="6916"/>
                    <a:pt x="11817" y="6966"/>
                    <a:pt x="11846" y="6965"/>
                  </a:cubicBezTo>
                  <a:cubicBezTo>
                    <a:pt x="11876" y="6965"/>
                    <a:pt x="11898" y="6915"/>
                    <a:pt x="11895" y="6852"/>
                  </a:cubicBezTo>
                  <a:cubicBezTo>
                    <a:pt x="11893" y="6789"/>
                    <a:pt x="11867" y="6738"/>
                    <a:pt x="11838" y="6739"/>
                  </a:cubicBezTo>
                  <a:close/>
                  <a:moveTo>
                    <a:pt x="11994" y="6739"/>
                  </a:moveTo>
                  <a:cubicBezTo>
                    <a:pt x="11964" y="6739"/>
                    <a:pt x="11942" y="6791"/>
                    <a:pt x="11945" y="6854"/>
                  </a:cubicBezTo>
                  <a:cubicBezTo>
                    <a:pt x="11947" y="6916"/>
                    <a:pt x="11974" y="6966"/>
                    <a:pt x="12003" y="6965"/>
                  </a:cubicBezTo>
                  <a:cubicBezTo>
                    <a:pt x="12033" y="6965"/>
                    <a:pt x="12054" y="6915"/>
                    <a:pt x="12052" y="6852"/>
                  </a:cubicBezTo>
                  <a:cubicBezTo>
                    <a:pt x="12049" y="6789"/>
                    <a:pt x="12023" y="6739"/>
                    <a:pt x="11994" y="6739"/>
                  </a:cubicBezTo>
                  <a:close/>
                  <a:moveTo>
                    <a:pt x="12150" y="6739"/>
                  </a:moveTo>
                  <a:cubicBezTo>
                    <a:pt x="12121" y="6739"/>
                    <a:pt x="12099" y="6791"/>
                    <a:pt x="12101" y="6854"/>
                  </a:cubicBezTo>
                  <a:cubicBezTo>
                    <a:pt x="12104" y="6916"/>
                    <a:pt x="12130" y="6966"/>
                    <a:pt x="12160" y="6965"/>
                  </a:cubicBezTo>
                  <a:cubicBezTo>
                    <a:pt x="12189" y="6965"/>
                    <a:pt x="12211" y="6915"/>
                    <a:pt x="12209" y="6852"/>
                  </a:cubicBezTo>
                  <a:cubicBezTo>
                    <a:pt x="12206" y="6789"/>
                    <a:pt x="12180" y="6738"/>
                    <a:pt x="12150" y="6739"/>
                  </a:cubicBezTo>
                  <a:close/>
                  <a:moveTo>
                    <a:pt x="12307" y="6739"/>
                  </a:moveTo>
                  <a:cubicBezTo>
                    <a:pt x="12277" y="6739"/>
                    <a:pt x="12255" y="6791"/>
                    <a:pt x="12258" y="6854"/>
                  </a:cubicBezTo>
                  <a:cubicBezTo>
                    <a:pt x="12260" y="6916"/>
                    <a:pt x="12287" y="6966"/>
                    <a:pt x="12317" y="6965"/>
                  </a:cubicBezTo>
                  <a:cubicBezTo>
                    <a:pt x="12347" y="6965"/>
                    <a:pt x="12368" y="6915"/>
                    <a:pt x="12365" y="6852"/>
                  </a:cubicBezTo>
                  <a:cubicBezTo>
                    <a:pt x="12362" y="6789"/>
                    <a:pt x="12336" y="6738"/>
                    <a:pt x="12307" y="6739"/>
                  </a:cubicBezTo>
                  <a:close/>
                  <a:moveTo>
                    <a:pt x="12462" y="6739"/>
                  </a:moveTo>
                  <a:cubicBezTo>
                    <a:pt x="12433" y="6739"/>
                    <a:pt x="12411" y="6791"/>
                    <a:pt x="12414" y="6854"/>
                  </a:cubicBezTo>
                  <a:cubicBezTo>
                    <a:pt x="12417" y="6916"/>
                    <a:pt x="12444" y="6966"/>
                    <a:pt x="12473" y="6965"/>
                  </a:cubicBezTo>
                  <a:cubicBezTo>
                    <a:pt x="12503" y="6965"/>
                    <a:pt x="12524" y="6915"/>
                    <a:pt x="12521" y="6852"/>
                  </a:cubicBezTo>
                  <a:cubicBezTo>
                    <a:pt x="12518" y="6789"/>
                    <a:pt x="12492" y="6738"/>
                    <a:pt x="12462" y="6739"/>
                  </a:cubicBezTo>
                  <a:close/>
                  <a:moveTo>
                    <a:pt x="12599" y="6739"/>
                  </a:moveTo>
                  <a:cubicBezTo>
                    <a:pt x="12570" y="6739"/>
                    <a:pt x="12548" y="6791"/>
                    <a:pt x="12551" y="6854"/>
                  </a:cubicBezTo>
                  <a:cubicBezTo>
                    <a:pt x="12554" y="6916"/>
                    <a:pt x="12581" y="6966"/>
                    <a:pt x="12610" y="6965"/>
                  </a:cubicBezTo>
                  <a:cubicBezTo>
                    <a:pt x="12640" y="6965"/>
                    <a:pt x="12662" y="6915"/>
                    <a:pt x="12658" y="6852"/>
                  </a:cubicBezTo>
                  <a:cubicBezTo>
                    <a:pt x="12655" y="6789"/>
                    <a:pt x="12629" y="6738"/>
                    <a:pt x="12599" y="6739"/>
                  </a:cubicBezTo>
                  <a:close/>
                  <a:moveTo>
                    <a:pt x="12755" y="6739"/>
                  </a:moveTo>
                  <a:cubicBezTo>
                    <a:pt x="12726" y="6739"/>
                    <a:pt x="12705" y="6791"/>
                    <a:pt x="12708" y="6854"/>
                  </a:cubicBezTo>
                  <a:cubicBezTo>
                    <a:pt x="12711" y="6916"/>
                    <a:pt x="12738" y="6966"/>
                    <a:pt x="12767" y="6965"/>
                  </a:cubicBezTo>
                  <a:cubicBezTo>
                    <a:pt x="12797" y="6965"/>
                    <a:pt x="12818" y="6915"/>
                    <a:pt x="12815" y="6852"/>
                  </a:cubicBezTo>
                  <a:cubicBezTo>
                    <a:pt x="12811" y="6789"/>
                    <a:pt x="12785" y="6738"/>
                    <a:pt x="12755" y="6739"/>
                  </a:cubicBezTo>
                  <a:close/>
                  <a:moveTo>
                    <a:pt x="12911" y="6739"/>
                  </a:moveTo>
                  <a:cubicBezTo>
                    <a:pt x="12882" y="6739"/>
                    <a:pt x="12861" y="6791"/>
                    <a:pt x="12864" y="6854"/>
                  </a:cubicBezTo>
                  <a:cubicBezTo>
                    <a:pt x="12868" y="6916"/>
                    <a:pt x="12895" y="6966"/>
                    <a:pt x="12924" y="6965"/>
                  </a:cubicBezTo>
                  <a:cubicBezTo>
                    <a:pt x="12954" y="6965"/>
                    <a:pt x="12975" y="6915"/>
                    <a:pt x="12971" y="6852"/>
                  </a:cubicBezTo>
                  <a:cubicBezTo>
                    <a:pt x="12968" y="6789"/>
                    <a:pt x="12941" y="6738"/>
                    <a:pt x="12911" y="6739"/>
                  </a:cubicBezTo>
                  <a:close/>
                  <a:moveTo>
                    <a:pt x="13067" y="6739"/>
                  </a:moveTo>
                  <a:cubicBezTo>
                    <a:pt x="13038" y="6739"/>
                    <a:pt x="13017" y="6791"/>
                    <a:pt x="13021" y="6854"/>
                  </a:cubicBezTo>
                  <a:cubicBezTo>
                    <a:pt x="13024" y="6916"/>
                    <a:pt x="13051" y="6966"/>
                    <a:pt x="13081" y="6965"/>
                  </a:cubicBezTo>
                  <a:cubicBezTo>
                    <a:pt x="13110" y="6965"/>
                    <a:pt x="13131" y="6915"/>
                    <a:pt x="13128" y="6852"/>
                  </a:cubicBezTo>
                  <a:cubicBezTo>
                    <a:pt x="13124" y="6789"/>
                    <a:pt x="13097" y="6739"/>
                    <a:pt x="13067" y="6739"/>
                  </a:cubicBezTo>
                  <a:close/>
                  <a:moveTo>
                    <a:pt x="13224" y="6739"/>
                  </a:moveTo>
                  <a:cubicBezTo>
                    <a:pt x="13194" y="6739"/>
                    <a:pt x="13173" y="6791"/>
                    <a:pt x="13177" y="6854"/>
                  </a:cubicBezTo>
                  <a:cubicBezTo>
                    <a:pt x="13181" y="6916"/>
                    <a:pt x="13207" y="6966"/>
                    <a:pt x="13237" y="6965"/>
                  </a:cubicBezTo>
                  <a:cubicBezTo>
                    <a:pt x="13267" y="6965"/>
                    <a:pt x="13288" y="6915"/>
                    <a:pt x="13284" y="6852"/>
                  </a:cubicBezTo>
                  <a:cubicBezTo>
                    <a:pt x="13280" y="6789"/>
                    <a:pt x="13253" y="6738"/>
                    <a:pt x="13224" y="6739"/>
                  </a:cubicBezTo>
                  <a:close/>
                  <a:moveTo>
                    <a:pt x="13379" y="6739"/>
                  </a:moveTo>
                  <a:cubicBezTo>
                    <a:pt x="13350" y="6739"/>
                    <a:pt x="13330" y="6791"/>
                    <a:pt x="13334" y="6854"/>
                  </a:cubicBezTo>
                  <a:cubicBezTo>
                    <a:pt x="13337" y="6916"/>
                    <a:pt x="13364" y="6966"/>
                    <a:pt x="13394" y="6965"/>
                  </a:cubicBezTo>
                  <a:cubicBezTo>
                    <a:pt x="13424" y="6965"/>
                    <a:pt x="13444" y="6915"/>
                    <a:pt x="13440" y="6852"/>
                  </a:cubicBezTo>
                  <a:cubicBezTo>
                    <a:pt x="13436" y="6789"/>
                    <a:pt x="13409" y="6738"/>
                    <a:pt x="13379" y="6739"/>
                  </a:cubicBezTo>
                  <a:close/>
                  <a:moveTo>
                    <a:pt x="8481" y="6789"/>
                  </a:moveTo>
                  <a:cubicBezTo>
                    <a:pt x="8452" y="6790"/>
                    <a:pt x="8427" y="6840"/>
                    <a:pt x="8426" y="6902"/>
                  </a:cubicBezTo>
                  <a:cubicBezTo>
                    <a:pt x="8425" y="6965"/>
                    <a:pt x="8448" y="7016"/>
                    <a:pt x="8478" y="7016"/>
                  </a:cubicBezTo>
                  <a:cubicBezTo>
                    <a:pt x="8507" y="7015"/>
                    <a:pt x="8532" y="6963"/>
                    <a:pt x="8533" y="6901"/>
                  </a:cubicBezTo>
                  <a:cubicBezTo>
                    <a:pt x="8534" y="6838"/>
                    <a:pt x="8511" y="6789"/>
                    <a:pt x="8481" y="6789"/>
                  </a:cubicBezTo>
                  <a:close/>
                  <a:moveTo>
                    <a:pt x="8637" y="6789"/>
                  </a:moveTo>
                  <a:cubicBezTo>
                    <a:pt x="8608" y="6790"/>
                    <a:pt x="8583" y="6840"/>
                    <a:pt x="8582" y="6902"/>
                  </a:cubicBezTo>
                  <a:cubicBezTo>
                    <a:pt x="8581" y="6965"/>
                    <a:pt x="8605" y="7016"/>
                    <a:pt x="8634" y="7016"/>
                  </a:cubicBezTo>
                  <a:cubicBezTo>
                    <a:pt x="8664" y="7015"/>
                    <a:pt x="8688" y="6963"/>
                    <a:pt x="8689" y="6901"/>
                  </a:cubicBezTo>
                  <a:cubicBezTo>
                    <a:pt x="8690" y="6838"/>
                    <a:pt x="8667" y="6789"/>
                    <a:pt x="8637" y="6789"/>
                  </a:cubicBezTo>
                  <a:close/>
                  <a:moveTo>
                    <a:pt x="8794" y="6789"/>
                  </a:moveTo>
                  <a:cubicBezTo>
                    <a:pt x="8764" y="6790"/>
                    <a:pt x="8739" y="6840"/>
                    <a:pt x="8739" y="6902"/>
                  </a:cubicBezTo>
                  <a:cubicBezTo>
                    <a:pt x="8738" y="6965"/>
                    <a:pt x="8761" y="7016"/>
                    <a:pt x="8791" y="7016"/>
                  </a:cubicBezTo>
                  <a:cubicBezTo>
                    <a:pt x="8820" y="7015"/>
                    <a:pt x="8845" y="6963"/>
                    <a:pt x="8846" y="6901"/>
                  </a:cubicBezTo>
                  <a:cubicBezTo>
                    <a:pt x="8846" y="6838"/>
                    <a:pt x="8823" y="6789"/>
                    <a:pt x="8794" y="6789"/>
                  </a:cubicBezTo>
                  <a:close/>
                  <a:moveTo>
                    <a:pt x="8949" y="6789"/>
                  </a:moveTo>
                  <a:cubicBezTo>
                    <a:pt x="8920" y="6790"/>
                    <a:pt x="8896" y="6840"/>
                    <a:pt x="8895" y="6902"/>
                  </a:cubicBezTo>
                  <a:cubicBezTo>
                    <a:pt x="8894" y="6965"/>
                    <a:pt x="8918" y="7016"/>
                    <a:pt x="8948" y="7016"/>
                  </a:cubicBezTo>
                  <a:cubicBezTo>
                    <a:pt x="8977" y="7015"/>
                    <a:pt x="9001" y="6963"/>
                    <a:pt x="9002" y="6901"/>
                  </a:cubicBezTo>
                  <a:cubicBezTo>
                    <a:pt x="9002" y="6838"/>
                    <a:pt x="8979" y="6789"/>
                    <a:pt x="8949" y="6789"/>
                  </a:cubicBezTo>
                  <a:close/>
                  <a:moveTo>
                    <a:pt x="9106" y="6789"/>
                  </a:moveTo>
                  <a:cubicBezTo>
                    <a:pt x="9076" y="6790"/>
                    <a:pt x="9052" y="6842"/>
                    <a:pt x="9051" y="6904"/>
                  </a:cubicBezTo>
                  <a:cubicBezTo>
                    <a:pt x="9051" y="6967"/>
                    <a:pt x="9074" y="7016"/>
                    <a:pt x="9104" y="7016"/>
                  </a:cubicBezTo>
                  <a:cubicBezTo>
                    <a:pt x="9134" y="7015"/>
                    <a:pt x="9158" y="6963"/>
                    <a:pt x="9158" y="6901"/>
                  </a:cubicBezTo>
                  <a:cubicBezTo>
                    <a:pt x="9159" y="6838"/>
                    <a:pt x="9135" y="6789"/>
                    <a:pt x="9106" y="6789"/>
                  </a:cubicBezTo>
                  <a:close/>
                  <a:moveTo>
                    <a:pt x="1790" y="6890"/>
                  </a:moveTo>
                  <a:cubicBezTo>
                    <a:pt x="1760" y="6890"/>
                    <a:pt x="1730" y="6941"/>
                    <a:pt x="1722" y="7003"/>
                  </a:cubicBezTo>
                  <a:cubicBezTo>
                    <a:pt x="1714" y="7065"/>
                    <a:pt x="1731" y="7115"/>
                    <a:pt x="1761" y="7115"/>
                  </a:cubicBezTo>
                  <a:cubicBezTo>
                    <a:pt x="1791" y="7114"/>
                    <a:pt x="1821" y="7063"/>
                    <a:pt x="1829" y="7001"/>
                  </a:cubicBezTo>
                  <a:cubicBezTo>
                    <a:pt x="1837" y="6939"/>
                    <a:pt x="1819" y="6889"/>
                    <a:pt x="1790" y="6890"/>
                  </a:cubicBezTo>
                  <a:close/>
                  <a:moveTo>
                    <a:pt x="1946" y="6890"/>
                  </a:moveTo>
                  <a:cubicBezTo>
                    <a:pt x="1917" y="6890"/>
                    <a:pt x="1886" y="6941"/>
                    <a:pt x="1878" y="7003"/>
                  </a:cubicBezTo>
                  <a:cubicBezTo>
                    <a:pt x="1870" y="7065"/>
                    <a:pt x="1888" y="7115"/>
                    <a:pt x="1918" y="7115"/>
                  </a:cubicBezTo>
                  <a:cubicBezTo>
                    <a:pt x="1948" y="7114"/>
                    <a:pt x="1977" y="7063"/>
                    <a:pt x="1985" y="7001"/>
                  </a:cubicBezTo>
                  <a:cubicBezTo>
                    <a:pt x="1993" y="6939"/>
                    <a:pt x="1976" y="6889"/>
                    <a:pt x="1946" y="6890"/>
                  </a:cubicBezTo>
                  <a:close/>
                  <a:moveTo>
                    <a:pt x="2082" y="6890"/>
                  </a:moveTo>
                  <a:cubicBezTo>
                    <a:pt x="2053" y="6890"/>
                    <a:pt x="2023" y="6941"/>
                    <a:pt x="2015" y="7003"/>
                  </a:cubicBezTo>
                  <a:cubicBezTo>
                    <a:pt x="2007" y="7065"/>
                    <a:pt x="2025" y="7115"/>
                    <a:pt x="2055" y="7115"/>
                  </a:cubicBezTo>
                  <a:cubicBezTo>
                    <a:pt x="2085" y="7114"/>
                    <a:pt x="2115" y="7063"/>
                    <a:pt x="2122" y="7001"/>
                  </a:cubicBezTo>
                  <a:cubicBezTo>
                    <a:pt x="2130" y="6940"/>
                    <a:pt x="2112" y="6889"/>
                    <a:pt x="2082" y="6890"/>
                  </a:cubicBezTo>
                  <a:close/>
                  <a:moveTo>
                    <a:pt x="2238" y="6890"/>
                  </a:moveTo>
                  <a:cubicBezTo>
                    <a:pt x="2209" y="6890"/>
                    <a:pt x="2179" y="6941"/>
                    <a:pt x="2172" y="7003"/>
                  </a:cubicBezTo>
                  <a:cubicBezTo>
                    <a:pt x="2164" y="7065"/>
                    <a:pt x="2182" y="7115"/>
                    <a:pt x="2211" y="7115"/>
                  </a:cubicBezTo>
                  <a:cubicBezTo>
                    <a:pt x="2241" y="7114"/>
                    <a:pt x="2271" y="7063"/>
                    <a:pt x="2278" y="7001"/>
                  </a:cubicBezTo>
                  <a:cubicBezTo>
                    <a:pt x="2286" y="6940"/>
                    <a:pt x="2268" y="6889"/>
                    <a:pt x="2238" y="6890"/>
                  </a:cubicBezTo>
                  <a:close/>
                  <a:moveTo>
                    <a:pt x="2395" y="6890"/>
                  </a:moveTo>
                  <a:cubicBezTo>
                    <a:pt x="2365" y="6890"/>
                    <a:pt x="2335" y="6941"/>
                    <a:pt x="2328" y="7003"/>
                  </a:cubicBezTo>
                  <a:cubicBezTo>
                    <a:pt x="2321" y="7065"/>
                    <a:pt x="2339" y="7115"/>
                    <a:pt x="2368" y="7115"/>
                  </a:cubicBezTo>
                  <a:cubicBezTo>
                    <a:pt x="2398" y="7114"/>
                    <a:pt x="2428" y="7063"/>
                    <a:pt x="2435" y="7001"/>
                  </a:cubicBezTo>
                  <a:cubicBezTo>
                    <a:pt x="2442" y="6939"/>
                    <a:pt x="2424" y="6889"/>
                    <a:pt x="2395" y="6890"/>
                  </a:cubicBezTo>
                  <a:close/>
                  <a:moveTo>
                    <a:pt x="2550" y="6890"/>
                  </a:moveTo>
                  <a:cubicBezTo>
                    <a:pt x="2521" y="6890"/>
                    <a:pt x="2492" y="6941"/>
                    <a:pt x="2484" y="7003"/>
                  </a:cubicBezTo>
                  <a:cubicBezTo>
                    <a:pt x="2477" y="7065"/>
                    <a:pt x="2495" y="7115"/>
                    <a:pt x="2525" y="7115"/>
                  </a:cubicBezTo>
                  <a:cubicBezTo>
                    <a:pt x="2554" y="7114"/>
                    <a:pt x="2584" y="7064"/>
                    <a:pt x="2591" y="7001"/>
                  </a:cubicBezTo>
                  <a:cubicBezTo>
                    <a:pt x="2598" y="6939"/>
                    <a:pt x="2580" y="6889"/>
                    <a:pt x="2550" y="6890"/>
                  </a:cubicBezTo>
                  <a:close/>
                  <a:moveTo>
                    <a:pt x="2707" y="6890"/>
                  </a:moveTo>
                  <a:cubicBezTo>
                    <a:pt x="2677" y="6890"/>
                    <a:pt x="2647" y="6941"/>
                    <a:pt x="2640" y="7003"/>
                  </a:cubicBezTo>
                  <a:cubicBezTo>
                    <a:pt x="2633" y="7065"/>
                    <a:pt x="2651" y="7115"/>
                    <a:pt x="2681" y="7115"/>
                  </a:cubicBezTo>
                  <a:cubicBezTo>
                    <a:pt x="2711" y="7114"/>
                    <a:pt x="2741" y="7064"/>
                    <a:pt x="2748" y="7001"/>
                  </a:cubicBezTo>
                  <a:cubicBezTo>
                    <a:pt x="2755" y="6939"/>
                    <a:pt x="2736" y="6889"/>
                    <a:pt x="2707" y="6890"/>
                  </a:cubicBezTo>
                  <a:close/>
                  <a:moveTo>
                    <a:pt x="2863" y="6890"/>
                  </a:moveTo>
                  <a:cubicBezTo>
                    <a:pt x="2833" y="6890"/>
                    <a:pt x="2803" y="6941"/>
                    <a:pt x="2797" y="7003"/>
                  </a:cubicBezTo>
                  <a:cubicBezTo>
                    <a:pt x="2790" y="7065"/>
                    <a:pt x="2809" y="7115"/>
                    <a:pt x="2838" y="7115"/>
                  </a:cubicBezTo>
                  <a:cubicBezTo>
                    <a:pt x="2868" y="7114"/>
                    <a:pt x="2897" y="7064"/>
                    <a:pt x="2904" y="7001"/>
                  </a:cubicBezTo>
                  <a:cubicBezTo>
                    <a:pt x="2911" y="6939"/>
                    <a:pt x="2892" y="6889"/>
                    <a:pt x="2863" y="6890"/>
                  </a:cubicBezTo>
                  <a:close/>
                  <a:moveTo>
                    <a:pt x="2999" y="6890"/>
                  </a:moveTo>
                  <a:cubicBezTo>
                    <a:pt x="2970" y="6890"/>
                    <a:pt x="2940" y="6941"/>
                    <a:pt x="2933" y="7003"/>
                  </a:cubicBezTo>
                  <a:cubicBezTo>
                    <a:pt x="2927" y="7065"/>
                    <a:pt x="2945" y="7115"/>
                    <a:pt x="2975" y="7115"/>
                  </a:cubicBezTo>
                  <a:cubicBezTo>
                    <a:pt x="3005" y="7114"/>
                    <a:pt x="3034" y="7064"/>
                    <a:pt x="3040" y="7001"/>
                  </a:cubicBezTo>
                  <a:cubicBezTo>
                    <a:pt x="3047" y="6939"/>
                    <a:pt x="3029" y="6889"/>
                    <a:pt x="2999" y="6890"/>
                  </a:cubicBezTo>
                  <a:close/>
                  <a:moveTo>
                    <a:pt x="3155" y="6890"/>
                  </a:moveTo>
                  <a:cubicBezTo>
                    <a:pt x="3126" y="6890"/>
                    <a:pt x="3096" y="6941"/>
                    <a:pt x="3090" y="7003"/>
                  </a:cubicBezTo>
                  <a:cubicBezTo>
                    <a:pt x="3083" y="7065"/>
                    <a:pt x="3102" y="7115"/>
                    <a:pt x="3131" y="7115"/>
                  </a:cubicBezTo>
                  <a:cubicBezTo>
                    <a:pt x="3161" y="7114"/>
                    <a:pt x="3190" y="7064"/>
                    <a:pt x="3197" y="7001"/>
                  </a:cubicBezTo>
                  <a:cubicBezTo>
                    <a:pt x="3203" y="6939"/>
                    <a:pt x="3185" y="6889"/>
                    <a:pt x="3155" y="6890"/>
                  </a:cubicBezTo>
                  <a:close/>
                  <a:moveTo>
                    <a:pt x="3312" y="6890"/>
                  </a:moveTo>
                  <a:cubicBezTo>
                    <a:pt x="3282" y="6890"/>
                    <a:pt x="3253" y="6941"/>
                    <a:pt x="3246" y="7003"/>
                  </a:cubicBezTo>
                  <a:cubicBezTo>
                    <a:pt x="3240" y="7065"/>
                    <a:pt x="3259" y="7115"/>
                    <a:pt x="3288" y="7115"/>
                  </a:cubicBezTo>
                  <a:cubicBezTo>
                    <a:pt x="3318" y="7114"/>
                    <a:pt x="3347" y="7064"/>
                    <a:pt x="3353" y="7001"/>
                  </a:cubicBezTo>
                  <a:cubicBezTo>
                    <a:pt x="3359" y="6939"/>
                    <a:pt x="3341" y="6889"/>
                    <a:pt x="3312" y="6890"/>
                  </a:cubicBezTo>
                  <a:close/>
                  <a:moveTo>
                    <a:pt x="561" y="6940"/>
                  </a:moveTo>
                  <a:cubicBezTo>
                    <a:pt x="532" y="6941"/>
                    <a:pt x="500" y="6991"/>
                    <a:pt x="491" y="7053"/>
                  </a:cubicBezTo>
                  <a:cubicBezTo>
                    <a:pt x="482" y="7115"/>
                    <a:pt x="499" y="7165"/>
                    <a:pt x="528" y="7165"/>
                  </a:cubicBezTo>
                  <a:cubicBezTo>
                    <a:pt x="558" y="7164"/>
                    <a:pt x="589" y="7114"/>
                    <a:pt x="598" y="7052"/>
                  </a:cubicBezTo>
                  <a:cubicBezTo>
                    <a:pt x="607" y="6990"/>
                    <a:pt x="591" y="6940"/>
                    <a:pt x="561" y="6940"/>
                  </a:cubicBezTo>
                  <a:close/>
                  <a:moveTo>
                    <a:pt x="697" y="6940"/>
                  </a:moveTo>
                  <a:cubicBezTo>
                    <a:pt x="668" y="6941"/>
                    <a:pt x="637" y="6991"/>
                    <a:pt x="628" y="7053"/>
                  </a:cubicBezTo>
                  <a:cubicBezTo>
                    <a:pt x="619" y="7115"/>
                    <a:pt x="635" y="7165"/>
                    <a:pt x="665" y="7165"/>
                  </a:cubicBezTo>
                  <a:cubicBezTo>
                    <a:pt x="695" y="7164"/>
                    <a:pt x="726" y="7114"/>
                    <a:pt x="735" y="7052"/>
                  </a:cubicBezTo>
                  <a:cubicBezTo>
                    <a:pt x="744" y="6990"/>
                    <a:pt x="727" y="6940"/>
                    <a:pt x="697" y="6940"/>
                  </a:cubicBezTo>
                  <a:close/>
                  <a:moveTo>
                    <a:pt x="873" y="6940"/>
                  </a:moveTo>
                  <a:cubicBezTo>
                    <a:pt x="844" y="6941"/>
                    <a:pt x="813" y="6991"/>
                    <a:pt x="804" y="7053"/>
                  </a:cubicBezTo>
                  <a:cubicBezTo>
                    <a:pt x="795" y="7115"/>
                    <a:pt x="811" y="7165"/>
                    <a:pt x="841" y="7165"/>
                  </a:cubicBezTo>
                  <a:cubicBezTo>
                    <a:pt x="871" y="7164"/>
                    <a:pt x="902" y="7114"/>
                    <a:pt x="911" y="7052"/>
                  </a:cubicBezTo>
                  <a:cubicBezTo>
                    <a:pt x="919" y="6990"/>
                    <a:pt x="903" y="6940"/>
                    <a:pt x="873" y="6940"/>
                  </a:cubicBezTo>
                  <a:close/>
                  <a:moveTo>
                    <a:pt x="1010" y="6940"/>
                  </a:moveTo>
                  <a:cubicBezTo>
                    <a:pt x="980" y="6941"/>
                    <a:pt x="949" y="6991"/>
                    <a:pt x="941" y="7053"/>
                  </a:cubicBezTo>
                  <a:cubicBezTo>
                    <a:pt x="932" y="7115"/>
                    <a:pt x="949" y="7165"/>
                    <a:pt x="978" y="7165"/>
                  </a:cubicBezTo>
                  <a:cubicBezTo>
                    <a:pt x="1008" y="7164"/>
                    <a:pt x="1039" y="7114"/>
                    <a:pt x="1047" y="7052"/>
                  </a:cubicBezTo>
                  <a:cubicBezTo>
                    <a:pt x="1056" y="6990"/>
                    <a:pt x="1039" y="6940"/>
                    <a:pt x="1010" y="6940"/>
                  </a:cubicBezTo>
                  <a:close/>
                  <a:moveTo>
                    <a:pt x="1166" y="6940"/>
                  </a:moveTo>
                  <a:cubicBezTo>
                    <a:pt x="1136" y="6941"/>
                    <a:pt x="1106" y="6991"/>
                    <a:pt x="1097" y="7053"/>
                  </a:cubicBezTo>
                  <a:cubicBezTo>
                    <a:pt x="1088" y="7115"/>
                    <a:pt x="1105" y="7165"/>
                    <a:pt x="1135" y="7165"/>
                  </a:cubicBezTo>
                  <a:cubicBezTo>
                    <a:pt x="1164" y="7164"/>
                    <a:pt x="1195" y="7114"/>
                    <a:pt x="1204" y="7052"/>
                  </a:cubicBezTo>
                  <a:cubicBezTo>
                    <a:pt x="1212" y="6990"/>
                    <a:pt x="1195" y="6940"/>
                    <a:pt x="1166" y="6940"/>
                  </a:cubicBezTo>
                  <a:close/>
                  <a:moveTo>
                    <a:pt x="1322" y="6940"/>
                  </a:moveTo>
                  <a:cubicBezTo>
                    <a:pt x="1292" y="6941"/>
                    <a:pt x="1262" y="6991"/>
                    <a:pt x="1253" y="7053"/>
                  </a:cubicBezTo>
                  <a:cubicBezTo>
                    <a:pt x="1245" y="7115"/>
                    <a:pt x="1262" y="7165"/>
                    <a:pt x="1291" y="7165"/>
                  </a:cubicBezTo>
                  <a:cubicBezTo>
                    <a:pt x="1321" y="7164"/>
                    <a:pt x="1352" y="7114"/>
                    <a:pt x="1360" y="7052"/>
                  </a:cubicBezTo>
                  <a:cubicBezTo>
                    <a:pt x="1369" y="6990"/>
                    <a:pt x="1351" y="6940"/>
                    <a:pt x="1322" y="6940"/>
                  </a:cubicBezTo>
                  <a:close/>
                  <a:moveTo>
                    <a:pt x="1478" y="6940"/>
                  </a:moveTo>
                  <a:cubicBezTo>
                    <a:pt x="1448" y="6941"/>
                    <a:pt x="1417" y="6991"/>
                    <a:pt x="1409" y="7053"/>
                  </a:cubicBezTo>
                  <a:cubicBezTo>
                    <a:pt x="1401" y="7115"/>
                    <a:pt x="1419" y="7165"/>
                    <a:pt x="1448" y="7165"/>
                  </a:cubicBezTo>
                  <a:cubicBezTo>
                    <a:pt x="1478" y="7164"/>
                    <a:pt x="1508" y="7114"/>
                    <a:pt x="1517" y="7052"/>
                  </a:cubicBezTo>
                  <a:cubicBezTo>
                    <a:pt x="1525" y="6990"/>
                    <a:pt x="1507" y="6940"/>
                    <a:pt x="1478" y="6940"/>
                  </a:cubicBezTo>
                  <a:close/>
                  <a:moveTo>
                    <a:pt x="1634" y="6940"/>
                  </a:moveTo>
                  <a:cubicBezTo>
                    <a:pt x="1604" y="6941"/>
                    <a:pt x="1574" y="6991"/>
                    <a:pt x="1566" y="7053"/>
                  </a:cubicBezTo>
                  <a:cubicBezTo>
                    <a:pt x="1557" y="7115"/>
                    <a:pt x="1575" y="7165"/>
                    <a:pt x="1605" y="7165"/>
                  </a:cubicBezTo>
                  <a:cubicBezTo>
                    <a:pt x="1634" y="7164"/>
                    <a:pt x="1664" y="7114"/>
                    <a:pt x="1672" y="7052"/>
                  </a:cubicBezTo>
                  <a:cubicBezTo>
                    <a:pt x="1680" y="6990"/>
                    <a:pt x="1663" y="6940"/>
                    <a:pt x="1634" y="6940"/>
                  </a:cubicBezTo>
                  <a:close/>
                  <a:moveTo>
                    <a:pt x="15234" y="6990"/>
                  </a:moveTo>
                  <a:cubicBezTo>
                    <a:pt x="15205" y="6991"/>
                    <a:pt x="15186" y="7042"/>
                    <a:pt x="15191" y="7105"/>
                  </a:cubicBezTo>
                  <a:cubicBezTo>
                    <a:pt x="15197" y="7168"/>
                    <a:pt x="15226" y="7219"/>
                    <a:pt x="15256" y="7218"/>
                  </a:cubicBezTo>
                  <a:cubicBezTo>
                    <a:pt x="15285" y="7218"/>
                    <a:pt x="15305" y="7167"/>
                    <a:pt x="15299" y="7104"/>
                  </a:cubicBezTo>
                  <a:cubicBezTo>
                    <a:pt x="15293" y="7041"/>
                    <a:pt x="15264" y="6990"/>
                    <a:pt x="15234" y="6990"/>
                  </a:cubicBezTo>
                  <a:close/>
                  <a:moveTo>
                    <a:pt x="15391" y="6990"/>
                  </a:moveTo>
                  <a:cubicBezTo>
                    <a:pt x="15361" y="6991"/>
                    <a:pt x="15342" y="7042"/>
                    <a:pt x="15348" y="7105"/>
                  </a:cubicBezTo>
                  <a:cubicBezTo>
                    <a:pt x="15354" y="7168"/>
                    <a:pt x="15383" y="7219"/>
                    <a:pt x="15413" y="7218"/>
                  </a:cubicBezTo>
                  <a:cubicBezTo>
                    <a:pt x="15442" y="7218"/>
                    <a:pt x="15461" y="7166"/>
                    <a:pt x="15455" y="7104"/>
                  </a:cubicBezTo>
                  <a:cubicBezTo>
                    <a:pt x="15449" y="7041"/>
                    <a:pt x="15420" y="6990"/>
                    <a:pt x="15391" y="6990"/>
                  </a:cubicBezTo>
                  <a:close/>
                  <a:moveTo>
                    <a:pt x="15547" y="6990"/>
                  </a:moveTo>
                  <a:cubicBezTo>
                    <a:pt x="15517" y="6991"/>
                    <a:pt x="15498" y="7042"/>
                    <a:pt x="15504" y="7105"/>
                  </a:cubicBezTo>
                  <a:cubicBezTo>
                    <a:pt x="15510" y="7168"/>
                    <a:pt x="15539" y="7219"/>
                    <a:pt x="15569" y="7218"/>
                  </a:cubicBezTo>
                  <a:cubicBezTo>
                    <a:pt x="15599" y="7218"/>
                    <a:pt x="15618" y="7166"/>
                    <a:pt x="15612" y="7104"/>
                  </a:cubicBezTo>
                  <a:cubicBezTo>
                    <a:pt x="15606" y="7041"/>
                    <a:pt x="15577" y="6990"/>
                    <a:pt x="15547" y="6990"/>
                  </a:cubicBezTo>
                  <a:close/>
                  <a:moveTo>
                    <a:pt x="15703" y="6990"/>
                  </a:moveTo>
                  <a:cubicBezTo>
                    <a:pt x="15673" y="6991"/>
                    <a:pt x="15654" y="7042"/>
                    <a:pt x="15661" y="7105"/>
                  </a:cubicBezTo>
                  <a:cubicBezTo>
                    <a:pt x="15667" y="7168"/>
                    <a:pt x="15696" y="7219"/>
                    <a:pt x="15726" y="7218"/>
                  </a:cubicBezTo>
                  <a:cubicBezTo>
                    <a:pt x="15756" y="7218"/>
                    <a:pt x="15774" y="7167"/>
                    <a:pt x="15768" y="7104"/>
                  </a:cubicBezTo>
                  <a:cubicBezTo>
                    <a:pt x="15762" y="7041"/>
                    <a:pt x="15732" y="6990"/>
                    <a:pt x="15703" y="6990"/>
                  </a:cubicBezTo>
                  <a:close/>
                  <a:moveTo>
                    <a:pt x="15859" y="6990"/>
                  </a:moveTo>
                  <a:cubicBezTo>
                    <a:pt x="15829" y="6991"/>
                    <a:pt x="15811" y="7042"/>
                    <a:pt x="15817" y="7105"/>
                  </a:cubicBezTo>
                  <a:cubicBezTo>
                    <a:pt x="15824" y="7168"/>
                    <a:pt x="15853" y="7219"/>
                    <a:pt x="15882" y="7218"/>
                  </a:cubicBezTo>
                  <a:cubicBezTo>
                    <a:pt x="15912" y="7218"/>
                    <a:pt x="15931" y="7167"/>
                    <a:pt x="15925" y="7104"/>
                  </a:cubicBezTo>
                  <a:cubicBezTo>
                    <a:pt x="15918" y="7041"/>
                    <a:pt x="15889" y="6990"/>
                    <a:pt x="15859" y="6990"/>
                  </a:cubicBezTo>
                  <a:close/>
                  <a:moveTo>
                    <a:pt x="16015" y="6990"/>
                  </a:moveTo>
                  <a:cubicBezTo>
                    <a:pt x="15985" y="6991"/>
                    <a:pt x="15967" y="7042"/>
                    <a:pt x="15973" y="7105"/>
                  </a:cubicBezTo>
                  <a:cubicBezTo>
                    <a:pt x="15980" y="7168"/>
                    <a:pt x="16010" y="7219"/>
                    <a:pt x="16039" y="7218"/>
                  </a:cubicBezTo>
                  <a:cubicBezTo>
                    <a:pt x="16069" y="7218"/>
                    <a:pt x="16088" y="7167"/>
                    <a:pt x="16081" y="7104"/>
                  </a:cubicBezTo>
                  <a:cubicBezTo>
                    <a:pt x="16074" y="7041"/>
                    <a:pt x="16045" y="6990"/>
                    <a:pt x="16015" y="6990"/>
                  </a:cubicBezTo>
                  <a:close/>
                  <a:moveTo>
                    <a:pt x="16152" y="6990"/>
                  </a:moveTo>
                  <a:cubicBezTo>
                    <a:pt x="16122" y="6991"/>
                    <a:pt x="16103" y="7042"/>
                    <a:pt x="16110" y="7105"/>
                  </a:cubicBezTo>
                  <a:cubicBezTo>
                    <a:pt x="16117" y="7168"/>
                    <a:pt x="16147" y="7219"/>
                    <a:pt x="16177" y="7218"/>
                  </a:cubicBezTo>
                  <a:cubicBezTo>
                    <a:pt x="16207" y="7218"/>
                    <a:pt x="16225" y="7167"/>
                    <a:pt x="16218" y="7104"/>
                  </a:cubicBezTo>
                  <a:cubicBezTo>
                    <a:pt x="16211" y="7041"/>
                    <a:pt x="16181" y="6990"/>
                    <a:pt x="16152" y="6990"/>
                  </a:cubicBezTo>
                  <a:close/>
                  <a:moveTo>
                    <a:pt x="16308" y="6990"/>
                  </a:moveTo>
                  <a:cubicBezTo>
                    <a:pt x="16279" y="6991"/>
                    <a:pt x="16260" y="7042"/>
                    <a:pt x="16267" y="7105"/>
                  </a:cubicBezTo>
                  <a:cubicBezTo>
                    <a:pt x="16274" y="7168"/>
                    <a:pt x="16304" y="7219"/>
                    <a:pt x="16333" y="7218"/>
                  </a:cubicBezTo>
                  <a:cubicBezTo>
                    <a:pt x="16363" y="7218"/>
                    <a:pt x="16381" y="7167"/>
                    <a:pt x="16374" y="7104"/>
                  </a:cubicBezTo>
                  <a:cubicBezTo>
                    <a:pt x="16367" y="7041"/>
                    <a:pt x="16338" y="6990"/>
                    <a:pt x="16308" y="6990"/>
                  </a:cubicBezTo>
                  <a:close/>
                  <a:moveTo>
                    <a:pt x="16465" y="6990"/>
                  </a:moveTo>
                  <a:cubicBezTo>
                    <a:pt x="16435" y="6991"/>
                    <a:pt x="16416" y="7042"/>
                    <a:pt x="16423" y="7105"/>
                  </a:cubicBezTo>
                  <a:cubicBezTo>
                    <a:pt x="16430" y="7168"/>
                    <a:pt x="16461" y="7219"/>
                    <a:pt x="16490" y="7218"/>
                  </a:cubicBezTo>
                  <a:cubicBezTo>
                    <a:pt x="16520" y="7218"/>
                    <a:pt x="16538" y="7167"/>
                    <a:pt x="16531" y="7104"/>
                  </a:cubicBezTo>
                  <a:cubicBezTo>
                    <a:pt x="16524" y="7040"/>
                    <a:pt x="16494" y="6990"/>
                    <a:pt x="16465" y="6990"/>
                  </a:cubicBezTo>
                  <a:close/>
                  <a:moveTo>
                    <a:pt x="10940" y="7041"/>
                  </a:moveTo>
                  <a:cubicBezTo>
                    <a:pt x="10911" y="7041"/>
                    <a:pt x="10888" y="7093"/>
                    <a:pt x="10889" y="7155"/>
                  </a:cubicBezTo>
                  <a:cubicBezTo>
                    <a:pt x="10891" y="7218"/>
                    <a:pt x="10916" y="7267"/>
                    <a:pt x="10945" y="7267"/>
                  </a:cubicBezTo>
                  <a:cubicBezTo>
                    <a:pt x="10975" y="7267"/>
                    <a:pt x="10998" y="7216"/>
                    <a:pt x="10997" y="7154"/>
                  </a:cubicBezTo>
                  <a:cubicBezTo>
                    <a:pt x="10995" y="7091"/>
                    <a:pt x="10970" y="7040"/>
                    <a:pt x="10940" y="7041"/>
                  </a:cubicBezTo>
                  <a:close/>
                  <a:moveTo>
                    <a:pt x="11096" y="7041"/>
                  </a:moveTo>
                  <a:cubicBezTo>
                    <a:pt x="11067" y="7041"/>
                    <a:pt x="11044" y="7093"/>
                    <a:pt x="11046" y="7155"/>
                  </a:cubicBezTo>
                  <a:cubicBezTo>
                    <a:pt x="11047" y="7218"/>
                    <a:pt x="11073" y="7267"/>
                    <a:pt x="11102" y="7267"/>
                  </a:cubicBezTo>
                  <a:cubicBezTo>
                    <a:pt x="11132" y="7267"/>
                    <a:pt x="11155" y="7216"/>
                    <a:pt x="11153" y="7154"/>
                  </a:cubicBezTo>
                  <a:cubicBezTo>
                    <a:pt x="11151" y="7091"/>
                    <a:pt x="11126" y="7040"/>
                    <a:pt x="11096" y="7041"/>
                  </a:cubicBezTo>
                  <a:close/>
                  <a:moveTo>
                    <a:pt x="11253" y="7041"/>
                  </a:moveTo>
                  <a:cubicBezTo>
                    <a:pt x="11223" y="7041"/>
                    <a:pt x="11200" y="7093"/>
                    <a:pt x="11202" y="7155"/>
                  </a:cubicBezTo>
                  <a:cubicBezTo>
                    <a:pt x="11204" y="7218"/>
                    <a:pt x="11229" y="7267"/>
                    <a:pt x="11259" y="7267"/>
                  </a:cubicBezTo>
                  <a:cubicBezTo>
                    <a:pt x="11288" y="7267"/>
                    <a:pt x="11311" y="7216"/>
                    <a:pt x="11309" y="7154"/>
                  </a:cubicBezTo>
                  <a:cubicBezTo>
                    <a:pt x="11308" y="7091"/>
                    <a:pt x="11282" y="7040"/>
                    <a:pt x="11253" y="7041"/>
                  </a:cubicBezTo>
                  <a:close/>
                  <a:moveTo>
                    <a:pt x="11408" y="7041"/>
                  </a:moveTo>
                  <a:cubicBezTo>
                    <a:pt x="11379" y="7041"/>
                    <a:pt x="11356" y="7093"/>
                    <a:pt x="11358" y="7155"/>
                  </a:cubicBezTo>
                  <a:cubicBezTo>
                    <a:pt x="11360" y="7218"/>
                    <a:pt x="11386" y="7267"/>
                    <a:pt x="11416" y="7267"/>
                  </a:cubicBezTo>
                  <a:cubicBezTo>
                    <a:pt x="11445" y="7267"/>
                    <a:pt x="11468" y="7216"/>
                    <a:pt x="11466" y="7154"/>
                  </a:cubicBezTo>
                  <a:cubicBezTo>
                    <a:pt x="11464" y="7091"/>
                    <a:pt x="11438" y="7040"/>
                    <a:pt x="11408" y="7041"/>
                  </a:cubicBezTo>
                  <a:close/>
                  <a:moveTo>
                    <a:pt x="11565" y="7041"/>
                  </a:moveTo>
                  <a:cubicBezTo>
                    <a:pt x="11535" y="7041"/>
                    <a:pt x="11513" y="7093"/>
                    <a:pt x="11515" y="7155"/>
                  </a:cubicBezTo>
                  <a:cubicBezTo>
                    <a:pt x="11517" y="7218"/>
                    <a:pt x="11542" y="7267"/>
                    <a:pt x="11572" y="7267"/>
                  </a:cubicBezTo>
                  <a:cubicBezTo>
                    <a:pt x="11602" y="7267"/>
                    <a:pt x="11624" y="7217"/>
                    <a:pt x="11622" y="7154"/>
                  </a:cubicBezTo>
                  <a:cubicBezTo>
                    <a:pt x="11620" y="7091"/>
                    <a:pt x="11594" y="7040"/>
                    <a:pt x="11565" y="7041"/>
                  </a:cubicBezTo>
                  <a:close/>
                  <a:moveTo>
                    <a:pt x="12014" y="7041"/>
                  </a:moveTo>
                  <a:cubicBezTo>
                    <a:pt x="11984" y="7041"/>
                    <a:pt x="11962" y="7093"/>
                    <a:pt x="11964" y="7155"/>
                  </a:cubicBezTo>
                  <a:cubicBezTo>
                    <a:pt x="11967" y="7218"/>
                    <a:pt x="11993" y="7267"/>
                    <a:pt x="12023" y="7267"/>
                  </a:cubicBezTo>
                  <a:cubicBezTo>
                    <a:pt x="12053" y="7267"/>
                    <a:pt x="12075" y="7217"/>
                    <a:pt x="12072" y="7154"/>
                  </a:cubicBezTo>
                  <a:cubicBezTo>
                    <a:pt x="12069" y="7091"/>
                    <a:pt x="12043" y="7040"/>
                    <a:pt x="12014" y="7041"/>
                  </a:cubicBezTo>
                  <a:close/>
                  <a:moveTo>
                    <a:pt x="12170" y="7041"/>
                  </a:moveTo>
                  <a:cubicBezTo>
                    <a:pt x="12140" y="7041"/>
                    <a:pt x="12118" y="7093"/>
                    <a:pt x="12121" y="7155"/>
                  </a:cubicBezTo>
                  <a:cubicBezTo>
                    <a:pt x="12123" y="7218"/>
                    <a:pt x="12150" y="7268"/>
                    <a:pt x="12179" y="7267"/>
                  </a:cubicBezTo>
                  <a:cubicBezTo>
                    <a:pt x="12209" y="7267"/>
                    <a:pt x="12232" y="7217"/>
                    <a:pt x="12229" y="7154"/>
                  </a:cubicBezTo>
                  <a:cubicBezTo>
                    <a:pt x="12226" y="7091"/>
                    <a:pt x="12199" y="7040"/>
                    <a:pt x="12170" y="7041"/>
                  </a:cubicBezTo>
                  <a:close/>
                  <a:moveTo>
                    <a:pt x="12307" y="7041"/>
                  </a:moveTo>
                  <a:cubicBezTo>
                    <a:pt x="12277" y="7041"/>
                    <a:pt x="12255" y="7093"/>
                    <a:pt x="12258" y="7155"/>
                  </a:cubicBezTo>
                  <a:cubicBezTo>
                    <a:pt x="12260" y="7218"/>
                    <a:pt x="12287" y="7267"/>
                    <a:pt x="12317" y="7267"/>
                  </a:cubicBezTo>
                  <a:cubicBezTo>
                    <a:pt x="12347" y="7267"/>
                    <a:pt x="12369" y="7217"/>
                    <a:pt x="12366" y="7154"/>
                  </a:cubicBezTo>
                  <a:cubicBezTo>
                    <a:pt x="12363" y="7091"/>
                    <a:pt x="12336" y="7040"/>
                    <a:pt x="12307" y="7041"/>
                  </a:cubicBezTo>
                  <a:close/>
                  <a:moveTo>
                    <a:pt x="12462" y="7041"/>
                  </a:moveTo>
                  <a:cubicBezTo>
                    <a:pt x="12433" y="7041"/>
                    <a:pt x="12411" y="7093"/>
                    <a:pt x="12414" y="7155"/>
                  </a:cubicBezTo>
                  <a:cubicBezTo>
                    <a:pt x="12417" y="7218"/>
                    <a:pt x="12444" y="7267"/>
                    <a:pt x="12473" y="7267"/>
                  </a:cubicBezTo>
                  <a:cubicBezTo>
                    <a:pt x="12503" y="7267"/>
                    <a:pt x="12525" y="7217"/>
                    <a:pt x="12522" y="7154"/>
                  </a:cubicBezTo>
                  <a:cubicBezTo>
                    <a:pt x="12518" y="7091"/>
                    <a:pt x="12492" y="7040"/>
                    <a:pt x="12462" y="7041"/>
                  </a:cubicBezTo>
                  <a:close/>
                  <a:moveTo>
                    <a:pt x="12619" y="7041"/>
                  </a:moveTo>
                  <a:cubicBezTo>
                    <a:pt x="12589" y="7041"/>
                    <a:pt x="12567" y="7093"/>
                    <a:pt x="12570" y="7155"/>
                  </a:cubicBezTo>
                  <a:cubicBezTo>
                    <a:pt x="12574" y="7218"/>
                    <a:pt x="12601" y="7267"/>
                    <a:pt x="12630" y="7267"/>
                  </a:cubicBezTo>
                  <a:cubicBezTo>
                    <a:pt x="12660" y="7267"/>
                    <a:pt x="12682" y="7217"/>
                    <a:pt x="12679" y="7154"/>
                  </a:cubicBezTo>
                  <a:cubicBezTo>
                    <a:pt x="12675" y="7091"/>
                    <a:pt x="12648" y="7040"/>
                    <a:pt x="12619" y="7041"/>
                  </a:cubicBezTo>
                  <a:close/>
                  <a:moveTo>
                    <a:pt x="12775" y="7041"/>
                  </a:moveTo>
                  <a:cubicBezTo>
                    <a:pt x="12745" y="7041"/>
                    <a:pt x="12724" y="7093"/>
                    <a:pt x="12727" y="7155"/>
                  </a:cubicBezTo>
                  <a:cubicBezTo>
                    <a:pt x="12731" y="7218"/>
                    <a:pt x="12757" y="7269"/>
                    <a:pt x="12787" y="7269"/>
                  </a:cubicBezTo>
                  <a:cubicBezTo>
                    <a:pt x="12817" y="7268"/>
                    <a:pt x="12838" y="7217"/>
                    <a:pt x="12835" y="7154"/>
                  </a:cubicBezTo>
                  <a:cubicBezTo>
                    <a:pt x="12832" y="7091"/>
                    <a:pt x="12805" y="7040"/>
                    <a:pt x="12775" y="7041"/>
                  </a:cubicBezTo>
                  <a:close/>
                  <a:moveTo>
                    <a:pt x="12931" y="7041"/>
                  </a:moveTo>
                  <a:cubicBezTo>
                    <a:pt x="12901" y="7041"/>
                    <a:pt x="12880" y="7093"/>
                    <a:pt x="12884" y="7155"/>
                  </a:cubicBezTo>
                  <a:cubicBezTo>
                    <a:pt x="12887" y="7218"/>
                    <a:pt x="12914" y="7269"/>
                    <a:pt x="12944" y="7269"/>
                  </a:cubicBezTo>
                  <a:cubicBezTo>
                    <a:pt x="12973" y="7268"/>
                    <a:pt x="12995" y="7217"/>
                    <a:pt x="12991" y="7154"/>
                  </a:cubicBezTo>
                  <a:cubicBezTo>
                    <a:pt x="12988" y="7091"/>
                    <a:pt x="12961" y="7040"/>
                    <a:pt x="12931" y="7041"/>
                  </a:cubicBezTo>
                  <a:close/>
                  <a:moveTo>
                    <a:pt x="13087" y="7041"/>
                  </a:moveTo>
                  <a:cubicBezTo>
                    <a:pt x="13058" y="7041"/>
                    <a:pt x="13037" y="7093"/>
                    <a:pt x="13040" y="7155"/>
                  </a:cubicBezTo>
                  <a:cubicBezTo>
                    <a:pt x="13044" y="7218"/>
                    <a:pt x="13071" y="7269"/>
                    <a:pt x="13101" y="7269"/>
                  </a:cubicBezTo>
                  <a:cubicBezTo>
                    <a:pt x="13130" y="7268"/>
                    <a:pt x="13151" y="7217"/>
                    <a:pt x="13148" y="7154"/>
                  </a:cubicBezTo>
                  <a:cubicBezTo>
                    <a:pt x="13144" y="7091"/>
                    <a:pt x="13117" y="7040"/>
                    <a:pt x="13087" y="7041"/>
                  </a:cubicBezTo>
                  <a:close/>
                  <a:moveTo>
                    <a:pt x="13243" y="7041"/>
                  </a:moveTo>
                  <a:cubicBezTo>
                    <a:pt x="13214" y="7041"/>
                    <a:pt x="13193" y="7093"/>
                    <a:pt x="13197" y="7155"/>
                  </a:cubicBezTo>
                  <a:cubicBezTo>
                    <a:pt x="13200" y="7218"/>
                    <a:pt x="13227" y="7269"/>
                    <a:pt x="13257" y="7269"/>
                  </a:cubicBezTo>
                  <a:cubicBezTo>
                    <a:pt x="13287" y="7268"/>
                    <a:pt x="13308" y="7217"/>
                    <a:pt x="13304" y="7154"/>
                  </a:cubicBezTo>
                  <a:cubicBezTo>
                    <a:pt x="13300" y="7091"/>
                    <a:pt x="13273" y="7040"/>
                    <a:pt x="13243" y="7041"/>
                  </a:cubicBezTo>
                  <a:close/>
                  <a:moveTo>
                    <a:pt x="13399" y="7041"/>
                  </a:moveTo>
                  <a:cubicBezTo>
                    <a:pt x="13370" y="7041"/>
                    <a:pt x="13349" y="7093"/>
                    <a:pt x="13353" y="7155"/>
                  </a:cubicBezTo>
                  <a:cubicBezTo>
                    <a:pt x="13357" y="7218"/>
                    <a:pt x="13384" y="7269"/>
                    <a:pt x="13414" y="7269"/>
                  </a:cubicBezTo>
                  <a:cubicBezTo>
                    <a:pt x="13443" y="7268"/>
                    <a:pt x="13465" y="7217"/>
                    <a:pt x="13461" y="7154"/>
                  </a:cubicBezTo>
                  <a:cubicBezTo>
                    <a:pt x="13457" y="7091"/>
                    <a:pt x="13429" y="7040"/>
                    <a:pt x="13399" y="7041"/>
                  </a:cubicBezTo>
                  <a:close/>
                  <a:moveTo>
                    <a:pt x="13556" y="7041"/>
                  </a:moveTo>
                  <a:cubicBezTo>
                    <a:pt x="13526" y="7041"/>
                    <a:pt x="13505" y="7093"/>
                    <a:pt x="13509" y="7155"/>
                  </a:cubicBezTo>
                  <a:cubicBezTo>
                    <a:pt x="13514" y="7218"/>
                    <a:pt x="13541" y="7269"/>
                    <a:pt x="13571" y="7269"/>
                  </a:cubicBezTo>
                  <a:cubicBezTo>
                    <a:pt x="13600" y="7268"/>
                    <a:pt x="13621" y="7217"/>
                    <a:pt x="13617" y="7154"/>
                  </a:cubicBezTo>
                  <a:cubicBezTo>
                    <a:pt x="13613" y="7091"/>
                    <a:pt x="13586" y="7040"/>
                    <a:pt x="13556" y="7041"/>
                  </a:cubicBezTo>
                  <a:close/>
                  <a:moveTo>
                    <a:pt x="13692" y="7041"/>
                  </a:moveTo>
                  <a:cubicBezTo>
                    <a:pt x="13662" y="7041"/>
                    <a:pt x="13642" y="7093"/>
                    <a:pt x="13646" y="7155"/>
                  </a:cubicBezTo>
                  <a:cubicBezTo>
                    <a:pt x="13651" y="7218"/>
                    <a:pt x="13678" y="7269"/>
                    <a:pt x="13708" y="7269"/>
                  </a:cubicBezTo>
                  <a:cubicBezTo>
                    <a:pt x="13738" y="7268"/>
                    <a:pt x="13758" y="7217"/>
                    <a:pt x="13754" y="7154"/>
                  </a:cubicBezTo>
                  <a:cubicBezTo>
                    <a:pt x="13750" y="7091"/>
                    <a:pt x="13722" y="7040"/>
                    <a:pt x="13692" y="7041"/>
                  </a:cubicBezTo>
                  <a:close/>
                  <a:moveTo>
                    <a:pt x="13849" y="7041"/>
                  </a:moveTo>
                  <a:cubicBezTo>
                    <a:pt x="13819" y="7041"/>
                    <a:pt x="13798" y="7093"/>
                    <a:pt x="13803" y="7155"/>
                  </a:cubicBezTo>
                  <a:cubicBezTo>
                    <a:pt x="13807" y="7218"/>
                    <a:pt x="13835" y="7269"/>
                    <a:pt x="13864" y="7269"/>
                  </a:cubicBezTo>
                  <a:cubicBezTo>
                    <a:pt x="13894" y="7268"/>
                    <a:pt x="13915" y="7217"/>
                    <a:pt x="13910" y="7154"/>
                  </a:cubicBezTo>
                  <a:cubicBezTo>
                    <a:pt x="13906" y="7091"/>
                    <a:pt x="13878" y="7040"/>
                    <a:pt x="13849" y="7041"/>
                  </a:cubicBezTo>
                  <a:close/>
                  <a:moveTo>
                    <a:pt x="14004" y="7041"/>
                  </a:moveTo>
                  <a:cubicBezTo>
                    <a:pt x="13975" y="7041"/>
                    <a:pt x="13955" y="7093"/>
                    <a:pt x="13959" y="7155"/>
                  </a:cubicBezTo>
                  <a:cubicBezTo>
                    <a:pt x="13964" y="7218"/>
                    <a:pt x="13992" y="7269"/>
                    <a:pt x="14021" y="7269"/>
                  </a:cubicBezTo>
                  <a:cubicBezTo>
                    <a:pt x="14051" y="7268"/>
                    <a:pt x="14071" y="7217"/>
                    <a:pt x="14067" y="7154"/>
                  </a:cubicBezTo>
                  <a:cubicBezTo>
                    <a:pt x="14062" y="7091"/>
                    <a:pt x="14034" y="7040"/>
                    <a:pt x="14004" y="7041"/>
                  </a:cubicBezTo>
                  <a:close/>
                  <a:moveTo>
                    <a:pt x="14161" y="7041"/>
                  </a:moveTo>
                  <a:cubicBezTo>
                    <a:pt x="14131" y="7041"/>
                    <a:pt x="14111" y="7093"/>
                    <a:pt x="14116" y="7155"/>
                  </a:cubicBezTo>
                  <a:cubicBezTo>
                    <a:pt x="14120" y="7218"/>
                    <a:pt x="14148" y="7269"/>
                    <a:pt x="14178" y="7269"/>
                  </a:cubicBezTo>
                  <a:cubicBezTo>
                    <a:pt x="14208" y="7268"/>
                    <a:pt x="14228" y="7217"/>
                    <a:pt x="14223" y="7154"/>
                  </a:cubicBezTo>
                  <a:cubicBezTo>
                    <a:pt x="14218" y="7091"/>
                    <a:pt x="14190" y="7040"/>
                    <a:pt x="14161" y="7041"/>
                  </a:cubicBezTo>
                  <a:close/>
                  <a:moveTo>
                    <a:pt x="14317" y="7041"/>
                  </a:moveTo>
                  <a:cubicBezTo>
                    <a:pt x="14288" y="7041"/>
                    <a:pt x="14267" y="7093"/>
                    <a:pt x="14272" y="7155"/>
                  </a:cubicBezTo>
                  <a:cubicBezTo>
                    <a:pt x="14277" y="7218"/>
                    <a:pt x="14305" y="7269"/>
                    <a:pt x="14335" y="7269"/>
                  </a:cubicBezTo>
                  <a:cubicBezTo>
                    <a:pt x="14365" y="7268"/>
                    <a:pt x="14384" y="7217"/>
                    <a:pt x="14379" y="7154"/>
                  </a:cubicBezTo>
                  <a:cubicBezTo>
                    <a:pt x="14374" y="7091"/>
                    <a:pt x="14347" y="7040"/>
                    <a:pt x="14317" y="7041"/>
                  </a:cubicBezTo>
                  <a:close/>
                  <a:moveTo>
                    <a:pt x="14473" y="7041"/>
                  </a:moveTo>
                  <a:cubicBezTo>
                    <a:pt x="14443" y="7041"/>
                    <a:pt x="14423" y="7093"/>
                    <a:pt x="14428" y="7155"/>
                  </a:cubicBezTo>
                  <a:cubicBezTo>
                    <a:pt x="14433" y="7218"/>
                    <a:pt x="14461" y="7269"/>
                    <a:pt x="14491" y="7269"/>
                  </a:cubicBezTo>
                  <a:cubicBezTo>
                    <a:pt x="14521" y="7268"/>
                    <a:pt x="14541" y="7217"/>
                    <a:pt x="14536" y="7154"/>
                  </a:cubicBezTo>
                  <a:cubicBezTo>
                    <a:pt x="14531" y="7091"/>
                    <a:pt x="14503" y="7040"/>
                    <a:pt x="14473" y="7041"/>
                  </a:cubicBezTo>
                  <a:close/>
                  <a:moveTo>
                    <a:pt x="14629" y="7041"/>
                  </a:moveTo>
                  <a:cubicBezTo>
                    <a:pt x="14600" y="7041"/>
                    <a:pt x="14580" y="7093"/>
                    <a:pt x="14585" y="7155"/>
                  </a:cubicBezTo>
                  <a:cubicBezTo>
                    <a:pt x="14590" y="7218"/>
                    <a:pt x="14619" y="7269"/>
                    <a:pt x="14648" y="7269"/>
                  </a:cubicBezTo>
                  <a:cubicBezTo>
                    <a:pt x="14678" y="7268"/>
                    <a:pt x="14698" y="7217"/>
                    <a:pt x="14692" y="7154"/>
                  </a:cubicBezTo>
                  <a:cubicBezTo>
                    <a:pt x="14687" y="7091"/>
                    <a:pt x="14659" y="7040"/>
                    <a:pt x="14629" y="7041"/>
                  </a:cubicBezTo>
                  <a:close/>
                  <a:moveTo>
                    <a:pt x="14766" y="7041"/>
                  </a:moveTo>
                  <a:cubicBezTo>
                    <a:pt x="14736" y="7041"/>
                    <a:pt x="14716" y="7093"/>
                    <a:pt x="14722" y="7155"/>
                  </a:cubicBezTo>
                  <a:cubicBezTo>
                    <a:pt x="14727" y="7218"/>
                    <a:pt x="14755" y="7269"/>
                    <a:pt x="14785" y="7269"/>
                  </a:cubicBezTo>
                  <a:cubicBezTo>
                    <a:pt x="14815" y="7268"/>
                    <a:pt x="14835" y="7217"/>
                    <a:pt x="14829" y="7154"/>
                  </a:cubicBezTo>
                  <a:cubicBezTo>
                    <a:pt x="14824" y="7091"/>
                    <a:pt x="14795" y="7040"/>
                    <a:pt x="14766" y="7041"/>
                  </a:cubicBezTo>
                  <a:close/>
                  <a:moveTo>
                    <a:pt x="14922" y="7041"/>
                  </a:moveTo>
                  <a:cubicBezTo>
                    <a:pt x="14892" y="7041"/>
                    <a:pt x="14873" y="7093"/>
                    <a:pt x="14879" y="7155"/>
                  </a:cubicBezTo>
                  <a:cubicBezTo>
                    <a:pt x="14884" y="7218"/>
                    <a:pt x="14912" y="7269"/>
                    <a:pt x="14942" y="7269"/>
                  </a:cubicBezTo>
                  <a:cubicBezTo>
                    <a:pt x="14972" y="7268"/>
                    <a:pt x="14992" y="7217"/>
                    <a:pt x="14986" y="7154"/>
                  </a:cubicBezTo>
                  <a:cubicBezTo>
                    <a:pt x="14980" y="7091"/>
                    <a:pt x="14952" y="7040"/>
                    <a:pt x="14922" y="7041"/>
                  </a:cubicBezTo>
                  <a:close/>
                  <a:moveTo>
                    <a:pt x="15078" y="7041"/>
                  </a:moveTo>
                  <a:cubicBezTo>
                    <a:pt x="15049" y="7041"/>
                    <a:pt x="15029" y="7093"/>
                    <a:pt x="15035" y="7155"/>
                  </a:cubicBezTo>
                  <a:cubicBezTo>
                    <a:pt x="15041" y="7218"/>
                    <a:pt x="15069" y="7269"/>
                    <a:pt x="15099" y="7269"/>
                  </a:cubicBezTo>
                  <a:cubicBezTo>
                    <a:pt x="15129" y="7268"/>
                    <a:pt x="15148" y="7217"/>
                    <a:pt x="15143" y="7154"/>
                  </a:cubicBezTo>
                  <a:cubicBezTo>
                    <a:pt x="15137" y="7091"/>
                    <a:pt x="15108" y="7040"/>
                    <a:pt x="15078" y="7041"/>
                  </a:cubicBezTo>
                  <a:close/>
                  <a:moveTo>
                    <a:pt x="8033" y="7091"/>
                  </a:moveTo>
                  <a:cubicBezTo>
                    <a:pt x="8003" y="7091"/>
                    <a:pt x="7978" y="7142"/>
                    <a:pt x="7976" y="7204"/>
                  </a:cubicBezTo>
                  <a:cubicBezTo>
                    <a:pt x="7975" y="7267"/>
                    <a:pt x="7998" y="7318"/>
                    <a:pt x="8027" y="7317"/>
                  </a:cubicBezTo>
                  <a:cubicBezTo>
                    <a:pt x="8057" y="7317"/>
                    <a:pt x="8082" y="7265"/>
                    <a:pt x="8084" y="7203"/>
                  </a:cubicBezTo>
                  <a:cubicBezTo>
                    <a:pt x="8085" y="7140"/>
                    <a:pt x="8063" y="7091"/>
                    <a:pt x="8033" y="7091"/>
                  </a:cubicBezTo>
                  <a:close/>
                  <a:moveTo>
                    <a:pt x="8169" y="7091"/>
                  </a:moveTo>
                  <a:cubicBezTo>
                    <a:pt x="8140" y="7091"/>
                    <a:pt x="8114" y="7143"/>
                    <a:pt x="8113" y="7206"/>
                  </a:cubicBezTo>
                  <a:cubicBezTo>
                    <a:pt x="8112" y="7268"/>
                    <a:pt x="8135" y="7318"/>
                    <a:pt x="8164" y="7317"/>
                  </a:cubicBezTo>
                  <a:cubicBezTo>
                    <a:pt x="8194" y="7317"/>
                    <a:pt x="8219" y="7265"/>
                    <a:pt x="8221" y="7203"/>
                  </a:cubicBezTo>
                  <a:cubicBezTo>
                    <a:pt x="8222" y="7140"/>
                    <a:pt x="8199" y="7091"/>
                    <a:pt x="8169" y="7091"/>
                  </a:cubicBezTo>
                  <a:close/>
                  <a:moveTo>
                    <a:pt x="8326" y="7091"/>
                  </a:moveTo>
                  <a:cubicBezTo>
                    <a:pt x="8296" y="7091"/>
                    <a:pt x="8271" y="7142"/>
                    <a:pt x="8269" y="7204"/>
                  </a:cubicBezTo>
                  <a:cubicBezTo>
                    <a:pt x="8268" y="7267"/>
                    <a:pt x="8291" y="7318"/>
                    <a:pt x="8321" y="7317"/>
                  </a:cubicBezTo>
                  <a:cubicBezTo>
                    <a:pt x="8350" y="7317"/>
                    <a:pt x="8376" y="7265"/>
                    <a:pt x="8377" y="7203"/>
                  </a:cubicBezTo>
                  <a:cubicBezTo>
                    <a:pt x="8378" y="7140"/>
                    <a:pt x="8355" y="7091"/>
                    <a:pt x="8326" y="7091"/>
                  </a:cubicBezTo>
                  <a:close/>
                  <a:moveTo>
                    <a:pt x="8481" y="7091"/>
                  </a:moveTo>
                  <a:cubicBezTo>
                    <a:pt x="8452" y="7091"/>
                    <a:pt x="8427" y="7143"/>
                    <a:pt x="8426" y="7206"/>
                  </a:cubicBezTo>
                  <a:cubicBezTo>
                    <a:pt x="8425" y="7268"/>
                    <a:pt x="8448" y="7318"/>
                    <a:pt x="8478" y="7317"/>
                  </a:cubicBezTo>
                  <a:cubicBezTo>
                    <a:pt x="8507" y="7317"/>
                    <a:pt x="8532" y="7265"/>
                    <a:pt x="8533" y="7203"/>
                  </a:cubicBezTo>
                  <a:cubicBezTo>
                    <a:pt x="8534" y="7140"/>
                    <a:pt x="8511" y="7091"/>
                    <a:pt x="8481" y="7091"/>
                  </a:cubicBezTo>
                  <a:close/>
                  <a:moveTo>
                    <a:pt x="8638" y="7091"/>
                  </a:moveTo>
                  <a:cubicBezTo>
                    <a:pt x="8608" y="7091"/>
                    <a:pt x="8583" y="7143"/>
                    <a:pt x="8582" y="7206"/>
                  </a:cubicBezTo>
                  <a:cubicBezTo>
                    <a:pt x="8581" y="7268"/>
                    <a:pt x="8604" y="7318"/>
                    <a:pt x="8634" y="7317"/>
                  </a:cubicBezTo>
                  <a:cubicBezTo>
                    <a:pt x="8664" y="7317"/>
                    <a:pt x="8689" y="7267"/>
                    <a:pt x="8690" y="7204"/>
                  </a:cubicBezTo>
                  <a:cubicBezTo>
                    <a:pt x="8691" y="7142"/>
                    <a:pt x="8667" y="7091"/>
                    <a:pt x="8638" y="7091"/>
                  </a:cubicBezTo>
                  <a:close/>
                  <a:moveTo>
                    <a:pt x="8794" y="7091"/>
                  </a:moveTo>
                  <a:cubicBezTo>
                    <a:pt x="8764" y="7091"/>
                    <a:pt x="8739" y="7143"/>
                    <a:pt x="8739" y="7206"/>
                  </a:cubicBezTo>
                  <a:cubicBezTo>
                    <a:pt x="8738" y="7268"/>
                    <a:pt x="8761" y="7318"/>
                    <a:pt x="8791" y="7317"/>
                  </a:cubicBezTo>
                  <a:cubicBezTo>
                    <a:pt x="8821" y="7317"/>
                    <a:pt x="8845" y="7265"/>
                    <a:pt x="8846" y="7203"/>
                  </a:cubicBezTo>
                  <a:cubicBezTo>
                    <a:pt x="8847" y="7140"/>
                    <a:pt x="8823" y="7091"/>
                    <a:pt x="8794" y="7091"/>
                  </a:cubicBezTo>
                  <a:close/>
                  <a:moveTo>
                    <a:pt x="8950" y="7091"/>
                  </a:moveTo>
                  <a:cubicBezTo>
                    <a:pt x="8920" y="7091"/>
                    <a:pt x="8896" y="7143"/>
                    <a:pt x="8895" y="7206"/>
                  </a:cubicBezTo>
                  <a:cubicBezTo>
                    <a:pt x="8894" y="7268"/>
                    <a:pt x="8918" y="7318"/>
                    <a:pt x="8948" y="7317"/>
                  </a:cubicBezTo>
                  <a:cubicBezTo>
                    <a:pt x="8977" y="7317"/>
                    <a:pt x="9002" y="7265"/>
                    <a:pt x="9003" y="7203"/>
                  </a:cubicBezTo>
                  <a:cubicBezTo>
                    <a:pt x="9003" y="7140"/>
                    <a:pt x="8980" y="7091"/>
                    <a:pt x="8950" y="7091"/>
                  </a:cubicBezTo>
                  <a:close/>
                  <a:moveTo>
                    <a:pt x="9106" y="7091"/>
                  </a:moveTo>
                  <a:cubicBezTo>
                    <a:pt x="9076" y="7091"/>
                    <a:pt x="9052" y="7143"/>
                    <a:pt x="9051" y="7206"/>
                  </a:cubicBezTo>
                  <a:cubicBezTo>
                    <a:pt x="9051" y="7268"/>
                    <a:pt x="9075" y="7318"/>
                    <a:pt x="9105" y="7317"/>
                  </a:cubicBezTo>
                  <a:cubicBezTo>
                    <a:pt x="9134" y="7317"/>
                    <a:pt x="9159" y="7267"/>
                    <a:pt x="9159" y="7204"/>
                  </a:cubicBezTo>
                  <a:cubicBezTo>
                    <a:pt x="9159" y="7142"/>
                    <a:pt x="9135" y="7091"/>
                    <a:pt x="9106" y="7091"/>
                  </a:cubicBezTo>
                  <a:close/>
                  <a:moveTo>
                    <a:pt x="11702" y="7091"/>
                  </a:moveTo>
                  <a:cubicBezTo>
                    <a:pt x="11672" y="7091"/>
                    <a:pt x="11649" y="7143"/>
                    <a:pt x="11652" y="7206"/>
                  </a:cubicBezTo>
                  <a:cubicBezTo>
                    <a:pt x="11654" y="7268"/>
                    <a:pt x="11680" y="7318"/>
                    <a:pt x="11710" y="7317"/>
                  </a:cubicBezTo>
                  <a:cubicBezTo>
                    <a:pt x="11739" y="7317"/>
                    <a:pt x="11761" y="7267"/>
                    <a:pt x="11759" y="7204"/>
                  </a:cubicBezTo>
                  <a:cubicBezTo>
                    <a:pt x="11757" y="7142"/>
                    <a:pt x="11731" y="7091"/>
                    <a:pt x="11702" y="7091"/>
                  </a:cubicBezTo>
                  <a:close/>
                  <a:moveTo>
                    <a:pt x="11857" y="7091"/>
                  </a:moveTo>
                  <a:cubicBezTo>
                    <a:pt x="11828" y="7091"/>
                    <a:pt x="11806" y="7143"/>
                    <a:pt x="11808" y="7206"/>
                  </a:cubicBezTo>
                  <a:cubicBezTo>
                    <a:pt x="11810" y="7268"/>
                    <a:pt x="11836" y="7318"/>
                    <a:pt x="11866" y="7317"/>
                  </a:cubicBezTo>
                  <a:cubicBezTo>
                    <a:pt x="11896" y="7317"/>
                    <a:pt x="11918" y="7267"/>
                    <a:pt x="11916" y="7204"/>
                  </a:cubicBezTo>
                  <a:cubicBezTo>
                    <a:pt x="11913" y="7142"/>
                    <a:pt x="11887" y="7091"/>
                    <a:pt x="11857" y="7091"/>
                  </a:cubicBezTo>
                  <a:close/>
                  <a:moveTo>
                    <a:pt x="2200" y="7192"/>
                  </a:moveTo>
                  <a:cubicBezTo>
                    <a:pt x="2170" y="7192"/>
                    <a:pt x="2140" y="7243"/>
                    <a:pt x="2132" y="7305"/>
                  </a:cubicBezTo>
                  <a:cubicBezTo>
                    <a:pt x="2125" y="7367"/>
                    <a:pt x="2143" y="7417"/>
                    <a:pt x="2173" y="7416"/>
                  </a:cubicBezTo>
                  <a:cubicBezTo>
                    <a:pt x="2203" y="7416"/>
                    <a:pt x="2233" y="7365"/>
                    <a:pt x="2240" y="7303"/>
                  </a:cubicBezTo>
                  <a:cubicBezTo>
                    <a:pt x="2247" y="7241"/>
                    <a:pt x="2229" y="7191"/>
                    <a:pt x="2200" y="7192"/>
                  </a:cubicBezTo>
                  <a:close/>
                  <a:moveTo>
                    <a:pt x="2355" y="7192"/>
                  </a:moveTo>
                  <a:cubicBezTo>
                    <a:pt x="2326" y="7192"/>
                    <a:pt x="2296" y="7243"/>
                    <a:pt x="2289" y="7305"/>
                  </a:cubicBezTo>
                  <a:cubicBezTo>
                    <a:pt x="2281" y="7367"/>
                    <a:pt x="2299" y="7417"/>
                    <a:pt x="2329" y="7416"/>
                  </a:cubicBezTo>
                  <a:cubicBezTo>
                    <a:pt x="2359" y="7416"/>
                    <a:pt x="2389" y="7365"/>
                    <a:pt x="2396" y="7303"/>
                  </a:cubicBezTo>
                  <a:cubicBezTo>
                    <a:pt x="2404" y="7241"/>
                    <a:pt x="2385" y="7191"/>
                    <a:pt x="2355" y="7192"/>
                  </a:cubicBezTo>
                  <a:close/>
                  <a:moveTo>
                    <a:pt x="2512" y="7192"/>
                  </a:moveTo>
                  <a:cubicBezTo>
                    <a:pt x="2482" y="7192"/>
                    <a:pt x="2452" y="7243"/>
                    <a:pt x="2445" y="7305"/>
                  </a:cubicBezTo>
                  <a:cubicBezTo>
                    <a:pt x="2438" y="7367"/>
                    <a:pt x="2456" y="7417"/>
                    <a:pt x="2486" y="7416"/>
                  </a:cubicBezTo>
                  <a:cubicBezTo>
                    <a:pt x="2515" y="7416"/>
                    <a:pt x="2546" y="7365"/>
                    <a:pt x="2553" y="7303"/>
                  </a:cubicBezTo>
                  <a:cubicBezTo>
                    <a:pt x="2560" y="7241"/>
                    <a:pt x="2541" y="7191"/>
                    <a:pt x="2512" y="7192"/>
                  </a:cubicBezTo>
                  <a:close/>
                  <a:moveTo>
                    <a:pt x="2668" y="7192"/>
                  </a:moveTo>
                  <a:cubicBezTo>
                    <a:pt x="2638" y="7192"/>
                    <a:pt x="2608" y="7243"/>
                    <a:pt x="2601" y="7305"/>
                  </a:cubicBezTo>
                  <a:cubicBezTo>
                    <a:pt x="2594" y="7367"/>
                    <a:pt x="2613" y="7417"/>
                    <a:pt x="2643" y="7416"/>
                  </a:cubicBezTo>
                  <a:cubicBezTo>
                    <a:pt x="2672" y="7416"/>
                    <a:pt x="2702" y="7365"/>
                    <a:pt x="2709" y="7303"/>
                  </a:cubicBezTo>
                  <a:cubicBezTo>
                    <a:pt x="2716" y="7241"/>
                    <a:pt x="2697" y="7191"/>
                    <a:pt x="2668" y="7192"/>
                  </a:cubicBezTo>
                  <a:close/>
                  <a:moveTo>
                    <a:pt x="2824" y="7192"/>
                  </a:moveTo>
                  <a:cubicBezTo>
                    <a:pt x="2794" y="7192"/>
                    <a:pt x="2764" y="7243"/>
                    <a:pt x="2757" y="7305"/>
                  </a:cubicBezTo>
                  <a:cubicBezTo>
                    <a:pt x="2751" y="7367"/>
                    <a:pt x="2769" y="7417"/>
                    <a:pt x="2799" y="7416"/>
                  </a:cubicBezTo>
                  <a:cubicBezTo>
                    <a:pt x="2829" y="7416"/>
                    <a:pt x="2858" y="7365"/>
                    <a:pt x="2865" y="7303"/>
                  </a:cubicBezTo>
                  <a:cubicBezTo>
                    <a:pt x="2872" y="7241"/>
                    <a:pt x="2854" y="7191"/>
                    <a:pt x="2824" y="7192"/>
                  </a:cubicBezTo>
                  <a:close/>
                  <a:moveTo>
                    <a:pt x="2980" y="7192"/>
                  </a:moveTo>
                  <a:cubicBezTo>
                    <a:pt x="2950" y="7192"/>
                    <a:pt x="2921" y="7243"/>
                    <a:pt x="2914" y="7305"/>
                  </a:cubicBezTo>
                  <a:cubicBezTo>
                    <a:pt x="2907" y="7367"/>
                    <a:pt x="2926" y="7417"/>
                    <a:pt x="2955" y="7416"/>
                  </a:cubicBezTo>
                  <a:cubicBezTo>
                    <a:pt x="2985" y="7416"/>
                    <a:pt x="3015" y="7365"/>
                    <a:pt x="3021" y="7303"/>
                  </a:cubicBezTo>
                  <a:cubicBezTo>
                    <a:pt x="3028" y="7241"/>
                    <a:pt x="3010" y="7191"/>
                    <a:pt x="2980" y="7192"/>
                  </a:cubicBezTo>
                  <a:close/>
                  <a:moveTo>
                    <a:pt x="3136" y="7192"/>
                  </a:moveTo>
                  <a:cubicBezTo>
                    <a:pt x="3106" y="7192"/>
                    <a:pt x="3077" y="7243"/>
                    <a:pt x="3070" y="7305"/>
                  </a:cubicBezTo>
                  <a:cubicBezTo>
                    <a:pt x="3064" y="7367"/>
                    <a:pt x="3083" y="7417"/>
                    <a:pt x="3112" y="7416"/>
                  </a:cubicBezTo>
                  <a:cubicBezTo>
                    <a:pt x="3142" y="7416"/>
                    <a:pt x="3171" y="7365"/>
                    <a:pt x="3178" y="7303"/>
                  </a:cubicBezTo>
                  <a:cubicBezTo>
                    <a:pt x="3184" y="7241"/>
                    <a:pt x="3165" y="7191"/>
                    <a:pt x="3136" y="7192"/>
                  </a:cubicBezTo>
                  <a:close/>
                  <a:moveTo>
                    <a:pt x="502" y="7242"/>
                  </a:moveTo>
                  <a:cubicBezTo>
                    <a:pt x="473" y="7242"/>
                    <a:pt x="441" y="7293"/>
                    <a:pt x="432" y="7355"/>
                  </a:cubicBezTo>
                  <a:cubicBezTo>
                    <a:pt x="423" y="7417"/>
                    <a:pt x="440" y="7467"/>
                    <a:pt x="469" y="7467"/>
                  </a:cubicBezTo>
                  <a:cubicBezTo>
                    <a:pt x="499" y="7466"/>
                    <a:pt x="531" y="7416"/>
                    <a:pt x="540" y="7353"/>
                  </a:cubicBezTo>
                  <a:cubicBezTo>
                    <a:pt x="549" y="7292"/>
                    <a:pt x="532" y="7241"/>
                    <a:pt x="502" y="7242"/>
                  </a:cubicBezTo>
                  <a:close/>
                  <a:moveTo>
                    <a:pt x="678" y="7242"/>
                  </a:moveTo>
                  <a:cubicBezTo>
                    <a:pt x="649" y="7242"/>
                    <a:pt x="617" y="7293"/>
                    <a:pt x="608" y="7355"/>
                  </a:cubicBezTo>
                  <a:cubicBezTo>
                    <a:pt x="599" y="7417"/>
                    <a:pt x="616" y="7467"/>
                    <a:pt x="645" y="7467"/>
                  </a:cubicBezTo>
                  <a:cubicBezTo>
                    <a:pt x="675" y="7466"/>
                    <a:pt x="707" y="7415"/>
                    <a:pt x="716" y="7353"/>
                  </a:cubicBezTo>
                  <a:cubicBezTo>
                    <a:pt x="725" y="7292"/>
                    <a:pt x="708" y="7241"/>
                    <a:pt x="678" y="7242"/>
                  </a:cubicBezTo>
                  <a:close/>
                  <a:moveTo>
                    <a:pt x="815" y="7242"/>
                  </a:moveTo>
                  <a:cubicBezTo>
                    <a:pt x="785" y="7242"/>
                    <a:pt x="754" y="7293"/>
                    <a:pt x="745" y="7355"/>
                  </a:cubicBezTo>
                  <a:cubicBezTo>
                    <a:pt x="736" y="7417"/>
                    <a:pt x="753" y="7467"/>
                    <a:pt x="783" y="7467"/>
                  </a:cubicBezTo>
                  <a:cubicBezTo>
                    <a:pt x="813" y="7466"/>
                    <a:pt x="844" y="7416"/>
                    <a:pt x="853" y="7353"/>
                  </a:cubicBezTo>
                  <a:cubicBezTo>
                    <a:pt x="861" y="7292"/>
                    <a:pt x="844" y="7241"/>
                    <a:pt x="815" y="7242"/>
                  </a:cubicBezTo>
                  <a:close/>
                  <a:moveTo>
                    <a:pt x="971" y="7242"/>
                  </a:moveTo>
                  <a:cubicBezTo>
                    <a:pt x="941" y="7242"/>
                    <a:pt x="910" y="7293"/>
                    <a:pt x="901" y="7355"/>
                  </a:cubicBezTo>
                  <a:cubicBezTo>
                    <a:pt x="893" y="7417"/>
                    <a:pt x="910" y="7467"/>
                    <a:pt x="939" y="7467"/>
                  </a:cubicBezTo>
                  <a:cubicBezTo>
                    <a:pt x="969" y="7466"/>
                    <a:pt x="1000" y="7416"/>
                    <a:pt x="1009" y="7353"/>
                  </a:cubicBezTo>
                  <a:cubicBezTo>
                    <a:pt x="1018" y="7291"/>
                    <a:pt x="1001" y="7241"/>
                    <a:pt x="971" y="7242"/>
                  </a:cubicBezTo>
                  <a:close/>
                  <a:moveTo>
                    <a:pt x="1127" y="7242"/>
                  </a:moveTo>
                  <a:cubicBezTo>
                    <a:pt x="1097" y="7242"/>
                    <a:pt x="1066" y="7293"/>
                    <a:pt x="1058" y="7355"/>
                  </a:cubicBezTo>
                  <a:cubicBezTo>
                    <a:pt x="1049" y="7417"/>
                    <a:pt x="1066" y="7467"/>
                    <a:pt x="1096" y="7467"/>
                  </a:cubicBezTo>
                  <a:cubicBezTo>
                    <a:pt x="1125" y="7466"/>
                    <a:pt x="1157" y="7416"/>
                    <a:pt x="1165" y="7353"/>
                  </a:cubicBezTo>
                  <a:cubicBezTo>
                    <a:pt x="1174" y="7292"/>
                    <a:pt x="1156" y="7241"/>
                    <a:pt x="1127" y="7242"/>
                  </a:cubicBezTo>
                  <a:close/>
                  <a:moveTo>
                    <a:pt x="1283" y="7242"/>
                  </a:moveTo>
                  <a:cubicBezTo>
                    <a:pt x="1253" y="7242"/>
                    <a:pt x="1223" y="7293"/>
                    <a:pt x="1214" y="7355"/>
                  </a:cubicBezTo>
                  <a:cubicBezTo>
                    <a:pt x="1206" y="7417"/>
                    <a:pt x="1223" y="7467"/>
                    <a:pt x="1253" y="7467"/>
                  </a:cubicBezTo>
                  <a:cubicBezTo>
                    <a:pt x="1282" y="7466"/>
                    <a:pt x="1313" y="7416"/>
                    <a:pt x="1322" y="7353"/>
                  </a:cubicBezTo>
                  <a:cubicBezTo>
                    <a:pt x="1330" y="7292"/>
                    <a:pt x="1312" y="7241"/>
                    <a:pt x="1283" y="7242"/>
                  </a:cubicBezTo>
                  <a:close/>
                  <a:moveTo>
                    <a:pt x="1439" y="7242"/>
                  </a:moveTo>
                  <a:cubicBezTo>
                    <a:pt x="1409" y="7242"/>
                    <a:pt x="1378" y="7293"/>
                    <a:pt x="1370" y="7355"/>
                  </a:cubicBezTo>
                  <a:cubicBezTo>
                    <a:pt x="1362" y="7417"/>
                    <a:pt x="1379" y="7467"/>
                    <a:pt x="1409" y="7467"/>
                  </a:cubicBezTo>
                  <a:cubicBezTo>
                    <a:pt x="1439" y="7466"/>
                    <a:pt x="1469" y="7416"/>
                    <a:pt x="1478" y="7353"/>
                  </a:cubicBezTo>
                  <a:cubicBezTo>
                    <a:pt x="1486" y="7291"/>
                    <a:pt x="1469" y="7241"/>
                    <a:pt x="1439" y="7242"/>
                  </a:cubicBezTo>
                  <a:close/>
                  <a:moveTo>
                    <a:pt x="1595" y="7242"/>
                  </a:moveTo>
                  <a:cubicBezTo>
                    <a:pt x="1565" y="7242"/>
                    <a:pt x="1535" y="7293"/>
                    <a:pt x="1526" y="7355"/>
                  </a:cubicBezTo>
                  <a:cubicBezTo>
                    <a:pt x="1518" y="7417"/>
                    <a:pt x="1536" y="7467"/>
                    <a:pt x="1566" y="7467"/>
                  </a:cubicBezTo>
                  <a:cubicBezTo>
                    <a:pt x="1595" y="7466"/>
                    <a:pt x="1626" y="7416"/>
                    <a:pt x="1634" y="7353"/>
                  </a:cubicBezTo>
                  <a:cubicBezTo>
                    <a:pt x="1642" y="7292"/>
                    <a:pt x="1624" y="7241"/>
                    <a:pt x="1595" y="7242"/>
                  </a:cubicBezTo>
                  <a:close/>
                  <a:moveTo>
                    <a:pt x="1751" y="7242"/>
                  </a:moveTo>
                  <a:cubicBezTo>
                    <a:pt x="1722" y="7242"/>
                    <a:pt x="1691" y="7293"/>
                    <a:pt x="1683" y="7355"/>
                  </a:cubicBezTo>
                  <a:cubicBezTo>
                    <a:pt x="1675" y="7417"/>
                    <a:pt x="1693" y="7467"/>
                    <a:pt x="1723" y="7467"/>
                  </a:cubicBezTo>
                  <a:cubicBezTo>
                    <a:pt x="1752" y="7466"/>
                    <a:pt x="1782" y="7416"/>
                    <a:pt x="1790" y="7353"/>
                  </a:cubicBezTo>
                  <a:cubicBezTo>
                    <a:pt x="1798" y="7291"/>
                    <a:pt x="1781" y="7241"/>
                    <a:pt x="1751" y="7242"/>
                  </a:cubicBezTo>
                  <a:close/>
                  <a:moveTo>
                    <a:pt x="1907" y="7242"/>
                  </a:moveTo>
                  <a:cubicBezTo>
                    <a:pt x="1877" y="7242"/>
                    <a:pt x="1847" y="7293"/>
                    <a:pt x="1839" y="7355"/>
                  </a:cubicBezTo>
                  <a:cubicBezTo>
                    <a:pt x="1831" y="7417"/>
                    <a:pt x="1849" y="7467"/>
                    <a:pt x="1879" y="7467"/>
                  </a:cubicBezTo>
                  <a:cubicBezTo>
                    <a:pt x="1909" y="7466"/>
                    <a:pt x="1939" y="7416"/>
                    <a:pt x="1947" y="7353"/>
                  </a:cubicBezTo>
                  <a:cubicBezTo>
                    <a:pt x="1954" y="7291"/>
                    <a:pt x="1937" y="7241"/>
                    <a:pt x="1907" y="7242"/>
                  </a:cubicBezTo>
                  <a:close/>
                  <a:moveTo>
                    <a:pt x="2063" y="7242"/>
                  </a:moveTo>
                  <a:cubicBezTo>
                    <a:pt x="2034" y="7242"/>
                    <a:pt x="2003" y="7293"/>
                    <a:pt x="1996" y="7355"/>
                  </a:cubicBezTo>
                  <a:cubicBezTo>
                    <a:pt x="1988" y="7417"/>
                    <a:pt x="2006" y="7467"/>
                    <a:pt x="2035" y="7467"/>
                  </a:cubicBezTo>
                  <a:cubicBezTo>
                    <a:pt x="2065" y="7466"/>
                    <a:pt x="2096" y="7416"/>
                    <a:pt x="2103" y="7353"/>
                  </a:cubicBezTo>
                  <a:cubicBezTo>
                    <a:pt x="2111" y="7292"/>
                    <a:pt x="2093" y="7241"/>
                    <a:pt x="2063" y="7242"/>
                  </a:cubicBezTo>
                  <a:close/>
                  <a:moveTo>
                    <a:pt x="10960" y="7342"/>
                  </a:moveTo>
                  <a:cubicBezTo>
                    <a:pt x="10930" y="7343"/>
                    <a:pt x="10907" y="7393"/>
                    <a:pt x="10909" y="7456"/>
                  </a:cubicBezTo>
                  <a:cubicBezTo>
                    <a:pt x="10910" y="7518"/>
                    <a:pt x="10936" y="7569"/>
                    <a:pt x="10965" y="7569"/>
                  </a:cubicBezTo>
                  <a:cubicBezTo>
                    <a:pt x="10995" y="7568"/>
                    <a:pt x="11018" y="7517"/>
                    <a:pt x="11017" y="7454"/>
                  </a:cubicBezTo>
                  <a:cubicBezTo>
                    <a:pt x="11015" y="7392"/>
                    <a:pt x="10990" y="7342"/>
                    <a:pt x="10960" y="7342"/>
                  </a:cubicBezTo>
                  <a:close/>
                  <a:moveTo>
                    <a:pt x="12638" y="7342"/>
                  </a:moveTo>
                  <a:cubicBezTo>
                    <a:pt x="12608" y="7343"/>
                    <a:pt x="12587" y="7395"/>
                    <a:pt x="12591" y="7457"/>
                  </a:cubicBezTo>
                  <a:cubicBezTo>
                    <a:pt x="12594" y="7520"/>
                    <a:pt x="12620" y="7569"/>
                    <a:pt x="12650" y="7569"/>
                  </a:cubicBezTo>
                  <a:cubicBezTo>
                    <a:pt x="12680" y="7568"/>
                    <a:pt x="12701" y="7518"/>
                    <a:pt x="12698" y="7456"/>
                  </a:cubicBezTo>
                  <a:cubicBezTo>
                    <a:pt x="12695" y="7393"/>
                    <a:pt x="12668" y="7342"/>
                    <a:pt x="12638" y="7342"/>
                  </a:cubicBezTo>
                  <a:close/>
                  <a:moveTo>
                    <a:pt x="12795" y="7342"/>
                  </a:moveTo>
                  <a:cubicBezTo>
                    <a:pt x="12765" y="7343"/>
                    <a:pt x="12744" y="7395"/>
                    <a:pt x="12747" y="7457"/>
                  </a:cubicBezTo>
                  <a:cubicBezTo>
                    <a:pt x="12750" y="7520"/>
                    <a:pt x="12777" y="7569"/>
                    <a:pt x="12807" y="7569"/>
                  </a:cubicBezTo>
                  <a:cubicBezTo>
                    <a:pt x="12837" y="7568"/>
                    <a:pt x="12858" y="7518"/>
                    <a:pt x="12855" y="7456"/>
                  </a:cubicBezTo>
                  <a:cubicBezTo>
                    <a:pt x="12851" y="7393"/>
                    <a:pt x="12825" y="7342"/>
                    <a:pt x="12795" y="7342"/>
                  </a:cubicBezTo>
                  <a:close/>
                  <a:moveTo>
                    <a:pt x="12951" y="7342"/>
                  </a:moveTo>
                  <a:cubicBezTo>
                    <a:pt x="12921" y="7343"/>
                    <a:pt x="12900" y="7394"/>
                    <a:pt x="12903" y="7457"/>
                  </a:cubicBezTo>
                  <a:cubicBezTo>
                    <a:pt x="12907" y="7520"/>
                    <a:pt x="12933" y="7569"/>
                    <a:pt x="12963" y="7569"/>
                  </a:cubicBezTo>
                  <a:cubicBezTo>
                    <a:pt x="12993" y="7568"/>
                    <a:pt x="13015" y="7518"/>
                    <a:pt x="13012" y="7456"/>
                  </a:cubicBezTo>
                  <a:cubicBezTo>
                    <a:pt x="13008" y="7393"/>
                    <a:pt x="12981" y="7342"/>
                    <a:pt x="12951" y="7342"/>
                  </a:cubicBezTo>
                  <a:close/>
                  <a:moveTo>
                    <a:pt x="13107" y="7342"/>
                  </a:moveTo>
                  <a:cubicBezTo>
                    <a:pt x="13077" y="7343"/>
                    <a:pt x="13056" y="7395"/>
                    <a:pt x="13060" y="7457"/>
                  </a:cubicBezTo>
                  <a:cubicBezTo>
                    <a:pt x="13063" y="7520"/>
                    <a:pt x="13090" y="7569"/>
                    <a:pt x="13120" y="7569"/>
                  </a:cubicBezTo>
                  <a:cubicBezTo>
                    <a:pt x="13150" y="7568"/>
                    <a:pt x="13172" y="7518"/>
                    <a:pt x="13168" y="7456"/>
                  </a:cubicBezTo>
                  <a:cubicBezTo>
                    <a:pt x="13164" y="7393"/>
                    <a:pt x="13137" y="7342"/>
                    <a:pt x="13107" y="7342"/>
                  </a:cubicBezTo>
                  <a:close/>
                  <a:moveTo>
                    <a:pt x="13263" y="7342"/>
                  </a:moveTo>
                  <a:cubicBezTo>
                    <a:pt x="13234" y="7343"/>
                    <a:pt x="13212" y="7394"/>
                    <a:pt x="13216" y="7457"/>
                  </a:cubicBezTo>
                  <a:cubicBezTo>
                    <a:pt x="13220" y="7520"/>
                    <a:pt x="13247" y="7569"/>
                    <a:pt x="13277" y="7569"/>
                  </a:cubicBezTo>
                  <a:cubicBezTo>
                    <a:pt x="13307" y="7568"/>
                    <a:pt x="13328" y="7518"/>
                    <a:pt x="13324" y="7456"/>
                  </a:cubicBezTo>
                  <a:cubicBezTo>
                    <a:pt x="13320" y="7393"/>
                    <a:pt x="13293" y="7342"/>
                    <a:pt x="13263" y="7342"/>
                  </a:cubicBezTo>
                  <a:close/>
                  <a:moveTo>
                    <a:pt x="13419" y="7342"/>
                  </a:moveTo>
                  <a:cubicBezTo>
                    <a:pt x="13389" y="7343"/>
                    <a:pt x="13369" y="7394"/>
                    <a:pt x="13373" y="7457"/>
                  </a:cubicBezTo>
                  <a:cubicBezTo>
                    <a:pt x="13377" y="7520"/>
                    <a:pt x="13404" y="7569"/>
                    <a:pt x="13434" y="7569"/>
                  </a:cubicBezTo>
                  <a:cubicBezTo>
                    <a:pt x="13464" y="7568"/>
                    <a:pt x="13485" y="7518"/>
                    <a:pt x="13481" y="7456"/>
                  </a:cubicBezTo>
                  <a:cubicBezTo>
                    <a:pt x="13477" y="7393"/>
                    <a:pt x="13449" y="7342"/>
                    <a:pt x="13419" y="7342"/>
                  </a:cubicBezTo>
                  <a:close/>
                  <a:moveTo>
                    <a:pt x="13575" y="7342"/>
                  </a:moveTo>
                  <a:cubicBezTo>
                    <a:pt x="13546" y="7343"/>
                    <a:pt x="13525" y="7394"/>
                    <a:pt x="13529" y="7457"/>
                  </a:cubicBezTo>
                  <a:cubicBezTo>
                    <a:pt x="13533" y="7520"/>
                    <a:pt x="13561" y="7569"/>
                    <a:pt x="13591" y="7569"/>
                  </a:cubicBezTo>
                  <a:cubicBezTo>
                    <a:pt x="13621" y="7568"/>
                    <a:pt x="13641" y="7518"/>
                    <a:pt x="13637" y="7456"/>
                  </a:cubicBezTo>
                  <a:cubicBezTo>
                    <a:pt x="13633" y="7393"/>
                    <a:pt x="13605" y="7342"/>
                    <a:pt x="13575" y="7342"/>
                  </a:cubicBezTo>
                  <a:close/>
                  <a:moveTo>
                    <a:pt x="13712" y="7342"/>
                  </a:moveTo>
                  <a:cubicBezTo>
                    <a:pt x="13682" y="7343"/>
                    <a:pt x="13662" y="7394"/>
                    <a:pt x="13666" y="7457"/>
                  </a:cubicBezTo>
                  <a:cubicBezTo>
                    <a:pt x="13670" y="7520"/>
                    <a:pt x="13698" y="7569"/>
                    <a:pt x="13728" y="7569"/>
                  </a:cubicBezTo>
                  <a:cubicBezTo>
                    <a:pt x="13757" y="7568"/>
                    <a:pt x="13778" y="7518"/>
                    <a:pt x="13774" y="7456"/>
                  </a:cubicBezTo>
                  <a:cubicBezTo>
                    <a:pt x="13770" y="7393"/>
                    <a:pt x="13742" y="7342"/>
                    <a:pt x="13712" y="7342"/>
                  </a:cubicBezTo>
                  <a:close/>
                  <a:moveTo>
                    <a:pt x="13868" y="7342"/>
                  </a:moveTo>
                  <a:cubicBezTo>
                    <a:pt x="13838" y="7343"/>
                    <a:pt x="13818" y="7394"/>
                    <a:pt x="13822" y="7457"/>
                  </a:cubicBezTo>
                  <a:cubicBezTo>
                    <a:pt x="13827" y="7520"/>
                    <a:pt x="13855" y="7571"/>
                    <a:pt x="13885" y="7570"/>
                  </a:cubicBezTo>
                  <a:cubicBezTo>
                    <a:pt x="13914" y="7570"/>
                    <a:pt x="13935" y="7518"/>
                    <a:pt x="13930" y="7456"/>
                  </a:cubicBezTo>
                  <a:cubicBezTo>
                    <a:pt x="13926" y="7393"/>
                    <a:pt x="13898" y="7342"/>
                    <a:pt x="13868" y="7342"/>
                  </a:cubicBezTo>
                  <a:close/>
                  <a:moveTo>
                    <a:pt x="14024" y="7342"/>
                  </a:moveTo>
                  <a:cubicBezTo>
                    <a:pt x="13995" y="7343"/>
                    <a:pt x="13974" y="7394"/>
                    <a:pt x="13979" y="7457"/>
                  </a:cubicBezTo>
                  <a:cubicBezTo>
                    <a:pt x="13983" y="7520"/>
                    <a:pt x="14011" y="7571"/>
                    <a:pt x="14041" y="7570"/>
                  </a:cubicBezTo>
                  <a:cubicBezTo>
                    <a:pt x="14071" y="7570"/>
                    <a:pt x="14091" y="7518"/>
                    <a:pt x="14087" y="7456"/>
                  </a:cubicBezTo>
                  <a:cubicBezTo>
                    <a:pt x="14082" y="7393"/>
                    <a:pt x="14054" y="7342"/>
                    <a:pt x="14024" y="7342"/>
                  </a:cubicBezTo>
                  <a:close/>
                  <a:moveTo>
                    <a:pt x="14181" y="7342"/>
                  </a:moveTo>
                  <a:cubicBezTo>
                    <a:pt x="14151" y="7343"/>
                    <a:pt x="14130" y="7394"/>
                    <a:pt x="14135" y="7457"/>
                  </a:cubicBezTo>
                  <a:cubicBezTo>
                    <a:pt x="14140" y="7520"/>
                    <a:pt x="14168" y="7571"/>
                    <a:pt x="14198" y="7570"/>
                  </a:cubicBezTo>
                  <a:cubicBezTo>
                    <a:pt x="14228" y="7570"/>
                    <a:pt x="14248" y="7518"/>
                    <a:pt x="14243" y="7456"/>
                  </a:cubicBezTo>
                  <a:cubicBezTo>
                    <a:pt x="14238" y="7393"/>
                    <a:pt x="14211" y="7342"/>
                    <a:pt x="14181" y="7342"/>
                  </a:cubicBezTo>
                  <a:close/>
                  <a:moveTo>
                    <a:pt x="14337" y="7342"/>
                  </a:moveTo>
                  <a:cubicBezTo>
                    <a:pt x="14307" y="7343"/>
                    <a:pt x="14287" y="7394"/>
                    <a:pt x="14291" y="7457"/>
                  </a:cubicBezTo>
                  <a:cubicBezTo>
                    <a:pt x="14296" y="7520"/>
                    <a:pt x="14324" y="7571"/>
                    <a:pt x="14354" y="7570"/>
                  </a:cubicBezTo>
                  <a:cubicBezTo>
                    <a:pt x="14384" y="7570"/>
                    <a:pt x="14405" y="7518"/>
                    <a:pt x="14400" y="7456"/>
                  </a:cubicBezTo>
                  <a:cubicBezTo>
                    <a:pt x="14395" y="7393"/>
                    <a:pt x="14366" y="7342"/>
                    <a:pt x="14337" y="7342"/>
                  </a:cubicBezTo>
                  <a:close/>
                  <a:moveTo>
                    <a:pt x="14493" y="7342"/>
                  </a:moveTo>
                  <a:cubicBezTo>
                    <a:pt x="14463" y="7343"/>
                    <a:pt x="14443" y="7394"/>
                    <a:pt x="14448" y="7457"/>
                  </a:cubicBezTo>
                  <a:cubicBezTo>
                    <a:pt x="14453" y="7520"/>
                    <a:pt x="14481" y="7571"/>
                    <a:pt x="14511" y="7570"/>
                  </a:cubicBezTo>
                  <a:cubicBezTo>
                    <a:pt x="14541" y="7570"/>
                    <a:pt x="14561" y="7518"/>
                    <a:pt x="14556" y="7456"/>
                  </a:cubicBezTo>
                  <a:cubicBezTo>
                    <a:pt x="14551" y="7393"/>
                    <a:pt x="14523" y="7342"/>
                    <a:pt x="14493" y="7342"/>
                  </a:cubicBezTo>
                  <a:close/>
                  <a:moveTo>
                    <a:pt x="14649" y="7342"/>
                  </a:moveTo>
                  <a:cubicBezTo>
                    <a:pt x="14619" y="7343"/>
                    <a:pt x="14599" y="7394"/>
                    <a:pt x="14604" y="7457"/>
                  </a:cubicBezTo>
                  <a:cubicBezTo>
                    <a:pt x="14609" y="7520"/>
                    <a:pt x="14638" y="7571"/>
                    <a:pt x="14668" y="7570"/>
                  </a:cubicBezTo>
                  <a:cubicBezTo>
                    <a:pt x="14698" y="7570"/>
                    <a:pt x="14718" y="7518"/>
                    <a:pt x="14712" y="7456"/>
                  </a:cubicBezTo>
                  <a:cubicBezTo>
                    <a:pt x="14707" y="7393"/>
                    <a:pt x="14679" y="7342"/>
                    <a:pt x="14649" y="7342"/>
                  </a:cubicBezTo>
                  <a:close/>
                  <a:moveTo>
                    <a:pt x="14805" y="7342"/>
                  </a:moveTo>
                  <a:cubicBezTo>
                    <a:pt x="14775" y="7343"/>
                    <a:pt x="14755" y="7394"/>
                    <a:pt x="14761" y="7457"/>
                  </a:cubicBezTo>
                  <a:cubicBezTo>
                    <a:pt x="14766" y="7520"/>
                    <a:pt x="14795" y="7571"/>
                    <a:pt x="14825" y="7570"/>
                  </a:cubicBezTo>
                  <a:cubicBezTo>
                    <a:pt x="14855" y="7570"/>
                    <a:pt x="14874" y="7518"/>
                    <a:pt x="14869" y="7456"/>
                  </a:cubicBezTo>
                  <a:cubicBezTo>
                    <a:pt x="14863" y="7393"/>
                    <a:pt x="14835" y="7342"/>
                    <a:pt x="14805" y="7342"/>
                  </a:cubicBezTo>
                  <a:close/>
                  <a:moveTo>
                    <a:pt x="14961" y="7342"/>
                  </a:moveTo>
                  <a:cubicBezTo>
                    <a:pt x="14931" y="7343"/>
                    <a:pt x="14912" y="7394"/>
                    <a:pt x="14917" y="7457"/>
                  </a:cubicBezTo>
                  <a:cubicBezTo>
                    <a:pt x="14923" y="7520"/>
                    <a:pt x="14951" y="7571"/>
                    <a:pt x="14981" y="7570"/>
                  </a:cubicBezTo>
                  <a:cubicBezTo>
                    <a:pt x="15011" y="7570"/>
                    <a:pt x="15031" y="7518"/>
                    <a:pt x="15025" y="7456"/>
                  </a:cubicBezTo>
                  <a:cubicBezTo>
                    <a:pt x="15020" y="7393"/>
                    <a:pt x="14991" y="7342"/>
                    <a:pt x="14961" y="7342"/>
                  </a:cubicBezTo>
                  <a:close/>
                  <a:moveTo>
                    <a:pt x="15117" y="7342"/>
                  </a:moveTo>
                  <a:cubicBezTo>
                    <a:pt x="15088" y="7343"/>
                    <a:pt x="15068" y="7394"/>
                    <a:pt x="15074" y="7457"/>
                  </a:cubicBezTo>
                  <a:cubicBezTo>
                    <a:pt x="15080" y="7520"/>
                    <a:pt x="15108" y="7571"/>
                    <a:pt x="15138" y="7570"/>
                  </a:cubicBezTo>
                  <a:cubicBezTo>
                    <a:pt x="15168" y="7570"/>
                    <a:pt x="15187" y="7518"/>
                    <a:pt x="15182" y="7456"/>
                  </a:cubicBezTo>
                  <a:cubicBezTo>
                    <a:pt x="15176" y="7393"/>
                    <a:pt x="15147" y="7342"/>
                    <a:pt x="15117" y="7342"/>
                  </a:cubicBezTo>
                  <a:close/>
                  <a:moveTo>
                    <a:pt x="15274" y="7342"/>
                  </a:moveTo>
                  <a:cubicBezTo>
                    <a:pt x="15244" y="7343"/>
                    <a:pt x="15225" y="7394"/>
                    <a:pt x="15230" y="7457"/>
                  </a:cubicBezTo>
                  <a:cubicBezTo>
                    <a:pt x="15236" y="7520"/>
                    <a:pt x="15265" y="7571"/>
                    <a:pt x="15295" y="7570"/>
                  </a:cubicBezTo>
                  <a:cubicBezTo>
                    <a:pt x="15325" y="7570"/>
                    <a:pt x="15345" y="7518"/>
                    <a:pt x="15339" y="7456"/>
                  </a:cubicBezTo>
                  <a:cubicBezTo>
                    <a:pt x="15333" y="7393"/>
                    <a:pt x="15304" y="7342"/>
                    <a:pt x="15274" y="7342"/>
                  </a:cubicBezTo>
                  <a:close/>
                  <a:moveTo>
                    <a:pt x="15411" y="7342"/>
                  </a:moveTo>
                  <a:cubicBezTo>
                    <a:pt x="15381" y="7343"/>
                    <a:pt x="15361" y="7394"/>
                    <a:pt x="15367" y="7457"/>
                  </a:cubicBezTo>
                  <a:cubicBezTo>
                    <a:pt x="15373" y="7520"/>
                    <a:pt x="15402" y="7571"/>
                    <a:pt x="15432" y="7570"/>
                  </a:cubicBezTo>
                  <a:cubicBezTo>
                    <a:pt x="15462" y="7570"/>
                    <a:pt x="15482" y="7518"/>
                    <a:pt x="15475" y="7456"/>
                  </a:cubicBezTo>
                  <a:cubicBezTo>
                    <a:pt x="15469" y="7393"/>
                    <a:pt x="15441" y="7342"/>
                    <a:pt x="15411" y="7342"/>
                  </a:cubicBezTo>
                  <a:close/>
                  <a:moveTo>
                    <a:pt x="15567" y="7342"/>
                  </a:moveTo>
                  <a:cubicBezTo>
                    <a:pt x="15537" y="7343"/>
                    <a:pt x="15518" y="7394"/>
                    <a:pt x="15524" y="7457"/>
                  </a:cubicBezTo>
                  <a:cubicBezTo>
                    <a:pt x="15530" y="7520"/>
                    <a:pt x="15559" y="7571"/>
                    <a:pt x="15589" y="7570"/>
                  </a:cubicBezTo>
                  <a:cubicBezTo>
                    <a:pt x="15619" y="7570"/>
                    <a:pt x="15638" y="7518"/>
                    <a:pt x="15632" y="7456"/>
                  </a:cubicBezTo>
                  <a:cubicBezTo>
                    <a:pt x="15626" y="7393"/>
                    <a:pt x="15596" y="7342"/>
                    <a:pt x="15567" y="7342"/>
                  </a:cubicBezTo>
                  <a:close/>
                  <a:moveTo>
                    <a:pt x="15742" y="7342"/>
                  </a:moveTo>
                  <a:cubicBezTo>
                    <a:pt x="15713" y="7343"/>
                    <a:pt x="15693" y="7394"/>
                    <a:pt x="15700" y="7457"/>
                  </a:cubicBezTo>
                  <a:cubicBezTo>
                    <a:pt x="15706" y="7520"/>
                    <a:pt x="15735" y="7571"/>
                    <a:pt x="15765" y="7570"/>
                  </a:cubicBezTo>
                  <a:cubicBezTo>
                    <a:pt x="15795" y="7570"/>
                    <a:pt x="15814" y="7518"/>
                    <a:pt x="15808" y="7456"/>
                  </a:cubicBezTo>
                  <a:cubicBezTo>
                    <a:pt x="15801" y="7393"/>
                    <a:pt x="15772" y="7342"/>
                    <a:pt x="15742" y="7342"/>
                  </a:cubicBezTo>
                  <a:close/>
                  <a:moveTo>
                    <a:pt x="15898" y="7342"/>
                  </a:moveTo>
                  <a:cubicBezTo>
                    <a:pt x="15868" y="7343"/>
                    <a:pt x="15850" y="7394"/>
                    <a:pt x="15856" y="7457"/>
                  </a:cubicBezTo>
                  <a:cubicBezTo>
                    <a:pt x="15863" y="7520"/>
                    <a:pt x="15892" y="7571"/>
                    <a:pt x="15922" y="7570"/>
                  </a:cubicBezTo>
                  <a:cubicBezTo>
                    <a:pt x="15952" y="7570"/>
                    <a:pt x="15971" y="7519"/>
                    <a:pt x="15964" y="7456"/>
                  </a:cubicBezTo>
                  <a:cubicBezTo>
                    <a:pt x="15958" y="7393"/>
                    <a:pt x="15928" y="7342"/>
                    <a:pt x="15898" y="7342"/>
                  </a:cubicBezTo>
                  <a:close/>
                  <a:moveTo>
                    <a:pt x="16035" y="7342"/>
                  </a:moveTo>
                  <a:cubicBezTo>
                    <a:pt x="16005" y="7343"/>
                    <a:pt x="15986" y="7394"/>
                    <a:pt x="15993" y="7457"/>
                  </a:cubicBezTo>
                  <a:cubicBezTo>
                    <a:pt x="16000" y="7520"/>
                    <a:pt x="16029" y="7571"/>
                    <a:pt x="16059" y="7570"/>
                  </a:cubicBezTo>
                  <a:cubicBezTo>
                    <a:pt x="16089" y="7570"/>
                    <a:pt x="16108" y="7519"/>
                    <a:pt x="16101" y="7456"/>
                  </a:cubicBezTo>
                  <a:cubicBezTo>
                    <a:pt x="16094" y="7393"/>
                    <a:pt x="16065" y="7342"/>
                    <a:pt x="16035" y="7342"/>
                  </a:cubicBezTo>
                  <a:close/>
                  <a:moveTo>
                    <a:pt x="16191" y="7342"/>
                  </a:moveTo>
                  <a:cubicBezTo>
                    <a:pt x="16162" y="7343"/>
                    <a:pt x="16143" y="7394"/>
                    <a:pt x="16149" y="7457"/>
                  </a:cubicBezTo>
                  <a:cubicBezTo>
                    <a:pt x="16156" y="7520"/>
                    <a:pt x="16186" y="7571"/>
                    <a:pt x="16216" y="7570"/>
                  </a:cubicBezTo>
                  <a:cubicBezTo>
                    <a:pt x="16246" y="7570"/>
                    <a:pt x="16264" y="7519"/>
                    <a:pt x="16257" y="7456"/>
                  </a:cubicBezTo>
                  <a:cubicBezTo>
                    <a:pt x="16251" y="7393"/>
                    <a:pt x="16221" y="7342"/>
                    <a:pt x="16191" y="7342"/>
                  </a:cubicBezTo>
                  <a:close/>
                  <a:moveTo>
                    <a:pt x="16347" y="7342"/>
                  </a:moveTo>
                  <a:cubicBezTo>
                    <a:pt x="16318" y="7343"/>
                    <a:pt x="16299" y="7394"/>
                    <a:pt x="16306" y="7457"/>
                  </a:cubicBezTo>
                  <a:cubicBezTo>
                    <a:pt x="16313" y="7520"/>
                    <a:pt x="16343" y="7571"/>
                    <a:pt x="16373" y="7570"/>
                  </a:cubicBezTo>
                  <a:cubicBezTo>
                    <a:pt x="16403" y="7570"/>
                    <a:pt x="16421" y="7519"/>
                    <a:pt x="16414" y="7456"/>
                  </a:cubicBezTo>
                  <a:cubicBezTo>
                    <a:pt x="16407" y="7393"/>
                    <a:pt x="16377" y="7342"/>
                    <a:pt x="16347" y="7342"/>
                  </a:cubicBezTo>
                  <a:close/>
                  <a:moveTo>
                    <a:pt x="16504" y="7342"/>
                  </a:moveTo>
                  <a:cubicBezTo>
                    <a:pt x="16474" y="7343"/>
                    <a:pt x="16455" y="7394"/>
                    <a:pt x="16462" y="7457"/>
                  </a:cubicBezTo>
                  <a:cubicBezTo>
                    <a:pt x="16469" y="7520"/>
                    <a:pt x="16499" y="7571"/>
                    <a:pt x="16529" y="7570"/>
                  </a:cubicBezTo>
                  <a:cubicBezTo>
                    <a:pt x="16559" y="7570"/>
                    <a:pt x="16578" y="7519"/>
                    <a:pt x="16571" y="7456"/>
                  </a:cubicBezTo>
                  <a:cubicBezTo>
                    <a:pt x="16564" y="7393"/>
                    <a:pt x="16533" y="7342"/>
                    <a:pt x="16504" y="7342"/>
                  </a:cubicBezTo>
                  <a:close/>
                  <a:moveTo>
                    <a:pt x="16660" y="7342"/>
                  </a:moveTo>
                  <a:cubicBezTo>
                    <a:pt x="16630" y="7343"/>
                    <a:pt x="16612" y="7394"/>
                    <a:pt x="16619" y="7457"/>
                  </a:cubicBezTo>
                  <a:cubicBezTo>
                    <a:pt x="16626" y="7520"/>
                    <a:pt x="16656" y="7571"/>
                    <a:pt x="16686" y="7570"/>
                  </a:cubicBezTo>
                  <a:cubicBezTo>
                    <a:pt x="16716" y="7570"/>
                    <a:pt x="16735" y="7519"/>
                    <a:pt x="16727" y="7456"/>
                  </a:cubicBezTo>
                  <a:cubicBezTo>
                    <a:pt x="16720" y="7393"/>
                    <a:pt x="16690" y="7342"/>
                    <a:pt x="16660" y="7342"/>
                  </a:cubicBezTo>
                  <a:close/>
                  <a:moveTo>
                    <a:pt x="9867" y="7393"/>
                  </a:moveTo>
                  <a:cubicBezTo>
                    <a:pt x="9837" y="7393"/>
                    <a:pt x="9814" y="7445"/>
                    <a:pt x="9814" y="7507"/>
                  </a:cubicBezTo>
                  <a:cubicBezTo>
                    <a:pt x="9814" y="7570"/>
                    <a:pt x="9839" y="7620"/>
                    <a:pt x="9869" y="7619"/>
                  </a:cubicBezTo>
                  <a:cubicBezTo>
                    <a:pt x="9899" y="7619"/>
                    <a:pt x="9922" y="7568"/>
                    <a:pt x="9922" y="7506"/>
                  </a:cubicBezTo>
                  <a:cubicBezTo>
                    <a:pt x="9922" y="7443"/>
                    <a:pt x="9897" y="7392"/>
                    <a:pt x="9867" y="7393"/>
                  </a:cubicBezTo>
                  <a:close/>
                  <a:moveTo>
                    <a:pt x="10023" y="7393"/>
                  </a:moveTo>
                  <a:cubicBezTo>
                    <a:pt x="9994" y="7393"/>
                    <a:pt x="9970" y="7445"/>
                    <a:pt x="9970" y="7507"/>
                  </a:cubicBezTo>
                  <a:cubicBezTo>
                    <a:pt x="9971" y="7570"/>
                    <a:pt x="9995" y="7619"/>
                    <a:pt x="10025" y="7619"/>
                  </a:cubicBezTo>
                  <a:cubicBezTo>
                    <a:pt x="10055" y="7619"/>
                    <a:pt x="10079" y="7568"/>
                    <a:pt x="10078" y="7506"/>
                  </a:cubicBezTo>
                  <a:cubicBezTo>
                    <a:pt x="10078" y="7443"/>
                    <a:pt x="10053" y="7392"/>
                    <a:pt x="10023" y="7393"/>
                  </a:cubicBezTo>
                  <a:close/>
                  <a:moveTo>
                    <a:pt x="11116" y="7393"/>
                  </a:moveTo>
                  <a:cubicBezTo>
                    <a:pt x="11087" y="7393"/>
                    <a:pt x="11063" y="7445"/>
                    <a:pt x="11065" y="7507"/>
                  </a:cubicBezTo>
                  <a:cubicBezTo>
                    <a:pt x="11067" y="7570"/>
                    <a:pt x="11092" y="7619"/>
                    <a:pt x="11122" y="7619"/>
                  </a:cubicBezTo>
                  <a:cubicBezTo>
                    <a:pt x="11152" y="7619"/>
                    <a:pt x="11175" y="7568"/>
                    <a:pt x="11173" y="7506"/>
                  </a:cubicBezTo>
                  <a:cubicBezTo>
                    <a:pt x="11171" y="7443"/>
                    <a:pt x="11146" y="7392"/>
                    <a:pt x="11116" y="7393"/>
                  </a:cubicBezTo>
                  <a:close/>
                  <a:moveTo>
                    <a:pt x="11253" y="7393"/>
                  </a:moveTo>
                  <a:cubicBezTo>
                    <a:pt x="11223" y="7393"/>
                    <a:pt x="11200" y="7445"/>
                    <a:pt x="11202" y="7507"/>
                  </a:cubicBezTo>
                  <a:cubicBezTo>
                    <a:pt x="11204" y="7570"/>
                    <a:pt x="11230" y="7620"/>
                    <a:pt x="11259" y="7619"/>
                  </a:cubicBezTo>
                  <a:cubicBezTo>
                    <a:pt x="11289" y="7619"/>
                    <a:pt x="11312" y="7568"/>
                    <a:pt x="11310" y="7506"/>
                  </a:cubicBezTo>
                  <a:cubicBezTo>
                    <a:pt x="11308" y="7443"/>
                    <a:pt x="11282" y="7392"/>
                    <a:pt x="11253" y="7393"/>
                  </a:cubicBezTo>
                  <a:close/>
                  <a:moveTo>
                    <a:pt x="11409" y="7393"/>
                  </a:moveTo>
                  <a:cubicBezTo>
                    <a:pt x="11379" y="7393"/>
                    <a:pt x="11356" y="7445"/>
                    <a:pt x="11358" y="7507"/>
                  </a:cubicBezTo>
                  <a:cubicBezTo>
                    <a:pt x="11360" y="7570"/>
                    <a:pt x="11386" y="7620"/>
                    <a:pt x="11416" y="7619"/>
                  </a:cubicBezTo>
                  <a:cubicBezTo>
                    <a:pt x="11446" y="7619"/>
                    <a:pt x="11468" y="7568"/>
                    <a:pt x="11466" y="7506"/>
                  </a:cubicBezTo>
                  <a:cubicBezTo>
                    <a:pt x="11464" y="7443"/>
                    <a:pt x="11439" y="7392"/>
                    <a:pt x="11409" y="7393"/>
                  </a:cubicBezTo>
                  <a:close/>
                  <a:moveTo>
                    <a:pt x="11565" y="7393"/>
                  </a:moveTo>
                  <a:cubicBezTo>
                    <a:pt x="11536" y="7393"/>
                    <a:pt x="11513" y="7445"/>
                    <a:pt x="11515" y="7507"/>
                  </a:cubicBezTo>
                  <a:cubicBezTo>
                    <a:pt x="11517" y="7570"/>
                    <a:pt x="11543" y="7619"/>
                    <a:pt x="11573" y="7619"/>
                  </a:cubicBezTo>
                  <a:cubicBezTo>
                    <a:pt x="11603" y="7619"/>
                    <a:pt x="11625" y="7568"/>
                    <a:pt x="11623" y="7506"/>
                  </a:cubicBezTo>
                  <a:cubicBezTo>
                    <a:pt x="11621" y="7443"/>
                    <a:pt x="11595" y="7392"/>
                    <a:pt x="11565" y="7393"/>
                  </a:cubicBezTo>
                  <a:close/>
                  <a:moveTo>
                    <a:pt x="11721" y="7393"/>
                  </a:moveTo>
                  <a:cubicBezTo>
                    <a:pt x="11691" y="7393"/>
                    <a:pt x="11669" y="7445"/>
                    <a:pt x="11671" y="7507"/>
                  </a:cubicBezTo>
                  <a:cubicBezTo>
                    <a:pt x="11673" y="7570"/>
                    <a:pt x="11699" y="7619"/>
                    <a:pt x="11729" y="7619"/>
                  </a:cubicBezTo>
                  <a:cubicBezTo>
                    <a:pt x="11759" y="7619"/>
                    <a:pt x="11782" y="7568"/>
                    <a:pt x="11779" y="7506"/>
                  </a:cubicBezTo>
                  <a:cubicBezTo>
                    <a:pt x="11777" y="7443"/>
                    <a:pt x="11751" y="7392"/>
                    <a:pt x="11721" y="7393"/>
                  </a:cubicBezTo>
                  <a:close/>
                  <a:moveTo>
                    <a:pt x="11858" y="7393"/>
                  </a:moveTo>
                  <a:cubicBezTo>
                    <a:pt x="11828" y="7393"/>
                    <a:pt x="11806" y="7445"/>
                    <a:pt x="11808" y="7507"/>
                  </a:cubicBezTo>
                  <a:cubicBezTo>
                    <a:pt x="11810" y="7570"/>
                    <a:pt x="11837" y="7620"/>
                    <a:pt x="11867" y="7619"/>
                  </a:cubicBezTo>
                  <a:cubicBezTo>
                    <a:pt x="11897" y="7619"/>
                    <a:pt x="11919" y="7568"/>
                    <a:pt x="11916" y="7506"/>
                  </a:cubicBezTo>
                  <a:cubicBezTo>
                    <a:pt x="11914" y="7443"/>
                    <a:pt x="11888" y="7392"/>
                    <a:pt x="11858" y="7393"/>
                  </a:cubicBezTo>
                  <a:close/>
                  <a:moveTo>
                    <a:pt x="12014" y="7393"/>
                  </a:moveTo>
                  <a:cubicBezTo>
                    <a:pt x="11984" y="7393"/>
                    <a:pt x="11962" y="7445"/>
                    <a:pt x="11964" y="7507"/>
                  </a:cubicBezTo>
                  <a:cubicBezTo>
                    <a:pt x="11967" y="7570"/>
                    <a:pt x="11993" y="7619"/>
                    <a:pt x="12023" y="7619"/>
                  </a:cubicBezTo>
                  <a:cubicBezTo>
                    <a:pt x="12053" y="7619"/>
                    <a:pt x="12075" y="7568"/>
                    <a:pt x="12073" y="7506"/>
                  </a:cubicBezTo>
                  <a:cubicBezTo>
                    <a:pt x="12070" y="7443"/>
                    <a:pt x="12044" y="7392"/>
                    <a:pt x="12014" y="7393"/>
                  </a:cubicBezTo>
                  <a:close/>
                  <a:moveTo>
                    <a:pt x="12170" y="7393"/>
                  </a:moveTo>
                  <a:cubicBezTo>
                    <a:pt x="12140" y="7393"/>
                    <a:pt x="12118" y="7445"/>
                    <a:pt x="12121" y="7507"/>
                  </a:cubicBezTo>
                  <a:cubicBezTo>
                    <a:pt x="12123" y="7570"/>
                    <a:pt x="12150" y="7620"/>
                    <a:pt x="12180" y="7619"/>
                  </a:cubicBezTo>
                  <a:cubicBezTo>
                    <a:pt x="12210" y="7619"/>
                    <a:pt x="12232" y="7568"/>
                    <a:pt x="12229" y="7506"/>
                  </a:cubicBezTo>
                  <a:cubicBezTo>
                    <a:pt x="12226" y="7443"/>
                    <a:pt x="12200" y="7392"/>
                    <a:pt x="12170" y="7393"/>
                  </a:cubicBezTo>
                  <a:close/>
                  <a:moveTo>
                    <a:pt x="12327" y="7393"/>
                  </a:moveTo>
                  <a:cubicBezTo>
                    <a:pt x="12297" y="7393"/>
                    <a:pt x="12274" y="7445"/>
                    <a:pt x="12277" y="7507"/>
                  </a:cubicBezTo>
                  <a:cubicBezTo>
                    <a:pt x="12280" y="7570"/>
                    <a:pt x="12307" y="7620"/>
                    <a:pt x="12337" y="7619"/>
                  </a:cubicBezTo>
                  <a:cubicBezTo>
                    <a:pt x="12367" y="7619"/>
                    <a:pt x="12388" y="7569"/>
                    <a:pt x="12385" y="7506"/>
                  </a:cubicBezTo>
                  <a:cubicBezTo>
                    <a:pt x="12382" y="7443"/>
                    <a:pt x="12357" y="7392"/>
                    <a:pt x="12327" y="7393"/>
                  </a:cubicBezTo>
                  <a:close/>
                  <a:moveTo>
                    <a:pt x="12482" y="7393"/>
                  </a:moveTo>
                  <a:cubicBezTo>
                    <a:pt x="12453" y="7393"/>
                    <a:pt x="12431" y="7445"/>
                    <a:pt x="12434" y="7507"/>
                  </a:cubicBezTo>
                  <a:cubicBezTo>
                    <a:pt x="12437" y="7570"/>
                    <a:pt x="12464" y="7620"/>
                    <a:pt x="12493" y="7619"/>
                  </a:cubicBezTo>
                  <a:cubicBezTo>
                    <a:pt x="12523" y="7619"/>
                    <a:pt x="12545" y="7569"/>
                    <a:pt x="12542" y="7506"/>
                  </a:cubicBezTo>
                  <a:cubicBezTo>
                    <a:pt x="12539" y="7443"/>
                    <a:pt x="12512" y="7392"/>
                    <a:pt x="12482" y="7393"/>
                  </a:cubicBezTo>
                  <a:close/>
                  <a:moveTo>
                    <a:pt x="7858" y="7443"/>
                  </a:moveTo>
                  <a:cubicBezTo>
                    <a:pt x="7828" y="7443"/>
                    <a:pt x="7802" y="7494"/>
                    <a:pt x="7800" y="7556"/>
                  </a:cubicBezTo>
                  <a:cubicBezTo>
                    <a:pt x="7798" y="7619"/>
                    <a:pt x="7822" y="7670"/>
                    <a:pt x="7852" y="7669"/>
                  </a:cubicBezTo>
                  <a:cubicBezTo>
                    <a:pt x="7881" y="7669"/>
                    <a:pt x="7907" y="7617"/>
                    <a:pt x="7908" y="7555"/>
                  </a:cubicBezTo>
                  <a:cubicBezTo>
                    <a:pt x="7910" y="7492"/>
                    <a:pt x="7887" y="7443"/>
                    <a:pt x="7858" y="7443"/>
                  </a:cubicBezTo>
                  <a:close/>
                  <a:moveTo>
                    <a:pt x="8013" y="7443"/>
                  </a:moveTo>
                  <a:cubicBezTo>
                    <a:pt x="7984" y="7443"/>
                    <a:pt x="7958" y="7494"/>
                    <a:pt x="7957" y="7556"/>
                  </a:cubicBezTo>
                  <a:cubicBezTo>
                    <a:pt x="7955" y="7619"/>
                    <a:pt x="7978" y="7670"/>
                    <a:pt x="8008" y="7669"/>
                  </a:cubicBezTo>
                  <a:cubicBezTo>
                    <a:pt x="8038" y="7669"/>
                    <a:pt x="8063" y="7617"/>
                    <a:pt x="8065" y="7555"/>
                  </a:cubicBezTo>
                  <a:cubicBezTo>
                    <a:pt x="8066" y="7492"/>
                    <a:pt x="8043" y="7443"/>
                    <a:pt x="8013" y="7443"/>
                  </a:cubicBezTo>
                  <a:close/>
                  <a:moveTo>
                    <a:pt x="8170" y="7443"/>
                  </a:moveTo>
                  <a:cubicBezTo>
                    <a:pt x="8140" y="7444"/>
                    <a:pt x="8114" y="7494"/>
                    <a:pt x="8113" y="7556"/>
                  </a:cubicBezTo>
                  <a:cubicBezTo>
                    <a:pt x="8112" y="7619"/>
                    <a:pt x="8135" y="7670"/>
                    <a:pt x="8165" y="7669"/>
                  </a:cubicBezTo>
                  <a:cubicBezTo>
                    <a:pt x="8195" y="7669"/>
                    <a:pt x="8220" y="7617"/>
                    <a:pt x="8221" y="7555"/>
                  </a:cubicBezTo>
                  <a:cubicBezTo>
                    <a:pt x="8222" y="7492"/>
                    <a:pt x="8200" y="7443"/>
                    <a:pt x="8170" y="7443"/>
                  </a:cubicBezTo>
                  <a:close/>
                  <a:moveTo>
                    <a:pt x="8326" y="7443"/>
                  </a:moveTo>
                  <a:cubicBezTo>
                    <a:pt x="8296" y="7443"/>
                    <a:pt x="8271" y="7494"/>
                    <a:pt x="8269" y="7556"/>
                  </a:cubicBezTo>
                  <a:cubicBezTo>
                    <a:pt x="8268" y="7619"/>
                    <a:pt x="8291" y="7670"/>
                    <a:pt x="8321" y="7669"/>
                  </a:cubicBezTo>
                  <a:cubicBezTo>
                    <a:pt x="8351" y="7669"/>
                    <a:pt x="8376" y="7617"/>
                    <a:pt x="8378" y="7555"/>
                  </a:cubicBezTo>
                  <a:cubicBezTo>
                    <a:pt x="8379" y="7492"/>
                    <a:pt x="8355" y="7443"/>
                    <a:pt x="8326" y="7443"/>
                  </a:cubicBezTo>
                  <a:close/>
                  <a:moveTo>
                    <a:pt x="8482" y="7443"/>
                  </a:moveTo>
                  <a:cubicBezTo>
                    <a:pt x="8452" y="7443"/>
                    <a:pt x="8427" y="7494"/>
                    <a:pt x="8426" y="7556"/>
                  </a:cubicBezTo>
                  <a:cubicBezTo>
                    <a:pt x="8425" y="7619"/>
                    <a:pt x="8448" y="7670"/>
                    <a:pt x="8478" y="7669"/>
                  </a:cubicBezTo>
                  <a:cubicBezTo>
                    <a:pt x="8508" y="7669"/>
                    <a:pt x="8533" y="7617"/>
                    <a:pt x="8534" y="7555"/>
                  </a:cubicBezTo>
                  <a:cubicBezTo>
                    <a:pt x="8535" y="7492"/>
                    <a:pt x="8512" y="7443"/>
                    <a:pt x="8482" y="7443"/>
                  </a:cubicBezTo>
                  <a:close/>
                  <a:moveTo>
                    <a:pt x="8638" y="7443"/>
                  </a:moveTo>
                  <a:cubicBezTo>
                    <a:pt x="8608" y="7443"/>
                    <a:pt x="8583" y="7494"/>
                    <a:pt x="8582" y="7556"/>
                  </a:cubicBezTo>
                  <a:cubicBezTo>
                    <a:pt x="8581" y="7619"/>
                    <a:pt x="8605" y="7670"/>
                    <a:pt x="8635" y="7669"/>
                  </a:cubicBezTo>
                  <a:cubicBezTo>
                    <a:pt x="8665" y="7669"/>
                    <a:pt x="8690" y="7617"/>
                    <a:pt x="8690" y="7555"/>
                  </a:cubicBezTo>
                  <a:cubicBezTo>
                    <a:pt x="8691" y="7492"/>
                    <a:pt x="8668" y="7443"/>
                    <a:pt x="8638" y="7443"/>
                  </a:cubicBezTo>
                  <a:close/>
                  <a:moveTo>
                    <a:pt x="8794" y="7443"/>
                  </a:moveTo>
                  <a:cubicBezTo>
                    <a:pt x="8764" y="7443"/>
                    <a:pt x="8739" y="7494"/>
                    <a:pt x="8739" y="7556"/>
                  </a:cubicBezTo>
                  <a:cubicBezTo>
                    <a:pt x="8738" y="7619"/>
                    <a:pt x="8761" y="7670"/>
                    <a:pt x="8791" y="7669"/>
                  </a:cubicBezTo>
                  <a:cubicBezTo>
                    <a:pt x="8821" y="7669"/>
                    <a:pt x="8846" y="7617"/>
                    <a:pt x="8847" y="7555"/>
                  </a:cubicBezTo>
                  <a:cubicBezTo>
                    <a:pt x="8847" y="7492"/>
                    <a:pt x="8824" y="7443"/>
                    <a:pt x="8794" y="7443"/>
                  </a:cubicBezTo>
                  <a:close/>
                  <a:moveTo>
                    <a:pt x="8950" y="7443"/>
                  </a:moveTo>
                  <a:cubicBezTo>
                    <a:pt x="8920" y="7443"/>
                    <a:pt x="8896" y="7494"/>
                    <a:pt x="8895" y="7556"/>
                  </a:cubicBezTo>
                  <a:cubicBezTo>
                    <a:pt x="8894" y="7619"/>
                    <a:pt x="8918" y="7670"/>
                    <a:pt x="8948" y="7669"/>
                  </a:cubicBezTo>
                  <a:cubicBezTo>
                    <a:pt x="8978" y="7669"/>
                    <a:pt x="9003" y="7617"/>
                    <a:pt x="9003" y="7555"/>
                  </a:cubicBezTo>
                  <a:cubicBezTo>
                    <a:pt x="9004" y="7492"/>
                    <a:pt x="8980" y="7443"/>
                    <a:pt x="8950" y="7443"/>
                  </a:cubicBezTo>
                  <a:close/>
                  <a:moveTo>
                    <a:pt x="9106" y="7443"/>
                  </a:moveTo>
                  <a:cubicBezTo>
                    <a:pt x="9077" y="7444"/>
                    <a:pt x="9052" y="7494"/>
                    <a:pt x="9051" y="7556"/>
                  </a:cubicBezTo>
                  <a:cubicBezTo>
                    <a:pt x="9051" y="7619"/>
                    <a:pt x="9075" y="7670"/>
                    <a:pt x="9105" y="7669"/>
                  </a:cubicBezTo>
                  <a:cubicBezTo>
                    <a:pt x="9134" y="7669"/>
                    <a:pt x="9159" y="7617"/>
                    <a:pt x="9160" y="7555"/>
                  </a:cubicBezTo>
                  <a:cubicBezTo>
                    <a:pt x="9160" y="7492"/>
                    <a:pt x="9136" y="7443"/>
                    <a:pt x="9106" y="7443"/>
                  </a:cubicBezTo>
                  <a:close/>
                  <a:moveTo>
                    <a:pt x="9262" y="7443"/>
                  </a:moveTo>
                  <a:cubicBezTo>
                    <a:pt x="9232" y="7444"/>
                    <a:pt x="9208" y="7494"/>
                    <a:pt x="9208" y="7556"/>
                  </a:cubicBezTo>
                  <a:cubicBezTo>
                    <a:pt x="9208" y="7619"/>
                    <a:pt x="9232" y="7670"/>
                    <a:pt x="9262" y="7669"/>
                  </a:cubicBezTo>
                  <a:cubicBezTo>
                    <a:pt x="9291" y="7669"/>
                    <a:pt x="9316" y="7617"/>
                    <a:pt x="9316" y="7555"/>
                  </a:cubicBezTo>
                  <a:cubicBezTo>
                    <a:pt x="9316" y="7492"/>
                    <a:pt x="9292" y="7443"/>
                    <a:pt x="9262" y="7443"/>
                  </a:cubicBezTo>
                  <a:close/>
                  <a:moveTo>
                    <a:pt x="9399" y="7443"/>
                  </a:moveTo>
                  <a:cubicBezTo>
                    <a:pt x="9369" y="7443"/>
                    <a:pt x="9345" y="7495"/>
                    <a:pt x="9345" y="7558"/>
                  </a:cubicBezTo>
                  <a:cubicBezTo>
                    <a:pt x="9344" y="7620"/>
                    <a:pt x="9369" y="7670"/>
                    <a:pt x="9398" y="7669"/>
                  </a:cubicBezTo>
                  <a:cubicBezTo>
                    <a:pt x="9428" y="7669"/>
                    <a:pt x="9453" y="7617"/>
                    <a:pt x="9453" y="7555"/>
                  </a:cubicBezTo>
                  <a:cubicBezTo>
                    <a:pt x="9453" y="7492"/>
                    <a:pt x="9429" y="7443"/>
                    <a:pt x="9399" y="7443"/>
                  </a:cubicBezTo>
                  <a:close/>
                  <a:moveTo>
                    <a:pt x="620" y="7544"/>
                  </a:moveTo>
                  <a:cubicBezTo>
                    <a:pt x="590" y="7544"/>
                    <a:pt x="559" y="7595"/>
                    <a:pt x="550" y="7657"/>
                  </a:cubicBezTo>
                  <a:cubicBezTo>
                    <a:pt x="540" y="7719"/>
                    <a:pt x="558" y="7769"/>
                    <a:pt x="587" y="7768"/>
                  </a:cubicBezTo>
                  <a:cubicBezTo>
                    <a:pt x="617" y="7768"/>
                    <a:pt x="649" y="7717"/>
                    <a:pt x="658" y="7655"/>
                  </a:cubicBezTo>
                  <a:cubicBezTo>
                    <a:pt x="667" y="7593"/>
                    <a:pt x="650" y="7543"/>
                    <a:pt x="620" y="7544"/>
                  </a:cubicBezTo>
                  <a:close/>
                  <a:moveTo>
                    <a:pt x="776" y="7544"/>
                  </a:moveTo>
                  <a:cubicBezTo>
                    <a:pt x="746" y="7544"/>
                    <a:pt x="715" y="7595"/>
                    <a:pt x="706" y="7657"/>
                  </a:cubicBezTo>
                  <a:cubicBezTo>
                    <a:pt x="697" y="7719"/>
                    <a:pt x="714" y="7769"/>
                    <a:pt x="744" y="7768"/>
                  </a:cubicBezTo>
                  <a:cubicBezTo>
                    <a:pt x="774" y="7768"/>
                    <a:pt x="805" y="7717"/>
                    <a:pt x="814" y="7655"/>
                  </a:cubicBezTo>
                  <a:cubicBezTo>
                    <a:pt x="823" y="7593"/>
                    <a:pt x="806" y="7543"/>
                    <a:pt x="776" y="7544"/>
                  </a:cubicBezTo>
                  <a:close/>
                  <a:moveTo>
                    <a:pt x="932" y="7544"/>
                  </a:moveTo>
                  <a:cubicBezTo>
                    <a:pt x="902" y="7544"/>
                    <a:pt x="871" y="7595"/>
                    <a:pt x="862" y="7657"/>
                  </a:cubicBezTo>
                  <a:cubicBezTo>
                    <a:pt x="854" y="7719"/>
                    <a:pt x="870" y="7769"/>
                    <a:pt x="900" y="7768"/>
                  </a:cubicBezTo>
                  <a:cubicBezTo>
                    <a:pt x="930" y="7768"/>
                    <a:pt x="962" y="7717"/>
                    <a:pt x="970" y="7655"/>
                  </a:cubicBezTo>
                  <a:cubicBezTo>
                    <a:pt x="979" y="7593"/>
                    <a:pt x="962" y="7543"/>
                    <a:pt x="932" y="7544"/>
                  </a:cubicBezTo>
                  <a:close/>
                  <a:moveTo>
                    <a:pt x="1088" y="7544"/>
                  </a:moveTo>
                  <a:cubicBezTo>
                    <a:pt x="1059" y="7544"/>
                    <a:pt x="1027" y="7595"/>
                    <a:pt x="1019" y="7657"/>
                  </a:cubicBezTo>
                  <a:cubicBezTo>
                    <a:pt x="1010" y="7719"/>
                    <a:pt x="1027" y="7769"/>
                    <a:pt x="1057" y="7768"/>
                  </a:cubicBezTo>
                  <a:cubicBezTo>
                    <a:pt x="1087" y="7768"/>
                    <a:pt x="1118" y="7717"/>
                    <a:pt x="1127" y="7655"/>
                  </a:cubicBezTo>
                  <a:cubicBezTo>
                    <a:pt x="1135" y="7593"/>
                    <a:pt x="1118" y="7543"/>
                    <a:pt x="1088" y="7544"/>
                  </a:cubicBezTo>
                  <a:close/>
                  <a:moveTo>
                    <a:pt x="1244" y="7544"/>
                  </a:moveTo>
                  <a:cubicBezTo>
                    <a:pt x="1214" y="7544"/>
                    <a:pt x="1183" y="7595"/>
                    <a:pt x="1175" y="7657"/>
                  </a:cubicBezTo>
                  <a:cubicBezTo>
                    <a:pt x="1166" y="7719"/>
                    <a:pt x="1184" y="7769"/>
                    <a:pt x="1214" y="7768"/>
                  </a:cubicBezTo>
                  <a:cubicBezTo>
                    <a:pt x="1244" y="7768"/>
                    <a:pt x="1274" y="7717"/>
                    <a:pt x="1283" y="7655"/>
                  </a:cubicBezTo>
                  <a:cubicBezTo>
                    <a:pt x="1291" y="7593"/>
                    <a:pt x="1274" y="7543"/>
                    <a:pt x="1244" y="7544"/>
                  </a:cubicBezTo>
                  <a:close/>
                  <a:moveTo>
                    <a:pt x="1400" y="7544"/>
                  </a:moveTo>
                  <a:cubicBezTo>
                    <a:pt x="1370" y="7544"/>
                    <a:pt x="1339" y="7595"/>
                    <a:pt x="1331" y="7657"/>
                  </a:cubicBezTo>
                  <a:cubicBezTo>
                    <a:pt x="1323" y="7719"/>
                    <a:pt x="1340" y="7769"/>
                    <a:pt x="1370" y="7768"/>
                  </a:cubicBezTo>
                  <a:cubicBezTo>
                    <a:pt x="1400" y="7768"/>
                    <a:pt x="1431" y="7717"/>
                    <a:pt x="1439" y="7655"/>
                  </a:cubicBezTo>
                  <a:cubicBezTo>
                    <a:pt x="1447" y="7593"/>
                    <a:pt x="1430" y="7543"/>
                    <a:pt x="1400" y="7544"/>
                  </a:cubicBezTo>
                  <a:close/>
                  <a:moveTo>
                    <a:pt x="1556" y="7544"/>
                  </a:moveTo>
                  <a:cubicBezTo>
                    <a:pt x="1527" y="7544"/>
                    <a:pt x="1495" y="7595"/>
                    <a:pt x="1487" y="7657"/>
                  </a:cubicBezTo>
                  <a:cubicBezTo>
                    <a:pt x="1479" y="7719"/>
                    <a:pt x="1497" y="7769"/>
                    <a:pt x="1527" y="7768"/>
                  </a:cubicBezTo>
                  <a:cubicBezTo>
                    <a:pt x="1557" y="7768"/>
                    <a:pt x="1587" y="7717"/>
                    <a:pt x="1595" y="7655"/>
                  </a:cubicBezTo>
                  <a:cubicBezTo>
                    <a:pt x="1604" y="7593"/>
                    <a:pt x="1586" y="7543"/>
                    <a:pt x="1556" y="7544"/>
                  </a:cubicBezTo>
                  <a:close/>
                  <a:moveTo>
                    <a:pt x="1712" y="7544"/>
                  </a:moveTo>
                  <a:cubicBezTo>
                    <a:pt x="1682" y="7544"/>
                    <a:pt x="1652" y="7595"/>
                    <a:pt x="1644" y="7657"/>
                  </a:cubicBezTo>
                  <a:cubicBezTo>
                    <a:pt x="1636" y="7719"/>
                    <a:pt x="1653" y="7769"/>
                    <a:pt x="1683" y="7768"/>
                  </a:cubicBezTo>
                  <a:cubicBezTo>
                    <a:pt x="1713" y="7768"/>
                    <a:pt x="1744" y="7717"/>
                    <a:pt x="1752" y="7655"/>
                  </a:cubicBezTo>
                  <a:cubicBezTo>
                    <a:pt x="1760" y="7593"/>
                    <a:pt x="1742" y="7543"/>
                    <a:pt x="1712" y="7544"/>
                  </a:cubicBezTo>
                  <a:close/>
                  <a:moveTo>
                    <a:pt x="1849" y="7544"/>
                  </a:moveTo>
                  <a:cubicBezTo>
                    <a:pt x="1819" y="7544"/>
                    <a:pt x="1788" y="7595"/>
                    <a:pt x="1781" y="7657"/>
                  </a:cubicBezTo>
                  <a:cubicBezTo>
                    <a:pt x="1773" y="7719"/>
                    <a:pt x="1790" y="7769"/>
                    <a:pt x="1820" y="7768"/>
                  </a:cubicBezTo>
                  <a:cubicBezTo>
                    <a:pt x="1850" y="7768"/>
                    <a:pt x="1881" y="7717"/>
                    <a:pt x="1889" y="7655"/>
                  </a:cubicBezTo>
                  <a:cubicBezTo>
                    <a:pt x="1896" y="7593"/>
                    <a:pt x="1879" y="7543"/>
                    <a:pt x="1849" y="7544"/>
                  </a:cubicBezTo>
                  <a:close/>
                  <a:moveTo>
                    <a:pt x="2005" y="7544"/>
                  </a:moveTo>
                  <a:cubicBezTo>
                    <a:pt x="1975" y="7544"/>
                    <a:pt x="1945" y="7595"/>
                    <a:pt x="1937" y="7657"/>
                  </a:cubicBezTo>
                  <a:cubicBezTo>
                    <a:pt x="1929" y="7719"/>
                    <a:pt x="1947" y="7769"/>
                    <a:pt x="1977" y="7768"/>
                  </a:cubicBezTo>
                  <a:cubicBezTo>
                    <a:pt x="2007" y="7768"/>
                    <a:pt x="2038" y="7717"/>
                    <a:pt x="2045" y="7655"/>
                  </a:cubicBezTo>
                  <a:cubicBezTo>
                    <a:pt x="2053" y="7593"/>
                    <a:pt x="2035" y="7543"/>
                    <a:pt x="2005" y="7544"/>
                  </a:cubicBezTo>
                  <a:close/>
                  <a:moveTo>
                    <a:pt x="2161" y="7544"/>
                  </a:moveTo>
                  <a:cubicBezTo>
                    <a:pt x="2131" y="7544"/>
                    <a:pt x="2101" y="7595"/>
                    <a:pt x="2093" y="7657"/>
                  </a:cubicBezTo>
                  <a:cubicBezTo>
                    <a:pt x="2086" y="7719"/>
                    <a:pt x="2104" y="7769"/>
                    <a:pt x="2134" y="7768"/>
                  </a:cubicBezTo>
                  <a:cubicBezTo>
                    <a:pt x="2164" y="7768"/>
                    <a:pt x="2194" y="7717"/>
                    <a:pt x="2202" y="7655"/>
                  </a:cubicBezTo>
                  <a:cubicBezTo>
                    <a:pt x="2209" y="7593"/>
                    <a:pt x="2190" y="7543"/>
                    <a:pt x="2161" y="7544"/>
                  </a:cubicBezTo>
                  <a:close/>
                  <a:moveTo>
                    <a:pt x="2317" y="7544"/>
                  </a:moveTo>
                  <a:cubicBezTo>
                    <a:pt x="2287" y="7544"/>
                    <a:pt x="2257" y="7595"/>
                    <a:pt x="2250" y="7657"/>
                  </a:cubicBezTo>
                  <a:cubicBezTo>
                    <a:pt x="2242" y="7719"/>
                    <a:pt x="2260" y="7769"/>
                    <a:pt x="2290" y="7768"/>
                  </a:cubicBezTo>
                  <a:cubicBezTo>
                    <a:pt x="2320" y="7768"/>
                    <a:pt x="2351" y="7717"/>
                    <a:pt x="2358" y="7655"/>
                  </a:cubicBezTo>
                  <a:cubicBezTo>
                    <a:pt x="2365" y="7593"/>
                    <a:pt x="2347" y="7543"/>
                    <a:pt x="2317" y="7544"/>
                  </a:cubicBezTo>
                  <a:close/>
                  <a:moveTo>
                    <a:pt x="2473" y="7544"/>
                  </a:moveTo>
                  <a:cubicBezTo>
                    <a:pt x="2443" y="7544"/>
                    <a:pt x="2413" y="7595"/>
                    <a:pt x="2406" y="7657"/>
                  </a:cubicBezTo>
                  <a:cubicBezTo>
                    <a:pt x="2399" y="7719"/>
                    <a:pt x="2417" y="7769"/>
                    <a:pt x="2447" y="7768"/>
                  </a:cubicBezTo>
                  <a:cubicBezTo>
                    <a:pt x="2477" y="7768"/>
                    <a:pt x="2507" y="7717"/>
                    <a:pt x="2514" y="7655"/>
                  </a:cubicBezTo>
                  <a:cubicBezTo>
                    <a:pt x="2521" y="7593"/>
                    <a:pt x="2503" y="7543"/>
                    <a:pt x="2473" y="7544"/>
                  </a:cubicBezTo>
                  <a:close/>
                  <a:moveTo>
                    <a:pt x="2629" y="7544"/>
                  </a:moveTo>
                  <a:cubicBezTo>
                    <a:pt x="2599" y="7544"/>
                    <a:pt x="2569" y="7595"/>
                    <a:pt x="2562" y="7657"/>
                  </a:cubicBezTo>
                  <a:cubicBezTo>
                    <a:pt x="2555" y="7719"/>
                    <a:pt x="2574" y="7769"/>
                    <a:pt x="2604" y="7768"/>
                  </a:cubicBezTo>
                  <a:cubicBezTo>
                    <a:pt x="2633" y="7768"/>
                    <a:pt x="2663" y="7717"/>
                    <a:pt x="2670" y="7655"/>
                  </a:cubicBezTo>
                  <a:cubicBezTo>
                    <a:pt x="2677" y="7593"/>
                    <a:pt x="2659" y="7543"/>
                    <a:pt x="2629" y="7544"/>
                  </a:cubicBezTo>
                  <a:close/>
                  <a:moveTo>
                    <a:pt x="2785" y="7544"/>
                  </a:moveTo>
                  <a:cubicBezTo>
                    <a:pt x="2755" y="7544"/>
                    <a:pt x="2725" y="7595"/>
                    <a:pt x="2718" y="7657"/>
                  </a:cubicBezTo>
                  <a:cubicBezTo>
                    <a:pt x="2711" y="7719"/>
                    <a:pt x="2730" y="7769"/>
                    <a:pt x="2760" y="7768"/>
                  </a:cubicBezTo>
                  <a:cubicBezTo>
                    <a:pt x="2790" y="7768"/>
                    <a:pt x="2820" y="7717"/>
                    <a:pt x="2827" y="7655"/>
                  </a:cubicBezTo>
                  <a:cubicBezTo>
                    <a:pt x="2833" y="7593"/>
                    <a:pt x="2815" y="7543"/>
                    <a:pt x="2785" y="7544"/>
                  </a:cubicBezTo>
                  <a:close/>
                  <a:moveTo>
                    <a:pt x="2941" y="7544"/>
                  </a:moveTo>
                  <a:cubicBezTo>
                    <a:pt x="2912" y="7544"/>
                    <a:pt x="2882" y="7595"/>
                    <a:pt x="2875" y="7657"/>
                  </a:cubicBezTo>
                  <a:cubicBezTo>
                    <a:pt x="2868" y="7719"/>
                    <a:pt x="2887" y="7769"/>
                    <a:pt x="2917" y="7768"/>
                  </a:cubicBezTo>
                  <a:cubicBezTo>
                    <a:pt x="2947" y="7768"/>
                    <a:pt x="2976" y="7717"/>
                    <a:pt x="2983" y="7655"/>
                  </a:cubicBezTo>
                  <a:cubicBezTo>
                    <a:pt x="2990" y="7593"/>
                    <a:pt x="2971" y="7543"/>
                    <a:pt x="2941" y="7544"/>
                  </a:cubicBezTo>
                  <a:close/>
                  <a:moveTo>
                    <a:pt x="14513" y="7644"/>
                  </a:moveTo>
                  <a:cubicBezTo>
                    <a:pt x="14483" y="7645"/>
                    <a:pt x="14462" y="7696"/>
                    <a:pt x="14467" y="7759"/>
                  </a:cubicBezTo>
                  <a:cubicBezTo>
                    <a:pt x="14472" y="7822"/>
                    <a:pt x="14501" y="7873"/>
                    <a:pt x="14531" y="7872"/>
                  </a:cubicBezTo>
                  <a:cubicBezTo>
                    <a:pt x="14561" y="7872"/>
                    <a:pt x="14581" y="7820"/>
                    <a:pt x="14576" y="7757"/>
                  </a:cubicBezTo>
                  <a:cubicBezTo>
                    <a:pt x="14571" y="7695"/>
                    <a:pt x="14543" y="7644"/>
                    <a:pt x="14513" y="7644"/>
                  </a:cubicBezTo>
                  <a:close/>
                  <a:moveTo>
                    <a:pt x="14669" y="7644"/>
                  </a:moveTo>
                  <a:cubicBezTo>
                    <a:pt x="14639" y="7645"/>
                    <a:pt x="14619" y="7696"/>
                    <a:pt x="14624" y="7759"/>
                  </a:cubicBezTo>
                  <a:cubicBezTo>
                    <a:pt x="14629" y="7822"/>
                    <a:pt x="14658" y="7873"/>
                    <a:pt x="14688" y="7872"/>
                  </a:cubicBezTo>
                  <a:cubicBezTo>
                    <a:pt x="14718" y="7872"/>
                    <a:pt x="14738" y="7820"/>
                    <a:pt x="14733" y="7757"/>
                  </a:cubicBezTo>
                  <a:cubicBezTo>
                    <a:pt x="14727" y="7695"/>
                    <a:pt x="14699" y="7644"/>
                    <a:pt x="14669" y="7644"/>
                  </a:cubicBezTo>
                  <a:close/>
                  <a:moveTo>
                    <a:pt x="14825" y="7644"/>
                  </a:moveTo>
                  <a:cubicBezTo>
                    <a:pt x="14795" y="7645"/>
                    <a:pt x="14775" y="7696"/>
                    <a:pt x="14780" y="7759"/>
                  </a:cubicBezTo>
                  <a:cubicBezTo>
                    <a:pt x="14786" y="7822"/>
                    <a:pt x="14814" y="7873"/>
                    <a:pt x="14844" y="7872"/>
                  </a:cubicBezTo>
                  <a:cubicBezTo>
                    <a:pt x="14874" y="7872"/>
                    <a:pt x="14894" y="7820"/>
                    <a:pt x="14889" y="7757"/>
                  </a:cubicBezTo>
                  <a:cubicBezTo>
                    <a:pt x="14883" y="7695"/>
                    <a:pt x="14855" y="7644"/>
                    <a:pt x="14825" y="7644"/>
                  </a:cubicBezTo>
                  <a:close/>
                  <a:moveTo>
                    <a:pt x="14981" y="7644"/>
                  </a:moveTo>
                  <a:cubicBezTo>
                    <a:pt x="14951" y="7645"/>
                    <a:pt x="14931" y="7696"/>
                    <a:pt x="14937" y="7759"/>
                  </a:cubicBezTo>
                  <a:cubicBezTo>
                    <a:pt x="14942" y="7822"/>
                    <a:pt x="14971" y="7873"/>
                    <a:pt x="15001" y="7872"/>
                  </a:cubicBezTo>
                  <a:cubicBezTo>
                    <a:pt x="15031" y="7872"/>
                    <a:pt x="15051" y="7820"/>
                    <a:pt x="15045" y="7757"/>
                  </a:cubicBezTo>
                  <a:cubicBezTo>
                    <a:pt x="15040" y="7695"/>
                    <a:pt x="15011" y="7644"/>
                    <a:pt x="14981" y="7644"/>
                  </a:cubicBezTo>
                  <a:close/>
                  <a:moveTo>
                    <a:pt x="15138" y="7644"/>
                  </a:moveTo>
                  <a:cubicBezTo>
                    <a:pt x="15108" y="7645"/>
                    <a:pt x="15088" y="7696"/>
                    <a:pt x="15094" y="7759"/>
                  </a:cubicBezTo>
                  <a:cubicBezTo>
                    <a:pt x="15099" y="7822"/>
                    <a:pt x="15128" y="7873"/>
                    <a:pt x="15158" y="7872"/>
                  </a:cubicBezTo>
                  <a:cubicBezTo>
                    <a:pt x="15188" y="7872"/>
                    <a:pt x="15208" y="7820"/>
                    <a:pt x="15202" y="7757"/>
                  </a:cubicBezTo>
                  <a:cubicBezTo>
                    <a:pt x="15196" y="7695"/>
                    <a:pt x="15168" y="7644"/>
                    <a:pt x="15138" y="7644"/>
                  </a:cubicBezTo>
                  <a:close/>
                  <a:moveTo>
                    <a:pt x="16387" y="7644"/>
                  </a:moveTo>
                  <a:cubicBezTo>
                    <a:pt x="16357" y="7645"/>
                    <a:pt x="16338" y="7696"/>
                    <a:pt x="16345" y="7759"/>
                  </a:cubicBezTo>
                  <a:cubicBezTo>
                    <a:pt x="16352" y="7822"/>
                    <a:pt x="16382" y="7873"/>
                    <a:pt x="16412" y="7872"/>
                  </a:cubicBezTo>
                  <a:cubicBezTo>
                    <a:pt x="16442" y="7872"/>
                    <a:pt x="16461" y="7820"/>
                    <a:pt x="16454" y="7757"/>
                  </a:cubicBezTo>
                  <a:cubicBezTo>
                    <a:pt x="16447" y="7694"/>
                    <a:pt x="16417" y="7644"/>
                    <a:pt x="16387" y="7644"/>
                  </a:cubicBezTo>
                  <a:close/>
                  <a:moveTo>
                    <a:pt x="16543" y="7644"/>
                  </a:moveTo>
                  <a:cubicBezTo>
                    <a:pt x="16513" y="7645"/>
                    <a:pt x="16494" y="7696"/>
                    <a:pt x="16501" y="7759"/>
                  </a:cubicBezTo>
                  <a:cubicBezTo>
                    <a:pt x="16508" y="7822"/>
                    <a:pt x="16539" y="7873"/>
                    <a:pt x="16569" y="7872"/>
                  </a:cubicBezTo>
                  <a:cubicBezTo>
                    <a:pt x="16599" y="7872"/>
                    <a:pt x="16617" y="7820"/>
                    <a:pt x="16610" y="7757"/>
                  </a:cubicBezTo>
                  <a:cubicBezTo>
                    <a:pt x="16603" y="7694"/>
                    <a:pt x="16573" y="7644"/>
                    <a:pt x="16543" y="7644"/>
                  </a:cubicBezTo>
                  <a:close/>
                  <a:moveTo>
                    <a:pt x="16699" y="7644"/>
                  </a:moveTo>
                  <a:cubicBezTo>
                    <a:pt x="16669" y="7645"/>
                    <a:pt x="16651" y="7696"/>
                    <a:pt x="16658" y="7759"/>
                  </a:cubicBezTo>
                  <a:cubicBezTo>
                    <a:pt x="16665" y="7822"/>
                    <a:pt x="16695" y="7873"/>
                    <a:pt x="16725" y="7872"/>
                  </a:cubicBezTo>
                  <a:cubicBezTo>
                    <a:pt x="16756" y="7872"/>
                    <a:pt x="16774" y="7820"/>
                    <a:pt x="16766" y="7757"/>
                  </a:cubicBezTo>
                  <a:cubicBezTo>
                    <a:pt x="16759" y="7694"/>
                    <a:pt x="16729" y="7644"/>
                    <a:pt x="16699" y="7644"/>
                  </a:cubicBezTo>
                  <a:close/>
                  <a:moveTo>
                    <a:pt x="16816" y="7644"/>
                  </a:moveTo>
                  <a:cubicBezTo>
                    <a:pt x="16787" y="7645"/>
                    <a:pt x="16768" y="7696"/>
                    <a:pt x="16776" y="7759"/>
                  </a:cubicBezTo>
                  <a:cubicBezTo>
                    <a:pt x="16783" y="7822"/>
                    <a:pt x="16813" y="7873"/>
                    <a:pt x="16843" y="7872"/>
                  </a:cubicBezTo>
                  <a:cubicBezTo>
                    <a:pt x="16873" y="7872"/>
                    <a:pt x="16892" y="7820"/>
                    <a:pt x="16884" y="7757"/>
                  </a:cubicBezTo>
                  <a:cubicBezTo>
                    <a:pt x="16877" y="7694"/>
                    <a:pt x="16847" y="7644"/>
                    <a:pt x="16816" y="7644"/>
                  </a:cubicBezTo>
                  <a:close/>
                  <a:moveTo>
                    <a:pt x="10785" y="7695"/>
                  </a:moveTo>
                  <a:cubicBezTo>
                    <a:pt x="10755" y="7695"/>
                    <a:pt x="10731" y="7746"/>
                    <a:pt x="10733" y="7809"/>
                  </a:cubicBezTo>
                  <a:cubicBezTo>
                    <a:pt x="10734" y="7872"/>
                    <a:pt x="10759" y="7921"/>
                    <a:pt x="10790" y="7921"/>
                  </a:cubicBezTo>
                  <a:cubicBezTo>
                    <a:pt x="10820" y="7920"/>
                    <a:pt x="10843" y="7870"/>
                    <a:pt x="10841" y="7808"/>
                  </a:cubicBezTo>
                  <a:cubicBezTo>
                    <a:pt x="10840" y="7745"/>
                    <a:pt x="10815" y="7694"/>
                    <a:pt x="10785" y="7695"/>
                  </a:cubicBezTo>
                  <a:close/>
                  <a:moveTo>
                    <a:pt x="10961" y="7695"/>
                  </a:moveTo>
                  <a:cubicBezTo>
                    <a:pt x="10931" y="7695"/>
                    <a:pt x="10907" y="7747"/>
                    <a:pt x="10909" y="7809"/>
                  </a:cubicBezTo>
                  <a:cubicBezTo>
                    <a:pt x="10910" y="7872"/>
                    <a:pt x="10935" y="7921"/>
                    <a:pt x="10965" y="7921"/>
                  </a:cubicBezTo>
                  <a:cubicBezTo>
                    <a:pt x="10996" y="7920"/>
                    <a:pt x="11019" y="7870"/>
                    <a:pt x="11017" y="7808"/>
                  </a:cubicBezTo>
                  <a:cubicBezTo>
                    <a:pt x="11016" y="7745"/>
                    <a:pt x="10991" y="7694"/>
                    <a:pt x="10961" y="7695"/>
                  </a:cubicBezTo>
                  <a:close/>
                  <a:moveTo>
                    <a:pt x="11116" y="7695"/>
                  </a:moveTo>
                  <a:cubicBezTo>
                    <a:pt x="11086" y="7695"/>
                    <a:pt x="11064" y="7747"/>
                    <a:pt x="11065" y="7809"/>
                  </a:cubicBezTo>
                  <a:cubicBezTo>
                    <a:pt x="11067" y="7872"/>
                    <a:pt x="11092" y="7921"/>
                    <a:pt x="11123" y="7921"/>
                  </a:cubicBezTo>
                  <a:cubicBezTo>
                    <a:pt x="11153" y="7920"/>
                    <a:pt x="11176" y="7870"/>
                    <a:pt x="11174" y="7808"/>
                  </a:cubicBezTo>
                  <a:cubicBezTo>
                    <a:pt x="11172" y="7745"/>
                    <a:pt x="11146" y="7694"/>
                    <a:pt x="11116" y="7695"/>
                  </a:cubicBezTo>
                  <a:close/>
                  <a:moveTo>
                    <a:pt x="11273" y="7695"/>
                  </a:moveTo>
                  <a:cubicBezTo>
                    <a:pt x="11243" y="7695"/>
                    <a:pt x="11220" y="7747"/>
                    <a:pt x="11221" y="7809"/>
                  </a:cubicBezTo>
                  <a:cubicBezTo>
                    <a:pt x="11223" y="7872"/>
                    <a:pt x="11249" y="7921"/>
                    <a:pt x="11279" y="7921"/>
                  </a:cubicBezTo>
                  <a:cubicBezTo>
                    <a:pt x="11309" y="7920"/>
                    <a:pt x="11332" y="7870"/>
                    <a:pt x="11330" y="7808"/>
                  </a:cubicBezTo>
                  <a:cubicBezTo>
                    <a:pt x="11328" y="7745"/>
                    <a:pt x="11303" y="7694"/>
                    <a:pt x="11273" y="7695"/>
                  </a:cubicBezTo>
                  <a:close/>
                  <a:moveTo>
                    <a:pt x="11429" y="7695"/>
                  </a:moveTo>
                  <a:cubicBezTo>
                    <a:pt x="11399" y="7695"/>
                    <a:pt x="11376" y="7747"/>
                    <a:pt x="11378" y="7809"/>
                  </a:cubicBezTo>
                  <a:cubicBezTo>
                    <a:pt x="11380" y="7872"/>
                    <a:pt x="11406" y="7921"/>
                    <a:pt x="11436" y="7921"/>
                  </a:cubicBezTo>
                  <a:cubicBezTo>
                    <a:pt x="11466" y="7920"/>
                    <a:pt x="11489" y="7870"/>
                    <a:pt x="11487" y="7808"/>
                  </a:cubicBezTo>
                  <a:cubicBezTo>
                    <a:pt x="11485" y="7745"/>
                    <a:pt x="11458" y="7694"/>
                    <a:pt x="11429" y="7695"/>
                  </a:cubicBezTo>
                  <a:close/>
                  <a:moveTo>
                    <a:pt x="11585" y="7695"/>
                  </a:moveTo>
                  <a:cubicBezTo>
                    <a:pt x="11555" y="7695"/>
                    <a:pt x="11532" y="7747"/>
                    <a:pt x="11534" y="7809"/>
                  </a:cubicBezTo>
                  <a:cubicBezTo>
                    <a:pt x="11536" y="7872"/>
                    <a:pt x="11562" y="7921"/>
                    <a:pt x="11592" y="7921"/>
                  </a:cubicBezTo>
                  <a:cubicBezTo>
                    <a:pt x="11622" y="7920"/>
                    <a:pt x="11645" y="7870"/>
                    <a:pt x="11643" y="7808"/>
                  </a:cubicBezTo>
                  <a:cubicBezTo>
                    <a:pt x="11641" y="7745"/>
                    <a:pt x="11615" y="7694"/>
                    <a:pt x="11585" y="7695"/>
                  </a:cubicBezTo>
                  <a:close/>
                  <a:moveTo>
                    <a:pt x="11741" y="7695"/>
                  </a:moveTo>
                  <a:cubicBezTo>
                    <a:pt x="11711" y="7695"/>
                    <a:pt x="11688" y="7747"/>
                    <a:pt x="11691" y="7809"/>
                  </a:cubicBezTo>
                  <a:cubicBezTo>
                    <a:pt x="11693" y="7872"/>
                    <a:pt x="11719" y="7921"/>
                    <a:pt x="11749" y="7921"/>
                  </a:cubicBezTo>
                  <a:cubicBezTo>
                    <a:pt x="11779" y="7920"/>
                    <a:pt x="11802" y="7870"/>
                    <a:pt x="11799" y="7808"/>
                  </a:cubicBezTo>
                  <a:cubicBezTo>
                    <a:pt x="11797" y="7745"/>
                    <a:pt x="11771" y="7694"/>
                    <a:pt x="11741" y="7695"/>
                  </a:cubicBezTo>
                  <a:close/>
                  <a:moveTo>
                    <a:pt x="12034" y="7695"/>
                  </a:moveTo>
                  <a:cubicBezTo>
                    <a:pt x="12004" y="7695"/>
                    <a:pt x="11981" y="7747"/>
                    <a:pt x="11984" y="7809"/>
                  </a:cubicBezTo>
                  <a:cubicBezTo>
                    <a:pt x="11986" y="7872"/>
                    <a:pt x="12013" y="7921"/>
                    <a:pt x="12043" y="7921"/>
                  </a:cubicBezTo>
                  <a:cubicBezTo>
                    <a:pt x="12073" y="7920"/>
                    <a:pt x="12095" y="7871"/>
                    <a:pt x="12093" y="7808"/>
                  </a:cubicBezTo>
                  <a:cubicBezTo>
                    <a:pt x="12090" y="7745"/>
                    <a:pt x="12064" y="7694"/>
                    <a:pt x="12034" y="7695"/>
                  </a:cubicBezTo>
                  <a:close/>
                  <a:moveTo>
                    <a:pt x="12190" y="7695"/>
                  </a:moveTo>
                  <a:cubicBezTo>
                    <a:pt x="12160" y="7695"/>
                    <a:pt x="12138" y="7747"/>
                    <a:pt x="12140" y="7809"/>
                  </a:cubicBezTo>
                  <a:cubicBezTo>
                    <a:pt x="12143" y="7872"/>
                    <a:pt x="12170" y="7921"/>
                    <a:pt x="12200" y="7921"/>
                  </a:cubicBezTo>
                  <a:cubicBezTo>
                    <a:pt x="12230" y="7920"/>
                    <a:pt x="12252" y="7870"/>
                    <a:pt x="12249" y="7808"/>
                  </a:cubicBezTo>
                  <a:cubicBezTo>
                    <a:pt x="12246" y="7745"/>
                    <a:pt x="12220" y="7694"/>
                    <a:pt x="12190" y="7695"/>
                  </a:cubicBezTo>
                  <a:close/>
                  <a:moveTo>
                    <a:pt x="12346" y="7695"/>
                  </a:moveTo>
                  <a:cubicBezTo>
                    <a:pt x="12316" y="7695"/>
                    <a:pt x="12294" y="7747"/>
                    <a:pt x="12297" y="7809"/>
                  </a:cubicBezTo>
                  <a:cubicBezTo>
                    <a:pt x="12300" y="7872"/>
                    <a:pt x="12327" y="7921"/>
                    <a:pt x="12357" y="7921"/>
                  </a:cubicBezTo>
                  <a:cubicBezTo>
                    <a:pt x="12387" y="7920"/>
                    <a:pt x="12408" y="7870"/>
                    <a:pt x="12405" y="7808"/>
                  </a:cubicBezTo>
                  <a:cubicBezTo>
                    <a:pt x="12403" y="7745"/>
                    <a:pt x="12376" y="7694"/>
                    <a:pt x="12346" y="7695"/>
                  </a:cubicBezTo>
                  <a:close/>
                  <a:moveTo>
                    <a:pt x="12502" y="7695"/>
                  </a:moveTo>
                  <a:cubicBezTo>
                    <a:pt x="12472" y="7695"/>
                    <a:pt x="12450" y="7747"/>
                    <a:pt x="12453" y="7809"/>
                  </a:cubicBezTo>
                  <a:cubicBezTo>
                    <a:pt x="12456" y="7872"/>
                    <a:pt x="12483" y="7921"/>
                    <a:pt x="12513" y="7921"/>
                  </a:cubicBezTo>
                  <a:cubicBezTo>
                    <a:pt x="12543" y="7920"/>
                    <a:pt x="12565" y="7871"/>
                    <a:pt x="12562" y="7808"/>
                  </a:cubicBezTo>
                  <a:cubicBezTo>
                    <a:pt x="12559" y="7745"/>
                    <a:pt x="12532" y="7694"/>
                    <a:pt x="12502" y="7695"/>
                  </a:cubicBezTo>
                  <a:close/>
                  <a:moveTo>
                    <a:pt x="12658" y="7695"/>
                  </a:moveTo>
                  <a:cubicBezTo>
                    <a:pt x="12628" y="7695"/>
                    <a:pt x="12606" y="7747"/>
                    <a:pt x="12610" y="7809"/>
                  </a:cubicBezTo>
                  <a:cubicBezTo>
                    <a:pt x="12613" y="7872"/>
                    <a:pt x="12640" y="7921"/>
                    <a:pt x="12670" y="7921"/>
                  </a:cubicBezTo>
                  <a:cubicBezTo>
                    <a:pt x="12700" y="7920"/>
                    <a:pt x="12722" y="7871"/>
                    <a:pt x="12718" y="7808"/>
                  </a:cubicBezTo>
                  <a:cubicBezTo>
                    <a:pt x="12715" y="7745"/>
                    <a:pt x="12688" y="7694"/>
                    <a:pt x="12658" y="7695"/>
                  </a:cubicBezTo>
                  <a:close/>
                  <a:moveTo>
                    <a:pt x="12815" y="7695"/>
                  </a:moveTo>
                  <a:cubicBezTo>
                    <a:pt x="12785" y="7695"/>
                    <a:pt x="12763" y="7747"/>
                    <a:pt x="12767" y="7809"/>
                  </a:cubicBezTo>
                  <a:cubicBezTo>
                    <a:pt x="12770" y="7872"/>
                    <a:pt x="12796" y="7923"/>
                    <a:pt x="12826" y="7922"/>
                  </a:cubicBezTo>
                  <a:cubicBezTo>
                    <a:pt x="12857" y="7922"/>
                    <a:pt x="12878" y="7871"/>
                    <a:pt x="12875" y="7808"/>
                  </a:cubicBezTo>
                  <a:cubicBezTo>
                    <a:pt x="12871" y="7745"/>
                    <a:pt x="12845" y="7694"/>
                    <a:pt x="12815" y="7695"/>
                  </a:cubicBezTo>
                  <a:close/>
                  <a:moveTo>
                    <a:pt x="12971" y="7695"/>
                  </a:moveTo>
                  <a:cubicBezTo>
                    <a:pt x="12941" y="7695"/>
                    <a:pt x="12919" y="7747"/>
                    <a:pt x="12923" y="7809"/>
                  </a:cubicBezTo>
                  <a:cubicBezTo>
                    <a:pt x="12926" y="7872"/>
                    <a:pt x="12953" y="7923"/>
                    <a:pt x="12983" y="7922"/>
                  </a:cubicBezTo>
                  <a:cubicBezTo>
                    <a:pt x="13013" y="7922"/>
                    <a:pt x="13035" y="7871"/>
                    <a:pt x="13031" y="7808"/>
                  </a:cubicBezTo>
                  <a:cubicBezTo>
                    <a:pt x="13028" y="7745"/>
                    <a:pt x="13000" y="7694"/>
                    <a:pt x="12971" y="7695"/>
                  </a:cubicBezTo>
                  <a:close/>
                  <a:moveTo>
                    <a:pt x="13127" y="7695"/>
                  </a:moveTo>
                  <a:cubicBezTo>
                    <a:pt x="13097" y="7695"/>
                    <a:pt x="13076" y="7747"/>
                    <a:pt x="13079" y="7809"/>
                  </a:cubicBezTo>
                  <a:cubicBezTo>
                    <a:pt x="13083" y="7872"/>
                    <a:pt x="13110" y="7923"/>
                    <a:pt x="13140" y="7922"/>
                  </a:cubicBezTo>
                  <a:cubicBezTo>
                    <a:pt x="13170" y="7922"/>
                    <a:pt x="13191" y="7871"/>
                    <a:pt x="13187" y="7808"/>
                  </a:cubicBezTo>
                  <a:cubicBezTo>
                    <a:pt x="13184" y="7745"/>
                    <a:pt x="13157" y="7694"/>
                    <a:pt x="13127" y="7695"/>
                  </a:cubicBezTo>
                  <a:close/>
                  <a:moveTo>
                    <a:pt x="13283" y="7695"/>
                  </a:moveTo>
                  <a:cubicBezTo>
                    <a:pt x="13253" y="7695"/>
                    <a:pt x="13232" y="7747"/>
                    <a:pt x="13236" y="7809"/>
                  </a:cubicBezTo>
                  <a:cubicBezTo>
                    <a:pt x="13240" y="7872"/>
                    <a:pt x="13267" y="7923"/>
                    <a:pt x="13297" y="7922"/>
                  </a:cubicBezTo>
                  <a:cubicBezTo>
                    <a:pt x="13327" y="7922"/>
                    <a:pt x="13348" y="7871"/>
                    <a:pt x="13345" y="7808"/>
                  </a:cubicBezTo>
                  <a:cubicBezTo>
                    <a:pt x="13341" y="7745"/>
                    <a:pt x="13313" y="7694"/>
                    <a:pt x="13283" y="7695"/>
                  </a:cubicBezTo>
                  <a:close/>
                  <a:moveTo>
                    <a:pt x="13439" y="7695"/>
                  </a:moveTo>
                  <a:cubicBezTo>
                    <a:pt x="13409" y="7695"/>
                    <a:pt x="13388" y="7747"/>
                    <a:pt x="13392" y="7809"/>
                  </a:cubicBezTo>
                  <a:cubicBezTo>
                    <a:pt x="13396" y="7872"/>
                    <a:pt x="13424" y="7923"/>
                    <a:pt x="13454" y="7922"/>
                  </a:cubicBezTo>
                  <a:cubicBezTo>
                    <a:pt x="13484" y="7922"/>
                    <a:pt x="13505" y="7871"/>
                    <a:pt x="13501" y="7808"/>
                  </a:cubicBezTo>
                  <a:cubicBezTo>
                    <a:pt x="13497" y="7745"/>
                    <a:pt x="13469" y="7694"/>
                    <a:pt x="13439" y="7695"/>
                  </a:cubicBezTo>
                  <a:close/>
                  <a:moveTo>
                    <a:pt x="13596" y="7695"/>
                  </a:moveTo>
                  <a:cubicBezTo>
                    <a:pt x="13566" y="7695"/>
                    <a:pt x="13544" y="7747"/>
                    <a:pt x="13549" y="7809"/>
                  </a:cubicBezTo>
                  <a:cubicBezTo>
                    <a:pt x="13553" y="7872"/>
                    <a:pt x="13580" y="7923"/>
                    <a:pt x="13610" y="7922"/>
                  </a:cubicBezTo>
                  <a:cubicBezTo>
                    <a:pt x="13640" y="7922"/>
                    <a:pt x="13662" y="7871"/>
                    <a:pt x="13657" y="7808"/>
                  </a:cubicBezTo>
                  <a:cubicBezTo>
                    <a:pt x="13653" y="7745"/>
                    <a:pt x="13626" y="7694"/>
                    <a:pt x="13596" y="7695"/>
                  </a:cubicBezTo>
                  <a:close/>
                  <a:moveTo>
                    <a:pt x="13751" y="7695"/>
                  </a:moveTo>
                  <a:cubicBezTo>
                    <a:pt x="13721" y="7695"/>
                    <a:pt x="13701" y="7747"/>
                    <a:pt x="13705" y="7809"/>
                  </a:cubicBezTo>
                  <a:cubicBezTo>
                    <a:pt x="13709" y="7872"/>
                    <a:pt x="13737" y="7923"/>
                    <a:pt x="13767" y="7922"/>
                  </a:cubicBezTo>
                  <a:cubicBezTo>
                    <a:pt x="13797" y="7922"/>
                    <a:pt x="13818" y="7871"/>
                    <a:pt x="13814" y="7808"/>
                  </a:cubicBezTo>
                  <a:cubicBezTo>
                    <a:pt x="13809" y="7745"/>
                    <a:pt x="13781" y="7694"/>
                    <a:pt x="13751" y="7695"/>
                  </a:cubicBezTo>
                  <a:close/>
                  <a:moveTo>
                    <a:pt x="13908" y="7695"/>
                  </a:moveTo>
                  <a:cubicBezTo>
                    <a:pt x="13878" y="7695"/>
                    <a:pt x="13857" y="7746"/>
                    <a:pt x="13861" y="7809"/>
                  </a:cubicBezTo>
                  <a:cubicBezTo>
                    <a:pt x="13866" y="7872"/>
                    <a:pt x="13894" y="7923"/>
                    <a:pt x="13924" y="7922"/>
                  </a:cubicBezTo>
                  <a:cubicBezTo>
                    <a:pt x="13954" y="7922"/>
                    <a:pt x="13975" y="7871"/>
                    <a:pt x="13970" y="7808"/>
                  </a:cubicBezTo>
                  <a:cubicBezTo>
                    <a:pt x="13966" y="7745"/>
                    <a:pt x="13938" y="7694"/>
                    <a:pt x="13908" y="7695"/>
                  </a:cubicBezTo>
                  <a:close/>
                  <a:moveTo>
                    <a:pt x="14044" y="7695"/>
                  </a:moveTo>
                  <a:cubicBezTo>
                    <a:pt x="14014" y="7695"/>
                    <a:pt x="13994" y="7747"/>
                    <a:pt x="13998" y="7809"/>
                  </a:cubicBezTo>
                  <a:cubicBezTo>
                    <a:pt x="14003" y="7872"/>
                    <a:pt x="14030" y="7923"/>
                    <a:pt x="14061" y="7922"/>
                  </a:cubicBezTo>
                  <a:cubicBezTo>
                    <a:pt x="14091" y="7922"/>
                    <a:pt x="14112" y="7871"/>
                    <a:pt x="14107" y="7808"/>
                  </a:cubicBezTo>
                  <a:cubicBezTo>
                    <a:pt x="14102" y="7745"/>
                    <a:pt x="14074" y="7694"/>
                    <a:pt x="14044" y="7695"/>
                  </a:cubicBezTo>
                  <a:close/>
                  <a:moveTo>
                    <a:pt x="14200" y="7695"/>
                  </a:moveTo>
                  <a:cubicBezTo>
                    <a:pt x="14170" y="7695"/>
                    <a:pt x="14150" y="7747"/>
                    <a:pt x="14155" y="7809"/>
                  </a:cubicBezTo>
                  <a:cubicBezTo>
                    <a:pt x="14159" y="7872"/>
                    <a:pt x="14187" y="7923"/>
                    <a:pt x="14218" y="7922"/>
                  </a:cubicBezTo>
                  <a:cubicBezTo>
                    <a:pt x="14248" y="7922"/>
                    <a:pt x="14268" y="7871"/>
                    <a:pt x="14263" y="7808"/>
                  </a:cubicBezTo>
                  <a:cubicBezTo>
                    <a:pt x="14259" y="7745"/>
                    <a:pt x="14230" y="7694"/>
                    <a:pt x="14200" y="7695"/>
                  </a:cubicBezTo>
                  <a:close/>
                  <a:moveTo>
                    <a:pt x="14357" y="7695"/>
                  </a:moveTo>
                  <a:cubicBezTo>
                    <a:pt x="14327" y="7695"/>
                    <a:pt x="14306" y="7747"/>
                    <a:pt x="14311" y="7809"/>
                  </a:cubicBezTo>
                  <a:cubicBezTo>
                    <a:pt x="14316" y="7872"/>
                    <a:pt x="14344" y="7923"/>
                    <a:pt x="14375" y="7922"/>
                  </a:cubicBezTo>
                  <a:cubicBezTo>
                    <a:pt x="14405" y="7922"/>
                    <a:pt x="14425" y="7871"/>
                    <a:pt x="14420" y="7808"/>
                  </a:cubicBezTo>
                  <a:cubicBezTo>
                    <a:pt x="14415" y="7745"/>
                    <a:pt x="14387" y="7694"/>
                    <a:pt x="14357" y="7695"/>
                  </a:cubicBezTo>
                  <a:close/>
                  <a:moveTo>
                    <a:pt x="15293" y="7695"/>
                  </a:moveTo>
                  <a:cubicBezTo>
                    <a:pt x="15264" y="7695"/>
                    <a:pt x="15244" y="7746"/>
                    <a:pt x="15250" y="7809"/>
                  </a:cubicBezTo>
                  <a:cubicBezTo>
                    <a:pt x="15256" y="7872"/>
                    <a:pt x="15285" y="7923"/>
                    <a:pt x="15315" y="7922"/>
                  </a:cubicBezTo>
                  <a:cubicBezTo>
                    <a:pt x="15345" y="7922"/>
                    <a:pt x="15364" y="7870"/>
                    <a:pt x="15358" y="7808"/>
                  </a:cubicBezTo>
                  <a:cubicBezTo>
                    <a:pt x="15352" y="7745"/>
                    <a:pt x="15323" y="7694"/>
                    <a:pt x="15293" y="7695"/>
                  </a:cubicBezTo>
                  <a:close/>
                  <a:moveTo>
                    <a:pt x="15450" y="7695"/>
                  </a:moveTo>
                  <a:cubicBezTo>
                    <a:pt x="15420" y="7695"/>
                    <a:pt x="15400" y="7746"/>
                    <a:pt x="15406" y="7809"/>
                  </a:cubicBezTo>
                  <a:cubicBezTo>
                    <a:pt x="15412" y="7872"/>
                    <a:pt x="15442" y="7923"/>
                    <a:pt x="15472" y="7922"/>
                  </a:cubicBezTo>
                  <a:cubicBezTo>
                    <a:pt x="15502" y="7922"/>
                    <a:pt x="15521" y="7870"/>
                    <a:pt x="15515" y="7808"/>
                  </a:cubicBezTo>
                  <a:cubicBezTo>
                    <a:pt x="15509" y="7745"/>
                    <a:pt x="15480" y="7694"/>
                    <a:pt x="15450" y="7695"/>
                  </a:cubicBezTo>
                  <a:close/>
                  <a:moveTo>
                    <a:pt x="15606" y="7695"/>
                  </a:moveTo>
                  <a:cubicBezTo>
                    <a:pt x="15576" y="7695"/>
                    <a:pt x="15557" y="7746"/>
                    <a:pt x="15563" y="7809"/>
                  </a:cubicBezTo>
                  <a:cubicBezTo>
                    <a:pt x="15569" y="7872"/>
                    <a:pt x="15598" y="7923"/>
                    <a:pt x="15628" y="7922"/>
                  </a:cubicBezTo>
                  <a:cubicBezTo>
                    <a:pt x="15658" y="7922"/>
                    <a:pt x="15678" y="7870"/>
                    <a:pt x="15672" y="7808"/>
                  </a:cubicBezTo>
                  <a:cubicBezTo>
                    <a:pt x="15665" y="7745"/>
                    <a:pt x="15636" y="7694"/>
                    <a:pt x="15606" y="7695"/>
                  </a:cubicBezTo>
                  <a:close/>
                  <a:moveTo>
                    <a:pt x="15762" y="7695"/>
                  </a:moveTo>
                  <a:cubicBezTo>
                    <a:pt x="15732" y="7695"/>
                    <a:pt x="15713" y="7746"/>
                    <a:pt x="15719" y="7809"/>
                  </a:cubicBezTo>
                  <a:cubicBezTo>
                    <a:pt x="15725" y="7872"/>
                    <a:pt x="15755" y="7923"/>
                    <a:pt x="15785" y="7922"/>
                  </a:cubicBezTo>
                  <a:cubicBezTo>
                    <a:pt x="15815" y="7922"/>
                    <a:pt x="15834" y="7871"/>
                    <a:pt x="15828" y="7808"/>
                  </a:cubicBezTo>
                  <a:cubicBezTo>
                    <a:pt x="15822" y="7745"/>
                    <a:pt x="15792" y="7694"/>
                    <a:pt x="15762" y="7695"/>
                  </a:cubicBezTo>
                  <a:close/>
                  <a:moveTo>
                    <a:pt x="15918" y="7695"/>
                  </a:moveTo>
                  <a:cubicBezTo>
                    <a:pt x="15888" y="7695"/>
                    <a:pt x="15869" y="7746"/>
                    <a:pt x="15876" y="7809"/>
                  </a:cubicBezTo>
                  <a:cubicBezTo>
                    <a:pt x="15882" y="7872"/>
                    <a:pt x="15912" y="7923"/>
                    <a:pt x="15942" y="7922"/>
                  </a:cubicBezTo>
                  <a:cubicBezTo>
                    <a:pt x="15972" y="7922"/>
                    <a:pt x="15991" y="7870"/>
                    <a:pt x="15984" y="7808"/>
                  </a:cubicBezTo>
                  <a:cubicBezTo>
                    <a:pt x="15978" y="7745"/>
                    <a:pt x="15948" y="7694"/>
                    <a:pt x="15918" y="7695"/>
                  </a:cubicBezTo>
                  <a:close/>
                  <a:moveTo>
                    <a:pt x="16074" y="7695"/>
                  </a:moveTo>
                  <a:cubicBezTo>
                    <a:pt x="16044" y="7695"/>
                    <a:pt x="16025" y="7746"/>
                    <a:pt x="16032" y="7809"/>
                  </a:cubicBezTo>
                  <a:cubicBezTo>
                    <a:pt x="16039" y="7872"/>
                    <a:pt x="16069" y="7923"/>
                    <a:pt x="16099" y="7922"/>
                  </a:cubicBezTo>
                  <a:cubicBezTo>
                    <a:pt x="16129" y="7922"/>
                    <a:pt x="16147" y="7870"/>
                    <a:pt x="16141" y="7808"/>
                  </a:cubicBezTo>
                  <a:cubicBezTo>
                    <a:pt x="16134" y="7745"/>
                    <a:pt x="16104" y="7694"/>
                    <a:pt x="16074" y="7695"/>
                  </a:cubicBezTo>
                  <a:close/>
                  <a:moveTo>
                    <a:pt x="16231" y="7695"/>
                  </a:moveTo>
                  <a:cubicBezTo>
                    <a:pt x="16201" y="7695"/>
                    <a:pt x="16182" y="7746"/>
                    <a:pt x="16188" y="7809"/>
                  </a:cubicBezTo>
                  <a:cubicBezTo>
                    <a:pt x="16195" y="7872"/>
                    <a:pt x="16225" y="7923"/>
                    <a:pt x="16255" y="7922"/>
                  </a:cubicBezTo>
                  <a:cubicBezTo>
                    <a:pt x="16285" y="7922"/>
                    <a:pt x="16304" y="7870"/>
                    <a:pt x="16297" y="7808"/>
                  </a:cubicBezTo>
                  <a:cubicBezTo>
                    <a:pt x="16290" y="7745"/>
                    <a:pt x="16261" y="7694"/>
                    <a:pt x="16231" y="7695"/>
                  </a:cubicBezTo>
                  <a:close/>
                  <a:moveTo>
                    <a:pt x="7858" y="7745"/>
                  </a:moveTo>
                  <a:cubicBezTo>
                    <a:pt x="7828" y="7745"/>
                    <a:pt x="7802" y="7795"/>
                    <a:pt x="7800" y="7858"/>
                  </a:cubicBezTo>
                  <a:cubicBezTo>
                    <a:pt x="7798" y="7920"/>
                    <a:pt x="7821" y="7972"/>
                    <a:pt x="7852" y="7971"/>
                  </a:cubicBezTo>
                  <a:cubicBezTo>
                    <a:pt x="7882" y="7971"/>
                    <a:pt x="7907" y="7919"/>
                    <a:pt x="7909" y="7856"/>
                  </a:cubicBezTo>
                  <a:cubicBezTo>
                    <a:pt x="7911" y="7794"/>
                    <a:pt x="7888" y="7744"/>
                    <a:pt x="7858" y="7745"/>
                  </a:cubicBezTo>
                  <a:close/>
                  <a:moveTo>
                    <a:pt x="8014" y="7745"/>
                  </a:moveTo>
                  <a:cubicBezTo>
                    <a:pt x="7984" y="7745"/>
                    <a:pt x="7958" y="7795"/>
                    <a:pt x="7957" y="7858"/>
                  </a:cubicBezTo>
                  <a:cubicBezTo>
                    <a:pt x="7955" y="7920"/>
                    <a:pt x="7978" y="7972"/>
                    <a:pt x="8009" y="7971"/>
                  </a:cubicBezTo>
                  <a:cubicBezTo>
                    <a:pt x="8039" y="7971"/>
                    <a:pt x="8064" y="7919"/>
                    <a:pt x="8065" y="7856"/>
                  </a:cubicBezTo>
                  <a:cubicBezTo>
                    <a:pt x="8067" y="7794"/>
                    <a:pt x="8044" y="7744"/>
                    <a:pt x="8014" y="7745"/>
                  </a:cubicBezTo>
                  <a:close/>
                  <a:moveTo>
                    <a:pt x="8170" y="7745"/>
                  </a:moveTo>
                  <a:cubicBezTo>
                    <a:pt x="8140" y="7745"/>
                    <a:pt x="8114" y="7795"/>
                    <a:pt x="8113" y="7858"/>
                  </a:cubicBezTo>
                  <a:cubicBezTo>
                    <a:pt x="8112" y="7920"/>
                    <a:pt x="8135" y="7972"/>
                    <a:pt x="8165" y="7971"/>
                  </a:cubicBezTo>
                  <a:cubicBezTo>
                    <a:pt x="8195" y="7971"/>
                    <a:pt x="8220" y="7919"/>
                    <a:pt x="8222" y="7856"/>
                  </a:cubicBezTo>
                  <a:cubicBezTo>
                    <a:pt x="8223" y="7794"/>
                    <a:pt x="8200" y="7744"/>
                    <a:pt x="8170" y="7745"/>
                  </a:cubicBezTo>
                  <a:close/>
                  <a:moveTo>
                    <a:pt x="8326" y="7745"/>
                  </a:moveTo>
                  <a:cubicBezTo>
                    <a:pt x="8296" y="7745"/>
                    <a:pt x="8271" y="7795"/>
                    <a:pt x="8269" y="7858"/>
                  </a:cubicBezTo>
                  <a:cubicBezTo>
                    <a:pt x="8268" y="7920"/>
                    <a:pt x="8291" y="7972"/>
                    <a:pt x="8321" y="7971"/>
                  </a:cubicBezTo>
                  <a:cubicBezTo>
                    <a:pt x="8351" y="7971"/>
                    <a:pt x="8377" y="7919"/>
                    <a:pt x="8378" y="7856"/>
                  </a:cubicBezTo>
                  <a:cubicBezTo>
                    <a:pt x="8379" y="7794"/>
                    <a:pt x="8356" y="7744"/>
                    <a:pt x="8326" y="7745"/>
                  </a:cubicBezTo>
                  <a:close/>
                  <a:moveTo>
                    <a:pt x="8482" y="7745"/>
                  </a:moveTo>
                  <a:cubicBezTo>
                    <a:pt x="8452" y="7745"/>
                    <a:pt x="8427" y="7795"/>
                    <a:pt x="8426" y="7858"/>
                  </a:cubicBezTo>
                  <a:cubicBezTo>
                    <a:pt x="8425" y="7920"/>
                    <a:pt x="8448" y="7972"/>
                    <a:pt x="8478" y="7971"/>
                  </a:cubicBezTo>
                  <a:cubicBezTo>
                    <a:pt x="8508" y="7971"/>
                    <a:pt x="8534" y="7919"/>
                    <a:pt x="8535" y="7856"/>
                  </a:cubicBezTo>
                  <a:cubicBezTo>
                    <a:pt x="8536" y="7794"/>
                    <a:pt x="8512" y="7744"/>
                    <a:pt x="8482" y="7745"/>
                  </a:cubicBezTo>
                  <a:close/>
                  <a:moveTo>
                    <a:pt x="8619" y="7745"/>
                  </a:moveTo>
                  <a:cubicBezTo>
                    <a:pt x="8589" y="7745"/>
                    <a:pt x="8564" y="7795"/>
                    <a:pt x="8563" y="7858"/>
                  </a:cubicBezTo>
                  <a:cubicBezTo>
                    <a:pt x="8562" y="7920"/>
                    <a:pt x="8585" y="7972"/>
                    <a:pt x="8615" y="7971"/>
                  </a:cubicBezTo>
                  <a:cubicBezTo>
                    <a:pt x="8645" y="7971"/>
                    <a:pt x="8671" y="7919"/>
                    <a:pt x="8671" y="7856"/>
                  </a:cubicBezTo>
                  <a:cubicBezTo>
                    <a:pt x="8672" y="7794"/>
                    <a:pt x="8649" y="7744"/>
                    <a:pt x="8619" y="7745"/>
                  </a:cubicBezTo>
                  <a:close/>
                  <a:moveTo>
                    <a:pt x="8794" y="7745"/>
                  </a:moveTo>
                  <a:cubicBezTo>
                    <a:pt x="8764" y="7745"/>
                    <a:pt x="8739" y="7795"/>
                    <a:pt x="8739" y="7858"/>
                  </a:cubicBezTo>
                  <a:cubicBezTo>
                    <a:pt x="8738" y="7920"/>
                    <a:pt x="8762" y="7972"/>
                    <a:pt x="8792" y="7971"/>
                  </a:cubicBezTo>
                  <a:cubicBezTo>
                    <a:pt x="8822" y="7971"/>
                    <a:pt x="8847" y="7919"/>
                    <a:pt x="8847" y="7856"/>
                  </a:cubicBezTo>
                  <a:cubicBezTo>
                    <a:pt x="8848" y="7794"/>
                    <a:pt x="8824" y="7744"/>
                    <a:pt x="8794" y="7745"/>
                  </a:cubicBezTo>
                  <a:close/>
                  <a:moveTo>
                    <a:pt x="8951" y="7745"/>
                  </a:moveTo>
                  <a:cubicBezTo>
                    <a:pt x="8921" y="7745"/>
                    <a:pt x="8896" y="7795"/>
                    <a:pt x="8895" y="7858"/>
                  </a:cubicBezTo>
                  <a:cubicBezTo>
                    <a:pt x="8894" y="7920"/>
                    <a:pt x="8918" y="7972"/>
                    <a:pt x="8948" y="7971"/>
                  </a:cubicBezTo>
                  <a:cubicBezTo>
                    <a:pt x="8978" y="7971"/>
                    <a:pt x="9003" y="7919"/>
                    <a:pt x="9004" y="7856"/>
                  </a:cubicBezTo>
                  <a:cubicBezTo>
                    <a:pt x="9004" y="7794"/>
                    <a:pt x="8981" y="7744"/>
                    <a:pt x="8951" y="7745"/>
                  </a:cubicBezTo>
                  <a:close/>
                  <a:moveTo>
                    <a:pt x="9106" y="7745"/>
                  </a:moveTo>
                  <a:cubicBezTo>
                    <a:pt x="9076" y="7745"/>
                    <a:pt x="9052" y="7797"/>
                    <a:pt x="9051" y="7860"/>
                  </a:cubicBezTo>
                  <a:cubicBezTo>
                    <a:pt x="9051" y="7922"/>
                    <a:pt x="9075" y="7972"/>
                    <a:pt x="9105" y="7971"/>
                  </a:cubicBezTo>
                  <a:cubicBezTo>
                    <a:pt x="9135" y="7971"/>
                    <a:pt x="9160" y="7919"/>
                    <a:pt x="9160" y="7856"/>
                  </a:cubicBezTo>
                  <a:cubicBezTo>
                    <a:pt x="9161" y="7794"/>
                    <a:pt x="9136" y="7744"/>
                    <a:pt x="9106" y="7745"/>
                  </a:cubicBezTo>
                  <a:close/>
                  <a:moveTo>
                    <a:pt x="9263" y="7745"/>
                  </a:moveTo>
                  <a:cubicBezTo>
                    <a:pt x="9233" y="7745"/>
                    <a:pt x="9208" y="7795"/>
                    <a:pt x="9208" y="7858"/>
                  </a:cubicBezTo>
                  <a:cubicBezTo>
                    <a:pt x="9207" y="7920"/>
                    <a:pt x="9231" y="7972"/>
                    <a:pt x="9262" y="7971"/>
                  </a:cubicBezTo>
                  <a:cubicBezTo>
                    <a:pt x="9292" y="7971"/>
                    <a:pt x="9316" y="7919"/>
                    <a:pt x="9317" y="7856"/>
                  </a:cubicBezTo>
                  <a:cubicBezTo>
                    <a:pt x="9317" y="7794"/>
                    <a:pt x="9293" y="7744"/>
                    <a:pt x="9263" y="7745"/>
                  </a:cubicBezTo>
                  <a:close/>
                  <a:moveTo>
                    <a:pt x="9399" y="7745"/>
                  </a:moveTo>
                  <a:cubicBezTo>
                    <a:pt x="9369" y="7745"/>
                    <a:pt x="9345" y="7795"/>
                    <a:pt x="9345" y="7858"/>
                  </a:cubicBezTo>
                  <a:cubicBezTo>
                    <a:pt x="9344" y="7920"/>
                    <a:pt x="9369" y="7971"/>
                    <a:pt x="9399" y="7971"/>
                  </a:cubicBezTo>
                  <a:cubicBezTo>
                    <a:pt x="9429" y="7971"/>
                    <a:pt x="9453" y="7919"/>
                    <a:pt x="9453" y="7856"/>
                  </a:cubicBezTo>
                  <a:cubicBezTo>
                    <a:pt x="9453" y="7794"/>
                    <a:pt x="9429" y="7744"/>
                    <a:pt x="9399" y="7745"/>
                  </a:cubicBezTo>
                  <a:close/>
                  <a:moveTo>
                    <a:pt x="9555" y="7745"/>
                  </a:moveTo>
                  <a:cubicBezTo>
                    <a:pt x="9525" y="7745"/>
                    <a:pt x="9501" y="7797"/>
                    <a:pt x="9501" y="7860"/>
                  </a:cubicBezTo>
                  <a:cubicBezTo>
                    <a:pt x="9501" y="7922"/>
                    <a:pt x="9525" y="7972"/>
                    <a:pt x="9555" y="7971"/>
                  </a:cubicBezTo>
                  <a:cubicBezTo>
                    <a:pt x="9586" y="7971"/>
                    <a:pt x="9610" y="7920"/>
                    <a:pt x="9610" y="7858"/>
                  </a:cubicBezTo>
                  <a:cubicBezTo>
                    <a:pt x="9610" y="7795"/>
                    <a:pt x="9585" y="7744"/>
                    <a:pt x="9555" y="7745"/>
                  </a:cubicBezTo>
                  <a:close/>
                  <a:moveTo>
                    <a:pt x="9711" y="7745"/>
                  </a:moveTo>
                  <a:cubicBezTo>
                    <a:pt x="9681" y="7745"/>
                    <a:pt x="9657" y="7795"/>
                    <a:pt x="9657" y="7858"/>
                  </a:cubicBezTo>
                  <a:cubicBezTo>
                    <a:pt x="9658" y="7920"/>
                    <a:pt x="9682" y="7972"/>
                    <a:pt x="9712" y="7971"/>
                  </a:cubicBezTo>
                  <a:cubicBezTo>
                    <a:pt x="9743" y="7971"/>
                    <a:pt x="9766" y="7920"/>
                    <a:pt x="9766" y="7858"/>
                  </a:cubicBezTo>
                  <a:cubicBezTo>
                    <a:pt x="9766" y="7795"/>
                    <a:pt x="9741" y="7744"/>
                    <a:pt x="9711" y="7745"/>
                  </a:cubicBezTo>
                  <a:close/>
                  <a:moveTo>
                    <a:pt x="9868" y="7745"/>
                  </a:moveTo>
                  <a:cubicBezTo>
                    <a:pt x="9838" y="7745"/>
                    <a:pt x="9814" y="7797"/>
                    <a:pt x="9814" y="7860"/>
                  </a:cubicBezTo>
                  <a:cubicBezTo>
                    <a:pt x="9814" y="7922"/>
                    <a:pt x="9839" y="7972"/>
                    <a:pt x="9869" y="7971"/>
                  </a:cubicBezTo>
                  <a:cubicBezTo>
                    <a:pt x="9899" y="7971"/>
                    <a:pt x="9923" y="7920"/>
                    <a:pt x="9923" y="7858"/>
                  </a:cubicBezTo>
                  <a:cubicBezTo>
                    <a:pt x="9922" y="7795"/>
                    <a:pt x="9898" y="7744"/>
                    <a:pt x="9868" y="7745"/>
                  </a:cubicBezTo>
                  <a:close/>
                  <a:moveTo>
                    <a:pt x="10023" y="7745"/>
                  </a:moveTo>
                  <a:cubicBezTo>
                    <a:pt x="9993" y="7745"/>
                    <a:pt x="9970" y="7797"/>
                    <a:pt x="9970" y="7860"/>
                  </a:cubicBezTo>
                  <a:cubicBezTo>
                    <a:pt x="9971" y="7922"/>
                    <a:pt x="9995" y="7972"/>
                    <a:pt x="10025" y="7971"/>
                  </a:cubicBezTo>
                  <a:cubicBezTo>
                    <a:pt x="10055" y="7971"/>
                    <a:pt x="10080" y="7920"/>
                    <a:pt x="10079" y="7858"/>
                  </a:cubicBezTo>
                  <a:cubicBezTo>
                    <a:pt x="10078" y="7795"/>
                    <a:pt x="10053" y="7744"/>
                    <a:pt x="10023" y="7745"/>
                  </a:cubicBezTo>
                  <a:close/>
                  <a:moveTo>
                    <a:pt x="10180" y="7745"/>
                  </a:moveTo>
                  <a:cubicBezTo>
                    <a:pt x="10150" y="7745"/>
                    <a:pt x="10126" y="7797"/>
                    <a:pt x="10127" y="7860"/>
                  </a:cubicBezTo>
                  <a:cubicBezTo>
                    <a:pt x="10127" y="7922"/>
                    <a:pt x="10152" y="7972"/>
                    <a:pt x="10182" y="7971"/>
                  </a:cubicBezTo>
                  <a:cubicBezTo>
                    <a:pt x="10212" y="7971"/>
                    <a:pt x="10236" y="7920"/>
                    <a:pt x="10235" y="7858"/>
                  </a:cubicBezTo>
                  <a:cubicBezTo>
                    <a:pt x="10235" y="7795"/>
                    <a:pt x="10210" y="7744"/>
                    <a:pt x="10180" y="7745"/>
                  </a:cubicBezTo>
                  <a:close/>
                  <a:moveTo>
                    <a:pt x="10336" y="7745"/>
                  </a:moveTo>
                  <a:cubicBezTo>
                    <a:pt x="10306" y="7745"/>
                    <a:pt x="10282" y="7797"/>
                    <a:pt x="10283" y="7860"/>
                  </a:cubicBezTo>
                  <a:cubicBezTo>
                    <a:pt x="10284" y="7922"/>
                    <a:pt x="10309" y="7972"/>
                    <a:pt x="10339" y="7971"/>
                  </a:cubicBezTo>
                  <a:cubicBezTo>
                    <a:pt x="10369" y="7971"/>
                    <a:pt x="10393" y="7920"/>
                    <a:pt x="10392" y="7858"/>
                  </a:cubicBezTo>
                  <a:cubicBezTo>
                    <a:pt x="10391" y="7795"/>
                    <a:pt x="10366" y="7744"/>
                    <a:pt x="10336" y="7745"/>
                  </a:cubicBezTo>
                  <a:close/>
                  <a:moveTo>
                    <a:pt x="10492" y="7745"/>
                  </a:moveTo>
                  <a:cubicBezTo>
                    <a:pt x="10462" y="7745"/>
                    <a:pt x="10439" y="7797"/>
                    <a:pt x="10439" y="7860"/>
                  </a:cubicBezTo>
                  <a:cubicBezTo>
                    <a:pt x="10440" y="7922"/>
                    <a:pt x="10466" y="7972"/>
                    <a:pt x="10496" y="7971"/>
                  </a:cubicBezTo>
                  <a:cubicBezTo>
                    <a:pt x="10526" y="7971"/>
                    <a:pt x="10549" y="7920"/>
                    <a:pt x="10548" y="7858"/>
                  </a:cubicBezTo>
                  <a:cubicBezTo>
                    <a:pt x="10547" y="7795"/>
                    <a:pt x="10522" y="7744"/>
                    <a:pt x="10492" y="7745"/>
                  </a:cubicBezTo>
                  <a:close/>
                  <a:moveTo>
                    <a:pt x="10648" y="7745"/>
                  </a:moveTo>
                  <a:cubicBezTo>
                    <a:pt x="10618" y="7745"/>
                    <a:pt x="10595" y="7797"/>
                    <a:pt x="10596" y="7860"/>
                  </a:cubicBezTo>
                  <a:cubicBezTo>
                    <a:pt x="10597" y="7922"/>
                    <a:pt x="10622" y="7972"/>
                    <a:pt x="10652" y="7971"/>
                  </a:cubicBezTo>
                  <a:cubicBezTo>
                    <a:pt x="10682" y="7971"/>
                    <a:pt x="10706" y="7920"/>
                    <a:pt x="10705" y="7858"/>
                  </a:cubicBezTo>
                  <a:cubicBezTo>
                    <a:pt x="10703" y="7795"/>
                    <a:pt x="10678" y="7744"/>
                    <a:pt x="10648" y="7745"/>
                  </a:cubicBezTo>
                  <a:close/>
                  <a:moveTo>
                    <a:pt x="1049" y="7845"/>
                  </a:moveTo>
                  <a:cubicBezTo>
                    <a:pt x="1019" y="7846"/>
                    <a:pt x="988" y="7897"/>
                    <a:pt x="980" y="7959"/>
                  </a:cubicBezTo>
                  <a:cubicBezTo>
                    <a:pt x="971" y="8020"/>
                    <a:pt x="988" y="8071"/>
                    <a:pt x="1018" y="8070"/>
                  </a:cubicBezTo>
                  <a:cubicBezTo>
                    <a:pt x="1048" y="8070"/>
                    <a:pt x="1079" y="8019"/>
                    <a:pt x="1088" y="7957"/>
                  </a:cubicBezTo>
                  <a:cubicBezTo>
                    <a:pt x="1096" y="7895"/>
                    <a:pt x="1079" y="7845"/>
                    <a:pt x="1049" y="7845"/>
                  </a:cubicBezTo>
                  <a:close/>
                  <a:moveTo>
                    <a:pt x="1205" y="7845"/>
                  </a:moveTo>
                  <a:cubicBezTo>
                    <a:pt x="1175" y="7846"/>
                    <a:pt x="1144" y="7897"/>
                    <a:pt x="1135" y="7959"/>
                  </a:cubicBezTo>
                  <a:cubicBezTo>
                    <a:pt x="1127" y="8020"/>
                    <a:pt x="1144" y="8071"/>
                    <a:pt x="1175" y="8070"/>
                  </a:cubicBezTo>
                  <a:cubicBezTo>
                    <a:pt x="1205" y="8070"/>
                    <a:pt x="1236" y="8019"/>
                    <a:pt x="1244" y="7957"/>
                  </a:cubicBezTo>
                  <a:cubicBezTo>
                    <a:pt x="1253" y="7895"/>
                    <a:pt x="1235" y="7845"/>
                    <a:pt x="1205" y="7845"/>
                  </a:cubicBezTo>
                  <a:close/>
                  <a:moveTo>
                    <a:pt x="1342" y="7845"/>
                  </a:moveTo>
                  <a:cubicBezTo>
                    <a:pt x="1312" y="7846"/>
                    <a:pt x="1281" y="7897"/>
                    <a:pt x="1272" y="7959"/>
                  </a:cubicBezTo>
                  <a:cubicBezTo>
                    <a:pt x="1264" y="8020"/>
                    <a:pt x="1282" y="8071"/>
                    <a:pt x="1312" y="8070"/>
                  </a:cubicBezTo>
                  <a:cubicBezTo>
                    <a:pt x="1342" y="8070"/>
                    <a:pt x="1373" y="8019"/>
                    <a:pt x="1381" y="7957"/>
                  </a:cubicBezTo>
                  <a:cubicBezTo>
                    <a:pt x="1389" y="7895"/>
                    <a:pt x="1372" y="7845"/>
                    <a:pt x="1342" y="7845"/>
                  </a:cubicBezTo>
                  <a:close/>
                  <a:moveTo>
                    <a:pt x="1517" y="7845"/>
                  </a:moveTo>
                  <a:cubicBezTo>
                    <a:pt x="1487" y="7846"/>
                    <a:pt x="1456" y="7897"/>
                    <a:pt x="1448" y="7959"/>
                  </a:cubicBezTo>
                  <a:cubicBezTo>
                    <a:pt x="1440" y="8020"/>
                    <a:pt x="1458" y="8071"/>
                    <a:pt x="1488" y="8070"/>
                  </a:cubicBezTo>
                  <a:cubicBezTo>
                    <a:pt x="1518" y="8070"/>
                    <a:pt x="1549" y="8019"/>
                    <a:pt x="1557" y="7957"/>
                  </a:cubicBezTo>
                  <a:cubicBezTo>
                    <a:pt x="1565" y="7895"/>
                    <a:pt x="1547" y="7845"/>
                    <a:pt x="1517" y="7845"/>
                  </a:cubicBezTo>
                  <a:close/>
                  <a:moveTo>
                    <a:pt x="1654" y="7845"/>
                  </a:moveTo>
                  <a:cubicBezTo>
                    <a:pt x="1624" y="7846"/>
                    <a:pt x="1593" y="7896"/>
                    <a:pt x="1585" y="7959"/>
                  </a:cubicBezTo>
                  <a:cubicBezTo>
                    <a:pt x="1577" y="8020"/>
                    <a:pt x="1595" y="8071"/>
                    <a:pt x="1625" y="8070"/>
                  </a:cubicBezTo>
                  <a:cubicBezTo>
                    <a:pt x="1655" y="8070"/>
                    <a:pt x="1686" y="8019"/>
                    <a:pt x="1694" y="7957"/>
                  </a:cubicBezTo>
                  <a:cubicBezTo>
                    <a:pt x="1702" y="7895"/>
                    <a:pt x="1684" y="7845"/>
                    <a:pt x="1654" y="7845"/>
                  </a:cubicBezTo>
                  <a:close/>
                  <a:moveTo>
                    <a:pt x="1810" y="7845"/>
                  </a:moveTo>
                  <a:cubicBezTo>
                    <a:pt x="1780" y="7846"/>
                    <a:pt x="1749" y="7896"/>
                    <a:pt x="1741" y="7959"/>
                  </a:cubicBezTo>
                  <a:cubicBezTo>
                    <a:pt x="1734" y="8020"/>
                    <a:pt x="1752" y="8071"/>
                    <a:pt x="1782" y="8070"/>
                  </a:cubicBezTo>
                  <a:cubicBezTo>
                    <a:pt x="1812" y="8070"/>
                    <a:pt x="1842" y="8019"/>
                    <a:pt x="1850" y="7957"/>
                  </a:cubicBezTo>
                  <a:cubicBezTo>
                    <a:pt x="1858" y="7895"/>
                    <a:pt x="1840" y="7845"/>
                    <a:pt x="1810" y="7845"/>
                  </a:cubicBezTo>
                  <a:close/>
                  <a:moveTo>
                    <a:pt x="1966" y="7845"/>
                  </a:moveTo>
                  <a:cubicBezTo>
                    <a:pt x="1936" y="7846"/>
                    <a:pt x="1906" y="7896"/>
                    <a:pt x="1898" y="7959"/>
                  </a:cubicBezTo>
                  <a:cubicBezTo>
                    <a:pt x="1890" y="8020"/>
                    <a:pt x="1908" y="8071"/>
                    <a:pt x="1938" y="8070"/>
                  </a:cubicBezTo>
                  <a:cubicBezTo>
                    <a:pt x="1968" y="8070"/>
                    <a:pt x="1999" y="8019"/>
                    <a:pt x="2007" y="7957"/>
                  </a:cubicBezTo>
                  <a:cubicBezTo>
                    <a:pt x="2014" y="7895"/>
                    <a:pt x="1996" y="7845"/>
                    <a:pt x="1966" y="7845"/>
                  </a:cubicBezTo>
                  <a:close/>
                  <a:moveTo>
                    <a:pt x="2122" y="7845"/>
                  </a:moveTo>
                  <a:cubicBezTo>
                    <a:pt x="2092" y="7846"/>
                    <a:pt x="2062" y="7896"/>
                    <a:pt x="2054" y="7959"/>
                  </a:cubicBezTo>
                  <a:cubicBezTo>
                    <a:pt x="2047" y="8020"/>
                    <a:pt x="2065" y="8071"/>
                    <a:pt x="2095" y="8070"/>
                  </a:cubicBezTo>
                  <a:cubicBezTo>
                    <a:pt x="2125" y="8070"/>
                    <a:pt x="2156" y="8019"/>
                    <a:pt x="2163" y="7957"/>
                  </a:cubicBezTo>
                  <a:cubicBezTo>
                    <a:pt x="2170" y="7895"/>
                    <a:pt x="2152" y="7845"/>
                    <a:pt x="2122" y="7845"/>
                  </a:cubicBezTo>
                  <a:close/>
                  <a:moveTo>
                    <a:pt x="2278" y="7845"/>
                  </a:moveTo>
                  <a:cubicBezTo>
                    <a:pt x="2248" y="7846"/>
                    <a:pt x="2218" y="7896"/>
                    <a:pt x="2211" y="7959"/>
                  </a:cubicBezTo>
                  <a:cubicBezTo>
                    <a:pt x="2203" y="8020"/>
                    <a:pt x="2221" y="8071"/>
                    <a:pt x="2252" y="8070"/>
                  </a:cubicBezTo>
                  <a:cubicBezTo>
                    <a:pt x="2282" y="8070"/>
                    <a:pt x="2312" y="8019"/>
                    <a:pt x="2319" y="7957"/>
                  </a:cubicBezTo>
                  <a:cubicBezTo>
                    <a:pt x="2327" y="7895"/>
                    <a:pt x="2308" y="7845"/>
                    <a:pt x="2278" y="7845"/>
                  </a:cubicBezTo>
                  <a:close/>
                  <a:moveTo>
                    <a:pt x="2746" y="7845"/>
                  </a:moveTo>
                  <a:cubicBezTo>
                    <a:pt x="2716" y="7846"/>
                    <a:pt x="2686" y="7896"/>
                    <a:pt x="2679" y="7959"/>
                  </a:cubicBezTo>
                  <a:cubicBezTo>
                    <a:pt x="2672" y="8021"/>
                    <a:pt x="2691" y="8071"/>
                    <a:pt x="2721" y="8070"/>
                  </a:cubicBezTo>
                  <a:cubicBezTo>
                    <a:pt x="2752" y="8070"/>
                    <a:pt x="2781" y="8019"/>
                    <a:pt x="2788" y="7957"/>
                  </a:cubicBezTo>
                  <a:cubicBezTo>
                    <a:pt x="2795" y="7895"/>
                    <a:pt x="2776" y="7845"/>
                    <a:pt x="2746" y="7845"/>
                  </a:cubicBezTo>
                  <a:close/>
                  <a:moveTo>
                    <a:pt x="562" y="7896"/>
                  </a:moveTo>
                  <a:cubicBezTo>
                    <a:pt x="532" y="7896"/>
                    <a:pt x="500" y="7947"/>
                    <a:pt x="491" y="8009"/>
                  </a:cubicBezTo>
                  <a:cubicBezTo>
                    <a:pt x="482" y="8071"/>
                    <a:pt x="499" y="8121"/>
                    <a:pt x="529" y="8120"/>
                  </a:cubicBezTo>
                  <a:cubicBezTo>
                    <a:pt x="559" y="8120"/>
                    <a:pt x="591" y="8069"/>
                    <a:pt x="600" y="8007"/>
                  </a:cubicBezTo>
                  <a:cubicBezTo>
                    <a:pt x="609" y="7945"/>
                    <a:pt x="592" y="7895"/>
                    <a:pt x="562" y="7896"/>
                  </a:cubicBezTo>
                  <a:close/>
                  <a:moveTo>
                    <a:pt x="718" y="7896"/>
                  </a:moveTo>
                  <a:cubicBezTo>
                    <a:pt x="688" y="7896"/>
                    <a:pt x="656" y="7947"/>
                    <a:pt x="647" y="8009"/>
                  </a:cubicBezTo>
                  <a:cubicBezTo>
                    <a:pt x="638" y="8071"/>
                    <a:pt x="655" y="8121"/>
                    <a:pt x="685" y="8120"/>
                  </a:cubicBezTo>
                  <a:cubicBezTo>
                    <a:pt x="715" y="8120"/>
                    <a:pt x="747" y="8069"/>
                    <a:pt x="756" y="8007"/>
                  </a:cubicBezTo>
                  <a:cubicBezTo>
                    <a:pt x="765" y="7945"/>
                    <a:pt x="747" y="7895"/>
                    <a:pt x="718" y="7896"/>
                  </a:cubicBezTo>
                  <a:close/>
                  <a:moveTo>
                    <a:pt x="874" y="7896"/>
                  </a:moveTo>
                  <a:cubicBezTo>
                    <a:pt x="844" y="7896"/>
                    <a:pt x="812" y="7947"/>
                    <a:pt x="804" y="8009"/>
                  </a:cubicBezTo>
                  <a:cubicBezTo>
                    <a:pt x="795" y="8071"/>
                    <a:pt x="812" y="8121"/>
                    <a:pt x="842" y="8120"/>
                  </a:cubicBezTo>
                  <a:cubicBezTo>
                    <a:pt x="872" y="8120"/>
                    <a:pt x="904" y="8069"/>
                    <a:pt x="912" y="8007"/>
                  </a:cubicBezTo>
                  <a:cubicBezTo>
                    <a:pt x="921" y="7945"/>
                    <a:pt x="904" y="7895"/>
                    <a:pt x="874" y="7896"/>
                  </a:cubicBezTo>
                  <a:close/>
                  <a:moveTo>
                    <a:pt x="12678" y="7996"/>
                  </a:moveTo>
                  <a:cubicBezTo>
                    <a:pt x="12648" y="7997"/>
                    <a:pt x="12626" y="8048"/>
                    <a:pt x="12629" y="8111"/>
                  </a:cubicBezTo>
                  <a:cubicBezTo>
                    <a:pt x="12632" y="8174"/>
                    <a:pt x="12659" y="8223"/>
                    <a:pt x="12690" y="8223"/>
                  </a:cubicBezTo>
                  <a:cubicBezTo>
                    <a:pt x="12720" y="8222"/>
                    <a:pt x="12742" y="8172"/>
                    <a:pt x="12738" y="8109"/>
                  </a:cubicBezTo>
                  <a:cubicBezTo>
                    <a:pt x="12735" y="8047"/>
                    <a:pt x="12708" y="7996"/>
                    <a:pt x="12678" y="7996"/>
                  </a:cubicBezTo>
                  <a:close/>
                  <a:moveTo>
                    <a:pt x="12834" y="7996"/>
                  </a:moveTo>
                  <a:cubicBezTo>
                    <a:pt x="12804" y="7997"/>
                    <a:pt x="12783" y="8048"/>
                    <a:pt x="12786" y="8111"/>
                  </a:cubicBezTo>
                  <a:cubicBezTo>
                    <a:pt x="12789" y="8174"/>
                    <a:pt x="12816" y="8223"/>
                    <a:pt x="12847" y="8223"/>
                  </a:cubicBezTo>
                  <a:cubicBezTo>
                    <a:pt x="12877" y="8222"/>
                    <a:pt x="12898" y="8172"/>
                    <a:pt x="12895" y="8109"/>
                  </a:cubicBezTo>
                  <a:cubicBezTo>
                    <a:pt x="12891" y="8047"/>
                    <a:pt x="12865" y="7996"/>
                    <a:pt x="12834" y="7996"/>
                  </a:cubicBezTo>
                  <a:close/>
                  <a:moveTo>
                    <a:pt x="12991" y="7996"/>
                  </a:moveTo>
                  <a:cubicBezTo>
                    <a:pt x="12961" y="7997"/>
                    <a:pt x="12939" y="8048"/>
                    <a:pt x="12943" y="8111"/>
                  </a:cubicBezTo>
                  <a:cubicBezTo>
                    <a:pt x="12946" y="8174"/>
                    <a:pt x="12973" y="8225"/>
                    <a:pt x="13003" y="8224"/>
                  </a:cubicBezTo>
                  <a:cubicBezTo>
                    <a:pt x="13033" y="8224"/>
                    <a:pt x="13055" y="8172"/>
                    <a:pt x="13051" y="8109"/>
                  </a:cubicBezTo>
                  <a:cubicBezTo>
                    <a:pt x="13048" y="8047"/>
                    <a:pt x="13021" y="7996"/>
                    <a:pt x="12991" y="7996"/>
                  </a:cubicBezTo>
                  <a:close/>
                  <a:moveTo>
                    <a:pt x="13147" y="7996"/>
                  </a:moveTo>
                  <a:cubicBezTo>
                    <a:pt x="13117" y="7997"/>
                    <a:pt x="13095" y="8048"/>
                    <a:pt x="13099" y="8111"/>
                  </a:cubicBezTo>
                  <a:cubicBezTo>
                    <a:pt x="13103" y="8174"/>
                    <a:pt x="13130" y="8223"/>
                    <a:pt x="13160" y="8223"/>
                  </a:cubicBezTo>
                  <a:cubicBezTo>
                    <a:pt x="13190" y="8222"/>
                    <a:pt x="13211" y="8172"/>
                    <a:pt x="13208" y="8109"/>
                  </a:cubicBezTo>
                  <a:cubicBezTo>
                    <a:pt x="13204" y="8047"/>
                    <a:pt x="13177" y="7996"/>
                    <a:pt x="13147" y="7996"/>
                  </a:cubicBezTo>
                  <a:close/>
                  <a:moveTo>
                    <a:pt x="13303" y="7996"/>
                  </a:moveTo>
                  <a:cubicBezTo>
                    <a:pt x="13273" y="7997"/>
                    <a:pt x="13252" y="8048"/>
                    <a:pt x="13255" y="8111"/>
                  </a:cubicBezTo>
                  <a:cubicBezTo>
                    <a:pt x="13259" y="8174"/>
                    <a:pt x="13286" y="8223"/>
                    <a:pt x="13316" y="8223"/>
                  </a:cubicBezTo>
                  <a:cubicBezTo>
                    <a:pt x="13347" y="8222"/>
                    <a:pt x="13368" y="8172"/>
                    <a:pt x="13364" y="8109"/>
                  </a:cubicBezTo>
                  <a:cubicBezTo>
                    <a:pt x="13360" y="8047"/>
                    <a:pt x="13333" y="7996"/>
                    <a:pt x="13303" y="7996"/>
                  </a:cubicBezTo>
                  <a:close/>
                  <a:moveTo>
                    <a:pt x="13459" y="7996"/>
                  </a:moveTo>
                  <a:cubicBezTo>
                    <a:pt x="13429" y="7997"/>
                    <a:pt x="13408" y="8048"/>
                    <a:pt x="13412" y="8111"/>
                  </a:cubicBezTo>
                  <a:cubicBezTo>
                    <a:pt x="13416" y="8174"/>
                    <a:pt x="13443" y="8225"/>
                    <a:pt x="13473" y="8224"/>
                  </a:cubicBezTo>
                  <a:cubicBezTo>
                    <a:pt x="13504" y="8224"/>
                    <a:pt x="13525" y="8172"/>
                    <a:pt x="13521" y="8109"/>
                  </a:cubicBezTo>
                  <a:cubicBezTo>
                    <a:pt x="13517" y="8047"/>
                    <a:pt x="13489" y="7996"/>
                    <a:pt x="13459" y="7996"/>
                  </a:cubicBezTo>
                  <a:close/>
                  <a:moveTo>
                    <a:pt x="13615" y="7996"/>
                  </a:moveTo>
                  <a:cubicBezTo>
                    <a:pt x="13585" y="7997"/>
                    <a:pt x="13564" y="8048"/>
                    <a:pt x="13568" y="8111"/>
                  </a:cubicBezTo>
                  <a:cubicBezTo>
                    <a:pt x="13572" y="8174"/>
                    <a:pt x="13600" y="8225"/>
                    <a:pt x="13630" y="8224"/>
                  </a:cubicBezTo>
                  <a:cubicBezTo>
                    <a:pt x="13661" y="8224"/>
                    <a:pt x="13682" y="8172"/>
                    <a:pt x="13677" y="8109"/>
                  </a:cubicBezTo>
                  <a:cubicBezTo>
                    <a:pt x="13673" y="8047"/>
                    <a:pt x="13645" y="7996"/>
                    <a:pt x="13615" y="7996"/>
                  </a:cubicBezTo>
                  <a:close/>
                  <a:moveTo>
                    <a:pt x="13772" y="7996"/>
                  </a:moveTo>
                  <a:cubicBezTo>
                    <a:pt x="13741" y="7997"/>
                    <a:pt x="13720" y="8048"/>
                    <a:pt x="13725" y="8111"/>
                  </a:cubicBezTo>
                  <a:cubicBezTo>
                    <a:pt x="13729" y="8174"/>
                    <a:pt x="13757" y="8225"/>
                    <a:pt x="13787" y="8224"/>
                  </a:cubicBezTo>
                  <a:cubicBezTo>
                    <a:pt x="13817" y="8224"/>
                    <a:pt x="13838" y="8172"/>
                    <a:pt x="13834" y="8109"/>
                  </a:cubicBezTo>
                  <a:cubicBezTo>
                    <a:pt x="13830" y="8047"/>
                    <a:pt x="13802" y="7996"/>
                    <a:pt x="13772" y="7996"/>
                  </a:cubicBezTo>
                  <a:close/>
                  <a:moveTo>
                    <a:pt x="13927" y="7996"/>
                  </a:moveTo>
                  <a:cubicBezTo>
                    <a:pt x="13897" y="7997"/>
                    <a:pt x="13876" y="8048"/>
                    <a:pt x="13881" y="8111"/>
                  </a:cubicBezTo>
                  <a:cubicBezTo>
                    <a:pt x="13885" y="8174"/>
                    <a:pt x="13914" y="8225"/>
                    <a:pt x="13944" y="8224"/>
                  </a:cubicBezTo>
                  <a:cubicBezTo>
                    <a:pt x="13974" y="8224"/>
                    <a:pt x="13995" y="8172"/>
                    <a:pt x="13990" y="8109"/>
                  </a:cubicBezTo>
                  <a:cubicBezTo>
                    <a:pt x="13986" y="8047"/>
                    <a:pt x="13957" y="7996"/>
                    <a:pt x="13927" y="7996"/>
                  </a:cubicBezTo>
                  <a:close/>
                  <a:moveTo>
                    <a:pt x="14084" y="7996"/>
                  </a:moveTo>
                  <a:cubicBezTo>
                    <a:pt x="14054" y="7997"/>
                    <a:pt x="14033" y="8048"/>
                    <a:pt x="14037" y="8111"/>
                  </a:cubicBezTo>
                  <a:cubicBezTo>
                    <a:pt x="14042" y="8174"/>
                    <a:pt x="14070" y="8225"/>
                    <a:pt x="14100" y="8224"/>
                  </a:cubicBezTo>
                  <a:cubicBezTo>
                    <a:pt x="14130" y="8224"/>
                    <a:pt x="14151" y="8172"/>
                    <a:pt x="14147" y="8109"/>
                  </a:cubicBezTo>
                  <a:cubicBezTo>
                    <a:pt x="14142" y="8047"/>
                    <a:pt x="14114" y="7996"/>
                    <a:pt x="14084" y="7996"/>
                  </a:cubicBezTo>
                  <a:close/>
                  <a:moveTo>
                    <a:pt x="14240" y="7996"/>
                  </a:moveTo>
                  <a:cubicBezTo>
                    <a:pt x="14209" y="7997"/>
                    <a:pt x="14189" y="8048"/>
                    <a:pt x="14194" y="8111"/>
                  </a:cubicBezTo>
                  <a:cubicBezTo>
                    <a:pt x="14198" y="8174"/>
                    <a:pt x="14227" y="8225"/>
                    <a:pt x="14257" y="8224"/>
                  </a:cubicBezTo>
                  <a:cubicBezTo>
                    <a:pt x="14287" y="8224"/>
                    <a:pt x="14308" y="8172"/>
                    <a:pt x="14303" y="8109"/>
                  </a:cubicBezTo>
                  <a:cubicBezTo>
                    <a:pt x="14298" y="8047"/>
                    <a:pt x="14270" y="7996"/>
                    <a:pt x="14240" y="7996"/>
                  </a:cubicBezTo>
                  <a:close/>
                  <a:moveTo>
                    <a:pt x="14396" y="7996"/>
                  </a:moveTo>
                  <a:cubicBezTo>
                    <a:pt x="14366" y="7997"/>
                    <a:pt x="14345" y="8048"/>
                    <a:pt x="14350" y="8111"/>
                  </a:cubicBezTo>
                  <a:cubicBezTo>
                    <a:pt x="14355" y="8174"/>
                    <a:pt x="14383" y="8225"/>
                    <a:pt x="14414" y="8224"/>
                  </a:cubicBezTo>
                  <a:cubicBezTo>
                    <a:pt x="14444" y="8224"/>
                    <a:pt x="14464" y="8172"/>
                    <a:pt x="14459" y="8109"/>
                  </a:cubicBezTo>
                  <a:cubicBezTo>
                    <a:pt x="14455" y="8047"/>
                    <a:pt x="14426" y="7996"/>
                    <a:pt x="14396" y="7996"/>
                  </a:cubicBezTo>
                  <a:close/>
                  <a:moveTo>
                    <a:pt x="14552" y="7996"/>
                  </a:moveTo>
                  <a:cubicBezTo>
                    <a:pt x="14522" y="7997"/>
                    <a:pt x="14502" y="8048"/>
                    <a:pt x="14507" y="8111"/>
                  </a:cubicBezTo>
                  <a:cubicBezTo>
                    <a:pt x="14512" y="8174"/>
                    <a:pt x="14540" y="8225"/>
                    <a:pt x="14571" y="8224"/>
                  </a:cubicBezTo>
                  <a:cubicBezTo>
                    <a:pt x="14601" y="8224"/>
                    <a:pt x="14621" y="8172"/>
                    <a:pt x="14616" y="8109"/>
                  </a:cubicBezTo>
                  <a:cubicBezTo>
                    <a:pt x="14611" y="8047"/>
                    <a:pt x="14583" y="7996"/>
                    <a:pt x="14552" y="7996"/>
                  </a:cubicBezTo>
                  <a:close/>
                  <a:moveTo>
                    <a:pt x="14708" y="7996"/>
                  </a:moveTo>
                  <a:cubicBezTo>
                    <a:pt x="14678" y="7997"/>
                    <a:pt x="14658" y="8048"/>
                    <a:pt x="14663" y="8111"/>
                  </a:cubicBezTo>
                  <a:cubicBezTo>
                    <a:pt x="14668" y="8174"/>
                    <a:pt x="14697" y="8225"/>
                    <a:pt x="14727" y="8224"/>
                  </a:cubicBezTo>
                  <a:cubicBezTo>
                    <a:pt x="14757" y="8224"/>
                    <a:pt x="14778" y="8172"/>
                    <a:pt x="14772" y="8109"/>
                  </a:cubicBezTo>
                  <a:cubicBezTo>
                    <a:pt x="14767" y="8047"/>
                    <a:pt x="14738" y="7996"/>
                    <a:pt x="14708" y="7996"/>
                  </a:cubicBezTo>
                  <a:close/>
                  <a:moveTo>
                    <a:pt x="14865" y="7996"/>
                  </a:moveTo>
                  <a:cubicBezTo>
                    <a:pt x="14834" y="7997"/>
                    <a:pt x="14814" y="8048"/>
                    <a:pt x="14819" y="8111"/>
                  </a:cubicBezTo>
                  <a:cubicBezTo>
                    <a:pt x="14825" y="8174"/>
                    <a:pt x="14854" y="8225"/>
                    <a:pt x="14884" y="8224"/>
                  </a:cubicBezTo>
                  <a:cubicBezTo>
                    <a:pt x="14914" y="8224"/>
                    <a:pt x="14934" y="8172"/>
                    <a:pt x="14929" y="8109"/>
                  </a:cubicBezTo>
                  <a:cubicBezTo>
                    <a:pt x="14923" y="8047"/>
                    <a:pt x="14895" y="7996"/>
                    <a:pt x="14865" y="7996"/>
                  </a:cubicBezTo>
                  <a:close/>
                  <a:moveTo>
                    <a:pt x="15020" y="7996"/>
                  </a:moveTo>
                  <a:cubicBezTo>
                    <a:pt x="14990" y="7997"/>
                    <a:pt x="14970" y="8048"/>
                    <a:pt x="14976" y="8111"/>
                  </a:cubicBezTo>
                  <a:cubicBezTo>
                    <a:pt x="14981" y="8174"/>
                    <a:pt x="15010" y="8225"/>
                    <a:pt x="15040" y="8224"/>
                  </a:cubicBezTo>
                  <a:cubicBezTo>
                    <a:pt x="15071" y="8224"/>
                    <a:pt x="15091" y="8172"/>
                    <a:pt x="15085" y="8109"/>
                  </a:cubicBezTo>
                  <a:cubicBezTo>
                    <a:pt x="15080" y="8047"/>
                    <a:pt x="15050" y="7996"/>
                    <a:pt x="15020" y="7996"/>
                  </a:cubicBezTo>
                  <a:close/>
                  <a:moveTo>
                    <a:pt x="15177" y="7996"/>
                  </a:moveTo>
                  <a:cubicBezTo>
                    <a:pt x="15147" y="7997"/>
                    <a:pt x="15127" y="8048"/>
                    <a:pt x="15133" y="8111"/>
                  </a:cubicBezTo>
                  <a:cubicBezTo>
                    <a:pt x="15138" y="8174"/>
                    <a:pt x="15167" y="8225"/>
                    <a:pt x="15197" y="8224"/>
                  </a:cubicBezTo>
                  <a:cubicBezTo>
                    <a:pt x="15228" y="8224"/>
                    <a:pt x="15247" y="8172"/>
                    <a:pt x="15241" y="8109"/>
                  </a:cubicBezTo>
                  <a:cubicBezTo>
                    <a:pt x="15236" y="8047"/>
                    <a:pt x="15207" y="7996"/>
                    <a:pt x="15177" y="7996"/>
                  </a:cubicBezTo>
                  <a:close/>
                  <a:moveTo>
                    <a:pt x="15333" y="7996"/>
                  </a:moveTo>
                  <a:cubicBezTo>
                    <a:pt x="15303" y="7997"/>
                    <a:pt x="15283" y="8048"/>
                    <a:pt x="15289" y="8111"/>
                  </a:cubicBezTo>
                  <a:cubicBezTo>
                    <a:pt x="15295" y="8174"/>
                    <a:pt x="15324" y="8225"/>
                    <a:pt x="15354" y="8224"/>
                  </a:cubicBezTo>
                  <a:cubicBezTo>
                    <a:pt x="15384" y="8224"/>
                    <a:pt x="15404" y="8172"/>
                    <a:pt x="15398" y="8109"/>
                  </a:cubicBezTo>
                  <a:cubicBezTo>
                    <a:pt x="15392" y="8046"/>
                    <a:pt x="15363" y="7996"/>
                    <a:pt x="15333" y="7996"/>
                  </a:cubicBezTo>
                  <a:close/>
                  <a:moveTo>
                    <a:pt x="15489" y="7996"/>
                  </a:moveTo>
                  <a:cubicBezTo>
                    <a:pt x="15459" y="7997"/>
                    <a:pt x="15440" y="8048"/>
                    <a:pt x="15446" y="8111"/>
                  </a:cubicBezTo>
                  <a:cubicBezTo>
                    <a:pt x="15451" y="8174"/>
                    <a:pt x="15481" y="8225"/>
                    <a:pt x="15511" y="8224"/>
                  </a:cubicBezTo>
                  <a:cubicBezTo>
                    <a:pt x="15541" y="8224"/>
                    <a:pt x="15561" y="8172"/>
                    <a:pt x="15555" y="8109"/>
                  </a:cubicBezTo>
                  <a:cubicBezTo>
                    <a:pt x="15549" y="8046"/>
                    <a:pt x="15519" y="7996"/>
                    <a:pt x="15489" y="7996"/>
                  </a:cubicBezTo>
                  <a:close/>
                  <a:moveTo>
                    <a:pt x="15645" y="7996"/>
                  </a:moveTo>
                  <a:cubicBezTo>
                    <a:pt x="15615" y="7997"/>
                    <a:pt x="15596" y="8048"/>
                    <a:pt x="15602" y="8111"/>
                  </a:cubicBezTo>
                  <a:cubicBezTo>
                    <a:pt x="15608" y="8174"/>
                    <a:pt x="15637" y="8225"/>
                    <a:pt x="15667" y="8224"/>
                  </a:cubicBezTo>
                  <a:cubicBezTo>
                    <a:pt x="15698" y="8224"/>
                    <a:pt x="15718" y="8172"/>
                    <a:pt x="15711" y="8109"/>
                  </a:cubicBezTo>
                  <a:cubicBezTo>
                    <a:pt x="15705" y="8046"/>
                    <a:pt x="15675" y="7996"/>
                    <a:pt x="15645" y="7996"/>
                  </a:cubicBezTo>
                  <a:close/>
                  <a:moveTo>
                    <a:pt x="15802" y="7996"/>
                  </a:moveTo>
                  <a:cubicBezTo>
                    <a:pt x="15772" y="7997"/>
                    <a:pt x="15752" y="8048"/>
                    <a:pt x="15758" y="8111"/>
                  </a:cubicBezTo>
                  <a:cubicBezTo>
                    <a:pt x="15765" y="8174"/>
                    <a:pt x="15794" y="8225"/>
                    <a:pt x="15824" y="8224"/>
                  </a:cubicBezTo>
                  <a:cubicBezTo>
                    <a:pt x="15855" y="8224"/>
                    <a:pt x="15874" y="8172"/>
                    <a:pt x="15868" y="8109"/>
                  </a:cubicBezTo>
                  <a:cubicBezTo>
                    <a:pt x="15861" y="8046"/>
                    <a:pt x="15832" y="7996"/>
                    <a:pt x="15802" y="7996"/>
                  </a:cubicBezTo>
                  <a:close/>
                  <a:moveTo>
                    <a:pt x="15958" y="7996"/>
                  </a:moveTo>
                  <a:cubicBezTo>
                    <a:pt x="15927" y="7997"/>
                    <a:pt x="15908" y="8048"/>
                    <a:pt x="15915" y="8111"/>
                  </a:cubicBezTo>
                  <a:cubicBezTo>
                    <a:pt x="15921" y="8174"/>
                    <a:pt x="15951" y="8225"/>
                    <a:pt x="15981" y="8224"/>
                  </a:cubicBezTo>
                  <a:cubicBezTo>
                    <a:pt x="16012" y="8224"/>
                    <a:pt x="16031" y="8172"/>
                    <a:pt x="16024" y="8109"/>
                  </a:cubicBezTo>
                  <a:cubicBezTo>
                    <a:pt x="16018" y="8046"/>
                    <a:pt x="15988" y="7996"/>
                    <a:pt x="15958" y="7996"/>
                  </a:cubicBezTo>
                  <a:close/>
                  <a:moveTo>
                    <a:pt x="16114" y="7996"/>
                  </a:moveTo>
                  <a:cubicBezTo>
                    <a:pt x="16084" y="7997"/>
                    <a:pt x="16065" y="8048"/>
                    <a:pt x="16071" y="8111"/>
                  </a:cubicBezTo>
                  <a:cubicBezTo>
                    <a:pt x="16078" y="8174"/>
                    <a:pt x="16108" y="8225"/>
                    <a:pt x="16138" y="8224"/>
                  </a:cubicBezTo>
                  <a:cubicBezTo>
                    <a:pt x="16168" y="8224"/>
                    <a:pt x="16187" y="8172"/>
                    <a:pt x="16181" y="8109"/>
                  </a:cubicBezTo>
                  <a:cubicBezTo>
                    <a:pt x="16174" y="8046"/>
                    <a:pt x="16144" y="7996"/>
                    <a:pt x="16114" y="7996"/>
                  </a:cubicBezTo>
                  <a:close/>
                  <a:moveTo>
                    <a:pt x="16270" y="7996"/>
                  </a:moveTo>
                  <a:cubicBezTo>
                    <a:pt x="16240" y="7997"/>
                    <a:pt x="16221" y="8048"/>
                    <a:pt x="16228" y="8111"/>
                  </a:cubicBezTo>
                  <a:cubicBezTo>
                    <a:pt x="16234" y="8174"/>
                    <a:pt x="16264" y="8225"/>
                    <a:pt x="16295" y="8224"/>
                  </a:cubicBezTo>
                  <a:cubicBezTo>
                    <a:pt x="16325" y="8224"/>
                    <a:pt x="16344" y="8172"/>
                    <a:pt x="16337" y="8109"/>
                  </a:cubicBezTo>
                  <a:cubicBezTo>
                    <a:pt x="16330" y="8046"/>
                    <a:pt x="16300" y="7996"/>
                    <a:pt x="16270" y="7996"/>
                  </a:cubicBezTo>
                  <a:close/>
                  <a:moveTo>
                    <a:pt x="16426" y="7996"/>
                  </a:moveTo>
                  <a:cubicBezTo>
                    <a:pt x="16396" y="7997"/>
                    <a:pt x="16377" y="8048"/>
                    <a:pt x="16384" y="8111"/>
                  </a:cubicBezTo>
                  <a:cubicBezTo>
                    <a:pt x="16391" y="8174"/>
                    <a:pt x="16421" y="8225"/>
                    <a:pt x="16451" y="8224"/>
                  </a:cubicBezTo>
                  <a:cubicBezTo>
                    <a:pt x="16481" y="8224"/>
                    <a:pt x="16500" y="8172"/>
                    <a:pt x="16493" y="8109"/>
                  </a:cubicBezTo>
                  <a:cubicBezTo>
                    <a:pt x="16486" y="8046"/>
                    <a:pt x="16456" y="7996"/>
                    <a:pt x="16426" y="7996"/>
                  </a:cubicBezTo>
                  <a:close/>
                  <a:moveTo>
                    <a:pt x="16583" y="7996"/>
                  </a:moveTo>
                  <a:cubicBezTo>
                    <a:pt x="16552" y="7997"/>
                    <a:pt x="16533" y="8048"/>
                    <a:pt x="16540" y="8111"/>
                  </a:cubicBezTo>
                  <a:cubicBezTo>
                    <a:pt x="16547" y="8174"/>
                    <a:pt x="16578" y="8225"/>
                    <a:pt x="16608" y="8224"/>
                  </a:cubicBezTo>
                  <a:cubicBezTo>
                    <a:pt x="16638" y="8224"/>
                    <a:pt x="16657" y="8172"/>
                    <a:pt x="16650" y="8109"/>
                  </a:cubicBezTo>
                  <a:cubicBezTo>
                    <a:pt x="16643" y="8046"/>
                    <a:pt x="16613" y="7996"/>
                    <a:pt x="16583" y="7996"/>
                  </a:cubicBezTo>
                  <a:close/>
                  <a:moveTo>
                    <a:pt x="16739" y="7996"/>
                  </a:moveTo>
                  <a:cubicBezTo>
                    <a:pt x="16709" y="7997"/>
                    <a:pt x="16690" y="8048"/>
                    <a:pt x="16697" y="8111"/>
                  </a:cubicBezTo>
                  <a:cubicBezTo>
                    <a:pt x="16705" y="8174"/>
                    <a:pt x="16735" y="8225"/>
                    <a:pt x="16765" y="8224"/>
                  </a:cubicBezTo>
                  <a:cubicBezTo>
                    <a:pt x="16795" y="8224"/>
                    <a:pt x="16813" y="8172"/>
                    <a:pt x="16806" y="8109"/>
                  </a:cubicBezTo>
                  <a:cubicBezTo>
                    <a:pt x="16799" y="8046"/>
                    <a:pt x="16769" y="7996"/>
                    <a:pt x="16739" y="7996"/>
                  </a:cubicBezTo>
                  <a:close/>
                  <a:moveTo>
                    <a:pt x="9087" y="8047"/>
                  </a:moveTo>
                  <a:cubicBezTo>
                    <a:pt x="9057" y="8047"/>
                    <a:pt x="9032" y="8097"/>
                    <a:pt x="9032" y="8160"/>
                  </a:cubicBezTo>
                  <a:cubicBezTo>
                    <a:pt x="9031" y="8222"/>
                    <a:pt x="9055" y="8273"/>
                    <a:pt x="9086" y="8273"/>
                  </a:cubicBezTo>
                  <a:cubicBezTo>
                    <a:pt x="9116" y="8273"/>
                    <a:pt x="9141" y="8221"/>
                    <a:pt x="9141" y="8158"/>
                  </a:cubicBezTo>
                  <a:cubicBezTo>
                    <a:pt x="9142" y="8096"/>
                    <a:pt x="9118" y="8046"/>
                    <a:pt x="9087" y="8047"/>
                  </a:cubicBezTo>
                  <a:close/>
                  <a:moveTo>
                    <a:pt x="9243" y="8047"/>
                  </a:moveTo>
                  <a:cubicBezTo>
                    <a:pt x="9213" y="8047"/>
                    <a:pt x="9189" y="8097"/>
                    <a:pt x="9188" y="8160"/>
                  </a:cubicBezTo>
                  <a:cubicBezTo>
                    <a:pt x="9188" y="8222"/>
                    <a:pt x="9212" y="8273"/>
                    <a:pt x="9243" y="8273"/>
                  </a:cubicBezTo>
                  <a:cubicBezTo>
                    <a:pt x="9273" y="8272"/>
                    <a:pt x="9297" y="8221"/>
                    <a:pt x="9298" y="8158"/>
                  </a:cubicBezTo>
                  <a:cubicBezTo>
                    <a:pt x="9298" y="8096"/>
                    <a:pt x="9273" y="8046"/>
                    <a:pt x="9243" y="8047"/>
                  </a:cubicBezTo>
                  <a:close/>
                  <a:moveTo>
                    <a:pt x="9400" y="8047"/>
                  </a:moveTo>
                  <a:cubicBezTo>
                    <a:pt x="9370" y="8047"/>
                    <a:pt x="9345" y="8097"/>
                    <a:pt x="9345" y="8160"/>
                  </a:cubicBezTo>
                  <a:cubicBezTo>
                    <a:pt x="9344" y="8222"/>
                    <a:pt x="9369" y="8273"/>
                    <a:pt x="9399" y="8273"/>
                  </a:cubicBezTo>
                  <a:cubicBezTo>
                    <a:pt x="9429" y="8273"/>
                    <a:pt x="9454" y="8221"/>
                    <a:pt x="9454" y="8158"/>
                  </a:cubicBezTo>
                  <a:cubicBezTo>
                    <a:pt x="9454" y="8096"/>
                    <a:pt x="9430" y="8046"/>
                    <a:pt x="9400" y="8047"/>
                  </a:cubicBezTo>
                  <a:close/>
                  <a:moveTo>
                    <a:pt x="9555" y="8047"/>
                  </a:moveTo>
                  <a:cubicBezTo>
                    <a:pt x="9525" y="8047"/>
                    <a:pt x="9501" y="8097"/>
                    <a:pt x="9501" y="8160"/>
                  </a:cubicBezTo>
                  <a:cubicBezTo>
                    <a:pt x="9501" y="8222"/>
                    <a:pt x="9526" y="8273"/>
                    <a:pt x="9556" y="8273"/>
                  </a:cubicBezTo>
                  <a:cubicBezTo>
                    <a:pt x="9586" y="8272"/>
                    <a:pt x="9611" y="8221"/>
                    <a:pt x="9610" y="8158"/>
                  </a:cubicBezTo>
                  <a:cubicBezTo>
                    <a:pt x="9610" y="8096"/>
                    <a:pt x="9586" y="8046"/>
                    <a:pt x="9555" y="8047"/>
                  </a:cubicBezTo>
                  <a:close/>
                  <a:moveTo>
                    <a:pt x="9712" y="8047"/>
                  </a:moveTo>
                  <a:cubicBezTo>
                    <a:pt x="9682" y="8047"/>
                    <a:pt x="9657" y="8097"/>
                    <a:pt x="9657" y="8160"/>
                  </a:cubicBezTo>
                  <a:cubicBezTo>
                    <a:pt x="9658" y="8222"/>
                    <a:pt x="9682" y="8273"/>
                    <a:pt x="9712" y="8273"/>
                  </a:cubicBezTo>
                  <a:cubicBezTo>
                    <a:pt x="9743" y="8272"/>
                    <a:pt x="9767" y="8221"/>
                    <a:pt x="9767" y="8158"/>
                  </a:cubicBezTo>
                  <a:cubicBezTo>
                    <a:pt x="9767" y="8096"/>
                    <a:pt x="9742" y="8046"/>
                    <a:pt x="9712" y="8047"/>
                  </a:cubicBezTo>
                  <a:close/>
                  <a:moveTo>
                    <a:pt x="9868" y="8047"/>
                  </a:moveTo>
                  <a:cubicBezTo>
                    <a:pt x="9838" y="8047"/>
                    <a:pt x="9814" y="8097"/>
                    <a:pt x="9814" y="8160"/>
                  </a:cubicBezTo>
                  <a:cubicBezTo>
                    <a:pt x="9814" y="8222"/>
                    <a:pt x="9839" y="8273"/>
                    <a:pt x="9869" y="8273"/>
                  </a:cubicBezTo>
                  <a:cubicBezTo>
                    <a:pt x="9900" y="8272"/>
                    <a:pt x="9924" y="8221"/>
                    <a:pt x="9923" y="8158"/>
                  </a:cubicBezTo>
                  <a:cubicBezTo>
                    <a:pt x="9923" y="8096"/>
                    <a:pt x="9898" y="8046"/>
                    <a:pt x="9868" y="8047"/>
                  </a:cubicBezTo>
                  <a:close/>
                  <a:moveTo>
                    <a:pt x="10024" y="8047"/>
                  </a:moveTo>
                  <a:cubicBezTo>
                    <a:pt x="9994" y="8047"/>
                    <a:pt x="9970" y="8097"/>
                    <a:pt x="9970" y="8160"/>
                  </a:cubicBezTo>
                  <a:cubicBezTo>
                    <a:pt x="9971" y="8222"/>
                    <a:pt x="9996" y="8273"/>
                    <a:pt x="10026" y="8273"/>
                  </a:cubicBezTo>
                  <a:cubicBezTo>
                    <a:pt x="10056" y="8272"/>
                    <a:pt x="10080" y="8221"/>
                    <a:pt x="10080" y="8158"/>
                  </a:cubicBezTo>
                  <a:cubicBezTo>
                    <a:pt x="10079" y="8096"/>
                    <a:pt x="10054" y="8046"/>
                    <a:pt x="10024" y="8047"/>
                  </a:cubicBezTo>
                  <a:close/>
                  <a:moveTo>
                    <a:pt x="10180" y="8047"/>
                  </a:moveTo>
                  <a:cubicBezTo>
                    <a:pt x="10150" y="8047"/>
                    <a:pt x="10126" y="8097"/>
                    <a:pt x="10127" y="8160"/>
                  </a:cubicBezTo>
                  <a:cubicBezTo>
                    <a:pt x="10127" y="8222"/>
                    <a:pt x="10152" y="8273"/>
                    <a:pt x="10182" y="8273"/>
                  </a:cubicBezTo>
                  <a:cubicBezTo>
                    <a:pt x="10212" y="8272"/>
                    <a:pt x="10237" y="8221"/>
                    <a:pt x="10236" y="8158"/>
                  </a:cubicBezTo>
                  <a:cubicBezTo>
                    <a:pt x="10235" y="8096"/>
                    <a:pt x="10210" y="8046"/>
                    <a:pt x="10180" y="8047"/>
                  </a:cubicBezTo>
                  <a:close/>
                  <a:moveTo>
                    <a:pt x="10336" y="8047"/>
                  </a:moveTo>
                  <a:cubicBezTo>
                    <a:pt x="10306" y="8047"/>
                    <a:pt x="10282" y="8097"/>
                    <a:pt x="10283" y="8160"/>
                  </a:cubicBezTo>
                  <a:cubicBezTo>
                    <a:pt x="10284" y="8222"/>
                    <a:pt x="10309" y="8273"/>
                    <a:pt x="10339" y="8273"/>
                  </a:cubicBezTo>
                  <a:cubicBezTo>
                    <a:pt x="10369" y="8272"/>
                    <a:pt x="10393" y="8221"/>
                    <a:pt x="10392" y="8158"/>
                  </a:cubicBezTo>
                  <a:cubicBezTo>
                    <a:pt x="10392" y="8096"/>
                    <a:pt x="10366" y="8046"/>
                    <a:pt x="10336" y="8047"/>
                  </a:cubicBezTo>
                  <a:close/>
                  <a:moveTo>
                    <a:pt x="10492" y="8047"/>
                  </a:moveTo>
                  <a:cubicBezTo>
                    <a:pt x="10462" y="8047"/>
                    <a:pt x="10439" y="8097"/>
                    <a:pt x="10439" y="8160"/>
                  </a:cubicBezTo>
                  <a:cubicBezTo>
                    <a:pt x="10440" y="8222"/>
                    <a:pt x="10466" y="8273"/>
                    <a:pt x="10496" y="8273"/>
                  </a:cubicBezTo>
                  <a:cubicBezTo>
                    <a:pt x="10526" y="8272"/>
                    <a:pt x="10550" y="8221"/>
                    <a:pt x="10549" y="8158"/>
                  </a:cubicBezTo>
                  <a:cubicBezTo>
                    <a:pt x="10548" y="8096"/>
                    <a:pt x="10522" y="8046"/>
                    <a:pt x="10492" y="8047"/>
                  </a:cubicBezTo>
                  <a:close/>
                  <a:moveTo>
                    <a:pt x="10648" y="8047"/>
                  </a:moveTo>
                  <a:cubicBezTo>
                    <a:pt x="10618" y="8047"/>
                    <a:pt x="10595" y="8097"/>
                    <a:pt x="10596" y="8160"/>
                  </a:cubicBezTo>
                  <a:cubicBezTo>
                    <a:pt x="10597" y="8222"/>
                    <a:pt x="10623" y="8273"/>
                    <a:pt x="10653" y="8273"/>
                  </a:cubicBezTo>
                  <a:cubicBezTo>
                    <a:pt x="10683" y="8272"/>
                    <a:pt x="10706" y="8221"/>
                    <a:pt x="10705" y="8158"/>
                  </a:cubicBezTo>
                  <a:cubicBezTo>
                    <a:pt x="10704" y="8096"/>
                    <a:pt x="10679" y="8046"/>
                    <a:pt x="10648" y="8047"/>
                  </a:cubicBezTo>
                  <a:close/>
                  <a:moveTo>
                    <a:pt x="10961" y="8047"/>
                  </a:moveTo>
                  <a:cubicBezTo>
                    <a:pt x="10930" y="8047"/>
                    <a:pt x="10907" y="8099"/>
                    <a:pt x="10909" y="8161"/>
                  </a:cubicBezTo>
                  <a:cubicBezTo>
                    <a:pt x="10910" y="8224"/>
                    <a:pt x="10936" y="8273"/>
                    <a:pt x="10966" y="8273"/>
                  </a:cubicBezTo>
                  <a:cubicBezTo>
                    <a:pt x="10996" y="8272"/>
                    <a:pt x="11020" y="8222"/>
                    <a:pt x="11018" y="8160"/>
                  </a:cubicBezTo>
                  <a:cubicBezTo>
                    <a:pt x="11017" y="8097"/>
                    <a:pt x="10991" y="8046"/>
                    <a:pt x="10961" y="8047"/>
                  </a:cubicBezTo>
                  <a:close/>
                  <a:moveTo>
                    <a:pt x="11117" y="8047"/>
                  </a:moveTo>
                  <a:cubicBezTo>
                    <a:pt x="11087" y="8047"/>
                    <a:pt x="11064" y="8099"/>
                    <a:pt x="11065" y="8161"/>
                  </a:cubicBezTo>
                  <a:cubicBezTo>
                    <a:pt x="11067" y="8224"/>
                    <a:pt x="11092" y="8273"/>
                    <a:pt x="11123" y="8273"/>
                  </a:cubicBezTo>
                  <a:cubicBezTo>
                    <a:pt x="11153" y="8272"/>
                    <a:pt x="11176" y="8223"/>
                    <a:pt x="11174" y="8160"/>
                  </a:cubicBezTo>
                  <a:cubicBezTo>
                    <a:pt x="11173" y="8097"/>
                    <a:pt x="11147" y="8046"/>
                    <a:pt x="11117" y="8047"/>
                  </a:cubicBezTo>
                  <a:close/>
                  <a:moveTo>
                    <a:pt x="11273" y="8047"/>
                  </a:moveTo>
                  <a:cubicBezTo>
                    <a:pt x="11243" y="8047"/>
                    <a:pt x="11220" y="8099"/>
                    <a:pt x="11221" y="8161"/>
                  </a:cubicBezTo>
                  <a:cubicBezTo>
                    <a:pt x="11223" y="8224"/>
                    <a:pt x="11249" y="8273"/>
                    <a:pt x="11280" y="8273"/>
                  </a:cubicBezTo>
                  <a:cubicBezTo>
                    <a:pt x="11310" y="8273"/>
                    <a:pt x="11333" y="8223"/>
                    <a:pt x="11331" y="8160"/>
                  </a:cubicBezTo>
                  <a:cubicBezTo>
                    <a:pt x="11329" y="8097"/>
                    <a:pt x="11303" y="8046"/>
                    <a:pt x="11273" y="8047"/>
                  </a:cubicBezTo>
                  <a:close/>
                  <a:moveTo>
                    <a:pt x="11429" y="8047"/>
                  </a:moveTo>
                  <a:cubicBezTo>
                    <a:pt x="11399" y="8047"/>
                    <a:pt x="11376" y="8099"/>
                    <a:pt x="11378" y="8161"/>
                  </a:cubicBezTo>
                  <a:cubicBezTo>
                    <a:pt x="11380" y="8224"/>
                    <a:pt x="11406" y="8273"/>
                    <a:pt x="11436" y="8273"/>
                  </a:cubicBezTo>
                  <a:cubicBezTo>
                    <a:pt x="11466" y="8273"/>
                    <a:pt x="11489" y="8223"/>
                    <a:pt x="11487" y="8160"/>
                  </a:cubicBezTo>
                  <a:cubicBezTo>
                    <a:pt x="11485" y="8097"/>
                    <a:pt x="11459" y="8046"/>
                    <a:pt x="11429" y="8047"/>
                  </a:cubicBezTo>
                  <a:close/>
                  <a:moveTo>
                    <a:pt x="11585" y="8047"/>
                  </a:moveTo>
                  <a:cubicBezTo>
                    <a:pt x="11555" y="8047"/>
                    <a:pt x="11532" y="8099"/>
                    <a:pt x="11534" y="8161"/>
                  </a:cubicBezTo>
                  <a:cubicBezTo>
                    <a:pt x="11536" y="8224"/>
                    <a:pt x="11563" y="8273"/>
                    <a:pt x="11593" y="8273"/>
                  </a:cubicBezTo>
                  <a:cubicBezTo>
                    <a:pt x="11623" y="8272"/>
                    <a:pt x="11646" y="8222"/>
                    <a:pt x="11644" y="8160"/>
                  </a:cubicBezTo>
                  <a:cubicBezTo>
                    <a:pt x="11641" y="8097"/>
                    <a:pt x="11615" y="8046"/>
                    <a:pt x="11585" y="8047"/>
                  </a:cubicBezTo>
                  <a:close/>
                  <a:moveTo>
                    <a:pt x="11741" y="8047"/>
                  </a:moveTo>
                  <a:cubicBezTo>
                    <a:pt x="11711" y="8047"/>
                    <a:pt x="11688" y="8099"/>
                    <a:pt x="11691" y="8161"/>
                  </a:cubicBezTo>
                  <a:cubicBezTo>
                    <a:pt x="11693" y="8224"/>
                    <a:pt x="11719" y="8273"/>
                    <a:pt x="11749" y="8273"/>
                  </a:cubicBezTo>
                  <a:cubicBezTo>
                    <a:pt x="11780" y="8272"/>
                    <a:pt x="11802" y="8222"/>
                    <a:pt x="11800" y="8160"/>
                  </a:cubicBezTo>
                  <a:cubicBezTo>
                    <a:pt x="11798" y="8097"/>
                    <a:pt x="11771" y="8046"/>
                    <a:pt x="11741" y="8047"/>
                  </a:cubicBezTo>
                  <a:close/>
                  <a:moveTo>
                    <a:pt x="12054" y="8047"/>
                  </a:moveTo>
                  <a:cubicBezTo>
                    <a:pt x="12023" y="8047"/>
                    <a:pt x="12001" y="8099"/>
                    <a:pt x="12003" y="8161"/>
                  </a:cubicBezTo>
                  <a:cubicBezTo>
                    <a:pt x="12006" y="8224"/>
                    <a:pt x="12032" y="8273"/>
                    <a:pt x="12063" y="8273"/>
                  </a:cubicBezTo>
                  <a:cubicBezTo>
                    <a:pt x="12093" y="8272"/>
                    <a:pt x="12115" y="8222"/>
                    <a:pt x="12113" y="8160"/>
                  </a:cubicBezTo>
                  <a:cubicBezTo>
                    <a:pt x="12110" y="8097"/>
                    <a:pt x="12084" y="8046"/>
                    <a:pt x="12054" y="8047"/>
                  </a:cubicBezTo>
                  <a:close/>
                  <a:moveTo>
                    <a:pt x="12210" y="8047"/>
                  </a:moveTo>
                  <a:cubicBezTo>
                    <a:pt x="12180" y="8047"/>
                    <a:pt x="12157" y="8099"/>
                    <a:pt x="12160" y="8161"/>
                  </a:cubicBezTo>
                  <a:cubicBezTo>
                    <a:pt x="12163" y="8224"/>
                    <a:pt x="12189" y="8273"/>
                    <a:pt x="12220" y="8273"/>
                  </a:cubicBezTo>
                  <a:cubicBezTo>
                    <a:pt x="12250" y="8272"/>
                    <a:pt x="12272" y="8222"/>
                    <a:pt x="12269" y="8160"/>
                  </a:cubicBezTo>
                  <a:cubicBezTo>
                    <a:pt x="12266" y="8097"/>
                    <a:pt x="12240" y="8046"/>
                    <a:pt x="12210" y="8047"/>
                  </a:cubicBezTo>
                  <a:close/>
                  <a:moveTo>
                    <a:pt x="12366" y="8047"/>
                  </a:moveTo>
                  <a:cubicBezTo>
                    <a:pt x="12336" y="8047"/>
                    <a:pt x="12314" y="8099"/>
                    <a:pt x="12316" y="8161"/>
                  </a:cubicBezTo>
                  <a:cubicBezTo>
                    <a:pt x="12319" y="8224"/>
                    <a:pt x="12346" y="8273"/>
                    <a:pt x="12377" y="8273"/>
                  </a:cubicBezTo>
                  <a:cubicBezTo>
                    <a:pt x="12407" y="8272"/>
                    <a:pt x="12428" y="8222"/>
                    <a:pt x="12426" y="8160"/>
                  </a:cubicBezTo>
                  <a:cubicBezTo>
                    <a:pt x="12423" y="8097"/>
                    <a:pt x="12397" y="8046"/>
                    <a:pt x="12366" y="8047"/>
                  </a:cubicBezTo>
                  <a:close/>
                  <a:moveTo>
                    <a:pt x="12522" y="8047"/>
                  </a:moveTo>
                  <a:cubicBezTo>
                    <a:pt x="12492" y="8047"/>
                    <a:pt x="12470" y="8099"/>
                    <a:pt x="12473" y="8161"/>
                  </a:cubicBezTo>
                  <a:cubicBezTo>
                    <a:pt x="12476" y="8224"/>
                    <a:pt x="12503" y="8273"/>
                    <a:pt x="12533" y="8273"/>
                  </a:cubicBezTo>
                  <a:cubicBezTo>
                    <a:pt x="12563" y="8272"/>
                    <a:pt x="12585" y="8222"/>
                    <a:pt x="12582" y="8160"/>
                  </a:cubicBezTo>
                  <a:cubicBezTo>
                    <a:pt x="12579" y="8097"/>
                    <a:pt x="12552" y="8046"/>
                    <a:pt x="12522" y="8047"/>
                  </a:cubicBezTo>
                  <a:close/>
                  <a:moveTo>
                    <a:pt x="7526" y="8097"/>
                  </a:moveTo>
                  <a:cubicBezTo>
                    <a:pt x="7496" y="8097"/>
                    <a:pt x="7470" y="8148"/>
                    <a:pt x="7468" y="8210"/>
                  </a:cubicBezTo>
                  <a:cubicBezTo>
                    <a:pt x="7466" y="8272"/>
                    <a:pt x="7489" y="8324"/>
                    <a:pt x="7519" y="8323"/>
                  </a:cubicBezTo>
                  <a:cubicBezTo>
                    <a:pt x="7549" y="8323"/>
                    <a:pt x="7575" y="8271"/>
                    <a:pt x="7577" y="8208"/>
                  </a:cubicBezTo>
                  <a:cubicBezTo>
                    <a:pt x="7579" y="8146"/>
                    <a:pt x="7557" y="8096"/>
                    <a:pt x="7526" y="8097"/>
                  </a:cubicBezTo>
                  <a:close/>
                  <a:moveTo>
                    <a:pt x="7682" y="8097"/>
                  </a:moveTo>
                  <a:cubicBezTo>
                    <a:pt x="7652" y="8097"/>
                    <a:pt x="7626" y="8148"/>
                    <a:pt x="7624" y="8210"/>
                  </a:cubicBezTo>
                  <a:cubicBezTo>
                    <a:pt x="7622" y="8272"/>
                    <a:pt x="7645" y="8324"/>
                    <a:pt x="7676" y="8323"/>
                  </a:cubicBezTo>
                  <a:cubicBezTo>
                    <a:pt x="7706" y="8323"/>
                    <a:pt x="7732" y="8271"/>
                    <a:pt x="7734" y="8208"/>
                  </a:cubicBezTo>
                  <a:cubicBezTo>
                    <a:pt x="7735" y="8146"/>
                    <a:pt x="7712" y="8096"/>
                    <a:pt x="7682" y="8097"/>
                  </a:cubicBezTo>
                  <a:close/>
                  <a:moveTo>
                    <a:pt x="7838" y="8097"/>
                  </a:moveTo>
                  <a:cubicBezTo>
                    <a:pt x="7808" y="8097"/>
                    <a:pt x="7782" y="8148"/>
                    <a:pt x="7781" y="8210"/>
                  </a:cubicBezTo>
                  <a:cubicBezTo>
                    <a:pt x="7779" y="8272"/>
                    <a:pt x="7802" y="8324"/>
                    <a:pt x="7833" y="8323"/>
                  </a:cubicBezTo>
                  <a:cubicBezTo>
                    <a:pt x="7863" y="8323"/>
                    <a:pt x="7888" y="8271"/>
                    <a:pt x="7890" y="8208"/>
                  </a:cubicBezTo>
                  <a:cubicBezTo>
                    <a:pt x="7892" y="8146"/>
                    <a:pt x="7868" y="8096"/>
                    <a:pt x="7838" y="8097"/>
                  </a:cubicBezTo>
                  <a:close/>
                  <a:moveTo>
                    <a:pt x="7994" y="8097"/>
                  </a:moveTo>
                  <a:cubicBezTo>
                    <a:pt x="7964" y="8097"/>
                    <a:pt x="7939" y="8148"/>
                    <a:pt x="7937" y="8210"/>
                  </a:cubicBezTo>
                  <a:cubicBezTo>
                    <a:pt x="7935" y="8272"/>
                    <a:pt x="7959" y="8324"/>
                    <a:pt x="7989" y="8323"/>
                  </a:cubicBezTo>
                  <a:cubicBezTo>
                    <a:pt x="8019" y="8323"/>
                    <a:pt x="8045" y="8271"/>
                    <a:pt x="8046" y="8208"/>
                  </a:cubicBezTo>
                  <a:cubicBezTo>
                    <a:pt x="8048" y="8146"/>
                    <a:pt x="8025" y="8096"/>
                    <a:pt x="7994" y="8097"/>
                  </a:cubicBezTo>
                  <a:close/>
                  <a:moveTo>
                    <a:pt x="8151" y="8097"/>
                  </a:moveTo>
                  <a:cubicBezTo>
                    <a:pt x="8121" y="8097"/>
                    <a:pt x="8095" y="8148"/>
                    <a:pt x="8093" y="8210"/>
                  </a:cubicBezTo>
                  <a:cubicBezTo>
                    <a:pt x="8092" y="8272"/>
                    <a:pt x="8115" y="8324"/>
                    <a:pt x="8145" y="8323"/>
                  </a:cubicBezTo>
                  <a:cubicBezTo>
                    <a:pt x="8176" y="8323"/>
                    <a:pt x="8201" y="8271"/>
                    <a:pt x="8203" y="8208"/>
                  </a:cubicBezTo>
                  <a:cubicBezTo>
                    <a:pt x="8204" y="8146"/>
                    <a:pt x="8181" y="8096"/>
                    <a:pt x="8151" y="8097"/>
                  </a:cubicBezTo>
                  <a:close/>
                  <a:moveTo>
                    <a:pt x="8307" y="8097"/>
                  </a:moveTo>
                  <a:cubicBezTo>
                    <a:pt x="8277" y="8097"/>
                    <a:pt x="8251" y="8148"/>
                    <a:pt x="8250" y="8210"/>
                  </a:cubicBezTo>
                  <a:cubicBezTo>
                    <a:pt x="8249" y="8272"/>
                    <a:pt x="8272" y="8324"/>
                    <a:pt x="8302" y="8323"/>
                  </a:cubicBezTo>
                  <a:cubicBezTo>
                    <a:pt x="8333" y="8323"/>
                    <a:pt x="8358" y="8271"/>
                    <a:pt x="8359" y="8208"/>
                  </a:cubicBezTo>
                  <a:cubicBezTo>
                    <a:pt x="8360" y="8146"/>
                    <a:pt x="8337" y="8096"/>
                    <a:pt x="8307" y="8097"/>
                  </a:cubicBezTo>
                  <a:close/>
                  <a:moveTo>
                    <a:pt x="8463" y="8097"/>
                  </a:moveTo>
                  <a:cubicBezTo>
                    <a:pt x="8433" y="8097"/>
                    <a:pt x="8407" y="8148"/>
                    <a:pt x="8406" y="8210"/>
                  </a:cubicBezTo>
                  <a:cubicBezTo>
                    <a:pt x="8405" y="8272"/>
                    <a:pt x="8429" y="8324"/>
                    <a:pt x="8459" y="8323"/>
                  </a:cubicBezTo>
                  <a:cubicBezTo>
                    <a:pt x="8489" y="8323"/>
                    <a:pt x="8515" y="8271"/>
                    <a:pt x="8516" y="8208"/>
                  </a:cubicBezTo>
                  <a:cubicBezTo>
                    <a:pt x="8517" y="8146"/>
                    <a:pt x="8493" y="8096"/>
                    <a:pt x="8463" y="8097"/>
                  </a:cubicBezTo>
                  <a:close/>
                  <a:moveTo>
                    <a:pt x="8619" y="8097"/>
                  </a:moveTo>
                  <a:cubicBezTo>
                    <a:pt x="8589" y="8097"/>
                    <a:pt x="8564" y="8148"/>
                    <a:pt x="8563" y="8210"/>
                  </a:cubicBezTo>
                  <a:cubicBezTo>
                    <a:pt x="8562" y="8272"/>
                    <a:pt x="8586" y="8324"/>
                    <a:pt x="8616" y="8323"/>
                  </a:cubicBezTo>
                  <a:cubicBezTo>
                    <a:pt x="8646" y="8323"/>
                    <a:pt x="8671" y="8271"/>
                    <a:pt x="8672" y="8208"/>
                  </a:cubicBezTo>
                  <a:cubicBezTo>
                    <a:pt x="8673" y="8146"/>
                    <a:pt x="8649" y="8096"/>
                    <a:pt x="8619" y="8097"/>
                  </a:cubicBezTo>
                  <a:close/>
                  <a:moveTo>
                    <a:pt x="8775" y="8097"/>
                  </a:moveTo>
                  <a:cubicBezTo>
                    <a:pt x="8745" y="8097"/>
                    <a:pt x="8720" y="8148"/>
                    <a:pt x="8719" y="8210"/>
                  </a:cubicBezTo>
                  <a:cubicBezTo>
                    <a:pt x="8718" y="8273"/>
                    <a:pt x="8742" y="8324"/>
                    <a:pt x="8772" y="8323"/>
                  </a:cubicBezTo>
                  <a:cubicBezTo>
                    <a:pt x="8802" y="8323"/>
                    <a:pt x="8828" y="8271"/>
                    <a:pt x="8828" y="8208"/>
                  </a:cubicBezTo>
                  <a:cubicBezTo>
                    <a:pt x="8829" y="8146"/>
                    <a:pt x="8805" y="8096"/>
                    <a:pt x="8775" y="8097"/>
                  </a:cubicBezTo>
                  <a:close/>
                  <a:moveTo>
                    <a:pt x="8931" y="8097"/>
                  </a:moveTo>
                  <a:cubicBezTo>
                    <a:pt x="8901" y="8097"/>
                    <a:pt x="8876" y="8148"/>
                    <a:pt x="8875" y="8210"/>
                  </a:cubicBezTo>
                  <a:cubicBezTo>
                    <a:pt x="8875" y="8273"/>
                    <a:pt x="8899" y="8324"/>
                    <a:pt x="8929" y="8323"/>
                  </a:cubicBezTo>
                  <a:cubicBezTo>
                    <a:pt x="8959" y="8323"/>
                    <a:pt x="8984" y="8271"/>
                    <a:pt x="8985" y="8208"/>
                  </a:cubicBezTo>
                  <a:cubicBezTo>
                    <a:pt x="8985" y="8146"/>
                    <a:pt x="8961" y="8096"/>
                    <a:pt x="8931" y="8097"/>
                  </a:cubicBezTo>
                  <a:close/>
                  <a:moveTo>
                    <a:pt x="523" y="8197"/>
                  </a:moveTo>
                  <a:cubicBezTo>
                    <a:pt x="493" y="8198"/>
                    <a:pt x="461" y="8249"/>
                    <a:pt x="452" y="8311"/>
                  </a:cubicBezTo>
                  <a:cubicBezTo>
                    <a:pt x="443" y="8372"/>
                    <a:pt x="460" y="8423"/>
                    <a:pt x="490" y="8422"/>
                  </a:cubicBezTo>
                  <a:cubicBezTo>
                    <a:pt x="520" y="8422"/>
                    <a:pt x="552" y="8371"/>
                    <a:pt x="561" y="8309"/>
                  </a:cubicBezTo>
                  <a:cubicBezTo>
                    <a:pt x="570" y="8247"/>
                    <a:pt x="553" y="8197"/>
                    <a:pt x="523" y="8197"/>
                  </a:cubicBezTo>
                  <a:close/>
                  <a:moveTo>
                    <a:pt x="835" y="8197"/>
                  </a:moveTo>
                  <a:cubicBezTo>
                    <a:pt x="805" y="8198"/>
                    <a:pt x="773" y="8249"/>
                    <a:pt x="765" y="8311"/>
                  </a:cubicBezTo>
                  <a:cubicBezTo>
                    <a:pt x="756" y="8373"/>
                    <a:pt x="773" y="8423"/>
                    <a:pt x="803" y="8422"/>
                  </a:cubicBezTo>
                  <a:cubicBezTo>
                    <a:pt x="833" y="8422"/>
                    <a:pt x="865" y="8371"/>
                    <a:pt x="874" y="8309"/>
                  </a:cubicBezTo>
                  <a:cubicBezTo>
                    <a:pt x="883" y="8247"/>
                    <a:pt x="865" y="8197"/>
                    <a:pt x="835" y="8197"/>
                  </a:cubicBezTo>
                  <a:close/>
                  <a:moveTo>
                    <a:pt x="991" y="8197"/>
                  </a:moveTo>
                  <a:cubicBezTo>
                    <a:pt x="961" y="8198"/>
                    <a:pt x="930" y="8249"/>
                    <a:pt x="921" y="8311"/>
                  </a:cubicBezTo>
                  <a:cubicBezTo>
                    <a:pt x="912" y="8373"/>
                    <a:pt x="930" y="8423"/>
                    <a:pt x="960" y="8422"/>
                  </a:cubicBezTo>
                  <a:cubicBezTo>
                    <a:pt x="990" y="8422"/>
                    <a:pt x="1021" y="8371"/>
                    <a:pt x="1030" y="8309"/>
                  </a:cubicBezTo>
                  <a:cubicBezTo>
                    <a:pt x="1038" y="8247"/>
                    <a:pt x="1021" y="8197"/>
                    <a:pt x="991" y="8197"/>
                  </a:cubicBezTo>
                  <a:close/>
                  <a:moveTo>
                    <a:pt x="1147" y="8197"/>
                  </a:moveTo>
                  <a:cubicBezTo>
                    <a:pt x="1117" y="8198"/>
                    <a:pt x="1085" y="8249"/>
                    <a:pt x="1077" y="8311"/>
                  </a:cubicBezTo>
                  <a:cubicBezTo>
                    <a:pt x="1068" y="8373"/>
                    <a:pt x="1086" y="8423"/>
                    <a:pt x="1116" y="8422"/>
                  </a:cubicBezTo>
                  <a:cubicBezTo>
                    <a:pt x="1147" y="8422"/>
                    <a:pt x="1178" y="8371"/>
                    <a:pt x="1186" y="8309"/>
                  </a:cubicBezTo>
                  <a:cubicBezTo>
                    <a:pt x="1194" y="8247"/>
                    <a:pt x="1177" y="8197"/>
                    <a:pt x="1147" y="8197"/>
                  </a:cubicBezTo>
                  <a:close/>
                  <a:moveTo>
                    <a:pt x="1303" y="8197"/>
                  </a:moveTo>
                  <a:cubicBezTo>
                    <a:pt x="1273" y="8198"/>
                    <a:pt x="1241" y="8249"/>
                    <a:pt x="1233" y="8311"/>
                  </a:cubicBezTo>
                  <a:cubicBezTo>
                    <a:pt x="1225" y="8372"/>
                    <a:pt x="1243" y="8423"/>
                    <a:pt x="1273" y="8422"/>
                  </a:cubicBezTo>
                  <a:cubicBezTo>
                    <a:pt x="1303" y="8422"/>
                    <a:pt x="1334" y="8371"/>
                    <a:pt x="1343" y="8309"/>
                  </a:cubicBezTo>
                  <a:cubicBezTo>
                    <a:pt x="1351" y="8247"/>
                    <a:pt x="1333" y="8197"/>
                    <a:pt x="1303" y="8197"/>
                  </a:cubicBezTo>
                  <a:close/>
                  <a:moveTo>
                    <a:pt x="1459" y="8197"/>
                  </a:moveTo>
                  <a:cubicBezTo>
                    <a:pt x="1429" y="8198"/>
                    <a:pt x="1398" y="8249"/>
                    <a:pt x="1390" y="8311"/>
                  </a:cubicBezTo>
                  <a:cubicBezTo>
                    <a:pt x="1381" y="8373"/>
                    <a:pt x="1400" y="8423"/>
                    <a:pt x="1430" y="8422"/>
                  </a:cubicBezTo>
                  <a:cubicBezTo>
                    <a:pt x="1460" y="8422"/>
                    <a:pt x="1491" y="8371"/>
                    <a:pt x="1499" y="8309"/>
                  </a:cubicBezTo>
                  <a:cubicBezTo>
                    <a:pt x="1507" y="8247"/>
                    <a:pt x="1489" y="8197"/>
                    <a:pt x="1459" y="8197"/>
                  </a:cubicBezTo>
                  <a:close/>
                  <a:moveTo>
                    <a:pt x="1615" y="8197"/>
                  </a:moveTo>
                  <a:cubicBezTo>
                    <a:pt x="1585" y="8198"/>
                    <a:pt x="1554" y="8249"/>
                    <a:pt x="1546" y="8311"/>
                  </a:cubicBezTo>
                  <a:cubicBezTo>
                    <a:pt x="1538" y="8373"/>
                    <a:pt x="1556" y="8423"/>
                    <a:pt x="1586" y="8422"/>
                  </a:cubicBezTo>
                  <a:cubicBezTo>
                    <a:pt x="1616" y="8422"/>
                    <a:pt x="1647" y="8371"/>
                    <a:pt x="1655" y="8309"/>
                  </a:cubicBezTo>
                  <a:cubicBezTo>
                    <a:pt x="1663" y="8247"/>
                    <a:pt x="1645" y="8197"/>
                    <a:pt x="1615" y="8197"/>
                  </a:cubicBezTo>
                  <a:close/>
                  <a:moveTo>
                    <a:pt x="2707" y="8197"/>
                  </a:moveTo>
                  <a:cubicBezTo>
                    <a:pt x="2677" y="8198"/>
                    <a:pt x="2647" y="8248"/>
                    <a:pt x="2640" y="8311"/>
                  </a:cubicBezTo>
                  <a:cubicBezTo>
                    <a:pt x="2633" y="8373"/>
                    <a:pt x="2652" y="8423"/>
                    <a:pt x="2682" y="8422"/>
                  </a:cubicBezTo>
                  <a:cubicBezTo>
                    <a:pt x="2713" y="8422"/>
                    <a:pt x="2743" y="8371"/>
                    <a:pt x="2750" y="8309"/>
                  </a:cubicBezTo>
                  <a:cubicBezTo>
                    <a:pt x="2756" y="8247"/>
                    <a:pt x="2738" y="8197"/>
                    <a:pt x="2707" y="8197"/>
                  </a:cubicBezTo>
                  <a:close/>
                  <a:moveTo>
                    <a:pt x="14728" y="8298"/>
                  </a:moveTo>
                  <a:cubicBezTo>
                    <a:pt x="14698" y="8298"/>
                    <a:pt x="14677" y="8350"/>
                    <a:pt x="14682" y="8413"/>
                  </a:cubicBezTo>
                  <a:cubicBezTo>
                    <a:pt x="14688" y="8476"/>
                    <a:pt x="14717" y="8526"/>
                    <a:pt x="14747" y="8526"/>
                  </a:cubicBezTo>
                  <a:cubicBezTo>
                    <a:pt x="14778" y="8525"/>
                    <a:pt x="14798" y="8474"/>
                    <a:pt x="14792" y="8411"/>
                  </a:cubicBezTo>
                  <a:cubicBezTo>
                    <a:pt x="14787" y="8349"/>
                    <a:pt x="14759" y="8298"/>
                    <a:pt x="14728" y="8298"/>
                  </a:cubicBezTo>
                  <a:close/>
                  <a:moveTo>
                    <a:pt x="14884" y="8298"/>
                  </a:moveTo>
                  <a:cubicBezTo>
                    <a:pt x="14854" y="8298"/>
                    <a:pt x="14834" y="8350"/>
                    <a:pt x="14839" y="8413"/>
                  </a:cubicBezTo>
                  <a:cubicBezTo>
                    <a:pt x="14844" y="8476"/>
                    <a:pt x="14873" y="8526"/>
                    <a:pt x="14904" y="8526"/>
                  </a:cubicBezTo>
                  <a:cubicBezTo>
                    <a:pt x="14934" y="8525"/>
                    <a:pt x="14954" y="8474"/>
                    <a:pt x="14949" y="8411"/>
                  </a:cubicBezTo>
                  <a:cubicBezTo>
                    <a:pt x="14943" y="8349"/>
                    <a:pt x="14914" y="8298"/>
                    <a:pt x="14884" y="8298"/>
                  </a:cubicBezTo>
                  <a:close/>
                  <a:moveTo>
                    <a:pt x="15040" y="8298"/>
                  </a:moveTo>
                  <a:cubicBezTo>
                    <a:pt x="15010" y="8298"/>
                    <a:pt x="14990" y="8350"/>
                    <a:pt x="14995" y="8413"/>
                  </a:cubicBezTo>
                  <a:cubicBezTo>
                    <a:pt x="15001" y="8476"/>
                    <a:pt x="15030" y="8526"/>
                    <a:pt x="15061" y="8526"/>
                  </a:cubicBezTo>
                  <a:cubicBezTo>
                    <a:pt x="15091" y="8526"/>
                    <a:pt x="15111" y="8474"/>
                    <a:pt x="15105" y="8411"/>
                  </a:cubicBezTo>
                  <a:cubicBezTo>
                    <a:pt x="15100" y="8348"/>
                    <a:pt x="15071" y="8298"/>
                    <a:pt x="15040" y="8298"/>
                  </a:cubicBezTo>
                  <a:close/>
                  <a:moveTo>
                    <a:pt x="15197" y="8298"/>
                  </a:moveTo>
                  <a:cubicBezTo>
                    <a:pt x="15167" y="8298"/>
                    <a:pt x="15147" y="8350"/>
                    <a:pt x="15152" y="8413"/>
                  </a:cubicBezTo>
                  <a:cubicBezTo>
                    <a:pt x="15158" y="8476"/>
                    <a:pt x="15187" y="8526"/>
                    <a:pt x="15217" y="8526"/>
                  </a:cubicBezTo>
                  <a:cubicBezTo>
                    <a:pt x="15247" y="8526"/>
                    <a:pt x="15267" y="8474"/>
                    <a:pt x="15262" y="8411"/>
                  </a:cubicBezTo>
                  <a:cubicBezTo>
                    <a:pt x="15256" y="8349"/>
                    <a:pt x="15227" y="8298"/>
                    <a:pt x="15197" y="8298"/>
                  </a:cubicBezTo>
                  <a:close/>
                  <a:moveTo>
                    <a:pt x="16622" y="8298"/>
                  </a:moveTo>
                  <a:cubicBezTo>
                    <a:pt x="16591" y="8298"/>
                    <a:pt x="16572" y="8350"/>
                    <a:pt x="16579" y="8413"/>
                  </a:cubicBezTo>
                  <a:cubicBezTo>
                    <a:pt x="16586" y="8476"/>
                    <a:pt x="16617" y="8526"/>
                    <a:pt x="16648" y="8526"/>
                  </a:cubicBezTo>
                  <a:cubicBezTo>
                    <a:pt x="16678" y="8526"/>
                    <a:pt x="16696" y="8474"/>
                    <a:pt x="16689" y="8411"/>
                  </a:cubicBezTo>
                  <a:cubicBezTo>
                    <a:pt x="16682" y="8348"/>
                    <a:pt x="16652" y="8298"/>
                    <a:pt x="16622" y="8298"/>
                  </a:cubicBezTo>
                  <a:close/>
                  <a:moveTo>
                    <a:pt x="16778" y="8298"/>
                  </a:moveTo>
                  <a:cubicBezTo>
                    <a:pt x="16748" y="8298"/>
                    <a:pt x="16729" y="8350"/>
                    <a:pt x="16736" y="8413"/>
                  </a:cubicBezTo>
                  <a:cubicBezTo>
                    <a:pt x="16744" y="8475"/>
                    <a:pt x="16774" y="8526"/>
                    <a:pt x="16804" y="8526"/>
                  </a:cubicBezTo>
                  <a:cubicBezTo>
                    <a:pt x="16835" y="8526"/>
                    <a:pt x="16853" y="8474"/>
                    <a:pt x="16846" y="8411"/>
                  </a:cubicBezTo>
                  <a:cubicBezTo>
                    <a:pt x="16838" y="8348"/>
                    <a:pt x="16808" y="8298"/>
                    <a:pt x="16778" y="8298"/>
                  </a:cubicBezTo>
                  <a:close/>
                  <a:moveTo>
                    <a:pt x="9400" y="8348"/>
                  </a:moveTo>
                  <a:cubicBezTo>
                    <a:pt x="9369" y="8349"/>
                    <a:pt x="9345" y="8399"/>
                    <a:pt x="9345" y="8461"/>
                  </a:cubicBezTo>
                  <a:cubicBezTo>
                    <a:pt x="9345" y="8524"/>
                    <a:pt x="9369" y="8575"/>
                    <a:pt x="9399" y="8575"/>
                  </a:cubicBezTo>
                  <a:cubicBezTo>
                    <a:pt x="9429" y="8574"/>
                    <a:pt x="9455" y="8524"/>
                    <a:pt x="9455" y="8461"/>
                  </a:cubicBezTo>
                  <a:cubicBezTo>
                    <a:pt x="9455" y="8399"/>
                    <a:pt x="9430" y="8348"/>
                    <a:pt x="9400" y="8348"/>
                  </a:cubicBezTo>
                  <a:close/>
                  <a:moveTo>
                    <a:pt x="9556" y="8348"/>
                  </a:moveTo>
                  <a:cubicBezTo>
                    <a:pt x="9526" y="8349"/>
                    <a:pt x="9501" y="8401"/>
                    <a:pt x="9501" y="8463"/>
                  </a:cubicBezTo>
                  <a:cubicBezTo>
                    <a:pt x="9501" y="8526"/>
                    <a:pt x="9526" y="8575"/>
                    <a:pt x="9556" y="8575"/>
                  </a:cubicBezTo>
                  <a:cubicBezTo>
                    <a:pt x="9586" y="8574"/>
                    <a:pt x="9611" y="8524"/>
                    <a:pt x="9611" y="8461"/>
                  </a:cubicBezTo>
                  <a:cubicBezTo>
                    <a:pt x="9611" y="8399"/>
                    <a:pt x="9586" y="8348"/>
                    <a:pt x="9556" y="8348"/>
                  </a:cubicBezTo>
                  <a:close/>
                  <a:moveTo>
                    <a:pt x="9712" y="8348"/>
                  </a:moveTo>
                  <a:cubicBezTo>
                    <a:pt x="9682" y="8349"/>
                    <a:pt x="9657" y="8401"/>
                    <a:pt x="9657" y="8463"/>
                  </a:cubicBezTo>
                  <a:cubicBezTo>
                    <a:pt x="9658" y="8526"/>
                    <a:pt x="9682" y="8575"/>
                    <a:pt x="9712" y="8575"/>
                  </a:cubicBezTo>
                  <a:cubicBezTo>
                    <a:pt x="9743" y="8574"/>
                    <a:pt x="9768" y="8524"/>
                    <a:pt x="9767" y="8461"/>
                  </a:cubicBezTo>
                  <a:cubicBezTo>
                    <a:pt x="9767" y="8399"/>
                    <a:pt x="9742" y="8348"/>
                    <a:pt x="9712" y="8348"/>
                  </a:cubicBezTo>
                  <a:close/>
                  <a:moveTo>
                    <a:pt x="9868" y="8348"/>
                  </a:moveTo>
                  <a:cubicBezTo>
                    <a:pt x="9838" y="8349"/>
                    <a:pt x="9814" y="8400"/>
                    <a:pt x="9814" y="8463"/>
                  </a:cubicBezTo>
                  <a:cubicBezTo>
                    <a:pt x="9814" y="8526"/>
                    <a:pt x="9839" y="8575"/>
                    <a:pt x="9869" y="8575"/>
                  </a:cubicBezTo>
                  <a:cubicBezTo>
                    <a:pt x="9900" y="8574"/>
                    <a:pt x="9924" y="8524"/>
                    <a:pt x="9924" y="8461"/>
                  </a:cubicBezTo>
                  <a:cubicBezTo>
                    <a:pt x="9923" y="8399"/>
                    <a:pt x="9898" y="8348"/>
                    <a:pt x="9868" y="8348"/>
                  </a:cubicBezTo>
                  <a:close/>
                  <a:moveTo>
                    <a:pt x="10044" y="8348"/>
                  </a:moveTo>
                  <a:cubicBezTo>
                    <a:pt x="10013" y="8349"/>
                    <a:pt x="9989" y="8400"/>
                    <a:pt x="9990" y="8463"/>
                  </a:cubicBezTo>
                  <a:cubicBezTo>
                    <a:pt x="9990" y="8526"/>
                    <a:pt x="10015" y="8575"/>
                    <a:pt x="10045" y="8575"/>
                  </a:cubicBezTo>
                  <a:cubicBezTo>
                    <a:pt x="10076" y="8574"/>
                    <a:pt x="10100" y="8524"/>
                    <a:pt x="10100" y="8461"/>
                  </a:cubicBezTo>
                  <a:cubicBezTo>
                    <a:pt x="10099" y="8399"/>
                    <a:pt x="10074" y="8348"/>
                    <a:pt x="10044" y="8348"/>
                  </a:cubicBezTo>
                  <a:close/>
                  <a:moveTo>
                    <a:pt x="10180" y="8348"/>
                  </a:moveTo>
                  <a:cubicBezTo>
                    <a:pt x="10150" y="8349"/>
                    <a:pt x="10126" y="8400"/>
                    <a:pt x="10127" y="8463"/>
                  </a:cubicBezTo>
                  <a:cubicBezTo>
                    <a:pt x="10127" y="8526"/>
                    <a:pt x="10153" y="8575"/>
                    <a:pt x="10183" y="8575"/>
                  </a:cubicBezTo>
                  <a:cubicBezTo>
                    <a:pt x="10213" y="8574"/>
                    <a:pt x="10237" y="8524"/>
                    <a:pt x="10237" y="8461"/>
                  </a:cubicBezTo>
                  <a:cubicBezTo>
                    <a:pt x="10236" y="8399"/>
                    <a:pt x="10211" y="8348"/>
                    <a:pt x="10180" y="8348"/>
                  </a:cubicBezTo>
                  <a:close/>
                  <a:moveTo>
                    <a:pt x="10336" y="8348"/>
                  </a:moveTo>
                  <a:cubicBezTo>
                    <a:pt x="10306" y="8349"/>
                    <a:pt x="10282" y="8400"/>
                    <a:pt x="10283" y="8463"/>
                  </a:cubicBezTo>
                  <a:cubicBezTo>
                    <a:pt x="10284" y="8526"/>
                    <a:pt x="10309" y="8575"/>
                    <a:pt x="10339" y="8575"/>
                  </a:cubicBezTo>
                  <a:cubicBezTo>
                    <a:pt x="10370" y="8574"/>
                    <a:pt x="10394" y="8524"/>
                    <a:pt x="10393" y="8461"/>
                  </a:cubicBezTo>
                  <a:cubicBezTo>
                    <a:pt x="10392" y="8399"/>
                    <a:pt x="10366" y="8348"/>
                    <a:pt x="10336" y="8348"/>
                  </a:cubicBezTo>
                  <a:close/>
                  <a:moveTo>
                    <a:pt x="10493" y="8348"/>
                  </a:moveTo>
                  <a:cubicBezTo>
                    <a:pt x="10462" y="8349"/>
                    <a:pt x="10439" y="8400"/>
                    <a:pt x="10439" y="8463"/>
                  </a:cubicBezTo>
                  <a:cubicBezTo>
                    <a:pt x="10440" y="8526"/>
                    <a:pt x="10466" y="8575"/>
                    <a:pt x="10496" y="8575"/>
                  </a:cubicBezTo>
                  <a:cubicBezTo>
                    <a:pt x="10527" y="8574"/>
                    <a:pt x="10550" y="8524"/>
                    <a:pt x="10549" y="8461"/>
                  </a:cubicBezTo>
                  <a:cubicBezTo>
                    <a:pt x="10548" y="8399"/>
                    <a:pt x="10523" y="8348"/>
                    <a:pt x="10493" y="8348"/>
                  </a:cubicBezTo>
                  <a:close/>
                  <a:moveTo>
                    <a:pt x="10668" y="8348"/>
                  </a:moveTo>
                  <a:cubicBezTo>
                    <a:pt x="10638" y="8349"/>
                    <a:pt x="10614" y="8400"/>
                    <a:pt x="10615" y="8463"/>
                  </a:cubicBezTo>
                  <a:cubicBezTo>
                    <a:pt x="10616" y="8526"/>
                    <a:pt x="10642" y="8575"/>
                    <a:pt x="10672" y="8575"/>
                  </a:cubicBezTo>
                  <a:cubicBezTo>
                    <a:pt x="10703" y="8574"/>
                    <a:pt x="10727" y="8524"/>
                    <a:pt x="10725" y="8461"/>
                  </a:cubicBezTo>
                  <a:cubicBezTo>
                    <a:pt x="10724" y="8399"/>
                    <a:pt x="10698" y="8348"/>
                    <a:pt x="10668" y="8348"/>
                  </a:cubicBezTo>
                  <a:close/>
                  <a:moveTo>
                    <a:pt x="10824" y="8348"/>
                  </a:moveTo>
                  <a:cubicBezTo>
                    <a:pt x="10794" y="8349"/>
                    <a:pt x="10771" y="8400"/>
                    <a:pt x="10772" y="8463"/>
                  </a:cubicBezTo>
                  <a:cubicBezTo>
                    <a:pt x="10773" y="8526"/>
                    <a:pt x="10799" y="8575"/>
                    <a:pt x="10829" y="8575"/>
                  </a:cubicBezTo>
                  <a:cubicBezTo>
                    <a:pt x="10860" y="8574"/>
                    <a:pt x="10883" y="8524"/>
                    <a:pt x="10882" y="8461"/>
                  </a:cubicBezTo>
                  <a:cubicBezTo>
                    <a:pt x="10880" y="8399"/>
                    <a:pt x="10855" y="8348"/>
                    <a:pt x="10824" y="8348"/>
                  </a:cubicBezTo>
                  <a:close/>
                  <a:moveTo>
                    <a:pt x="11137" y="8348"/>
                  </a:moveTo>
                  <a:cubicBezTo>
                    <a:pt x="11106" y="8349"/>
                    <a:pt x="11083" y="8400"/>
                    <a:pt x="11085" y="8463"/>
                  </a:cubicBezTo>
                  <a:cubicBezTo>
                    <a:pt x="11086" y="8526"/>
                    <a:pt x="11112" y="8575"/>
                    <a:pt x="11143" y="8575"/>
                  </a:cubicBezTo>
                  <a:cubicBezTo>
                    <a:pt x="11173" y="8574"/>
                    <a:pt x="11196" y="8524"/>
                    <a:pt x="11195" y="8461"/>
                  </a:cubicBezTo>
                  <a:cubicBezTo>
                    <a:pt x="11193" y="8399"/>
                    <a:pt x="11167" y="8348"/>
                    <a:pt x="11137" y="8348"/>
                  </a:cubicBezTo>
                  <a:close/>
                  <a:moveTo>
                    <a:pt x="11293" y="8348"/>
                  </a:moveTo>
                  <a:cubicBezTo>
                    <a:pt x="11263" y="8349"/>
                    <a:pt x="11239" y="8400"/>
                    <a:pt x="11241" y="8463"/>
                  </a:cubicBezTo>
                  <a:cubicBezTo>
                    <a:pt x="11243" y="8526"/>
                    <a:pt x="11269" y="8575"/>
                    <a:pt x="11299" y="8575"/>
                  </a:cubicBezTo>
                  <a:cubicBezTo>
                    <a:pt x="11329" y="8574"/>
                    <a:pt x="11353" y="8524"/>
                    <a:pt x="11351" y="8461"/>
                  </a:cubicBezTo>
                  <a:cubicBezTo>
                    <a:pt x="11349" y="8399"/>
                    <a:pt x="11323" y="8348"/>
                    <a:pt x="11293" y="8348"/>
                  </a:cubicBezTo>
                  <a:close/>
                  <a:moveTo>
                    <a:pt x="11449" y="8348"/>
                  </a:moveTo>
                  <a:cubicBezTo>
                    <a:pt x="11419" y="8349"/>
                    <a:pt x="11396" y="8400"/>
                    <a:pt x="11397" y="8463"/>
                  </a:cubicBezTo>
                  <a:cubicBezTo>
                    <a:pt x="11399" y="8526"/>
                    <a:pt x="11426" y="8575"/>
                    <a:pt x="11456" y="8575"/>
                  </a:cubicBezTo>
                  <a:cubicBezTo>
                    <a:pt x="11486" y="8574"/>
                    <a:pt x="11509" y="8524"/>
                    <a:pt x="11507" y="8461"/>
                  </a:cubicBezTo>
                  <a:cubicBezTo>
                    <a:pt x="11505" y="8399"/>
                    <a:pt x="11479" y="8348"/>
                    <a:pt x="11449" y="8348"/>
                  </a:cubicBezTo>
                  <a:close/>
                  <a:moveTo>
                    <a:pt x="11605" y="8348"/>
                  </a:moveTo>
                  <a:cubicBezTo>
                    <a:pt x="11575" y="8349"/>
                    <a:pt x="11552" y="8400"/>
                    <a:pt x="11554" y="8463"/>
                  </a:cubicBezTo>
                  <a:cubicBezTo>
                    <a:pt x="11556" y="8526"/>
                    <a:pt x="11582" y="8575"/>
                    <a:pt x="11612" y="8575"/>
                  </a:cubicBezTo>
                  <a:cubicBezTo>
                    <a:pt x="11643" y="8574"/>
                    <a:pt x="11666" y="8524"/>
                    <a:pt x="11664" y="8461"/>
                  </a:cubicBezTo>
                  <a:cubicBezTo>
                    <a:pt x="11662" y="8399"/>
                    <a:pt x="11635" y="8348"/>
                    <a:pt x="11605" y="8348"/>
                  </a:cubicBezTo>
                  <a:close/>
                  <a:moveTo>
                    <a:pt x="12386" y="8348"/>
                  </a:moveTo>
                  <a:cubicBezTo>
                    <a:pt x="12356" y="8349"/>
                    <a:pt x="12333" y="8400"/>
                    <a:pt x="12336" y="8463"/>
                  </a:cubicBezTo>
                  <a:cubicBezTo>
                    <a:pt x="12339" y="8526"/>
                    <a:pt x="12366" y="8575"/>
                    <a:pt x="12396" y="8575"/>
                  </a:cubicBezTo>
                  <a:cubicBezTo>
                    <a:pt x="12427" y="8574"/>
                    <a:pt x="12449" y="8524"/>
                    <a:pt x="12446" y="8461"/>
                  </a:cubicBezTo>
                  <a:cubicBezTo>
                    <a:pt x="12443" y="8399"/>
                    <a:pt x="12416" y="8348"/>
                    <a:pt x="12386" y="8348"/>
                  </a:cubicBezTo>
                  <a:close/>
                  <a:moveTo>
                    <a:pt x="12522" y="8348"/>
                  </a:moveTo>
                  <a:cubicBezTo>
                    <a:pt x="12492" y="8349"/>
                    <a:pt x="12470" y="8400"/>
                    <a:pt x="12473" y="8463"/>
                  </a:cubicBezTo>
                  <a:cubicBezTo>
                    <a:pt x="12476" y="8526"/>
                    <a:pt x="12503" y="8575"/>
                    <a:pt x="12533" y="8575"/>
                  </a:cubicBezTo>
                  <a:cubicBezTo>
                    <a:pt x="12564" y="8574"/>
                    <a:pt x="12586" y="8524"/>
                    <a:pt x="12583" y="8461"/>
                  </a:cubicBezTo>
                  <a:cubicBezTo>
                    <a:pt x="12580" y="8399"/>
                    <a:pt x="12552" y="8348"/>
                    <a:pt x="12522" y="8348"/>
                  </a:cubicBezTo>
                  <a:close/>
                  <a:moveTo>
                    <a:pt x="12679" y="8348"/>
                  </a:moveTo>
                  <a:cubicBezTo>
                    <a:pt x="12648" y="8349"/>
                    <a:pt x="12626" y="8400"/>
                    <a:pt x="12629" y="8463"/>
                  </a:cubicBezTo>
                  <a:cubicBezTo>
                    <a:pt x="12632" y="8526"/>
                    <a:pt x="12660" y="8575"/>
                    <a:pt x="12690" y="8575"/>
                  </a:cubicBezTo>
                  <a:cubicBezTo>
                    <a:pt x="12721" y="8574"/>
                    <a:pt x="12742" y="8524"/>
                    <a:pt x="12739" y="8461"/>
                  </a:cubicBezTo>
                  <a:cubicBezTo>
                    <a:pt x="12736" y="8399"/>
                    <a:pt x="12709" y="8348"/>
                    <a:pt x="12679" y="8348"/>
                  </a:cubicBezTo>
                  <a:close/>
                  <a:moveTo>
                    <a:pt x="12834" y="8348"/>
                  </a:moveTo>
                  <a:cubicBezTo>
                    <a:pt x="12804" y="8349"/>
                    <a:pt x="12783" y="8400"/>
                    <a:pt x="12786" y="8463"/>
                  </a:cubicBezTo>
                  <a:cubicBezTo>
                    <a:pt x="12789" y="8526"/>
                    <a:pt x="12816" y="8575"/>
                    <a:pt x="12847" y="8575"/>
                  </a:cubicBezTo>
                  <a:cubicBezTo>
                    <a:pt x="12877" y="8574"/>
                    <a:pt x="12899" y="8524"/>
                    <a:pt x="12895" y="8461"/>
                  </a:cubicBezTo>
                  <a:cubicBezTo>
                    <a:pt x="12892" y="8399"/>
                    <a:pt x="12865" y="8348"/>
                    <a:pt x="12834" y="8348"/>
                  </a:cubicBezTo>
                  <a:close/>
                  <a:moveTo>
                    <a:pt x="12991" y="8348"/>
                  </a:moveTo>
                  <a:cubicBezTo>
                    <a:pt x="12960" y="8349"/>
                    <a:pt x="12939" y="8400"/>
                    <a:pt x="12943" y="8463"/>
                  </a:cubicBezTo>
                  <a:cubicBezTo>
                    <a:pt x="12946" y="8526"/>
                    <a:pt x="12973" y="8575"/>
                    <a:pt x="13004" y="8575"/>
                  </a:cubicBezTo>
                  <a:cubicBezTo>
                    <a:pt x="13034" y="8574"/>
                    <a:pt x="13055" y="8524"/>
                    <a:pt x="13052" y="8461"/>
                  </a:cubicBezTo>
                  <a:cubicBezTo>
                    <a:pt x="13048" y="8399"/>
                    <a:pt x="13021" y="8348"/>
                    <a:pt x="12991" y="8348"/>
                  </a:cubicBezTo>
                  <a:close/>
                  <a:moveTo>
                    <a:pt x="13167" y="8348"/>
                  </a:moveTo>
                  <a:cubicBezTo>
                    <a:pt x="13136" y="8349"/>
                    <a:pt x="13115" y="8401"/>
                    <a:pt x="13118" y="8463"/>
                  </a:cubicBezTo>
                  <a:cubicBezTo>
                    <a:pt x="13122" y="8526"/>
                    <a:pt x="13150" y="8575"/>
                    <a:pt x="13180" y="8575"/>
                  </a:cubicBezTo>
                  <a:cubicBezTo>
                    <a:pt x="13211" y="8574"/>
                    <a:pt x="13232" y="8524"/>
                    <a:pt x="13228" y="8461"/>
                  </a:cubicBezTo>
                  <a:cubicBezTo>
                    <a:pt x="13224" y="8399"/>
                    <a:pt x="13197" y="8348"/>
                    <a:pt x="13167" y="8348"/>
                  </a:cubicBezTo>
                  <a:close/>
                  <a:moveTo>
                    <a:pt x="13323" y="8348"/>
                  </a:moveTo>
                  <a:cubicBezTo>
                    <a:pt x="13292" y="8349"/>
                    <a:pt x="13271" y="8401"/>
                    <a:pt x="13275" y="8463"/>
                  </a:cubicBezTo>
                  <a:cubicBezTo>
                    <a:pt x="13279" y="8526"/>
                    <a:pt x="13306" y="8575"/>
                    <a:pt x="13337" y="8575"/>
                  </a:cubicBezTo>
                  <a:cubicBezTo>
                    <a:pt x="13367" y="8574"/>
                    <a:pt x="13389" y="8524"/>
                    <a:pt x="13385" y="8461"/>
                  </a:cubicBezTo>
                  <a:cubicBezTo>
                    <a:pt x="13381" y="8399"/>
                    <a:pt x="13353" y="8348"/>
                    <a:pt x="13323" y="8348"/>
                  </a:cubicBezTo>
                  <a:close/>
                  <a:moveTo>
                    <a:pt x="13479" y="8348"/>
                  </a:moveTo>
                  <a:cubicBezTo>
                    <a:pt x="13449" y="8349"/>
                    <a:pt x="13427" y="8401"/>
                    <a:pt x="13431" y="8463"/>
                  </a:cubicBezTo>
                  <a:cubicBezTo>
                    <a:pt x="13435" y="8526"/>
                    <a:pt x="13463" y="8577"/>
                    <a:pt x="13493" y="8576"/>
                  </a:cubicBezTo>
                  <a:cubicBezTo>
                    <a:pt x="13523" y="8576"/>
                    <a:pt x="13545" y="8524"/>
                    <a:pt x="13541" y="8461"/>
                  </a:cubicBezTo>
                  <a:cubicBezTo>
                    <a:pt x="13537" y="8399"/>
                    <a:pt x="13509" y="8348"/>
                    <a:pt x="13479" y="8348"/>
                  </a:cubicBezTo>
                  <a:close/>
                  <a:moveTo>
                    <a:pt x="13635" y="8348"/>
                  </a:moveTo>
                  <a:cubicBezTo>
                    <a:pt x="13604" y="8349"/>
                    <a:pt x="13584" y="8401"/>
                    <a:pt x="13588" y="8463"/>
                  </a:cubicBezTo>
                  <a:cubicBezTo>
                    <a:pt x="13592" y="8526"/>
                    <a:pt x="13620" y="8577"/>
                    <a:pt x="13650" y="8576"/>
                  </a:cubicBezTo>
                  <a:cubicBezTo>
                    <a:pt x="13680" y="8576"/>
                    <a:pt x="13702" y="8524"/>
                    <a:pt x="13698" y="8461"/>
                  </a:cubicBezTo>
                  <a:cubicBezTo>
                    <a:pt x="13693" y="8399"/>
                    <a:pt x="13665" y="8348"/>
                    <a:pt x="13635" y="8348"/>
                  </a:cubicBezTo>
                  <a:close/>
                  <a:moveTo>
                    <a:pt x="13791" y="8348"/>
                  </a:moveTo>
                  <a:cubicBezTo>
                    <a:pt x="13761" y="8349"/>
                    <a:pt x="13740" y="8400"/>
                    <a:pt x="13744" y="8463"/>
                  </a:cubicBezTo>
                  <a:cubicBezTo>
                    <a:pt x="13748" y="8526"/>
                    <a:pt x="13776" y="8577"/>
                    <a:pt x="13806" y="8576"/>
                  </a:cubicBezTo>
                  <a:cubicBezTo>
                    <a:pt x="13837" y="8576"/>
                    <a:pt x="13858" y="8525"/>
                    <a:pt x="13854" y="8461"/>
                  </a:cubicBezTo>
                  <a:cubicBezTo>
                    <a:pt x="13850" y="8399"/>
                    <a:pt x="13821" y="8348"/>
                    <a:pt x="13791" y="8348"/>
                  </a:cubicBezTo>
                  <a:close/>
                  <a:moveTo>
                    <a:pt x="13948" y="8348"/>
                  </a:moveTo>
                  <a:cubicBezTo>
                    <a:pt x="13917" y="8349"/>
                    <a:pt x="13896" y="8400"/>
                    <a:pt x="13900" y="8463"/>
                  </a:cubicBezTo>
                  <a:cubicBezTo>
                    <a:pt x="13905" y="8526"/>
                    <a:pt x="13933" y="8577"/>
                    <a:pt x="13963" y="8576"/>
                  </a:cubicBezTo>
                  <a:cubicBezTo>
                    <a:pt x="13994" y="8576"/>
                    <a:pt x="14015" y="8524"/>
                    <a:pt x="14010" y="8461"/>
                  </a:cubicBezTo>
                  <a:cubicBezTo>
                    <a:pt x="14006" y="8399"/>
                    <a:pt x="13978" y="8348"/>
                    <a:pt x="13948" y="8348"/>
                  </a:cubicBezTo>
                  <a:close/>
                  <a:moveTo>
                    <a:pt x="14103" y="8348"/>
                  </a:moveTo>
                  <a:cubicBezTo>
                    <a:pt x="14073" y="8349"/>
                    <a:pt x="14052" y="8400"/>
                    <a:pt x="14057" y="8463"/>
                  </a:cubicBezTo>
                  <a:cubicBezTo>
                    <a:pt x="14061" y="8526"/>
                    <a:pt x="14089" y="8577"/>
                    <a:pt x="14120" y="8576"/>
                  </a:cubicBezTo>
                  <a:cubicBezTo>
                    <a:pt x="14150" y="8576"/>
                    <a:pt x="14171" y="8524"/>
                    <a:pt x="14167" y="8461"/>
                  </a:cubicBezTo>
                  <a:cubicBezTo>
                    <a:pt x="14162" y="8399"/>
                    <a:pt x="14133" y="8348"/>
                    <a:pt x="14103" y="8348"/>
                  </a:cubicBezTo>
                  <a:close/>
                  <a:moveTo>
                    <a:pt x="14260" y="8348"/>
                  </a:moveTo>
                  <a:cubicBezTo>
                    <a:pt x="14229" y="8349"/>
                    <a:pt x="14209" y="8400"/>
                    <a:pt x="14213" y="8463"/>
                  </a:cubicBezTo>
                  <a:cubicBezTo>
                    <a:pt x="14218" y="8526"/>
                    <a:pt x="14246" y="8577"/>
                    <a:pt x="14277" y="8576"/>
                  </a:cubicBezTo>
                  <a:cubicBezTo>
                    <a:pt x="14307" y="8576"/>
                    <a:pt x="14328" y="8525"/>
                    <a:pt x="14323" y="8461"/>
                  </a:cubicBezTo>
                  <a:cubicBezTo>
                    <a:pt x="14318" y="8399"/>
                    <a:pt x="14290" y="8348"/>
                    <a:pt x="14260" y="8348"/>
                  </a:cubicBezTo>
                  <a:close/>
                  <a:moveTo>
                    <a:pt x="14416" y="8348"/>
                  </a:moveTo>
                  <a:cubicBezTo>
                    <a:pt x="14386" y="8349"/>
                    <a:pt x="14365" y="8400"/>
                    <a:pt x="14370" y="8463"/>
                  </a:cubicBezTo>
                  <a:cubicBezTo>
                    <a:pt x="14375" y="8526"/>
                    <a:pt x="14403" y="8577"/>
                    <a:pt x="14434" y="8576"/>
                  </a:cubicBezTo>
                  <a:cubicBezTo>
                    <a:pt x="14464" y="8576"/>
                    <a:pt x="14485" y="8524"/>
                    <a:pt x="14480" y="8461"/>
                  </a:cubicBezTo>
                  <a:cubicBezTo>
                    <a:pt x="14475" y="8399"/>
                    <a:pt x="14446" y="8348"/>
                    <a:pt x="14416" y="8348"/>
                  </a:cubicBezTo>
                  <a:close/>
                  <a:moveTo>
                    <a:pt x="14572" y="8348"/>
                  </a:moveTo>
                  <a:cubicBezTo>
                    <a:pt x="14542" y="8349"/>
                    <a:pt x="14521" y="8400"/>
                    <a:pt x="14526" y="8463"/>
                  </a:cubicBezTo>
                  <a:cubicBezTo>
                    <a:pt x="14531" y="8526"/>
                    <a:pt x="14560" y="8577"/>
                    <a:pt x="14590" y="8576"/>
                  </a:cubicBezTo>
                  <a:cubicBezTo>
                    <a:pt x="14621" y="8576"/>
                    <a:pt x="14641" y="8525"/>
                    <a:pt x="14636" y="8461"/>
                  </a:cubicBezTo>
                  <a:cubicBezTo>
                    <a:pt x="14631" y="8399"/>
                    <a:pt x="14602" y="8348"/>
                    <a:pt x="14572" y="8348"/>
                  </a:cubicBezTo>
                  <a:close/>
                  <a:moveTo>
                    <a:pt x="15353" y="8348"/>
                  </a:moveTo>
                  <a:cubicBezTo>
                    <a:pt x="15322" y="8349"/>
                    <a:pt x="15303" y="8400"/>
                    <a:pt x="15309" y="8463"/>
                  </a:cubicBezTo>
                  <a:cubicBezTo>
                    <a:pt x="15314" y="8526"/>
                    <a:pt x="15344" y="8577"/>
                    <a:pt x="15374" y="8576"/>
                  </a:cubicBezTo>
                  <a:cubicBezTo>
                    <a:pt x="15405" y="8576"/>
                    <a:pt x="15424" y="8524"/>
                    <a:pt x="15418" y="8461"/>
                  </a:cubicBezTo>
                  <a:cubicBezTo>
                    <a:pt x="15412" y="8399"/>
                    <a:pt x="15383" y="8348"/>
                    <a:pt x="15353" y="8348"/>
                  </a:cubicBezTo>
                  <a:close/>
                  <a:moveTo>
                    <a:pt x="15509" y="8348"/>
                  </a:moveTo>
                  <a:cubicBezTo>
                    <a:pt x="15479" y="8349"/>
                    <a:pt x="15459" y="8400"/>
                    <a:pt x="15465" y="8463"/>
                  </a:cubicBezTo>
                  <a:cubicBezTo>
                    <a:pt x="15471" y="8526"/>
                    <a:pt x="15500" y="8577"/>
                    <a:pt x="15530" y="8576"/>
                  </a:cubicBezTo>
                  <a:cubicBezTo>
                    <a:pt x="15561" y="8576"/>
                    <a:pt x="15581" y="8524"/>
                    <a:pt x="15575" y="8461"/>
                  </a:cubicBezTo>
                  <a:cubicBezTo>
                    <a:pt x="15569" y="8399"/>
                    <a:pt x="15539" y="8348"/>
                    <a:pt x="15509" y="8348"/>
                  </a:cubicBezTo>
                  <a:close/>
                  <a:moveTo>
                    <a:pt x="15665" y="8348"/>
                  </a:moveTo>
                  <a:cubicBezTo>
                    <a:pt x="15635" y="8349"/>
                    <a:pt x="15615" y="8400"/>
                    <a:pt x="15621" y="8463"/>
                  </a:cubicBezTo>
                  <a:cubicBezTo>
                    <a:pt x="15628" y="8526"/>
                    <a:pt x="15657" y="8577"/>
                    <a:pt x="15687" y="8576"/>
                  </a:cubicBezTo>
                  <a:cubicBezTo>
                    <a:pt x="15718" y="8576"/>
                    <a:pt x="15738" y="8524"/>
                    <a:pt x="15731" y="8461"/>
                  </a:cubicBezTo>
                  <a:cubicBezTo>
                    <a:pt x="15725" y="8399"/>
                    <a:pt x="15695" y="8348"/>
                    <a:pt x="15665" y="8348"/>
                  </a:cubicBezTo>
                  <a:close/>
                  <a:moveTo>
                    <a:pt x="15841" y="8348"/>
                  </a:moveTo>
                  <a:cubicBezTo>
                    <a:pt x="15810" y="8349"/>
                    <a:pt x="15791" y="8400"/>
                    <a:pt x="15797" y="8463"/>
                  </a:cubicBezTo>
                  <a:cubicBezTo>
                    <a:pt x="15804" y="8526"/>
                    <a:pt x="15834" y="8576"/>
                    <a:pt x="15864" y="8576"/>
                  </a:cubicBezTo>
                  <a:cubicBezTo>
                    <a:pt x="15894" y="8576"/>
                    <a:pt x="15914" y="8524"/>
                    <a:pt x="15907" y="8461"/>
                  </a:cubicBezTo>
                  <a:cubicBezTo>
                    <a:pt x="15901" y="8399"/>
                    <a:pt x="15871" y="8348"/>
                    <a:pt x="15841" y="8348"/>
                  </a:cubicBezTo>
                  <a:close/>
                  <a:moveTo>
                    <a:pt x="15997" y="8348"/>
                  </a:moveTo>
                  <a:cubicBezTo>
                    <a:pt x="15967" y="8349"/>
                    <a:pt x="15947" y="8400"/>
                    <a:pt x="15954" y="8463"/>
                  </a:cubicBezTo>
                  <a:cubicBezTo>
                    <a:pt x="15960" y="8526"/>
                    <a:pt x="15990" y="8577"/>
                    <a:pt x="16020" y="8576"/>
                  </a:cubicBezTo>
                  <a:cubicBezTo>
                    <a:pt x="16051" y="8576"/>
                    <a:pt x="16070" y="8524"/>
                    <a:pt x="16064" y="8461"/>
                  </a:cubicBezTo>
                  <a:cubicBezTo>
                    <a:pt x="16057" y="8399"/>
                    <a:pt x="16027" y="8348"/>
                    <a:pt x="15997" y="8348"/>
                  </a:cubicBezTo>
                  <a:close/>
                  <a:moveTo>
                    <a:pt x="16153" y="8348"/>
                  </a:moveTo>
                  <a:cubicBezTo>
                    <a:pt x="16123" y="8349"/>
                    <a:pt x="16104" y="8400"/>
                    <a:pt x="16110" y="8463"/>
                  </a:cubicBezTo>
                  <a:cubicBezTo>
                    <a:pt x="16117" y="8526"/>
                    <a:pt x="16147" y="8577"/>
                    <a:pt x="16177" y="8576"/>
                  </a:cubicBezTo>
                  <a:cubicBezTo>
                    <a:pt x="16208" y="8576"/>
                    <a:pt x="16227" y="8524"/>
                    <a:pt x="16220" y="8461"/>
                  </a:cubicBezTo>
                  <a:cubicBezTo>
                    <a:pt x="16214" y="8399"/>
                    <a:pt x="16183" y="8348"/>
                    <a:pt x="16153" y="8348"/>
                  </a:cubicBezTo>
                  <a:close/>
                  <a:moveTo>
                    <a:pt x="16309" y="8348"/>
                  </a:moveTo>
                  <a:cubicBezTo>
                    <a:pt x="16279" y="8349"/>
                    <a:pt x="16260" y="8400"/>
                    <a:pt x="16267" y="8463"/>
                  </a:cubicBezTo>
                  <a:cubicBezTo>
                    <a:pt x="16273" y="8526"/>
                    <a:pt x="16303" y="8577"/>
                    <a:pt x="16334" y="8576"/>
                  </a:cubicBezTo>
                  <a:cubicBezTo>
                    <a:pt x="16364" y="8576"/>
                    <a:pt x="16383" y="8524"/>
                    <a:pt x="16377" y="8461"/>
                  </a:cubicBezTo>
                  <a:cubicBezTo>
                    <a:pt x="16370" y="8399"/>
                    <a:pt x="16340" y="8348"/>
                    <a:pt x="16309" y="8348"/>
                  </a:cubicBezTo>
                  <a:close/>
                  <a:moveTo>
                    <a:pt x="16466" y="8348"/>
                  </a:moveTo>
                  <a:cubicBezTo>
                    <a:pt x="16436" y="8349"/>
                    <a:pt x="16416" y="8400"/>
                    <a:pt x="16423" y="8463"/>
                  </a:cubicBezTo>
                  <a:cubicBezTo>
                    <a:pt x="16430" y="8526"/>
                    <a:pt x="16461" y="8577"/>
                    <a:pt x="16491" y="8576"/>
                  </a:cubicBezTo>
                  <a:cubicBezTo>
                    <a:pt x="16521" y="8576"/>
                    <a:pt x="16540" y="8524"/>
                    <a:pt x="16533" y="8461"/>
                  </a:cubicBezTo>
                  <a:cubicBezTo>
                    <a:pt x="16526" y="8398"/>
                    <a:pt x="16496" y="8348"/>
                    <a:pt x="16466" y="8348"/>
                  </a:cubicBezTo>
                  <a:close/>
                  <a:moveTo>
                    <a:pt x="7526" y="8399"/>
                  </a:moveTo>
                  <a:cubicBezTo>
                    <a:pt x="7496" y="8399"/>
                    <a:pt x="7470" y="8449"/>
                    <a:pt x="7468" y="8512"/>
                  </a:cubicBezTo>
                  <a:cubicBezTo>
                    <a:pt x="7466" y="8574"/>
                    <a:pt x="7489" y="8625"/>
                    <a:pt x="7519" y="8625"/>
                  </a:cubicBezTo>
                  <a:cubicBezTo>
                    <a:pt x="7550" y="8625"/>
                    <a:pt x="7576" y="8573"/>
                    <a:pt x="7578" y="8510"/>
                  </a:cubicBezTo>
                  <a:cubicBezTo>
                    <a:pt x="7580" y="8448"/>
                    <a:pt x="7557" y="8398"/>
                    <a:pt x="7526" y="8399"/>
                  </a:cubicBezTo>
                  <a:close/>
                  <a:moveTo>
                    <a:pt x="7682" y="8399"/>
                  </a:moveTo>
                  <a:cubicBezTo>
                    <a:pt x="7652" y="8399"/>
                    <a:pt x="7626" y="8449"/>
                    <a:pt x="7624" y="8512"/>
                  </a:cubicBezTo>
                  <a:cubicBezTo>
                    <a:pt x="7622" y="8574"/>
                    <a:pt x="7646" y="8625"/>
                    <a:pt x="7676" y="8625"/>
                  </a:cubicBezTo>
                  <a:cubicBezTo>
                    <a:pt x="7707" y="8625"/>
                    <a:pt x="7732" y="8573"/>
                    <a:pt x="7734" y="8510"/>
                  </a:cubicBezTo>
                  <a:cubicBezTo>
                    <a:pt x="7736" y="8448"/>
                    <a:pt x="7713" y="8398"/>
                    <a:pt x="7682" y="8399"/>
                  </a:cubicBezTo>
                  <a:close/>
                  <a:moveTo>
                    <a:pt x="7839" y="8399"/>
                  </a:moveTo>
                  <a:cubicBezTo>
                    <a:pt x="7808" y="8399"/>
                    <a:pt x="7782" y="8449"/>
                    <a:pt x="7781" y="8512"/>
                  </a:cubicBezTo>
                  <a:cubicBezTo>
                    <a:pt x="7779" y="8574"/>
                    <a:pt x="7802" y="8625"/>
                    <a:pt x="7833" y="8625"/>
                  </a:cubicBezTo>
                  <a:cubicBezTo>
                    <a:pt x="7863" y="8625"/>
                    <a:pt x="7889" y="8573"/>
                    <a:pt x="7891" y="8510"/>
                  </a:cubicBezTo>
                  <a:cubicBezTo>
                    <a:pt x="7892" y="8448"/>
                    <a:pt x="7869" y="8398"/>
                    <a:pt x="7839" y="8399"/>
                  </a:cubicBezTo>
                  <a:close/>
                  <a:moveTo>
                    <a:pt x="7995" y="8399"/>
                  </a:moveTo>
                  <a:cubicBezTo>
                    <a:pt x="7965" y="8399"/>
                    <a:pt x="7939" y="8449"/>
                    <a:pt x="7937" y="8512"/>
                  </a:cubicBezTo>
                  <a:cubicBezTo>
                    <a:pt x="7935" y="8574"/>
                    <a:pt x="7959" y="8625"/>
                    <a:pt x="7990" y="8625"/>
                  </a:cubicBezTo>
                  <a:cubicBezTo>
                    <a:pt x="8020" y="8625"/>
                    <a:pt x="8046" y="8573"/>
                    <a:pt x="8047" y="8510"/>
                  </a:cubicBezTo>
                  <a:cubicBezTo>
                    <a:pt x="8048" y="8448"/>
                    <a:pt x="8025" y="8398"/>
                    <a:pt x="7995" y="8399"/>
                  </a:cubicBezTo>
                  <a:close/>
                  <a:moveTo>
                    <a:pt x="8151" y="8399"/>
                  </a:moveTo>
                  <a:cubicBezTo>
                    <a:pt x="8121" y="8399"/>
                    <a:pt x="8095" y="8449"/>
                    <a:pt x="8093" y="8512"/>
                  </a:cubicBezTo>
                  <a:cubicBezTo>
                    <a:pt x="8092" y="8574"/>
                    <a:pt x="8116" y="8625"/>
                    <a:pt x="8146" y="8625"/>
                  </a:cubicBezTo>
                  <a:cubicBezTo>
                    <a:pt x="8176" y="8625"/>
                    <a:pt x="8202" y="8573"/>
                    <a:pt x="8203" y="8510"/>
                  </a:cubicBezTo>
                  <a:cubicBezTo>
                    <a:pt x="8205" y="8448"/>
                    <a:pt x="8181" y="8398"/>
                    <a:pt x="8151" y="8399"/>
                  </a:cubicBezTo>
                  <a:close/>
                  <a:moveTo>
                    <a:pt x="8307" y="8399"/>
                  </a:moveTo>
                  <a:cubicBezTo>
                    <a:pt x="8276" y="8399"/>
                    <a:pt x="8251" y="8449"/>
                    <a:pt x="8250" y="8512"/>
                  </a:cubicBezTo>
                  <a:cubicBezTo>
                    <a:pt x="8249" y="8574"/>
                    <a:pt x="8272" y="8625"/>
                    <a:pt x="8302" y="8625"/>
                  </a:cubicBezTo>
                  <a:cubicBezTo>
                    <a:pt x="8333" y="8624"/>
                    <a:pt x="8359" y="8573"/>
                    <a:pt x="8360" y="8510"/>
                  </a:cubicBezTo>
                  <a:cubicBezTo>
                    <a:pt x="8361" y="8448"/>
                    <a:pt x="8337" y="8398"/>
                    <a:pt x="8307" y="8399"/>
                  </a:cubicBezTo>
                  <a:close/>
                  <a:moveTo>
                    <a:pt x="8463" y="8399"/>
                  </a:moveTo>
                  <a:cubicBezTo>
                    <a:pt x="8433" y="8399"/>
                    <a:pt x="8407" y="8449"/>
                    <a:pt x="8406" y="8512"/>
                  </a:cubicBezTo>
                  <a:cubicBezTo>
                    <a:pt x="8405" y="8574"/>
                    <a:pt x="8429" y="8625"/>
                    <a:pt x="8459" y="8625"/>
                  </a:cubicBezTo>
                  <a:cubicBezTo>
                    <a:pt x="8490" y="8625"/>
                    <a:pt x="8515" y="8573"/>
                    <a:pt x="8516" y="8510"/>
                  </a:cubicBezTo>
                  <a:cubicBezTo>
                    <a:pt x="8517" y="8448"/>
                    <a:pt x="8493" y="8398"/>
                    <a:pt x="8463" y="8399"/>
                  </a:cubicBezTo>
                  <a:close/>
                  <a:moveTo>
                    <a:pt x="8619" y="8399"/>
                  </a:moveTo>
                  <a:cubicBezTo>
                    <a:pt x="8589" y="8399"/>
                    <a:pt x="8564" y="8449"/>
                    <a:pt x="8563" y="8512"/>
                  </a:cubicBezTo>
                  <a:cubicBezTo>
                    <a:pt x="8562" y="8574"/>
                    <a:pt x="8585" y="8625"/>
                    <a:pt x="8616" y="8625"/>
                  </a:cubicBezTo>
                  <a:cubicBezTo>
                    <a:pt x="8646" y="8625"/>
                    <a:pt x="8672" y="8573"/>
                    <a:pt x="8673" y="8510"/>
                  </a:cubicBezTo>
                  <a:cubicBezTo>
                    <a:pt x="8673" y="8448"/>
                    <a:pt x="8650" y="8398"/>
                    <a:pt x="8619" y="8399"/>
                  </a:cubicBezTo>
                  <a:close/>
                  <a:moveTo>
                    <a:pt x="8775" y="8399"/>
                  </a:moveTo>
                  <a:cubicBezTo>
                    <a:pt x="8745" y="8399"/>
                    <a:pt x="8720" y="8449"/>
                    <a:pt x="8719" y="8512"/>
                  </a:cubicBezTo>
                  <a:cubicBezTo>
                    <a:pt x="8718" y="8574"/>
                    <a:pt x="8742" y="8625"/>
                    <a:pt x="8773" y="8625"/>
                  </a:cubicBezTo>
                  <a:cubicBezTo>
                    <a:pt x="8803" y="8625"/>
                    <a:pt x="8828" y="8574"/>
                    <a:pt x="8829" y="8512"/>
                  </a:cubicBezTo>
                  <a:cubicBezTo>
                    <a:pt x="8830" y="8449"/>
                    <a:pt x="8806" y="8398"/>
                    <a:pt x="8775" y="8399"/>
                  </a:cubicBezTo>
                  <a:close/>
                  <a:moveTo>
                    <a:pt x="8932" y="8399"/>
                  </a:moveTo>
                  <a:cubicBezTo>
                    <a:pt x="8901" y="8399"/>
                    <a:pt x="8876" y="8449"/>
                    <a:pt x="8875" y="8512"/>
                  </a:cubicBezTo>
                  <a:cubicBezTo>
                    <a:pt x="8875" y="8574"/>
                    <a:pt x="8899" y="8625"/>
                    <a:pt x="8929" y="8625"/>
                  </a:cubicBezTo>
                  <a:cubicBezTo>
                    <a:pt x="8960" y="8625"/>
                    <a:pt x="8985" y="8573"/>
                    <a:pt x="8985" y="8510"/>
                  </a:cubicBezTo>
                  <a:cubicBezTo>
                    <a:pt x="8986" y="8448"/>
                    <a:pt x="8962" y="8398"/>
                    <a:pt x="8932" y="8399"/>
                  </a:cubicBezTo>
                  <a:close/>
                  <a:moveTo>
                    <a:pt x="9087" y="8399"/>
                  </a:moveTo>
                  <a:cubicBezTo>
                    <a:pt x="9057" y="8399"/>
                    <a:pt x="9032" y="8449"/>
                    <a:pt x="9032" y="8512"/>
                  </a:cubicBezTo>
                  <a:cubicBezTo>
                    <a:pt x="9031" y="8574"/>
                    <a:pt x="9056" y="8625"/>
                    <a:pt x="9086" y="8625"/>
                  </a:cubicBezTo>
                  <a:cubicBezTo>
                    <a:pt x="9117" y="8625"/>
                    <a:pt x="9141" y="8574"/>
                    <a:pt x="9142" y="8512"/>
                  </a:cubicBezTo>
                  <a:cubicBezTo>
                    <a:pt x="9142" y="8449"/>
                    <a:pt x="9118" y="8398"/>
                    <a:pt x="9087" y="8399"/>
                  </a:cubicBezTo>
                  <a:close/>
                  <a:moveTo>
                    <a:pt x="9244" y="8399"/>
                  </a:moveTo>
                  <a:cubicBezTo>
                    <a:pt x="9214" y="8399"/>
                    <a:pt x="9189" y="8449"/>
                    <a:pt x="9188" y="8512"/>
                  </a:cubicBezTo>
                  <a:cubicBezTo>
                    <a:pt x="9188" y="8574"/>
                    <a:pt x="9212" y="8625"/>
                    <a:pt x="9243" y="8625"/>
                  </a:cubicBezTo>
                  <a:cubicBezTo>
                    <a:pt x="9273" y="8624"/>
                    <a:pt x="9298" y="8574"/>
                    <a:pt x="9298" y="8512"/>
                  </a:cubicBezTo>
                  <a:cubicBezTo>
                    <a:pt x="9298" y="8449"/>
                    <a:pt x="9274" y="8398"/>
                    <a:pt x="9244" y="8399"/>
                  </a:cubicBezTo>
                  <a:close/>
                  <a:moveTo>
                    <a:pt x="11761" y="8399"/>
                  </a:moveTo>
                  <a:cubicBezTo>
                    <a:pt x="11731" y="8399"/>
                    <a:pt x="11708" y="8451"/>
                    <a:pt x="11710" y="8513"/>
                  </a:cubicBezTo>
                  <a:cubicBezTo>
                    <a:pt x="11712" y="8576"/>
                    <a:pt x="11739" y="8625"/>
                    <a:pt x="11769" y="8625"/>
                  </a:cubicBezTo>
                  <a:cubicBezTo>
                    <a:pt x="11800" y="8624"/>
                    <a:pt x="11823" y="8575"/>
                    <a:pt x="11820" y="8512"/>
                  </a:cubicBezTo>
                  <a:cubicBezTo>
                    <a:pt x="11818" y="8449"/>
                    <a:pt x="11791" y="8398"/>
                    <a:pt x="11761" y="8399"/>
                  </a:cubicBezTo>
                  <a:close/>
                  <a:moveTo>
                    <a:pt x="11898" y="8399"/>
                  </a:moveTo>
                  <a:cubicBezTo>
                    <a:pt x="11868" y="8399"/>
                    <a:pt x="11845" y="8451"/>
                    <a:pt x="11847" y="8513"/>
                  </a:cubicBezTo>
                  <a:cubicBezTo>
                    <a:pt x="11849" y="8576"/>
                    <a:pt x="11876" y="8625"/>
                    <a:pt x="11906" y="8625"/>
                  </a:cubicBezTo>
                  <a:cubicBezTo>
                    <a:pt x="11937" y="8625"/>
                    <a:pt x="11960" y="8574"/>
                    <a:pt x="11957" y="8512"/>
                  </a:cubicBezTo>
                  <a:cubicBezTo>
                    <a:pt x="11955" y="8449"/>
                    <a:pt x="11928" y="8398"/>
                    <a:pt x="11898" y="8399"/>
                  </a:cubicBezTo>
                  <a:close/>
                  <a:moveTo>
                    <a:pt x="796" y="8499"/>
                  </a:moveTo>
                  <a:cubicBezTo>
                    <a:pt x="765" y="8500"/>
                    <a:pt x="734" y="8550"/>
                    <a:pt x="725" y="8612"/>
                  </a:cubicBezTo>
                  <a:cubicBezTo>
                    <a:pt x="717" y="8674"/>
                    <a:pt x="734" y="8724"/>
                    <a:pt x="765" y="8724"/>
                  </a:cubicBezTo>
                  <a:cubicBezTo>
                    <a:pt x="795" y="8724"/>
                    <a:pt x="826" y="8673"/>
                    <a:pt x="835" y="8611"/>
                  </a:cubicBezTo>
                  <a:cubicBezTo>
                    <a:pt x="844" y="8549"/>
                    <a:pt x="826" y="8499"/>
                    <a:pt x="796" y="8499"/>
                  </a:cubicBezTo>
                  <a:close/>
                  <a:moveTo>
                    <a:pt x="952" y="8499"/>
                  </a:moveTo>
                  <a:cubicBezTo>
                    <a:pt x="922" y="8500"/>
                    <a:pt x="890" y="8551"/>
                    <a:pt x="882" y="8612"/>
                  </a:cubicBezTo>
                  <a:cubicBezTo>
                    <a:pt x="873" y="8674"/>
                    <a:pt x="891" y="8724"/>
                    <a:pt x="921" y="8724"/>
                  </a:cubicBezTo>
                  <a:cubicBezTo>
                    <a:pt x="951" y="8724"/>
                    <a:pt x="983" y="8673"/>
                    <a:pt x="991" y="8611"/>
                  </a:cubicBezTo>
                  <a:cubicBezTo>
                    <a:pt x="1000" y="8549"/>
                    <a:pt x="982" y="8499"/>
                    <a:pt x="952" y="8499"/>
                  </a:cubicBezTo>
                  <a:close/>
                  <a:moveTo>
                    <a:pt x="1108" y="8499"/>
                  </a:moveTo>
                  <a:cubicBezTo>
                    <a:pt x="1078" y="8500"/>
                    <a:pt x="1046" y="8550"/>
                    <a:pt x="1038" y="8612"/>
                  </a:cubicBezTo>
                  <a:cubicBezTo>
                    <a:pt x="1029" y="8674"/>
                    <a:pt x="1047" y="8724"/>
                    <a:pt x="1077" y="8724"/>
                  </a:cubicBezTo>
                  <a:cubicBezTo>
                    <a:pt x="1108" y="8724"/>
                    <a:pt x="1139" y="8673"/>
                    <a:pt x="1148" y="8611"/>
                  </a:cubicBezTo>
                  <a:cubicBezTo>
                    <a:pt x="1156" y="8549"/>
                    <a:pt x="1138" y="8499"/>
                    <a:pt x="1108" y="8499"/>
                  </a:cubicBezTo>
                  <a:close/>
                  <a:moveTo>
                    <a:pt x="1264" y="8499"/>
                  </a:moveTo>
                  <a:cubicBezTo>
                    <a:pt x="1234" y="8500"/>
                    <a:pt x="1202" y="8550"/>
                    <a:pt x="1194" y="8612"/>
                  </a:cubicBezTo>
                  <a:cubicBezTo>
                    <a:pt x="1186" y="8674"/>
                    <a:pt x="1204" y="8724"/>
                    <a:pt x="1234" y="8724"/>
                  </a:cubicBezTo>
                  <a:cubicBezTo>
                    <a:pt x="1265" y="8724"/>
                    <a:pt x="1296" y="8673"/>
                    <a:pt x="1304" y="8611"/>
                  </a:cubicBezTo>
                  <a:cubicBezTo>
                    <a:pt x="1312" y="8549"/>
                    <a:pt x="1295" y="8499"/>
                    <a:pt x="1264" y="8499"/>
                  </a:cubicBezTo>
                  <a:close/>
                  <a:moveTo>
                    <a:pt x="1420" y="8499"/>
                  </a:moveTo>
                  <a:cubicBezTo>
                    <a:pt x="1390" y="8500"/>
                    <a:pt x="1359" y="8550"/>
                    <a:pt x="1350" y="8612"/>
                  </a:cubicBezTo>
                  <a:cubicBezTo>
                    <a:pt x="1342" y="8674"/>
                    <a:pt x="1360" y="8724"/>
                    <a:pt x="1391" y="8724"/>
                  </a:cubicBezTo>
                  <a:cubicBezTo>
                    <a:pt x="1421" y="8724"/>
                    <a:pt x="1452" y="8673"/>
                    <a:pt x="1460" y="8611"/>
                  </a:cubicBezTo>
                  <a:cubicBezTo>
                    <a:pt x="1468" y="8549"/>
                    <a:pt x="1450" y="8499"/>
                    <a:pt x="1420" y="8499"/>
                  </a:cubicBezTo>
                  <a:close/>
                  <a:moveTo>
                    <a:pt x="15705" y="8600"/>
                  </a:moveTo>
                  <a:cubicBezTo>
                    <a:pt x="15674" y="8600"/>
                    <a:pt x="15654" y="8652"/>
                    <a:pt x="15661" y="8715"/>
                  </a:cubicBezTo>
                  <a:cubicBezTo>
                    <a:pt x="15667" y="8778"/>
                    <a:pt x="15696" y="8828"/>
                    <a:pt x="15727" y="8828"/>
                  </a:cubicBezTo>
                  <a:cubicBezTo>
                    <a:pt x="15757" y="8827"/>
                    <a:pt x="15777" y="8776"/>
                    <a:pt x="15771" y="8713"/>
                  </a:cubicBezTo>
                  <a:cubicBezTo>
                    <a:pt x="15764" y="8650"/>
                    <a:pt x="15735" y="8599"/>
                    <a:pt x="15705" y="8600"/>
                  </a:cubicBezTo>
                  <a:close/>
                  <a:moveTo>
                    <a:pt x="15861" y="8600"/>
                  </a:moveTo>
                  <a:cubicBezTo>
                    <a:pt x="15830" y="8600"/>
                    <a:pt x="15811" y="8652"/>
                    <a:pt x="15817" y="8715"/>
                  </a:cubicBezTo>
                  <a:cubicBezTo>
                    <a:pt x="15823" y="8777"/>
                    <a:pt x="15853" y="8828"/>
                    <a:pt x="15884" y="8828"/>
                  </a:cubicBezTo>
                  <a:cubicBezTo>
                    <a:pt x="15914" y="8827"/>
                    <a:pt x="15934" y="8776"/>
                    <a:pt x="15928" y="8713"/>
                  </a:cubicBezTo>
                  <a:cubicBezTo>
                    <a:pt x="15921" y="8650"/>
                    <a:pt x="15891" y="8599"/>
                    <a:pt x="15861" y="8600"/>
                  </a:cubicBezTo>
                  <a:close/>
                  <a:moveTo>
                    <a:pt x="16017" y="8600"/>
                  </a:moveTo>
                  <a:cubicBezTo>
                    <a:pt x="15986" y="8600"/>
                    <a:pt x="15967" y="8652"/>
                    <a:pt x="15973" y="8715"/>
                  </a:cubicBezTo>
                  <a:cubicBezTo>
                    <a:pt x="15980" y="8778"/>
                    <a:pt x="16010" y="8828"/>
                    <a:pt x="16041" y="8828"/>
                  </a:cubicBezTo>
                  <a:cubicBezTo>
                    <a:pt x="16071" y="8827"/>
                    <a:pt x="16090" y="8776"/>
                    <a:pt x="16084" y="8713"/>
                  </a:cubicBezTo>
                  <a:cubicBezTo>
                    <a:pt x="16077" y="8650"/>
                    <a:pt x="16047" y="8599"/>
                    <a:pt x="16017" y="8600"/>
                  </a:cubicBezTo>
                  <a:close/>
                  <a:moveTo>
                    <a:pt x="16173" y="8600"/>
                  </a:moveTo>
                  <a:cubicBezTo>
                    <a:pt x="16143" y="8600"/>
                    <a:pt x="16123" y="8652"/>
                    <a:pt x="16130" y="8715"/>
                  </a:cubicBezTo>
                  <a:cubicBezTo>
                    <a:pt x="16136" y="8777"/>
                    <a:pt x="16167" y="8828"/>
                    <a:pt x="16197" y="8828"/>
                  </a:cubicBezTo>
                  <a:cubicBezTo>
                    <a:pt x="16228" y="8827"/>
                    <a:pt x="16247" y="8776"/>
                    <a:pt x="16240" y="8713"/>
                  </a:cubicBezTo>
                  <a:cubicBezTo>
                    <a:pt x="16234" y="8650"/>
                    <a:pt x="16204" y="8599"/>
                    <a:pt x="16173" y="8600"/>
                  </a:cubicBezTo>
                  <a:close/>
                  <a:moveTo>
                    <a:pt x="16329" y="8600"/>
                  </a:moveTo>
                  <a:cubicBezTo>
                    <a:pt x="16299" y="8600"/>
                    <a:pt x="16279" y="8652"/>
                    <a:pt x="16286" y="8715"/>
                  </a:cubicBezTo>
                  <a:cubicBezTo>
                    <a:pt x="16293" y="8778"/>
                    <a:pt x="16323" y="8828"/>
                    <a:pt x="16354" y="8828"/>
                  </a:cubicBezTo>
                  <a:cubicBezTo>
                    <a:pt x="16384" y="8827"/>
                    <a:pt x="16404" y="8776"/>
                    <a:pt x="16397" y="8713"/>
                  </a:cubicBezTo>
                  <a:cubicBezTo>
                    <a:pt x="16390" y="8650"/>
                    <a:pt x="16359" y="8599"/>
                    <a:pt x="16329" y="8600"/>
                  </a:cubicBezTo>
                  <a:close/>
                  <a:moveTo>
                    <a:pt x="16485" y="8600"/>
                  </a:moveTo>
                  <a:cubicBezTo>
                    <a:pt x="16455" y="8600"/>
                    <a:pt x="16436" y="8652"/>
                    <a:pt x="16443" y="8715"/>
                  </a:cubicBezTo>
                  <a:cubicBezTo>
                    <a:pt x="16450" y="8778"/>
                    <a:pt x="16480" y="8828"/>
                    <a:pt x="16510" y="8828"/>
                  </a:cubicBezTo>
                  <a:cubicBezTo>
                    <a:pt x="16541" y="8827"/>
                    <a:pt x="16560" y="8776"/>
                    <a:pt x="16553" y="8713"/>
                  </a:cubicBezTo>
                  <a:cubicBezTo>
                    <a:pt x="16546" y="8650"/>
                    <a:pt x="16516" y="8599"/>
                    <a:pt x="16485" y="8600"/>
                  </a:cubicBezTo>
                  <a:close/>
                  <a:moveTo>
                    <a:pt x="16642" y="8600"/>
                  </a:moveTo>
                  <a:cubicBezTo>
                    <a:pt x="16611" y="8600"/>
                    <a:pt x="16592" y="8652"/>
                    <a:pt x="16599" y="8715"/>
                  </a:cubicBezTo>
                  <a:cubicBezTo>
                    <a:pt x="16606" y="8778"/>
                    <a:pt x="16637" y="8828"/>
                    <a:pt x="16667" y="8828"/>
                  </a:cubicBezTo>
                  <a:cubicBezTo>
                    <a:pt x="16698" y="8827"/>
                    <a:pt x="16717" y="8776"/>
                    <a:pt x="16710" y="8713"/>
                  </a:cubicBezTo>
                  <a:cubicBezTo>
                    <a:pt x="16702" y="8650"/>
                    <a:pt x="16672" y="8599"/>
                    <a:pt x="16642" y="8600"/>
                  </a:cubicBezTo>
                  <a:close/>
                  <a:moveTo>
                    <a:pt x="13362" y="8650"/>
                  </a:moveTo>
                  <a:cubicBezTo>
                    <a:pt x="13332" y="8650"/>
                    <a:pt x="13310" y="8702"/>
                    <a:pt x="13314" y="8765"/>
                  </a:cubicBezTo>
                  <a:cubicBezTo>
                    <a:pt x="13318" y="8827"/>
                    <a:pt x="13345" y="8878"/>
                    <a:pt x="13376" y="8878"/>
                  </a:cubicBezTo>
                  <a:cubicBezTo>
                    <a:pt x="13406" y="8878"/>
                    <a:pt x="13428" y="8826"/>
                    <a:pt x="13424" y="8763"/>
                  </a:cubicBezTo>
                  <a:cubicBezTo>
                    <a:pt x="13420" y="8700"/>
                    <a:pt x="13393" y="8650"/>
                    <a:pt x="13362" y="8650"/>
                  </a:cubicBezTo>
                  <a:close/>
                  <a:moveTo>
                    <a:pt x="13518" y="8650"/>
                  </a:moveTo>
                  <a:cubicBezTo>
                    <a:pt x="13488" y="8651"/>
                    <a:pt x="13466" y="8702"/>
                    <a:pt x="13470" y="8765"/>
                  </a:cubicBezTo>
                  <a:cubicBezTo>
                    <a:pt x="13474" y="8827"/>
                    <a:pt x="13502" y="8878"/>
                    <a:pt x="13533" y="8878"/>
                  </a:cubicBezTo>
                  <a:cubicBezTo>
                    <a:pt x="13563" y="8878"/>
                    <a:pt x="13584" y="8826"/>
                    <a:pt x="13580" y="8763"/>
                  </a:cubicBezTo>
                  <a:cubicBezTo>
                    <a:pt x="13576" y="8700"/>
                    <a:pt x="13549" y="8650"/>
                    <a:pt x="13518" y="8650"/>
                  </a:cubicBezTo>
                  <a:close/>
                  <a:moveTo>
                    <a:pt x="13655" y="8650"/>
                  </a:moveTo>
                  <a:cubicBezTo>
                    <a:pt x="13624" y="8650"/>
                    <a:pt x="13603" y="8702"/>
                    <a:pt x="13607" y="8765"/>
                  </a:cubicBezTo>
                  <a:cubicBezTo>
                    <a:pt x="13611" y="8827"/>
                    <a:pt x="13639" y="8878"/>
                    <a:pt x="13670" y="8878"/>
                  </a:cubicBezTo>
                  <a:cubicBezTo>
                    <a:pt x="13701" y="8878"/>
                    <a:pt x="13722" y="8826"/>
                    <a:pt x="13718" y="8763"/>
                  </a:cubicBezTo>
                  <a:cubicBezTo>
                    <a:pt x="13714" y="8700"/>
                    <a:pt x="13685" y="8650"/>
                    <a:pt x="13655" y="8650"/>
                  </a:cubicBezTo>
                  <a:close/>
                  <a:moveTo>
                    <a:pt x="13811" y="8650"/>
                  </a:moveTo>
                  <a:cubicBezTo>
                    <a:pt x="13780" y="8651"/>
                    <a:pt x="13759" y="8702"/>
                    <a:pt x="13764" y="8765"/>
                  </a:cubicBezTo>
                  <a:cubicBezTo>
                    <a:pt x="13768" y="8827"/>
                    <a:pt x="13796" y="8878"/>
                    <a:pt x="13827" y="8878"/>
                  </a:cubicBezTo>
                  <a:cubicBezTo>
                    <a:pt x="13857" y="8878"/>
                    <a:pt x="13878" y="8826"/>
                    <a:pt x="13874" y="8763"/>
                  </a:cubicBezTo>
                  <a:cubicBezTo>
                    <a:pt x="13870" y="8700"/>
                    <a:pt x="13841" y="8650"/>
                    <a:pt x="13811" y="8650"/>
                  </a:cubicBezTo>
                  <a:close/>
                  <a:moveTo>
                    <a:pt x="13967" y="8650"/>
                  </a:moveTo>
                  <a:cubicBezTo>
                    <a:pt x="13937" y="8651"/>
                    <a:pt x="13916" y="8702"/>
                    <a:pt x="13920" y="8765"/>
                  </a:cubicBezTo>
                  <a:cubicBezTo>
                    <a:pt x="13924" y="8827"/>
                    <a:pt x="13952" y="8878"/>
                    <a:pt x="13983" y="8878"/>
                  </a:cubicBezTo>
                  <a:cubicBezTo>
                    <a:pt x="14013" y="8878"/>
                    <a:pt x="14035" y="8826"/>
                    <a:pt x="14031" y="8763"/>
                  </a:cubicBezTo>
                  <a:cubicBezTo>
                    <a:pt x="14026" y="8700"/>
                    <a:pt x="13997" y="8650"/>
                    <a:pt x="13967" y="8650"/>
                  </a:cubicBezTo>
                  <a:close/>
                  <a:moveTo>
                    <a:pt x="14123" y="8650"/>
                  </a:moveTo>
                  <a:cubicBezTo>
                    <a:pt x="14093" y="8651"/>
                    <a:pt x="14072" y="8702"/>
                    <a:pt x="14076" y="8765"/>
                  </a:cubicBezTo>
                  <a:cubicBezTo>
                    <a:pt x="14081" y="8827"/>
                    <a:pt x="14109" y="8878"/>
                    <a:pt x="14140" y="8878"/>
                  </a:cubicBezTo>
                  <a:cubicBezTo>
                    <a:pt x="14170" y="8878"/>
                    <a:pt x="14192" y="8826"/>
                    <a:pt x="14187" y="8763"/>
                  </a:cubicBezTo>
                  <a:cubicBezTo>
                    <a:pt x="14182" y="8700"/>
                    <a:pt x="14154" y="8650"/>
                    <a:pt x="14123" y="8650"/>
                  </a:cubicBezTo>
                  <a:close/>
                  <a:moveTo>
                    <a:pt x="14279" y="8650"/>
                  </a:moveTo>
                  <a:cubicBezTo>
                    <a:pt x="14249" y="8651"/>
                    <a:pt x="14228" y="8702"/>
                    <a:pt x="14233" y="8765"/>
                  </a:cubicBezTo>
                  <a:cubicBezTo>
                    <a:pt x="14237" y="8828"/>
                    <a:pt x="14266" y="8878"/>
                    <a:pt x="14297" y="8878"/>
                  </a:cubicBezTo>
                  <a:cubicBezTo>
                    <a:pt x="14327" y="8878"/>
                    <a:pt x="14348" y="8826"/>
                    <a:pt x="14343" y="8763"/>
                  </a:cubicBezTo>
                  <a:cubicBezTo>
                    <a:pt x="14339" y="8700"/>
                    <a:pt x="14310" y="8650"/>
                    <a:pt x="14279" y="8650"/>
                  </a:cubicBezTo>
                  <a:close/>
                  <a:moveTo>
                    <a:pt x="14436" y="8650"/>
                  </a:moveTo>
                  <a:cubicBezTo>
                    <a:pt x="14405" y="8650"/>
                    <a:pt x="14384" y="8702"/>
                    <a:pt x="14389" y="8765"/>
                  </a:cubicBezTo>
                  <a:cubicBezTo>
                    <a:pt x="14394" y="8827"/>
                    <a:pt x="14423" y="8878"/>
                    <a:pt x="14453" y="8878"/>
                  </a:cubicBezTo>
                  <a:cubicBezTo>
                    <a:pt x="14484" y="8878"/>
                    <a:pt x="14505" y="8826"/>
                    <a:pt x="14500" y="8763"/>
                  </a:cubicBezTo>
                  <a:cubicBezTo>
                    <a:pt x="14495" y="8700"/>
                    <a:pt x="14466" y="8650"/>
                    <a:pt x="14436" y="8650"/>
                  </a:cubicBezTo>
                  <a:close/>
                  <a:moveTo>
                    <a:pt x="14591" y="8650"/>
                  </a:moveTo>
                  <a:cubicBezTo>
                    <a:pt x="14561" y="8650"/>
                    <a:pt x="14541" y="8702"/>
                    <a:pt x="14546" y="8765"/>
                  </a:cubicBezTo>
                  <a:cubicBezTo>
                    <a:pt x="14551" y="8828"/>
                    <a:pt x="14580" y="8878"/>
                    <a:pt x="14610" y="8878"/>
                  </a:cubicBezTo>
                  <a:cubicBezTo>
                    <a:pt x="14641" y="8878"/>
                    <a:pt x="14661" y="8826"/>
                    <a:pt x="14656" y="8763"/>
                  </a:cubicBezTo>
                  <a:cubicBezTo>
                    <a:pt x="14651" y="8700"/>
                    <a:pt x="14622" y="8650"/>
                    <a:pt x="14591" y="8650"/>
                  </a:cubicBezTo>
                  <a:close/>
                  <a:moveTo>
                    <a:pt x="14748" y="8650"/>
                  </a:moveTo>
                  <a:cubicBezTo>
                    <a:pt x="14718" y="8651"/>
                    <a:pt x="14697" y="8702"/>
                    <a:pt x="14702" y="8765"/>
                  </a:cubicBezTo>
                  <a:cubicBezTo>
                    <a:pt x="14707" y="8827"/>
                    <a:pt x="14736" y="8878"/>
                    <a:pt x="14767" y="8878"/>
                  </a:cubicBezTo>
                  <a:cubicBezTo>
                    <a:pt x="14797" y="8878"/>
                    <a:pt x="14818" y="8826"/>
                    <a:pt x="14813" y="8763"/>
                  </a:cubicBezTo>
                  <a:cubicBezTo>
                    <a:pt x="14807" y="8700"/>
                    <a:pt x="14778" y="8650"/>
                    <a:pt x="14748" y="8650"/>
                  </a:cubicBezTo>
                  <a:close/>
                  <a:moveTo>
                    <a:pt x="14904" y="8650"/>
                  </a:moveTo>
                  <a:cubicBezTo>
                    <a:pt x="14874" y="8651"/>
                    <a:pt x="14853" y="8702"/>
                    <a:pt x="14858" y="8765"/>
                  </a:cubicBezTo>
                  <a:cubicBezTo>
                    <a:pt x="14864" y="8827"/>
                    <a:pt x="14893" y="8878"/>
                    <a:pt x="14924" y="8878"/>
                  </a:cubicBezTo>
                  <a:cubicBezTo>
                    <a:pt x="14954" y="8878"/>
                    <a:pt x="14974" y="8826"/>
                    <a:pt x="14969" y="8763"/>
                  </a:cubicBezTo>
                  <a:cubicBezTo>
                    <a:pt x="14964" y="8700"/>
                    <a:pt x="14935" y="8650"/>
                    <a:pt x="14904" y="8650"/>
                  </a:cubicBezTo>
                  <a:close/>
                  <a:moveTo>
                    <a:pt x="15060" y="8650"/>
                  </a:moveTo>
                  <a:cubicBezTo>
                    <a:pt x="15030" y="8650"/>
                    <a:pt x="15009" y="8702"/>
                    <a:pt x="15015" y="8765"/>
                  </a:cubicBezTo>
                  <a:cubicBezTo>
                    <a:pt x="15020" y="8828"/>
                    <a:pt x="15050" y="8878"/>
                    <a:pt x="15080" y="8878"/>
                  </a:cubicBezTo>
                  <a:cubicBezTo>
                    <a:pt x="15111" y="8878"/>
                    <a:pt x="15131" y="8826"/>
                    <a:pt x="15125" y="8763"/>
                  </a:cubicBezTo>
                  <a:cubicBezTo>
                    <a:pt x="15120" y="8700"/>
                    <a:pt x="15090" y="8650"/>
                    <a:pt x="15060" y="8650"/>
                  </a:cubicBezTo>
                  <a:close/>
                  <a:moveTo>
                    <a:pt x="15236" y="8650"/>
                  </a:moveTo>
                  <a:cubicBezTo>
                    <a:pt x="15205" y="8650"/>
                    <a:pt x="15186" y="8702"/>
                    <a:pt x="15191" y="8765"/>
                  </a:cubicBezTo>
                  <a:cubicBezTo>
                    <a:pt x="15197" y="8827"/>
                    <a:pt x="15226" y="8878"/>
                    <a:pt x="15257" y="8878"/>
                  </a:cubicBezTo>
                  <a:cubicBezTo>
                    <a:pt x="15287" y="8878"/>
                    <a:pt x="15307" y="8826"/>
                    <a:pt x="15301" y="8763"/>
                  </a:cubicBezTo>
                  <a:cubicBezTo>
                    <a:pt x="15296" y="8700"/>
                    <a:pt x="15266" y="8650"/>
                    <a:pt x="15236" y="8650"/>
                  </a:cubicBezTo>
                  <a:close/>
                  <a:moveTo>
                    <a:pt x="15392" y="8650"/>
                  </a:moveTo>
                  <a:cubicBezTo>
                    <a:pt x="15362" y="8651"/>
                    <a:pt x="15342" y="8702"/>
                    <a:pt x="15348" y="8765"/>
                  </a:cubicBezTo>
                  <a:cubicBezTo>
                    <a:pt x="15354" y="8828"/>
                    <a:pt x="15383" y="8878"/>
                    <a:pt x="15413" y="8878"/>
                  </a:cubicBezTo>
                  <a:cubicBezTo>
                    <a:pt x="15444" y="8878"/>
                    <a:pt x="15464" y="8826"/>
                    <a:pt x="15458" y="8763"/>
                  </a:cubicBezTo>
                  <a:cubicBezTo>
                    <a:pt x="15452" y="8700"/>
                    <a:pt x="15423" y="8650"/>
                    <a:pt x="15392" y="8650"/>
                  </a:cubicBezTo>
                  <a:close/>
                  <a:moveTo>
                    <a:pt x="15548" y="8650"/>
                  </a:moveTo>
                  <a:cubicBezTo>
                    <a:pt x="15518" y="8650"/>
                    <a:pt x="15498" y="8702"/>
                    <a:pt x="15504" y="8765"/>
                  </a:cubicBezTo>
                  <a:cubicBezTo>
                    <a:pt x="15510" y="8828"/>
                    <a:pt x="15540" y="8878"/>
                    <a:pt x="15570" y="8878"/>
                  </a:cubicBezTo>
                  <a:cubicBezTo>
                    <a:pt x="15601" y="8878"/>
                    <a:pt x="15620" y="8826"/>
                    <a:pt x="15614" y="8763"/>
                  </a:cubicBezTo>
                  <a:cubicBezTo>
                    <a:pt x="15608" y="8700"/>
                    <a:pt x="15579" y="8650"/>
                    <a:pt x="15548" y="8650"/>
                  </a:cubicBezTo>
                  <a:close/>
                  <a:moveTo>
                    <a:pt x="17013" y="8650"/>
                  </a:moveTo>
                  <a:cubicBezTo>
                    <a:pt x="16982" y="8651"/>
                    <a:pt x="16964" y="8702"/>
                    <a:pt x="16971" y="8765"/>
                  </a:cubicBezTo>
                  <a:cubicBezTo>
                    <a:pt x="16978" y="8828"/>
                    <a:pt x="17009" y="8878"/>
                    <a:pt x="17039" y="8878"/>
                  </a:cubicBezTo>
                  <a:cubicBezTo>
                    <a:pt x="17070" y="8878"/>
                    <a:pt x="17089" y="8826"/>
                    <a:pt x="17082" y="8763"/>
                  </a:cubicBezTo>
                  <a:cubicBezTo>
                    <a:pt x="17074" y="8700"/>
                    <a:pt x="17043" y="8650"/>
                    <a:pt x="17013" y="8650"/>
                  </a:cubicBezTo>
                  <a:close/>
                  <a:moveTo>
                    <a:pt x="7507" y="8700"/>
                  </a:moveTo>
                  <a:cubicBezTo>
                    <a:pt x="7477" y="8701"/>
                    <a:pt x="7450" y="8751"/>
                    <a:pt x="7448" y="8814"/>
                  </a:cubicBezTo>
                  <a:cubicBezTo>
                    <a:pt x="7446" y="8876"/>
                    <a:pt x="7470" y="8927"/>
                    <a:pt x="7500" y="8927"/>
                  </a:cubicBezTo>
                  <a:cubicBezTo>
                    <a:pt x="7531" y="8926"/>
                    <a:pt x="7557" y="8874"/>
                    <a:pt x="7559" y="8812"/>
                  </a:cubicBezTo>
                  <a:cubicBezTo>
                    <a:pt x="7561" y="8750"/>
                    <a:pt x="7537" y="8700"/>
                    <a:pt x="7507" y="8700"/>
                  </a:cubicBezTo>
                  <a:close/>
                  <a:moveTo>
                    <a:pt x="7663" y="8700"/>
                  </a:moveTo>
                  <a:cubicBezTo>
                    <a:pt x="7633" y="8701"/>
                    <a:pt x="7607" y="8751"/>
                    <a:pt x="7605" y="8814"/>
                  </a:cubicBezTo>
                  <a:cubicBezTo>
                    <a:pt x="7603" y="8876"/>
                    <a:pt x="7626" y="8927"/>
                    <a:pt x="7657" y="8927"/>
                  </a:cubicBezTo>
                  <a:cubicBezTo>
                    <a:pt x="7687" y="8926"/>
                    <a:pt x="7713" y="8874"/>
                    <a:pt x="7715" y="8812"/>
                  </a:cubicBezTo>
                  <a:cubicBezTo>
                    <a:pt x="7717" y="8750"/>
                    <a:pt x="7694" y="8700"/>
                    <a:pt x="7663" y="8700"/>
                  </a:cubicBezTo>
                  <a:close/>
                  <a:moveTo>
                    <a:pt x="7819" y="8700"/>
                  </a:moveTo>
                  <a:cubicBezTo>
                    <a:pt x="7789" y="8701"/>
                    <a:pt x="7763" y="8751"/>
                    <a:pt x="7761" y="8814"/>
                  </a:cubicBezTo>
                  <a:cubicBezTo>
                    <a:pt x="7759" y="8876"/>
                    <a:pt x="7783" y="8927"/>
                    <a:pt x="7813" y="8927"/>
                  </a:cubicBezTo>
                  <a:cubicBezTo>
                    <a:pt x="7844" y="8926"/>
                    <a:pt x="7870" y="8874"/>
                    <a:pt x="7872" y="8812"/>
                  </a:cubicBezTo>
                  <a:cubicBezTo>
                    <a:pt x="7873" y="8749"/>
                    <a:pt x="7850" y="8700"/>
                    <a:pt x="7819" y="8700"/>
                  </a:cubicBezTo>
                  <a:close/>
                  <a:moveTo>
                    <a:pt x="7995" y="8700"/>
                  </a:moveTo>
                  <a:cubicBezTo>
                    <a:pt x="7965" y="8701"/>
                    <a:pt x="7939" y="8751"/>
                    <a:pt x="7937" y="8814"/>
                  </a:cubicBezTo>
                  <a:cubicBezTo>
                    <a:pt x="7935" y="8876"/>
                    <a:pt x="7959" y="8927"/>
                    <a:pt x="7990" y="8927"/>
                  </a:cubicBezTo>
                  <a:cubicBezTo>
                    <a:pt x="8020" y="8926"/>
                    <a:pt x="8046" y="8874"/>
                    <a:pt x="8048" y="8812"/>
                  </a:cubicBezTo>
                  <a:cubicBezTo>
                    <a:pt x="8049" y="8749"/>
                    <a:pt x="8026" y="8700"/>
                    <a:pt x="7995" y="8700"/>
                  </a:cubicBezTo>
                  <a:close/>
                  <a:moveTo>
                    <a:pt x="8151" y="8700"/>
                  </a:moveTo>
                  <a:cubicBezTo>
                    <a:pt x="8121" y="8701"/>
                    <a:pt x="8095" y="8751"/>
                    <a:pt x="8093" y="8814"/>
                  </a:cubicBezTo>
                  <a:cubicBezTo>
                    <a:pt x="8092" y="8876"/>
                    <a:pt x="8115" y="8927"/>
                    <a:pt x="8146" y="8927"/>
                  </a:cubicBezTo>
                  <a:cubicBezTo>
                    <a:pt x="8177" y="8926"/>
                    <a:pt x="8203" y="8874"/>
                    <a:pt x="8204" y="8812"/>
                  </a:cubicBezTo>
                  <a:cubicBezTo>
                    <a:pt x="8205" y="8750"/>
                    <a:pt x="8182" y="8700"/>
                    <a:pt x="8151" y="8700"/>
                  </a:cubicBezTo>
                  <a:close/>
                  <a:moveTo>
                    <a:pt x="8307" y="8700"/>
                  </a:moveTo>
                  <a:cubicBezTo>
                    <a:pt x="8277" y="8701"/>
                    <a:pt x="8251" y="8751"/>
                    <a:pt x="8250" y="8814"/>
                  </a:cubicBezTo>
                  <a:cubicBezTo>
                    <a:pt x="8249" y="8876"/>
                    <a:pt x="8272" y="8927"/>
                    <a:pt x="8303" y="8927"/>
                  </a:cubicBezTo>
                  <a:cubicBezTo>
                    <a:pt x="8334" y="8926"/>
                    <a:pt x="8359" y="8874"/>
                    <a:pt x="8360" y="8812"/>
                  </a:cubicBezTo>
                  <a:cubicBezTo>
                    <a:pt x="8362" y="8749"/>
                    <a:pt x="8338" y="8700"/>
                    <a:pt x="8307" y="8700"/>
                  </a:cubicBezTo>
                  <a:close/>
                  <a:moveTo>
                    <a:pt x="8464" y="8700"/>
                  </a:moveTo>
                  <a:cubicBezTo>
                    <a:pt x="8433" y="8701"/>
                    <a:pt x="8407" y="8751"/>
                    <a:pt x="8406" y="8814"/>
                  </a:cubicBezTo>
                  <a:cubicBezTo>
                    <a:pt x="8405" y="8876"/>
                    <a:pt x="8429" y="8927"/>
                    <a:pt x="8459" y="8927"/>
                  </a:cubicBezTo>
                  <a:cubicBezTo>
                    <a:pt x="8490" y="8926"/>
                    <a:pt x="8516" y="8874"/>
                    <a:pt x="8517" y="8812"/>
                  </a:cubicBezTo>
                  <a:cubicBezTo>
                    <a:pt x="8518" y="8749"/>
                    <a:pt x="8494" y="8700"/>
                    <a:pt x="8464" y="8700"/>
                  </a:cubicBezTo>
                  <a:close/>
                  <a:moveTo>
                    <a:pt x="8619" y="8700"/>
                  </a:moveTo>
                  <a:cubicBezTo>
                    <a:pt x="8589" y="8701"/>
                    <a:pt x="8564" y="8751"/>
                    <a:pt x="8563" y="8814"/>
                  </a:cubicBezTo>
                  <a:cubicBezTo>
                    <a:pt x="8562" y="8876"/>
                    <a:pt x="8586" y="8927"/>
                    <a:pt x="8616" y="8927"/>
                  </a:cubicBezTo>
                  <a:cubicBezTo>
                    <a:pt x="8647" y="8926"/>
                    <a:pt x="8672" y="8876"/>
                    <a:pt x="8673" y="8814"/>
                  </a:cubicBezTo>
                  <a:cubicBezTo>
                    <a:pt x="8674" y="8751"/>
                    <a:pt x="8650" y="8700"/>
                    <a:pt x="8619" y="8700"/>
                  </a:cubicBezTo>
                  <a:close/>
                  <a:moveTo>
                    <a:pt x="8775" y="8700"/>
                  </a:moveTo>
                  <a:cubicBezTo>
                    <a:pt x="8745" y="8701"/>
                    <a:pt x="8720" y="8751"/>
                    <a:pt x="8719" y="8814"/>
                  </a:cubicBezTo>
                  <a:cubicBezTo>
                    <a:pt x="8718" y="8876"/>
                    <a:pt x="8742" y="8927"/>
                    <a:pt x="8773" y="8927"/>
                  </a:cubicBezTo>
                  <a:cubicBezTo>
                    <a:pt x="8803" y="8926"/>
                    <a:pt x="8829" y="8876"/>
                    <a:pt x="8830" y="8814"/>
                  </a:cubicBezTo>
                  <a:cubicBezTo>
                    <a:pt x="8830" y="8751"/>
                    <a:pt x="8806" y="8700"/>
                    <a:pt x="8775" y="8700"/>
                  </a:cubicBezTo>
                  <a:close/>
                  <a:moveTo>
                    <a:pt x="8932" y="8700"/>
                  </a:moveTo>
                  <a:cubicBezTo>
                    <a:pt x="8901" y="8701"/>
                    <a:pt x="8876" y="8751"/>
                    <a:pt x="8875" y="8814"/>
                  </a:cubicBezTo>
                  <a:cubicBezTo>
                    <a:pt x="8875" y="8876"/>
                    <a:pt x="8899" y="8927"/>
                    <a:pt x="8930" y="8927"/>
                  </a:cubicBezTo>
                  <a:cubicBezTo>
                    <a:pt x="8960" y="8926"/>
                    <a:pt x="8986" y="8876"/>
                    <a:pt x="8986" y="8814"/>
                  </a:cubicBezTo>
                  <a:cubicBezTo>
                    <a:pt x="8987" y="8751"/>
                    <a:pt x="8962" y="8700"/>
                    <a:pt x="8932" y="8700"/>
                  </a:cubicBezTo>
                  <a:close/>
                  <a:moveTo>
                    <a:pt x="9088" y="8700"/>
                  </a:moveTo>
                  <a:cubicBezTo>
                    <a:pt x="9058" y="8701"/>
                    <a:pt x="9032" y="8751"/>
                    <a:pt x="9032" y="8814"/>
                  </a:cubicBezTo>
                  <a:cubicBezTo>
                    <a:pt x="9031" y="8876"/>
                    <a:pt x="9056" y="8927"/>
                    <a:pt x="9086" y="8927"/>
                  </a:cubicBezTo>
                  <a:cubicBezTo>
                    <a:pt x="9117" y="8926"/>
                    <a:pt x="9142" y="8876"/>
                    <a:pt x="9142" y="8814"/>
                  </a:cubicBezTo>
                  <a:cubicBezTo>
                    <a:pt x="9143" y="8751"/>
                    <a:pt x="9118" y="8700"/>
                    <a:pt x="9088" y="8700"/>
                  </a:cubicBezTo>
                  <a:close/>
                  <a:moveTo>
                    <a:pt x="9244" y="8700"/>
                  </a:moveTo>
                  <a:cubicBezTo>
                    <a:pt x="9213" y="8701"/>
                    <a:pt x="9189" y="8751"/>
                    <a:pt x="9188" y="8814"/>
                  </a:cubicBezTo>
                  <a:cubicBezTo>
                    <a:pt x="9188" y="8876"/>
                    <a:pt x="9212" y="8927"/>
                    <a:pt x="9243" y="8927"/>
                  </a:cubicBezTo>
                  <a:cubicBezTo>
                    <a:pt x="9273" y="8926"/>
                    <a:pt x="9299" y="8876"/>
                    <a:pt x="9299" y="8814"/>
                  </a:cubicBezTo>
                  <a:cubicBezTo>
                    <a:pt x="9299" y="8751"/>
                    <a:pt x="9274" y="8700"/>
                    <a:pt x="9244" y="8700"/>
                  </a:cubicBezTo>
                  <a:close/>
                  <a:moveTo>
                    <a:pt x="9400" y="8700"/>
                  </a:moveTo>
                  <a:cubicBezTo>
                    <a:pt x="9370" y="8701"/>
                    <a:pt x="9345" y="8751"/>
                    <a:pt x="9345" y="8814"/>
                  </a:cubicBezTo>
                  <a:cubicBezTo>
                    <a:pt x="9345" y="8876"/>
                    <a:pt x="9369" y="8927"/>
                    <a:pt x="9400" y="8927"/>
                  </a:cubicBezTo>
                  <a:cubicBezTo>
                    <a:pt x="9430" y="8926"/>
                    <a:pt x="9455" y="8876"/>
                    <a:pt x="9455" y="8814"/>
                  </a:cubicBezTo>
                  <a:cubicBezTo>
                    <a:pt x="9455" y="8751"/>
                    <a:pt x="9431" y="8700"/>
                    <a:pt x="9400" y="8700"/>
                  </a:cubicBezTo>
                  <a:close/>
                  <a:moveTo>
                    <a:pt x="9556" y="8700"/>
                  </a:moveTo>
                  <a:cubicBezTo>
                    <a:pt x="9526" y="8701"/>
                    <a:pt x="9501" y="8753"/>
                    <a:pt x="9501" y="8815"/>
                  </a:cubicBezTo>
                  <a:cubicBezTo>
                    <a:pt x="9501" y="8878"/>
                    <a:pt x="9526" y="8927"/>
                    <a:pt x="9556" y="8927"/>
                  </a:cubicBezTo>
                  <a:cubicBezTo>
                    <a:pt x="9587" y="8926"/>
                    <a:pt x="9612" y="8876"/>
                    <a:pt x="9612" y="8814"/>
                  </a:cubicBezTo>
                  <a:cubicBezTo>
                    <a:pt x="9612" y="8751"/>
                    <a:pt x="9587" y="8700"/>
                    <a:pt x="9556" y="8700"/>
                  </a:cubicBezTo>
                  <a:close/>
                  <a:moveTo>
                    <a:pt x="9712" y="8700"/>
                  </a:moveTo>
                  <a:cubicBezTo>
                    <a:pt x="9682" y="8701"/>
                    <a:pt x="9657" y="8751"/>
                    <a:pt x="9657" y="8814"/>
                  </a:cubicBezTo>
                  <a:cubicBezTo>
                    <a:pt x="9658" y="8876"/>
                    <a:pt x="9682" y="8927"/>
                    <a:pt x="9713" y="8927"/>
                  </a:cubicBezTo>
                  <a:cubicBezTo>
                    <a:pt x="9744" y="8926"/>
                    <a:pt x="9768" y="8876"/>
                    <a:pt x="9768" y="8814"/>
                  </a:cubicBezTo>
                  <a:cubicBezTo>
                    <a:pt x="9768" y="8751"/>
                    <a:pt x="9743" y="8700"/>
                    <a:pt x="9712" y="8700"/>
                  </a:cubicBezTo>
                  <a:close/>
                  <a:moveTo>
                    <a:pt x="9868" y="8700"/>
                  </a:moveTo>
                  <a:cubicBezTo>
                    <a:pt x="9838" y="8701"/>
                    <a:pt x="9814" y="8753"/>
                    <a:pt x="9814" y="8815"/>
                  </a:cubicBezTo>
                  <a:cubicBezTo>
                    <a:pt x="9814" y="8878"/>
                    <a:pt x="9839" y="8927"/>
                    <a:pt x="9869" y="8927"/>
                  </a:cubicBezTo>
                  <a:cubicBezTo>
                    <a:pt x="9900" y="8926"/>
                    <a:pt x="9925" y="8876"/>
                    <a:pt x="9924" y="8814"/>
                  </a:cubicBezTo>
                  <a:cubicBezTo>
                    <a:pt x="9924" y="8751"/>
                    <a:pt x="9899" y="8700"/>
                    <a:pt x="9868" y="8700"/>
                  </a:cubicBezTo>
                  <a:close/>
                  <a:moveTo>
                    <a:pt x="10044" y="8700"/>
                  </a:moveTo>
                  <a:cubicBezTo>
                    <a:pt x="10014" y="8701"/>
                    <a:pt x="9989" y="8751"/>
                    <a:pt x="9990" y="8814"/>
                  </a:cubicBezTo>
                  <a:cubicBezTo>
                    <a:pt x="9990" y="8876"/>
                    <a:pt x="10016" y="8927"/>
                    <a:pt x="10046" y="8927"/>
                  </a:cubicBezTo>
                  <a:cubicBezTo>
                    <a:pt x="10077" y="8926"/>
                    <a:pt x="10101" y="8876"/>
                    <a:pt x="10100" y="8814"/>
                  </a:cubicBezTo>
                  <a:cubicBezTo>
                    <a:pt x="10100" y="8751"/>
                    <a:pt x="10075" y="8700"/>
                    <a:pt x="10044" y="8700"/>
                  </a:cubicBezTo>
                  <a:close/>
                  <a:moveTo>
                    <a:pt x="10200" y="8700"/>
                  </a:moveTo>
                  <a:cubicBezTo>
                    <a:pt x="10170" y="8701"/>
                    <a:pt x="10146" y="8753"/>
                    <a:pt x="10146" y="8815"/>
                  </a:cubicBezTo>
                  <a:cubicBezTo>
                    <a:pt x="10147" y="8878"/>
                    <a:pt x="10172" y="8927"/>
                    <a:pt x="10202" y="8927"/>
                  </a:cubicBezTo>
                  <a:cubicBezTo>
                    <a:pt x="10233" y="8926"/>
                    <a:pt x="10258" y="8876"/>
                    <a:pt x="10257" y="8814"/>
                  </a:cubicBezTo>
                  <a:cubicBezTo>
                    <a:pt x="10256" y="8751"/>
                    <a:pt x="10230" y="8700"/>
                    <a:pt x="10200" y="8700"/>
                  </a:cubicBezTo>
                  <a:close/>
                  <a:moveTo>
                    <a:pt x="10356" y="8700"/>
                  </a:moveTo>
                  <a:cubicBezTo>
                    <a:pt x="10326" y="8701"/>
                    <a:pt x="10302" y="8753"/>
                    <a:pt x="10303" y="8815"/>
                  </a:cubicBezTo>
                  <a:cubicBezTo>
                    <a:pt x="10303" y="8878"/>
                    <a:pt x="10329" y="8927"/>
                    <a:pt x="10359" y="8927"/>
                  </a:cubicBezTo>
                  <a:cubicBezTo>
                    <a:pt x="10390" y="8926"/>
                    <a:pt x="10414" y="8876"/>
                    <a:pt x="10413" y="8814"/>
                  </a:cubicBezTo>
                  <a:cubicBezTo>
                    <a:pt x="10412" y="8751"/>
                    <a:pt x="10387" y="8700"/>
                    <a:pt x="10356" y="8700"/>
                  </a:cubicBezTo>
                  <a:close/>
                  <a:moveTo>
                    <a:pt x="10512" y="8700"/>
                  </a:moveTo>
                  <a:cubicBezTo>
                    <a:pt x="10482" y="8701"/>
                    <a:pt x="10458" y="8752"/>
                    <a:pt x="10459" y="8815"/>
                  </a:cubicBezTo>
                  <a:cubicBezTo>
                    <a:pt x="10460" y="8878"/>
                    <a:pt x="10485" y="8927"/>
                    <a:pt x="10516" y="8927"/>
                  </a:cubicBezTo>
                  <a:cubicBezTo>
                    <a:pt x="10546" y="8926"/>
                    <a:pt x="10570" y="8876"/>
                    <a:pt x="10569" y="8814"/>
                  </a:cubicBezTo>
                  <a:cubicBezTo>
                    <a:pt x="10568" y="8751"/>
                    <a:pt x="10543" y="8700"/>
                    <a:pt x="10512" y="8700"/>
                  </a:cubicBezTo>
                  <a:close/>
                  <a:moveTo>
                    <a:pt x="10669" y="8700"/>
                  </a:moveTo>
                  <a:cubicBezTo>
                    <a:pt x="10638" y="8701"/>
                    <a:pt x="10614" y="8752"/>
                    <a:pt x="10615" y="8815"/>
                  </a:cubicBezTo>
                  <a:cubicBezTo>
                    <a:pt x="10617" y="8878"/>
                    <a:pt x="10642" y="8927"/>
                    <a:pt x="10673" y="8927"/>
                  </a:cubicBezTo>
                  <a:cubicBezTo>
                    <a:pt x="10703" y="8926"/>
                    <a:pt x="10727" y="8876"/>
                    <a:pt x="10726" y="8814"/>
                  </a:cubicBezTo>
                  <a:cubicBezTo>
                    <a:pt x="10725" y="8751"/>
                    <a:pt x="10699" y="8700"/>
                    <a:pt x="10669" y="8700"/>
                  </a:cubicBezTo>
                  <a:close/>
                  <a:moveTo>
                    <a:pt x="10825" y="8700"/>
                  </a:moveTo>
                  <a:cubicBezTo>
                    <a:pt x="10795" y="8701"/>
                    <a:pt x="10771" y="8753"/>
                    <a:pt x="10772" y="8815"/>
                  </a:cubicBezTo>
                  <a:cubicBezTo>
                    <a:pt x="10773" y="8878"/>
                    <a:pt x="10799" y="8927"/>
                    <a:pt x="10829" y="8927"/>
                  </a:cubicBezTo>
                  <a:cubicBezTo>
                    <a:pt x="10860" y="8926"/>
                    <a:pt x="10884" y="8876"/>
                    <a:pt x="10882" y="8814"/>
                  </a:cubicBezTo>
                  <a:cubicBezTo>
                    <a:pt x="10881" y="8751"/>
                    <a:pt x="10855" y="8700"/>
                    <a:pt x="10825" y="8700"/>
                  </a:cubicBezTo>
                  <a:close/>
                  <a:moveTo>
                    <a:pt x="11137" y="8700"/>
                  </a:moveTo>
                  <a:cubicBezTo>
                    <a:pt x="11107" y="8701"/>
                    <a:pt x="11083" y="8753"/>
                    <a:pt x="11085" y="8815"/>
                  </a:cubicBezTo>
                  <a:cubicBezTo>
                    <a:pt x="11086" y="8878"/>
                    <a:pt x="11112" y="8927"/>
                    <a:pt x="11143" y="8927"/>
                  </a:cubicBezTo>
                  <a:cubicBezTo>
                    <a:pt x="11173" y="8926"/>
                    <a:pt x="11197" y="8876"/>
                    <a:pt x="11195" y="8814"/>
                  </a:cubicBezTo>
                  <a:cubicBezTo>
                    <a:pt x="11194" y="8751"/>
                    <a:pt x="11168" y="8700"/>
                    <a:pt x="11137" y="8700"/>
                  </a:cubicBezTo>
                  <a:close/>
                  <a:moveTo>
                    <a:pt x="11293" y="8700"/>
                  </a:moveTo>
                  <a:cubicBezTo>
                    <a:pt x="11263" y="8701"/>
                    <a:pt x="11239" y="8751"/>
                    <a:pt x="11241" y="8814"/>
                  </a:cubicBezTo>
                  <a:cubicBezTo>
                    <a:pt x="11243" y="8876"/>
                    <a:pt x="11269" y="8927"/>
                    <a:pt x="11300" y="8927"/>
                  </a:cubicBezTo>
                  <a:cubicBezTo>
                    <a:pt x="11330" y="8926"/>
                    <a:pt x="11353" y="8876"/>
                    <a:pt x="11352" y="8814"/>
                  </a:cubicBezTo>
                  <a:cubicBezTo>
                    <a:pt x="11350" y="8751"/>
                    <a:pt x="11323" y="8700"/>
                    <a:pt x="11293" y="8700"/>
                  </a:cubicBezTo>
                  <a:close/>
                  <a:moveTo>
                    <a:pt x="11449" y="8700"/>
                  </a:moveTo>
                  <a:cubicBezTo>
                    <a:pt x="11419" y="8701"/>
                    <a:pt x="11396" y="8753"/>
                    <a:pt x="11397" y="8815"/>
                  </a:cubicBezTo>
                  <a:cubicBezTo>
                    <a:pt x="11399" y="8878"/>
                    <a:pt x="11426" y="8927"/>
                    <a:pt x="11456" y="8927"/>
                  </a:cubicBezTo>
                  <a:cubicBezTo>
                    <a:pt x="11487" y="8926"/>
                    <a:pt x="11510" y="8876"/>
                    <a:pt x="11508" y="8814"/>
                  </a:cubicBezTo>
                  <a:cubicBezTo>
                    <a:pt x="11506" y="8751"/>
                    <a:pt x="11480" y="8700"/>
                    <a:pt x="11449" y="8700"/>
                  </a:cubicBezTo>
                  <a:close/>
                  <a:moveTo>
                    <a:pt x="11605" y="8700"/>
                  </a:moveTo>
                  <a:cubicBezTo>
                    <a:pt x="11575" y="8701"/>
                    <a:pt x="11552" y="8753"/>
                    <a:pt x="11554" y="8815"/>
                  </a:cubicBezTo>
                  <a:cubicBezTo>
                    <a:pt x="11556" y="8878"/>
                    <a:pt x="11583" y="8927"/>
                    <a:pt x="11613" y="8927"/>
                  </a:cubicBezTo>
                  <a:cubicBezTo>
                    <a:pt x="11644" y="8926"/>
                    <a:pt x="11666" y="8876"/>
                    <a:pt x="11664" y="8814"/>
                  </a:cubicBezTo>
                  <a:cubicBezTo>
                    <a:pt x="11662" y="8751"/>
                    <a:pt x="11636" y="8700"/>
                    <a:pt x="11605" y="8700"/>
                  </a:cubicBezTo>
                  <a:close/>
                  <a:moveTo>
                    <a:pt x="11762" y="8700"/>
                  </a:moveTo>
                  <a:cubicBezTo>
                    <a:pt x="11731" y="8701"/>
                    <a:pt x="11708" y="8752"/>
                    <a:pt x="11710" y="8815"/>
                  </a:cubicBezTo>
                  <a:cubicBezTo>
                    <a:pt x="11712" y="8878"/>
                    <a:pt x="11739" y="8927"/>
                    <a:pt x="11769" y="8927"/>
                  </a:cubicBezTo>
                  <a:cubicBezTo>
                    <a:pt x="11800" y="8926"/>
                    <a:pt x="11823" y="8876"/>
                    <a:pt x="11821" y="8814"/>
                  </a:cubicBezTo>
                  <a:cubicBezTo>
                    <a:pt x="11819" y="8751"/>
                    <a:pt x="11792" y="8700"/>
                    <a:pt x="11762" y="8700"/>
                  </a:cubicBezTo>
                  <a:close/>
                  <a:moveTo>
                    <a:pt x="11917" y="8700"/>
                  </a:moveTo>
                  <a:cubicBezTo>
                    <a:pt x="11887" y="8701"/>
                    <a:pt x="11864" y="8753"/>
                    <a:pt x="11867" y="8815"/>
                  </a:cubicBezTo>
                  <a:cubicBezTo>
                    <a:pt x="11869" y="8878"/>
                    <a:pt x="11896" y="8927"/>
                    <a:pt x="11927" y="8927"/>
                  </a:cubicBezTo>
                  <a:cubicBezTo>
                    <a:pt x="11957" y="8926"/>
                    <a:pt x="11980" y="8876"/>
                    <a:pt x="11977" y="8814"/>
                  </a:cubicBezTo>
                  <a:cubicBezTo>
                    <a:pt x="11975" y="8751"/>
                    <a:pt x="11948" y="8700"/>
                    <a:pt x="11917" y="8700"/>
                  </a:cubicBezTo>
                  <a:close/>
                  <a:moveTo>
                    <a:pt x="12074" y="8700"/>
                  </a:moveTo>
                  <a:cubicBezTo>
                    <a:pt x="12043" y="8701"/>
                    <a:pt x="12021" y="8752"/>
                    <a:pt x="12023" y="8815"/>
                  </a:cubicBezTo>
                  <a:cubicBezTo>
                    <a:pt x="12025" y="8878"/>
                    <a:pt x="12052" y="8927"/>
                    <a:pt x="12083" y="8927"/>
                  </a:cubicBezTo>
                  <a:cubicBezTo>
                    <a:pt x="12113" y="8926"/>
                    <a:pt x="12136" y="8876"/>
                    <a:pt x="12134" y="8814"/>
                  </a:cubicBezTo>
                  <a:cubicBezTo>
                    <a:pt x="12131" y="8751"/>
                    <a:pt x="12104" y="8700"/>
                    <a:pt x="12074" y="8700"/>
                  </a:cubicBezTo>
                  <a:close/>
                  <a:moveTo>
                    <a:pt x="12230" y="8700"/>
                  </a:moveTo>
                  <a:cubicBezTo>
                    <a:pt x="12200" y="8701"/>
                    <a:pt x="12177" y="8753"/>
                    <a:pt x="12179" y="8815"/>
                  </a:cubicBezTo>
                  <a:cubicBezTo>
                    <a:pt x="12182" y="8878"/>
                    <a:pt x="12209" y="8927"/>
                    <a:pt x="12240" y="8927"/>
                  </a:cubicBezTo>
                  <a:cubicBezTo>
                    <a:pt x="12271" y="8926"/>
                    <a:pt x="12293" y="8876"/>
                    <a:pt x="12290" y="8814"/>
                  </a:cubicBezTo>
                  <a:cubicBezTo>
                    <a:pt x="12287" y="8751"/>
                    <a:pt x="12261" y="8700"/>
                    <a:pt x="12230" y="8700"/>
                  </a:cubicBezTo>
                  <a:close/>
                  <a:moveTo>
                    <a:pt x="12405" y="8700"/>
                  </a:moveTo>
                  <a:cubicBezTo>
                    <a:pt x="12375" y="8701"/>
                    <a:pt x="12353" y="8753"/>
                    <a:pt x="12355" y="8815"/>
                  </a:cubicBezTo>
                  <a:cubicBezTo>
                    <a:pt x="12358" y="8878"/>
                    <a:pt x="12385" y="8927"/>
                    <a:pt x="12416" y="8927"/>
                  </a:cubicBezTo>
                  <a:cubicBezTo>
                    <a:pt x="12446" y="8926"/>
                    <a:pt x="12469" y="8876"/>
                    <a:pt x="12466" y="8814"/>
                  </a:cubicBezTo>
                  <a:cubicBezTo>
                    <a:pt x="12463" y="8751"/>
                    <a:pt x="12436" y="8700"/>
                    <a:pt x="12405" y="8700"/>
                  </a:cubicBezTo>
                  <a:close/>
                  <a:moveTo>
                    <a:pt x="12542" y="8700"/>
                  </a:moveTo>
                  <a:cubicBezTo>
                    <a:pt x="12512" y="8701"/>
                    <a:pt x="12489" y="8753"/>
                    <a:pt x="12492" y="8815"/>
                  </a:cubicBezTo>
                  <a:cubicBezTo>
                    <a:pt x="12495" y="8878"/>
                    <a:pt x="12523" y="8927"/>
                    <a:pt x="12553" y="8927"/>
                  </a:cubicBezTo>
                  <a:cubicBezTo>
                    <a:pt x="12584" y="8926"/>
                    <a:pt x="12606" y="8876"/>
                    <a:pt x="12603" y="8814"/>
                  </a:cubicBezTo>
                  <a:cubicBezTo>
                    <a:pt x="12600" y="8751"/>
                    <a:pt x="12573" y="8700"/>
                    <a:pt x="12542" y="8700"/>
                  </a:cubicBezTo>
                  <a:close/>
                  <a:moveTo>
                    <a:pt x="7371" y="8751"/>
                  </a:moveTo>
                  <a:cubicBezTo>
                    <a:pt x="7340" y="8751"/>
                    <a:pt x="7314" y="8801"/>
                    <a:pt x="7311" y="8864"/>
                  </a:cubicBezTo>
                  <a:cubicBezTo>
                    <a:pt x="7309" y="8926"/>
                    <a:pt x="7332" y="8977"/>
                    <a:pt x="7363" y="8977"/>
                  </a:cubicBezTo>
                  <a:cubicBezTo>
                    <a:pt x="7393" y="8977"/>
                    <a:pt x="7420" y="8925"/>
                    <a:pt x="7422" y="8862"/>
                  </a:cubicBezTo>
                  <a:cubicBezTo>
                    <a:pt x="7424" y="8800"/>
                    <a:pt x="7401" y="8750"/>
                    <a:pt x="7371" y="8751"/>
                  </a:cubicBezTo>
                  <a:close/>
                  <a:moveTo>
                    <a:pt x="913" y="8801"/>
                  </a:moveTo>
                  <a:cubicBezTo>
                    <a:pt x="883" y="8801"/>
                    <a:pt x="851" y="8852"/>
                    <a:pt x="843" y="8914"/>
                  </a:cubicBezTo>
                  <a:cubicBezTo>
                    <a:pt x="834" y="8976"/>
                    <a:pt x="852" y="9026"/>
                    <a:pt x="882" y="9026"/>
                  </a:cubicBezTo>
                  <a:cubicBezTo>
                    <a:pt x="913" y="9025"/>
                    <a:pt x="944" y="8975"/>
                    <a:pt x="953" y="8913"/>
                  </a:cubicBezTo>
                  <a:cubicBezTo>
                    <a:pt x="961" y="8851"/>
                    <a:pt x="943" y="8801"/>
                    <a:pt x="913" y="8801"/>
                  </a:cubicBezTo>
                  <a:close/>
                  <a:moveTo>
                    <a:pt x="1069" y="8801"/>
                  </a:moveTo>
                  <a:cubicBezTo>
                    <a:pt x="1039" y="8801"/>
                    <a:pt x="1007" y="8852"/>
                    <a:pt x="999" y="8914"/>
                  </a:cubicBezTo>
                  <a:cubicBezTo>
                    <a:pt x="990" y="8976"/>
                    <a:pt x="1008" y="9026"/>
                    <a:pt x="1039" y="9026"/>
                  </a:cubicBezTo>
                  <a:cubicBezTo>
                    <a:pt x="1069" y="9025"/>
                    <a:pt x="1101" y="8974"/>
                    <a:pt x="1109" y="8913"/>
                  </a:cubicBezTo>
                  <a:cubicBezTo>
                    <a:pt x="1118" y="8851"/>
                    <a:pt x="1100" y="8801"/>
                    <a:pt x="1069" y="8801"/>
                  </a:cubicBezTo>
                  <a:close/>
                  <a:moveTo>
                    <a:pt x="581" y="8851"/>
                  </a:moveTo>
                  <a:cubicBezTo>
                    <a:pt x="551" y="8852"/>
                    <a:pt x="519" y="8902"/>
                    <a:pt x="510" y="8964"/>
                  </a:cubicBezTo>
                  <a:cubicBezTo>
                    <a:pt x="501" y="9026"/>
                    <a:pt x="519" y="9076"/>
                    <a:pt x="550" y="9076"/>
                  </a:cubicBezTo>
                  <a:cubicBezTo>
                    <a:pt x="580" y="9076"/>
                    <a:pt x="612" y="9025"/>
                    <a:pt x="621" y="8963"/>
                  </a:cubicBezTo>
                  <a:cubicBezTo>
                    <a:pt x="630" y="8901"/>
                    <a:pt x="612" y="8851"/>
                    <a:pt x="581" y="8851"/>
                  </a:cubicBezTo>
                  <a:close/>
                  <a:moveTo>
                    <a:pt x="1225" y="8851"/>
                  </a:moveTo>
                  <a:cubicBezTo>
                    <a:pt x="1195" y="8852"/>
                    <a:pt x="1163" y="8902"/>
                    <a:pt x="1155" y="8964"/>
                  </a:cubicBezTo>
                  <a:cubicBezTo>
                    <a:pt x="1147" y="9026"/>
                    <a:pt x="1165" y="9076"/>
                    <a:pt x="1195" y="9076"/>
                  </a:cubicBezTo>
                  <a:cubicBezTo>
                    <a:pt x="1226" y="9076"/>
                    <a:pt x="1257" y="9025"/>
                    <a:pt x="1266" y="8963"/>
                  </a:cubicBezTo>
                  <a:cubicBezTo>
                    <a:pt x="1274" y="8901"/>
                    <a:pt x="1256" y="8851"/>
                    <a:pt x="1225" y="8851"/>
                  </a:cubicBezTo>
                  <a:close/>
                  <a:moveTo>
                    <a:pt x="1382" y="8851"/>
                  </a:moveTo>
                  <a:cubicBezTo>
                    <a:pt x="1351" y="8852"/>
                    <a:pt x="1320" y="8903"/>
                    <a:pt x="1311" y="8964"/>
                  </a:cubicBezTo>
                  <a:cubicBezTo>
                    <a:pt x="1303" y="9026"/>
                    <a:pt x="1322" y="9076"/>
                    <a:pt x="1352" y="9076"/>
                  </a:cubicBezTo>
                  <a:cubicBezTo>
                    <a:pt x="1383" y="9076"/>
                    <a:pt x="1414" y="9025"/>
                    <a:pt x="1422" y="8963"/>
                  </a:cubicBezTo>
                  <a:cubicBezTo>
                    <a:pt x="1430" y="8901"/>
                    <a:pt x="1412" y="8851"/>
                    <a:pt x="1382" y="8851"/>
                  </a:cubicBezTo>
                  <a:close/>
                  <a:moveTo>
                    <a:pt x="15100" y="8952"/>
                  </a:moveTo>
                  <a:cubicBezTo>
                    <a:pt x="15069" y="8952"/>
                    <a:pt x="15048" y="9004"/>
                    <a:pt x="15054" y="9067"/>
                  </a:cubicBezTo>
                  <a:cubicBezTo>
                    <a:pt x="15059" y="9130"/>
                    <a:pt x="15089" y="9180"/>
                    <a:pt x="15120" y="9180"/>
                  </a:cubicBezTo>
                  <a:cubicBezTo>
                    <a:pt x="15151" y="9179"/>
                    <a:pt x="15171" y="9128"/>
                    <a:pt x="15165" y="9065"/>
                  </a:cubicBezTo>
                  <a:cubicBezTo>
                    <a:pt x="15160" y="9002"/>
                    <a:pt x="15130" y="8951"/>
                    <a:pt x="15100" y="8952"/>
                  </a:cubicBezTo>
                  <a:close/>
                  <a:moveTo>
                    <a:pt x="15256" y="8952"/>
                  </a:moveTo>
                  <a:cubicBezTo>
                    <a:pt x="15226" y="8952"/>
                    <a:pt x="15205" y="9004"/>
                    <a:pt x="15211" y="9067"/>
                  </a:cubicBezTo>
                  <a:cubicBezTo>
                    <a:pt x="15217" y="9129"/>
                    <a:pt x="15246" y="9180"/>
                    <a:pt x="15276" y="9180"/>
                  </a:cubicBezTo>
                  <a:cubicBezTo>
                    <a:pt x="15307" y="9179"/>
                    <a:pt x="15327" y="9128"/>
                    <a:pt x="15322" y="9065"/>
                  </a:cubicBezTo>
                  <a:cubicBezTo>
                    <a:pt x="15316" y="9002"/>
                    <a:pt x="15287" y="8951"/>
                    <a:pt x="15256" y="8952"/>
                  </a:cubicBezTo>
                  <a:close/>
                  <a:moveTo>
                    <a:pt x="15412" y="8952"/>
                  </a:moveTo>
                  <a:cubicBezTo>
                    <a:pt x="15381" y="8952"/>
                    <a:pt x="15362" y="9004"/>
                    <a:pt x="15367" y="9067"/>
                  </a:cubicBezTo>
                  <a:cubicBezTo>
                    <a:pt x="15373" y="9129"/>
                    <a:pt x="15403" y="9180"/>
                    <a:pt x="15433" y="9180"/>
                  </a:cubicBezTo>
                  <a:cubicBezTo>
                    <a:pt x="15464" y="9179"/>
                    <a:pt x="15484" y="9128"/>
                    <a:pt x="15478" y="9065"/>
                  </a:cubicBezTo>
                  <a:cubicBezTo>
                    <a:pt x="15472" y="9002"/>
                    <a:pt x="15443" y="8951"/>
                    <a:pt x="15412" y="8952"/>
                  </a:cubicBezTo>
                  <a:close/>
                  <a:moveTo>
                    <a:pt x="15568" y="8952"/>
                  </a:moveTo>
                  <a:cubicBezTo>
                    <a:pt x="15538" y="8952"/>
                    <a:pt x="15518" y="9004"/>
                    <a:pt x="15524" y="9067"/>
                  </a:cubicBezTo>
                  <a:cubicBezTo>
                    <a:pt x="15530" y="9129"/>
                    <a:pt x="15559" y="9180"/>
                    <a:pt x="15590" y="9180"/>
                  </a:cubicBezTo>
                  <a:cubicBezTo>
                    <a:pt x="15620" y="9179"/>
                    <a:pt x="15640" y="9128"/>
                    <a:pt x="15634" y="9065"/>
                  </a:cubicBezTo>
                  <a:cubicBezTo>
                    <a:pt x="15628" y="9002"/>
                    <a:pt x="15599" y="8951"/>
                    <a:pt x="15568" y="8952"/>
                  </a:cubicBezTo>
                  <a:close/>
                  <a:moveTo>
                    <a:pt x="15724" y="8952"/>
                  </a:moveTo>
                  <a:cubicBezTo>
                    <a:pt x="15694" y="8952"/>
                    <a:pt x="15674" y="9004"/>
                    <a:pt x="15680" y="9067"/>
                  </a:cubicBezTo>
                  <a:cubicBezTo>
                    <a:pt x="15686" y="9129"/>
                    <a:pt x="15716" y="9180"/>
                    <a:pt x="15747" y="9180"/>
                  </a:cubicBezTo>
                  <a:cubicBezTo>
                    <a:pt x="15777" y="9179"/>
                    <a:pt x="15797" y="9128"/>
                    <a:pt x="15791" y="9065"/>
                  </a:cubicBezTo>
                  <a:cubicBezTo>
                    <a:pt x="15784" y="9002"/>
                    <a:pt x="15755" y="8951"/>
                    <a:pt x="15724" y="8952"/>
                  </a:cubicBezTo>
                  <a:close/>
                  <a:moveTo>
                    <a:pt x="15900" y="8952"/>
                  </a:moveTo>
                  <a:cubicBezTo>
                    <a:pt x="15869" y="8952"/>
                    <a:pt x="15850" y="9004"/>
                    <a:pt x="15856" y="9067"/>
                  </a:cubicBezTo>
                  <a:cubicBezTo>
                    <a:pt x="15862" y="9129"/>
                    <a:pt x="15893" y="9180"/>
                    <a:pt x="15923" y="9180"/>
                  </a:cubicBezTo>
                  <a:cubicBezTo>
                    <a:pt x="15954" y="9179"/>
                    <a:pt x="15974" y="9128"/>
                    <a:pt x="15967" y="9065"/>
                  </a:cubicBezTo>
                  <a:cubicBezTo>
                    <a:pt x="15961" y="9002"/>
                    <a:pt x="15931" y="8951"/>
                    <a:pt x="15900" y="8952"/>
                  </a:cubicBezTo>
                  <a:close/>
                  <a:moveTo>
                    <a:pt x="16056" y="8952"/>
                  </a:moveTo>
                  <a:cubicBezTo>
                    <a:pt x="16026" y="8952"/>
                    <a:pt x="16006" y="9004"/>
                    <a:pt x="16012" y="9067"/>
                  </a:cubicBezTo>
                  <a:cubicBezTo>
                    <a:pt x="16019" y="9129"/>
                    <a:pt x="16049" y="9180"/>
                    <a:pt x="16080" y="9180"/>
                  </a:cubicBezTo>
                  <a:cubicBezTo>
                    <a:pt x="16110" y="9179"/>
                    <a:pt x="16130" y="9128"/>
                    <a:pt x="16124" y="9065"/>
                  </a:cubicBezTo>
                  <a:cubicBezTo>
                    <a:pt x="16117" y="9002"/>
                    <a:pt x="16087" y="8951"/>
                    <a:pt x="16056" y="8952"/>
                  </a:cubicBezTo>
                  <a:close/>
                  <a:moveTo>
                    <a:pt x="16212" y="8952"/>
                  </a:moveTo>
                  <a:cubicBezTo>
                    <a:pt x="16182" y="8952"/>
                    <a:pt x="16162" y="9004"/>
                    <a:pt x="16169" y="9067"/>
                  </a:cubicBezTo>
                  <a:cubicBezTo>
                    <a:pt x="16175" y="9129"/>
                    <a:pt x="16206" y="9180"/>
                    <a:pt x="16237" y="9180"/>
                  </a:cubicBezTo>
                  <a:cubicBezTo>
                    <a:pt x="16267" y="9179"/>
                    <a:pt x="16287" y="9128"/>
                    <a:pt x="16280" y="9065"/>
                  </a:cubicBezTo>
                  <a:cubicBezTo>
                    <a:pt x="16273" y="9002"/>
                    <a:pt x="16243" y="8951"/>
                    <a:pt x="16212" y="8952"/>
                  </a:cubicBezTo>
                  <a:close/>
                  <a:moveTo>
                    <a:pt x="16369" y="8952"/>
                  </a:moveTo>
                  <a:cubicBezTo>
                    <a:pt x="16338" y="8952"/>
                    <a:pt x="16318" y="9004"/>
                    <a:pt x="16325" y="9067"/>
                  </a:cubicBezTo>
                  <a:cubicBezTo>
                    <a:pt x="16332" y="9129"/>
                    <a:pt x="16362" y="9180"/>
                    <a:pt x="16393" y="9180"/>
                  </a:cubicBezTo>
                  <a:cubicBezTo>
                    <a:pt x="16424" y="9179"/>
                    <a:pt x="16443" y="9128"/>
                    <a:pt x="16436" y="9065"/>
                  </a:cubicBezTo>
                  <a:cubicBezTo>
                    <a:pt x="16430" y="9002"/>
                    <a:pt x="16399" y="8951"/>
                    <a:pt x="16369" y="8952"/>
                  </a:cubicBezTo>
                  <a:close/>
                  <a:moveTo>
                    <a:pt x="10513" y="9002"/>
                  </a:moveTo>
                  <a:cubicBezTo>
                    <a:pt x="10482" y="9003"/>
                    <a:pt x="10458" y="9054"/>
                    <a:pt x="10459" y="9117"/>
                  </a:cubicBezTo>
                  <a:cubicBezTo>
                    <a:pt x="10460" y="9179"/>
                    <a:pt x="10486" y="9229"/>
                    <a:pt x="10516" y="9228"/>
                  </a:cubicBezTo>
                  <a:cubicBezTo>
                    <a:pt x="10547" y="9228"/>
                    <a:pt x="10571" y="9178"/>
                    <a:pt x="10570" y="9115"/>
                  </a:cubicBezTo>
                  <a:cubicBezTo>
                    <a:pt x="10569" y="9053"/>
                    <a:pt x="10543" y="9002"/>
                    <a:pt x="10513" y="9002"/>
                  </a:cubicBezTo>
                  <a:close/>
                  <a:moveTo>
                    <a:pt x="10669" y="9002"/>
                  </a:moveTo>
                  <a:cubicBezTo>
                    <a:pt x="10638" y="9003"/>
                    <a:pt x="10614" y="9054"/>
                    <a:pt x="10615" y="9117"/>
                  </a:cubicBezTo>
                  <a:cubicBezTo>
                    <a:pt x="10617" y="9179"/>
                    <a:pt x="10642" y="9229"/>
                    <a:pt x="10673" y="9228"/>
                  </a:cubicBezTo>
                  <a:cubicBezTo>
                    <a:pt x="10704" y="9228"/>
                    <a:pt x="10728" y="9178"/>
                    <a:pt x="10727" y="9115"/>
                  </a:cubicBezTo>
                  <a:cubicBezTo>
                    <a:pt x="10725" y="9053"/>
                    <a:pt x="10699" y="9002"/>
                    <a:pt x="10669" y="9002"/>
                  </a:cubicBezTo>
                  <a:close/>
                  <a:moveTo>
                    <a:pt x="10825" y="9002"/>
                  </a:moveTo>
                  <a:cubicBezTo>
                    <a:pt x="10794" y="9003"/>
                    <a:pt x="10771" y="9054"/>
                    <a:pt x="10772" y="9117"/>
                  </a:cubicBezTo>
                  <a:cubicBezTo>
                    <a:pt x="10773" y="9179"/>
                    <a:pt x="10799" y="9229"/>
                    <a:pt x="10830" y="9228"/>
                  </a:cubicBezTo>
                  <a:cubicBezTo>
                    <a:pt x="10861" y="9228"/>
                    <a:pt x="10884" y="9178"/>
                    <a:pt x="10883" y="9115"/>
                  </a:cubicBezTo>
                  <a:cubicBezTo>
                    <a:pt x="10882" y="9053"/>
                    <a:pt x="10856" y="9002"/>
                    <a:pt x="10825" y="9002"/>
                  </a:cubicBezTo>
                  <a:close/>
                  <a:moveTo>
                    <a:pt x="10981" y="9002"/>
                  </a:moveTo>
                  <a:cubicBezTo>
                    <a:pt x="10950" y="9003"/>
                    <a:pt x="10927" y="9054"/>
                    <a:pt x="10928" y="9117"/>
                  </a:cubicBezTo>
                  <a:cubicBezTo>
                    <a:pt x="10930" y="9179"/>
                    <a:pt x="10956" y="9229"/>
                    <a:pt x="10986" y="9228"/>
                  </a:cubicBezTo>
                  <a:cubicBezTo>
                    <a:pt x="11017" y="9228"/>
                    <a:pt x="11041" y="9178"/>
                    <a:pt x="11039" y="9115"/>
                  </a:cubicBezTo>
                  <a:cubicBezTo>
                    <a:pt x="11038" y="9053"/>
                    <a:pt x="11011" y="9002"/>
                    <a:pt x="10981" y="9002"/>
                  </a:cubicBezTo>
                  <a:close/>
                  <a:moveTo>
                    <a:pt x="11313" y="9002"/>
                  </a:moveTo>
                  <a:cubicBezTo>
                    <a:pt x="11283" y="9003"/>
                    <a:pt x="11259" y="9054"/>
                    <a:pt x="11261" y="9117"/>
                  </a:cubicBezTo>
                  <a:cubicBezTo>
                    <a:pt x="11262" y="9179"/>
                    <a:pt x="11289" y="9229"/>
                    <a:pt x="11319" y="9228"/>
                  </a:cubicBezTo>
                  <a:cubicBezTo>
                    <a:pt x="11350" y="9228"/>
                    <a:pt x="11374" y="9178"/>
                    <a:pt x="11372" y="9115"/>
                  </a:cubicBezTo>
                  <a:cubicBezTo>
                    <a:pt x="11370" y="9053"/>
                    <a:pt x="11344" y="9002"/>
                    <a:pt x="11313" y="9002"/>
                  </a:cubicBezTo>
                  <a:close/>
                  <a:moveTo>
                    <a:pt x="11469" y="9002"/>
                  </a:moveTo>
                  <a:cubicBezTo>
                    <a:pt x="11438" y="9003"/>
                    <a:pt x="11415" y="9054"/>
                    <a:pt x="11417" y="9117"/>
                  </a:cubicBezTo>
                  <a:cubicBezTo>
                    <a:pt x="11419" y="9179"/>
                    <a:pt x="11446" y="9229"/>
                    <a:pt x="11476" y="9228"/>
                  </a:cubicBezTo>
                  <a:cubicBezTo>
                    <a:pt x="11507" y="9228"/>
                    <a:pt x="11530" y="9178"/>
                    <a:pt x="11528" y="9115"/>
                  </a:cubicBezTo>
                  <a:cubicBezTo>
                    <a:pt x="11526" y="9053"/>
                    <a:pt x="11499" y="9002"/>
                    <a:pt x="11469" y="9002"/>
                  </a:cubicBezTo>
                  <a:close/>
                  <a:moveTo>
                    <a:pt x="11625" y="9002"/>
                  </a:moveTo>
                  <a:cubicBezTo>
                    <a:pt x="11595" y="9003"/>
                    <a:pt x="11571" y="9054"/>
                    <a:pt x="11573" y="9117"/>
                  </a:cubicBezTo>
                  <a:cubicBezTo>
                    <a:pt x="11575" y="9179"/>
                    <a:pt x="11602" y="9229"/>
                    <a:pt x="11633" y="9228"/>
                  </a:cubicBezTo>
                  <a:cubicBezTo>
                    <a:pt x="11663" y="9228"/>
                    <a:pt x="11687" y="9178"/>
                    <a:pt x="11685" y="9115"/>
                  </a:cubicBezTo>
                  <a:cubicBezTo>
                    <a:pt x="11682" y="9053"/>
                    <a:pt x="11656" y="9002"/>
                    <a:pt x="11625" y="9002"/>
                  </a:cubicBezTo>
                  <a:close/>
                  <a:moveTo>
                    <a:pt x="11781" y="9002"/>
                  </a:moveTo>
                  <a:cubicBezTo>
                    <a:pt x="11750" y="9003"/>
                    <a:pt x="11728" y="9053"/>
                    <a:pt x="11730" y="9115"/>
                  </a:cubicBezTo>
                  <a:cubicBezTo>
                    <a:pt x="11732" y="9178"/>
                    <a:pt x="11759" y="9229"/>
                    <a:pt x="11790" y="9228"/>
                  </a:cubicBezTo>
                  <a:cubicBezTo>
                    <a:pt x="11820" y="9228"/>
                    <a:pt x="11843" y="9178"/>
                    <a:pt x="11841" y="9115"/>
                  </a:cubicBezTo>
                  <a:cubicBezTo>
                    <a:pt x="11839" y="9053"/>
                    <a:pt x="11812" y="9002"/>
                    <a:pt x="11781" y="9002"/>
                  </a:cubicBezTo>
                  <a:close/>
                  <a:moveTo>
                    <a:pt x="11938" y="9002"/>
                  </a:moveTo>
                  <a:cubicBezTo>
                    <a:pt x="11907" y="9003"/>
                    <a:pt x="11884" y="9054"/>
                    <a:pt x="11886" y="9117"/>
                  </a:cubicBezTo>
                  <a:cubicBezTo>
                    <a:pt x="11889" y="9180"/>
                    <a:pt x="11915" y="9229"/>
                    <a:pt x="11946" y="9228"/>
                  </a:cubicBezTo>
                  <a:cubicBezTo>
                    <a:pt x="11977" y="9228"/>
                    <a:pt x="12000" y="9178"/>
                    <a:pt x="11997" y="9115"/>
                  </a:cubicBezTo>
                  <a:cubicBezTo>
                    <a:pt x="11995" y="9053"/>
                    <a:pt x="11968" y="9002"/>
                    <a:pt x="11938" y="9002"/>
                  </a:cubicBezTo>
                  <a:close/>
                  <a:moveTo>
                    <a:pt x="12094" y="9002"/>
                  </a:moveTo>
                  <a:cubicBezTo>
                    <a:pt x="12063" y="9003"/>
                    <a:pt x="12040" y="9054"/>
                    <a:pt x="12043" y="9117"/>
                  </a:cubicBezTo>
                  <a:cubicBezTo>
                    <a:pt x="12045" y="9180"/>
                    <a:pt x="12072" y="9229"/>
                    <a:pt x="12103" y="9228"/>
                  </a:cubicBezTo>
                  <a:cubicBezTo>
                    <a:pt x="12134" y="9228"/>
                    <a:pt x="12156" y="9178"/>
                    <a:pt x="12154" y="9115"/>
                  </a:cubicBezTo>
                  <a:cubicBezTo>
                    <a:pt x="12151" y="9053"/>
                    <a:pt x="12124" y="9002"/>
                    <a:pt x="12094" y="9002"/>
                  </a:cubicBezTo>
                  <a:close/>
                  <a:moveTo>
                    <a:pt x="12250" y="9002"/>
                  </a:moveTo>
                  <a:cubicBezTo>
                    <a:pt x="12219" y="9003"/>
                    <a:pt x="12196" y="9054"/>
                    <a:pt x="12199" y="9117"/>
                  </a:cubicBezTo>
                  <a:cubicBezTo>
                    <a:pt x="12202" y="9180"/>
                    <a:pt x="12229" y="9229"/>
                    <a:pt x="12259" y="9228"/>
                  </a:cubicBezTo>
                  <a:cubicBezTo>
                    <a:pt x="12290" y="9228"/>
                    <a:pt x="12313" y="9178"/>
                    <a:pt x="12310" y="9115"/>
                  </a:cubicBezTo>
                  <a:cubicBezTo>
                    <a:pt x="12307" y="9053"/>
                    <a:pt x="12280" y="9002"/>
                    <a:pt x="12250" y="9002"/>
                  </a:cubicBezTo>
                  <a:close/>
                  <a:moveTo>
                    <a:pt x="12426" y="9002"/>
                  </a:moveTo>
                  <a:cubicBezTo>
                    <a:pt x="12395" y="9003"/>
                    <a:pt x="12372" y="9054"/>
                    <a:pt x="12375" y="9117"/>
                  </a:cubicBezTo>
                  <a:cubicBezTo>
                    <a:pt x="12378" y="9180"/>
                    <a:pt x="12405" y="9229"/>
                    <a:pt x="12436" y="9228"/>
                  </a:cubicBezTo>
                  <a:cubicBezTo>
                    <a:pt x="12467" y="9228"/>
                    <a:pt x="12489" y="9178"/>
                    <a:pt x="12486" y="9115"/>
                  </a:cubicBezTo>
                  <a:cubicBezTo>
                    <a:pt x="12483" y="9053"/>
                    <a:pt x="12456" y="9002"/>
                    <a:pt x="12426" y="9002"/>
                  </a:cubicBezTo>
                  <a:close/>
                  <a:moveTo>
                    <a:pt x="12562" y="9002"/>
                  </a:moveTo>
                  <a:cubicBezTo>
                    <a:pt x="12531" y="9003"/>
                    <a:pt x="12509" y="9054"/>
                    <a:pt x="12512" y="9117"/>
                  </a:cubicBezTo>
                  <a:cubicBezTo>
                    <a:pt x="12515" y="9180"/>
                    <a:pt x="12542" y="9229"/>
                    <a:pt x="12573" y="9228"/>
                  </a:cubicBezTo>
                  <a:cubicBezTo>
                    <a:pt x="12604" y="9228"/>
                    <a:pt x="12626" y="9178"/>
                    <a:pt x="12623" y="9115"/>
                  </a:cubicBezTo>
                  <a:cubicBezTo>
                    <a:pt x="12620" y="9053"/>
                    <a:pt x="12593" y="9002"/>
                    <a:pt x="12562" y="9002"/>
                  </a:cubicBezTo>
                  <a:close/>
                  <a:moveTo>
                    <a:pt x="13519" y="9002"/>
                  </a:moveTo>
                  <a:cubicBezTo>
                    <a:pt x="13488" y="9003"/>
                    <a:pt x="13466" y="9054"/>
                    <a:pt x="13470" y="9117"/>
                  </a:cubicBezTo>
                  <a:cubicBezTo>
                    <a:pt x="13474" y="9180"/>
                    <a:pt x="13502" y="9230"/>
                    <a:pt x="13533" y="9230"/>
                  </a:cubicBezTo>
                  <a:cubicBezTo>
                    <a:pt x="13563" y="9230"/>
                    <a:pt x="13585" y="9178"/>
                    <a:pt x="13581" y="9115"/>
                  </a:cubicBezTo>
                  <a:cubicBezTo>
                    <a:pt x="13577" y="9053"/>
                    <a:pt x="13549" y="9002"/>
                    <a:pt x="13519" y="9002"/>
                  </a:cubicBezTo>
                  <a:close/>
                  <a:moveTo>
                    <a:pt x="13674" y="9002"/>
                  </a:moveTo>
                  <a:cubicBezTo>
                    <a:pt x="13644" y="9003"/>
                    <a:pt x="13623" y="9054"/>
                    <a:pt x="13627" y="9117"/>
                  </a:cubicBezTo>
                  <a:cubicBezTo>
                    <a:pt x="13631" y="9180"/>
                    <a:pt x="13659" y="9230"/>
                    <a:pt x="13690" y="9230"/>
                  </a:cubicBezTo>
                  <a:cubicBezTo>
                    <a:pt x="13720" y="9230"/>
                    <a:pt x="13742" y="9178"/>
                    <a:pt x="13738" y="9115"/>
                  </a:cubicBezTo>
                  <a:cubicBezTo>
                    <a:pt x="13734" y="9052"/>
                    <a:pt x="13705" y="9002"/>
                    <a:pt x="13674" y="9002"/>
                  </a:cubicBezTo>
                  <a:close/>
                  <a:moveTo>
                    <a:pt x="13831" y="9002"/>
                  </a:moveTo>
                  <a:cubicBezTo>
                    <a:pt x="13800" y="9003"/>
                    <a:pt x="13779" y="9054"/>
                    <a:pt x="13783" y="9117"/>
                  </a:cubicBezTo>
                  <a:cubicBezTo>
                    <a:pt x="13787" y="9180"/>
                    <a:pt x="13815" y="9230"/>
                    <a:pt x="13846" y="9230"/>
                  </a:cubicBezTo>
                  <a:cubicBezTo>
                    <a:pt x="13877" y="9230"/>
                    <a:pt x="13898" y="9178"/>
                    <a:pt x="13894" y="9115"/>
                  </a:cubicBezTo>
                  <a:cubicBezTo>
                    <a:pt x="13889" y="9052"/>
                    <a:pt x="13861" y="9002"/>
                    <a:pt x="13831" y="9002"/>
                  </a:cubicBezTo>
                  <a:close/>
                  <a:moveTo>
                    <a:pt x="13987" y="9002"/>
                  </a:moveTo>
                  <a:cubicBezTo>
                    <a:pt x="13957" y="9003"/>
                    <a:pt x="13935" y="9054"/>
                    <a:pt x="13940" y="9117"/>
                  </a:cubicBezTo>
                  <a:cubicBezTo>
                    <a:pt x="13944" y="9180"/>
                    <a:pt x="13972" y="9230"/>
                    <a:pt x="14003" y="9230"/>
                  </a:cubicBezTo>
                  <a:cubicBezTo>
                    <a:pt x="14034" y="9230"/>
                    <a:pt x="14055" y="9178"/>
                    <a:pt x="14051" y="9115"/>
                  </a:cubicBezTo>
                  <a:cubicBezTo>
                    <a:pt x="14046" y="9052"/>
                    <a:pt x="14018" y="9002"/>
                    <a:pt x="13987" y="9002"/>
                  </a:cubicBezTo>
                  <a:close/>
                  <a:moveTo>
                    <a:pt x="14143" y="9002"/>
                  </a:moveTo>
                  <a:cubicBezTo>
                    <a:pt x="14112" y="9002"/>
                    <a:pt x="14091" y="9054"/>
                    <a:pt x="14096" y="9117"/>
                  </a:cubicBezTo>
                  <a:cubicBezTo>
                    <a:pt x="14101" y="9180"/>
                    <a:pt x="14129" y="9230"/>
                    <a:pt x="14160" y="9230"/>
                  </a:cubicBezTo>
                  <a:cubicBezTo>
                    <a:pt x="14190" y="9230"/>
                    <a:pt x="14212" y="9178"/>
                    <a:pt x="14207" y="9115"/>
                  </a:cubicBezTo>
                  <a:cubicBezTo>
                    <a:pt x="14203" y="9052"/>
                    <a:pt x="14174" y="9002"/>
                    <a:pt x="14143" y="9002"/>
                  </a:cubicBezTo>
                  <a:close/>
                  <a:moveTo>
                    <a:pt x="14299" y="9002"/>
                  </a:moveTo>
                  <a:cubicBezTo>
                    <a:pt x="14269" y="9003"/>
                    <a:pt x="14248" y="9054"/>
                    <a:pt x="14252" y="9117"/>
                  </a:cubicBezTo>
                  <a:cubicBezTo>
                    <a:pt x="14257" y="9180"/>
                    <a:pt x="14286" y="9230"/>
                    <a:pt x="14317" y="9230"/>
                  </a:cubicBezTo>
                  <a:cubicBezTo>
                    <a:pt x="14347" y="9230"/>
                    <a:pt x="14368" y="9178"/>
                    <a:pt x="14364" y="9115"/>
                  </a:cubicBezTo>
                  <a:cubicBezTo>
                    <a:pt x="14359" y="9052"/>
                    <a:pt x="14330" y="9002"/>
                    <a:pt x="14299" y="9002"/>
                  </a:cubicBezTo>
                  <a:close/>
                  <a:moveTo>
                    <a:pt x="14475" y="9002"/>
                  </a:moveTo>
                  <a:cubicBezTo>
                    <a:pt x="14444" y="9003"/>
                    <a:pt x="14423" y="9054"/>
                    <a:pt x="14428" y="9117"/>
                  </a:cubicBezTo>
                  <a:cubicBezTo>
                    <a:pt x="14433" y="9180"/>
                    <a:pt x="14462" y="9230"/>
                    <a:pt x="14493" y="9230"/>
                  </a:cubicBezTo>
                  <a:cubicBezTo>
                    <a:pt x="14524" y="9230"/>
                    <a:pt x="14544" y="9178"/>
                    <a:pt x="14540" y="9115"/>
                  </a:cubicBezTo>
                  <a:cubicBezTo>
                    <a:pt x="14535" y="9052"/>
                    <a:pt x="14505" y="9002"/>
                    <a:pt x="14475" y="9002"/>
                  </a:cubicBezTo>
                  <a:close/>
                  <a:moveTo>
                    <a:pt x="14631" y="9002"/>
                  </a:moveTo>
                  <a:cubicBezTo>
                    <a:pt x="14601" y="9003"/>
                    <a:pt x="14580" y="9054"/>
                    <a:pt x="14585" y="9117"/>
                  </a:cubicBezTo>
                  <a:cubicBezTo>
                    <a:pt x="14590" y="9180"/>
                    <a:pt x="14619" y="9230"/>
                    <a:pt x="14649" y="9230"/>
                  </a:cubicBezTo>
                  <a:cubicBezTo>
                    <a:pt x="14680" y="9230"/>
                    <a:pt x="14701" y="9178"/>
                    <a:pt x="14696" y="9115"/>
                  </a:cubicBezTo>
                  <a:cubicBezTo>
                    <a:pt x="14691" y="9052"/>
                    <a:pt x="14662" y="9002"/>
                    <a:pt x="14631" y="9002"/>
                  </a:cubicBezTo>
                  <a:close/>
                  <a:moveTo>
                    <a:pt x="7351" y="9052"/>
                  </a:moveTo>
                  <a:cubicBezTo>
                    <a:pt x="7321" y="9053"/>
                    <a:pt x="7294" y="9103"/>
                    <a:pt x="7292" y="9166"/>
                  </a:cubicBezTo>
                  <a:cubicBezTo>
                    <a:pt x="7290" y="9228"/>
                    <a:pt x="7313" y="9279"/>
                    <a:pt x="7344" y="9279"/>
                  </a:cubicBezTo>
                  <a:cubicBezTo>
                    <a:pt x="7375" y="9278"/>
                    <a:pt x="7401" y="9226"/>
                    <a:pt x="7403" y="9164"/>
                  </a:cubicBezTo>
                  <a:cubicBezTo>
                    <a:pt x="7405" y="9102"/>
                    <a:pt x="7382" y="9052"/>
                    <a:pt x="7351" y="9052"/>
                  </a:cubicBezTo>
                  <a:close/>
                  <a:moveTo>
                    <a:pt x="7508" y="9052"/>
                  </a:moveTo>
                  <a:cubicBezTo>
                    <a:pt x="7477" y="9053"/>
                    <a:pt x="7450" y="9103"/>
                    <a:pt x="7448" y="9166"/>
                  </a:cubicBezTo>
                  <a:cubicBezTo>
                    <a:pt x="7446" y="9228"/>
                    <a:pt x="7470" y="9279"/>
                    <a:pt x="7500" y="9279"/>
                  </a:cubicBezTo>
                  <a:cubicBezTo>
                    <a:pt x="7531" y="9278"/>
                    <a:pt x="7558" y="9226"/>
                    <a:pt x="7559" y="9164"/>
                  </a:cubicBezTo>
                  <a:cubicBezTo>
                    <a:pt x="7561" y="9102"/>
                    <a:pt x="7538" y="9052"/>
                    <a:pt x="7508" y="9052"/>
                  </a:cubicBezTo>
                  <a:close/>
                  <a:moveTo>
                    <a:pt x="7663" y="9052"/>
                  </a:moveTo>
                  <a:cubicBezTo>
                    <a:pt x="7633" y="9053"/>
                    <a:pt x="7607" y="9103"/>
                    <a:pt x="7605" y="9166"/>
                  </a:cubicBezTo>
                  <a:cubicBezTo>
                    <a:pt x="7603" y="9228"/>
                    <a:pt x="7626" y="9279"/>
                    <a:pt x="7657" y="9279"/>
                  </a:cubicBezTo>
                  <a:cubicBezTo>
                    <a:pt x="7688" y="9278"/>
                    <a:pt x="7714" y="9226"/>
                    <a:pt x="7716" y="9164"/>
                  </a:cubicBezTo>
                  <a:cubicBezTo>
                    <a:pt x="7718" y="9102"/>
                    <a:pt x="7694" y="9052"/>
                    <a:pt x="7663" y="9052"/>
                  </a:cubicBezTo>
                  <a:close/>
                  <a:moveTo>
                    <a:pt x="7820" y="9052"/>
                  </a:moveTo>
                  <a:cubicBezTo>
                    <a:pt x="7789" y="9053"/>
                    <a:pt x="7763" y="9103"/>
                    <a:pt x="7761" y="9166"/>
                  </a:cubicBezTo>
                  <a:cubicBezTo>
                    <a:pt x="7759" y="9228"/>
                    <a:pt x="7783" y="9279"/>
                    <a:pt x="7814" y="9279"/>
                  </a:cubicBezTo>
                  <a:cubicBezTo>
                    <a:pt x="7844" y="9278"/>
                    <a:pt x="7871" y="9226"/>
                    <a:pt x="7872" y="9164"/>
                  </a:cubicBezTo>
                  <a:cubicBezTo>
                    <a:pt x="7874" y="9102"/>
                    <a:pt x="7850" y="9052"/>
                    <a:pt x="7820" y="9052"/>
                  </a:cubicBezTo>
                  <a:close/>
                  <a:moveTo>
                    <a:pt x="7976" y="9052"/>
                  </a:moveTo>
                  <a:cubicBezTo>
                    <a:pt x="7946" y="9053"/>
                    <a:pt x="7919" y="9103"/>
                    <a:pt x="7917" y="9166"/>
                  </a:cubicBezTo>
                  <a:cubicBezTo>
                    <a:pt x="7916" y="9228"/>
                    <a:pt x="7940" y="9279"/>
                    <a:pt x="7971" y="9279"/>
                  </a:cubicBezTo>
                  <a:cubicBezTo>
                    <a:pt x="8001" y="9278"/>
                    <a:pt x="8027" y="9226"/>
                    <a:pt x="8029" y="9164"/>
                  </a:cubicBezTo>
                  <a:cubicBezTo>
                    <a:pt x="8030" y="9102"/>
                    <a:pt x="8007" y="9052"/>
                    <a:pt x="7976" y="9052"/>
                  </a:cubicBezTo>
                  <a:close/>
                  <a:moveTo>
                    <a:pt x="8132" y="9052"/>
                  </a:moveTo>
                  <a:cubicBezTo>
                    <a:pt x="8101" y="9053"/>
                    <a:pt x="8075" y="9103"/>
                    <a:pt x="8074" y="9166"/>
                  </a:cubicBezTo>
                  <a:cubicBezTo>
                    <a:pt x="8072" y="9228"/>
                    <a:pt x="8096" y="9279"/>
                    <a:pt x="8127" y="9279"/>
                  </a:cubicBezTo>
                  <a:cubicBezTo>
                    <a:pt x="8158" y="9278"/>
                    <a:pt x="8184" y="9226"/>
                    <a:pt x="8185" y="9164"/>
                  </a:cubicBezTo>
                  <a:cubicBezTo>
                    <a:pt x="8186" y="9102"/>
                    <a:pt x="8163" y="9052"/>
                    <a:pt x="8132" y="9052"/>
                  </a:cubicBezTo>
                  <a:close/>
                  <a:moveTo>
                    <a:pt x="8288" y="9052"/>
                  </a:moveTo>
                  <a:cubicBezTo>
                    <a:pt x="8257" y="9053"/>
                    <a:pt x="8232" y="9103"/>
                    <a:pt x="8230" y="9166"/>
                  </a:cubicBezTo>
                  <a:cubicBezTo>
                    <a:pt x="8229" y="9228"/>
                    <a:pt x="8253" y="9279"/>
                    <a:pt x="8283" y="9279"/>
                  </a:cubicBezTo>
                  <a:cubicBezTo>
                    <a:pt x="8314" y="9278"/>
                    <a:pt x="8340" y="9226"/>
                    <a:pt x="8341" y="9164"/>
                  </a:cubicBezTo>
                  <a:cubicBezTo>
                    <a:pt x="8343" y="9101"/>
                    <a:pt x="8318" y="9052"/>
                    <a:pt x="8288" y="9052"/>
                  </a:cubicBezTo>
                  <a:close/>
                  <a:moveTo>
                    <a:pt x="8444" y="9052"/>
                  </a:moveTo>
                  <a:cubicBezTo>
                    <a:pt x="8414" y="9053"/>
                    <a:pt x="8388" y="9103"/>
                    <a:pt x="8387" y="9166"/>
                  </a:cubicBezTo>
                  <a:cubicBezTo>
                    <a:pt x="8386" y="9228"/>
                    <a:pt x="8410" y="9279"/>
                    <a:pt x="8440" y="9279"/>
                  </a:cubicBezTo>
                  <a:cubicBezTo>
                    <a:pt x="8471" y="9278"/>
                    <a:pt x="8497" y="9228"/>
                    <a:pt x="8498" y="9166"/>
                  </a:cubicBezTo>
                  <a:cubicBezTo>
                    <a:pt x="8499" y="9103"/>
                    <a:pt x="8475" y="9052"/>
                    <a:pt x="8444" y="9052"/>
                  </a:cubicBezTo>
                  <a:close/>
                  <a:moveTo>
                    <a:pt x="8601" y="9052"/>
                  </a:moveTo>
                  <a:cubicBezTo>
                    <a:pt x="8570" y="9053"/>
                    <a:pt x="8544" y="9103"/>
                    <a:pt x="8543" y="9166"/>
                  </a:cubicBezTo>
                  <a:cubicBezTo>
                    <a:pt x="8542" y="9228"/>
                    <a:pt x="8566" y="9279"/>
                    <a:pt x="8597" y="9279"/>
                  </a:cubicBezTo>
                  <a:cubicBezTo>
                    <a:pt x="8628" y="9278"/>
                    <a:pt x="8653" y="9228"/>
                    <a:pt x="8654" y="9166"/>
                  </a:cubicBezTo>
                  <a:cubicBezTo>
                    <a:pt x="8655" y="9103"/>
                    <a:pt x="8631" y="9052"/>
                    <a:pt x="8601" y="9052"/>
                  </a:cubicBezTo>
                  <a:close/>
                  <a:moveTo>
                    <a:pt x="8776" y="9052"/>
                  </a:moveTo>
                  <a:cubicBezTo>
                    <a:pt x="8745" y="9053"/>
                    <a:pt x="8720" y="9103"/>
                    <a:pt x="8719" y="9166"/>
                  </a:cubicBezTo>
                  <a:cubicBezTo>
                    <a:pt x="8718" y="9228"/>
                    <a:pt x="8743" y="9279"/>
                    <a:pt x="8773" y="9279"/>
                  </a:cubicBezTo>
                  <a:cubicBezTo>
                    <a:pt x="8804" y="9278"/>
                    <a:pt x="8830" y="9226"/>
                    <a:pt x="8830" y="9164"/>
                  </a:cubicBezTo>
                  <a:cubicBezTo>
                    <a:pt x="8831" y="9102"/>
                    <a:pt x="8806" y="9052"/>
                    <a:pt x="8776" y="9052"/>
                  </a:cubicBezTo>
                  <a:close/>
                  <a:moveTo>
                    <a:pt x="8932" y="9052"/>
                  </a:moveTo>
                  <a:cubicBezTo>
                    <a:pt x="8902" y="9053"/>
                    <a:pt x="8876" y="9103"/>
                    <a:pt x="8875" y="9166"/>
                  </a:cubicBezTo>
                  <a:cubicBezTo>
                    <a:pt x="8875" y="9228"/>
                    <a:pt x="8899" y="9279"/>
                    <a:pt x="8930" y="9279"/>
                  </a:cubicBezTo>
                  <a:cubicBezTo>
                    <a:pt x="8961" y="9278"/>
                    <a:pt x="8986" y="9228"/>
                    <a:pt x="8987" y="9166"/>
                  </a:cubicBezTo>
                  <a:cubicBezTo>
                    <a:pt x="8987" y="9103"/>
                    <a:pt x="8963" y="9052"/>
                    <a:pt x="8932" y="9052"/>
                  </a:cubicBezTo>
                  <a:close/>
                  <a:moveTo>
                    <a:pt x="9088" y="9052"/>
                  </a:moveTo>
                  <a:cubicBezTo>
                    <a:pt x="9057" y="9053"/>
                    <a:pt x="9032" y="9103"/>
                    <a:pt x="9032" y="9166"/>
                  </a:cubicBezTo>
                  <a:cubicBezTo>
                    <a:pt x="9031" y="9228"/>
                    <a:pt x="9056" y="9279"/>
                    <a:pt x="9087" y="9279"/>
                  </a:cubicBezTo>
                  <a:cubicBezTo>
                    <a:pt x="9118" y="9278"/>
                    <a:pt x="9143" y="9226"/>
                    <a:pt x="9143" y="9164"/>
                  </a:cubicBezTo>
                  <a:cubicBezTo>
                    <a:pt x="9143" y="9102"/>
                    <a:pt x="9119" y="9052"/>
                    <a:pt x="9088" y="9052"/>
                  </a:cubicBezTo>
                  <a:close/>
                  <a:moveTo>
                    <a:pt x="9244" y="9052"/>
                  </a:moveTo>
                  <a:cubicBezTo>
                    <a:pt x="9214" y="9053"/>
                    <a:pt x="9189" y="9103"/>
                    <a:pt x="9188" y="9166"/>
                  </a:cubicBezTo>
                  <a:cubicBezTo>
                    <a:pt x="9188" y="9228"/>
                    <a:pt x="9213" y="9279"/>
                    <a:pt x="9243" y="9279"/>
                  </a:cubicBezTo>
                  <a:cubicBezTo>
                    <a:pt x="9274" y="9278"/>
                    <a:pt x="9299" y="9228"/>
                    <a:pt x="9299" y="9166"/>
                  </a:cubicBezTo>
                  <a:cubicBezTo>
                    <a:pt x="9300" y="9103"/>
                    <a:pt x="9275" y="9052"/>
                    <a:pt x="9244" y="9052"/>
                  </a:cubicBezTo>
                  <a:close/>
                  <a:moveTo>
                    <a:pt x="9400" y="9052"/>
                  </a:moveTo>
                  <a:cubicBezTo>
                    <a:pt x="9370" y="9053"/>
                    <a:pt x="9345" y="9103"/>
                    <a:pt x="9345" y="9166"/>
                  </a:cubicBezTo>
                  <a:cubicBezTo>
                    <a:pt x="9344" y="9228"/>
                    <a:pt x="9369" y="9279"/>
                    <a:pt x="9400" y="9279"/>
                  </a:cubicBezTo>
                  <a:cubicBezTo>
                    <a:pt x="9430" y="9278"/>
                    <a:pt x="9456" y="9226"/>
                    <a:pt x="9456" y="9164"/>
                  </a:cubicBezTo>
                  <a:cubicBezTo>
                    <a:pt x="9456" y="9102"/>
                    <a:pt x="9431" y="9052"/>
                    <a:pt x="9400" y="9052"/>
                  </a:cubicBezTo>
                  <a:close/>
                  <a:moveTo>
                    <a:pt x="9557" y="9052"/>
                  </a:moveTo>
                  <a:cubicBezTo>
                    <a:pt x="9526" y="9053"/>
                    <a:pt x="9501" y="9103"/>
                    <a:pt x="9501" y="9166"/>
                  </a:cubicBezTo>
                  <a:cubicBezTo>
                    <a:pt x="9501" y="9228"/>
                    <a:pt x="9526" y="9279"/>
                    <a:pt x="9557" y="9279"/>
                  </a:cubicBezTo>
                  <a:cubicBezTo>
                    <a:pt x="9587" y="9278"/>
                    <a:pt x="9612" y="9228"/>
                    <a:pt x="9612" y="9166"/>
                  </a:cubicBezTo>
                  <a:cubicBezTo>
                    <a:pt x="9612" y="9103"/>
                    <a:pt x="9587" y="9052"/>
                    <a:pt x="9557" y="9052"/>
                  </a:cubicBezTo>
                  <a:close/>
                  <a:moveTo>
                    <a:pt x="9712" y="9052"/>
                  </a:moveTo>
                  <a:cubicBezTo>
                    <a:pt x="9682" y="9053"/>
                    <a:pt x="9657" y="9103"/>
                    <a:pt x="9657" y="9166"/>
                  </a:cubicBezTo>
                  <a:cubicBezTo>
                    <a:pt x="9658" y="9228"/>
                    <a:pt x="9682" y="9279"/>
                    <a:pt x="9713" y="9279"/>
                  </a:cubicBezTo>
                  <a:cubicBezTo>
                    <a:pt x="9744" y="9278"/>
                    <a:pt x="9769" y="9228"/>
                    <a:pt x="9769" y="9166"/>
                  </a:cubicBezTo>
                  <a:cubicBezTo>
                    <a:pt x="9768" y="9103"/>
                    <a:pt x="9743" y="9052"/>
                    <a:pt x="9712" y="9052"/>
                  </a:cubicBezTo>
                  <a:close/>
                  <a:moveTo>
                    <a:pt x="9888" y="9052"/>
                  </a:moveTo>
                  <a:cubicBezTo>
                    <a:pt x="9858" y="9053"/>
                    <a:pt x="9833" y="9105"/>
                    <a:pt x="9833" y="9167"/>
                  </a:cubicBezTo>
                  <a:cubicBezTo>
                    <a:pt x="9834" y="9230"/>
                    <a:pt x="9859" y="9279"/>
                    <a:pt x="9890" y="9279"/>
                  </a:cubicBezTo>
                  <a:cubicBezTo>
                    <a:pt x="9920" y="9278"/>
                    <a:pt x="9945" y="9228"/>
                    <a:pt x="9945" y="9166"/>
                  </a:cubicBezTo>
                  <a:cubicBezTo>
                    <a:pt x="9944" y="9103"/>
                    <a:pt x="9919" y="9052"/>
                    <a:pt x="9888" y="9052"/>
                  </a:cubicBezTo>
                  <a:close/>
                  <a:moveTo>
                    <a:pt x="10044" y="9052"/>
                  </a:moveTo>
                  <a:cubicBezTo>
                    <a:pt x="10014" y="9053"/>
                    <a:pt x="9989" y="9105"/>
                    <a:pt x="9990" y="9167"/>
                  </a:cubicBezTo>
                  <a:cubicBezTo>
                    <a:pt x="9990" y="9230"/>
                    <a:pt x="10015" y="9279"/>
                    <a:pt x="10046" y="9279"/>
                  </a:cubicBezTo>
                  <a:cubicBezTo>
                    <a:pt x="10077" y="9278"/>
                    <a:pt x="10102" y="9228"/>
                    <a:pt x="10101" y="9166"/>
                  </a:cubicBezTo>
                  <a:cubicBezTo>
                    <a:pt x="10100" y="9103"/>
                    <a:pt x="10075" y="9052"/>
                    <a:pt x="10044" y="9052"/>
                  </a:cubicBezTo>
                  <a:close/>
                  <a:moveTo>
                    <a:pt x="10201" y="9052"/>
                  </a:moveTo>
                  <a:cubicBezTo>
                    <a:pt x="10170" y="9053"/>
                    <a:pt x="10146" y="9105"/>
                    <a:pt x="10146" y="9167"/>
                  </a:cubicBezTo>
                  <a:cubicBezTo>
                    <a:pt x="10147" y="9230"/>
                    <a:pt x="10172" y="9279"/>
                    <a:pt x="10203" y="9279"/>
                  </a:cubicBezTo>
                  <a:cubicBezTo>
                    <a:pt x="10234" y="9278"/>
                    <a:pt x="10258" y="9228"/>
                    <a:pt x="10257" y="9166"/>
                  </a:cubicBezTo>
                  <a:cubicBezTo>
                    <a:pt x="10257" y="9103"/>
                    <a:pt x="10231" y="9052"/>
                    <a:pt x="10201" y="9052"/>
                  </a:cubicBezTo>
                  <a:close/>
                  <a:moveTo>
                    <a:pt x="10356" y="9052"/>
                  </a:moveTo>
                  <a:cubicBezTo>
                    <a:pt x="10326" y="9053"/>
                    <a:pt x="10302" y="9105"/>
                    <a:pt x="10303" y="9167"/>
                  </a:cubicBezTo>
                  <a:cubicBezTo>
                    <a:pt x="10303" y="9230"/>
                    <a:pt x="10329" y="9279"/>
                    <a:pt x="10359" y="9279"/>
                  </a:cubicBezTo>
                  <a:cubicBezTo>
                    <a:pt x="10390" y="9278"/>
                    <a:pt x="10415" y="9228"/>
                    <a:pt x="10414" y="9166"/>
                  </a:cubicBezTo>
                  <a:cubicBezTo>
                    <a:pt x="10413" y="9103"/>
                    <a:pt x="10387" y="9052"/>
                    <a:pt x="10356" y="9052"/>
                  </a:cubicBezTo>
                  <a:close/>
                  <a:moveTo>
                    <a:pt x="2767" y="9103"/>
                  </a:moveTo>
                  <a:cubicBezTo>
                    <a:pt x="2736" y="9103"/>
                    <a:pt x="2706" y="9154"/>
                    <a:pt x="2699" y="9216"/>
                  </a:cubicBezTo>
                  <a:cubicBezTo>
                    <a:pt x="2692" y="9278"/>
                    <a:pt x="2712" y="9328"/>
                    <a:pt x="2742" y="9327"/>
                  </a:cubicBezTo>
                  <a:cubicBezTo>
                    <a:pt x="2773" y="9327"/>
                    <a:pt x="2803" y="9276"/>
                    <a:pt x="2810" y="9214"/>
                  </a:cubicBezTo>
                  <a:cubicBezTo>
                    <a:pt x="2817" y="9152"/>
                    <a:pt x="2797" y="9102"/>
                    <a:pt x="2767" y="9103"/>
                  </a:cubicBezTo>
                  <a:close/>
                  <a:moveTo>
                    <a:pt x="2922" y="9103"/>
                  </a:moveTo>
                  <a:cubicBezTo>
                    <a:pt x="2892" y="9103"/>
                    <a:pt x="2862" y="9154"/>
                    <a:pt x="2855" y="9216"/>
                  </a:cubicBezTo>
                  <a:cubicBezTo>
                    <a:pt x="2849" y="9278"/>
                    <a:pt x="2868" y="9328"/>
                    <a:pt x="2899" y="9327"/>
                  </a:cubicBezTo>
                  <a:cubicBezTo>
                    <a:pt x="2930" y="9327"/>
                    <a:pt x="2960" y="9276"/>
                    <a:pt x="2966" y="9214"/>
                  </a:cubicBezTo>
                  <a:cubicBezTo>
                    <a:pt x="2973" y="9152"/>
                    <a:pt x="2953" y="9102"/>
                    <a:pt x="2922" y="9103"/>
                  </a:cubicBezTo>
                  <a:close/>
                  <a:moveTo>
                    <a:pt x="855" y="9153"/>
                  </a:moveTo>
                  <a:cubicBezTo>
                    <a:pt x="824" y="9153"/>
                    <a:pt x="793" y="9204"/>
                    <a:pt x="784" y="9266"/>
                  </a:cubicBezTo>
                  <a:cubicBezTo>
                    <a:pt x="776" y="9328"/>
                    <a:pt x="793" y="9378"/>
                    <a:pt x="824" y="9378"/>
                  </a:cubicBezTo>
                  <a:cubicBezTo>
                    <a:pt x="855" y="9377"/>
                    <a:pt x="886" y="9326"/>
                    <a:pt x="895" y="9265"/>
                  </a:cubicBezTo>
                  <a:cubicBezTo>
                    <a:pt x="903" y="9203"/>
                    <a:pt x="886" y="9153"/>
                    <a:pt x="855" y="9153"/>
                  </a:cubicBezTo>
                  <a:close/>
                  <a:moveTo>
                    <a:pt x="1011" y="9153"/>
                  </a:moveTo>
                  <a:cubicBezTo>
                    <a:pt x="980" y="9153"/>
                    <a:pt x="948" y="9204"/>
                    <a:pt x="940" y="9266"/>
                  </a:cubicBezTo>
                  <a:cubicBezTo>
                    <a:pt x="931" y="9328"/>
                    <a:pt x="950" y="9378"/>
                    <a:pt x="980" y="9378"/>
                  </a:cubicBezTo>
                  <a:cubicBezTo>
                    <a:pt x="1011" y="9377"/>
                    <a:pt x="1043" y="9326"/>
                    <a:pt x="1051" y="9265"/>
                  </a:cubicBezTo>
                  <a:cubicBezTo>
                    <a:pt x="1059" y="9202"/>
                    <a:pt x="1041" y="9153"/>
                    <a:pt x="1011" y="9153"/>
                  </a:cubicBezTo>
                  <a:close/>
                  <a:moveTo>
                    <a:pt x="1187" y="9153"/>
                  </a:moveTo>
                  <a:cubicBezTo>
                    <a:pt x="1156" y="9153"/>
                    <a:pt x="1124" y="9204"/>
                    <a:pt x="1116" y="9266"/>
                  </a:cubicBezTo>
                  <a:cubicBezTo>
                    <a:pt x="1108" y="9328"/>
                    <a:pt x="1126" y="9378"/>
                    <a:pt x="1157" y="9378"/>
                  </a:cubicBezTo>
                  <a:cubicBezTo>
                    <a:pt x="1187" y="9377"/>
                    <a:pt x="1219" y="9326"/>
                    <a:pt x="1227" y="9265"/>
                  </a:cubicBezTo>
                  <a:cubicBezTo>
                    <a:pt x="1235" y="9203"/>
                    <a:pt x="1217" y="9153"/>
                    <a:pt x="1187" y="9153"/>
                  </a:cubicBezTo>
                  <a:close/>
                  <a:moveTo>
                    <a:pt x="1343" y="9153"/>
                  </a:moveTo>
                  <a:cubicBezTo>
                    <a:pt x="1312" y="9153"/>
                    <a:pt x="1280" y="9204"/>
                    <a:pt x="1272" y="9266"/>
                  </a:cubicBezTo>
                  <a:cubicBezTo>
                    <a:pt x="1264" y="9328"/>
                    <a:pt x="1283" y="9378"/>
                    <a:pt x="1313" y="9378"/>
                  </a:cubicBezTo>
                  <a:cubicBezTo>
                    <a:pt x="1344" y="9377"/>
                    <a:pt x="1375" y="9326"/>
                    <a:pt x="1383" y="9265"/>
                  </a:cubicBezTo>
                  <a:cubicBezTo>
                    <a:pt x="1392" y="9202"/>
                    <a:pt x="1373" y="9153"/>
                    <a:pt x="1343" y="9153"/>
                  </a:cubicBezTo>
                  <a:close/>
                  <a:moveTo>
                    <a:pt x="2103" y="9153"/>
                  </a:moveTo>
                  <a:cubicBezTo>
                    <a:pt x="2073" y="9153"/>
                    <a:pt x="2042" y="9204"/>
                    <a:pt x="2035" y="9266"/>
                  </a:cubicBezTo>
                  <a:cubicBezTo>
                    <a:pt x="2027" y="9328"/>
                    <a:pt x="2046" y="9378"/>
                    <a:pt x="2077" y="9378"/>
                  </a:cubicBezTo>
                  <a:cubicBezTo>
                    <a:pt x="2108" y="9377"/>
                    <a:pt x="2138" y="9326"/>
                    <a:pt x="2145" y="9265"/>
                  </a:cubicBezTo>
                  <a:cubicBezTo>
                    <a:pt x="2153" y="9202"/>
                    <a:pt x="2134" y="9153"/>
                    <a:pt x="2103" y="9153"/>
                  </a:cubicBezTo>
                  <a:close/>
                  <a:moveTo>
                    <a:pt x="11470" y="9304"/>
                  </a:moveTo>
                  <a:cubicBezTo>
                    <a:pt x="11439" y="9304"/>
                    <a:pt x="11415" y="9356"/>
                    <a:pt x="11417" y="9419"/>
                  </a:cubicBezTo>
                  <a:cubicBezTo>
                    <a:pt x="11419" y="9481"/>
                    <a:pt x="11445" y="9531"/>
                    <a:pt x="11476" y="9530"/>
                  </a:cubicBezTo>
                  <a:cubicBezTo>
                    <a:pt x="11507" y="9530"/>
                    <a:pt x="11531" y="9480"/>
                    <a:pt x="11529" y="9417"/>
                  </a:cubicBezTo>
                  <a:cubicBezTo>
                    <a:pt x="11527" y="9354"/>
                    <a:pt x="11500" y="9303"/>
                    <a:pt x="11470" y="9304"/>
                  </a:cubicBezTo>
                  <a:close/>
                  <a:moveTo>
                    <a:pt x="11625" y="9304"/>
                  </a:moveTo>
                  <a:cubicBezTo>
                    <a:pt x="11595" y="9304"/>
                    <a:pt x="11571" y="9356"/>
                    <a:pt x="11573" y="9419"/>
                  </a:cubicBezTo>
                  <a:cubicBezTo>
                    <a:pt x="11575" y="9481"/>
                    <a:pt x="11602" y="9531"/>
                    <a:pt x="11633" y="9530"/>
                  </a:cubicBezTo>
                  <a:cubicBezTo>
                    <a:pt x="11664" y="9530"/>
                    <a:pt x="11687" y="9480"/>
                    <a:pt x="11685" y="9417"/>
                  </a:cubicBezTo>
                  <a:cubicBezTo>
                    <a:pt x="11683" y="9354"/>
                    <a:pt x="11656" y="9304"/>
                    <a:pt x="11625" y="9304"/>
                  </a:cubicBezTo>
                  <a:close/>
                  <a:moveTo>
                    <a:pt x="13695" y="9304"/>
                  </a:moveTo>
                  <a:cubicBezTo>
                    <a:pt x="13664" y="9304"/>
                    <a:pt x="13642" y="9356"/>
                    <a:pt x="13646" y="9419"/>
                  </a:cubicBezTo>
                  <a:cubicBezTo>
                    <a:pt x="13650" y="9481"/>
                    <a:pt x="13678" y="9532"/>
                    <a:pt x="13709" y="9532"/>
                  </a:cubicBezTo>
                  <a:cubicBezTo>
                    <a:pt x="13740" y="9531"/>
                    <a:pt x="13762" y="9480"/>
                    <a:pt x="13758" y="9417"/>
                  </a:cubicBezTo>
                  <a:cubicBezTo>
                    <a:pt x="13753" y="9354"/>
                    <a:pt x="13725" y="9304"/>
                    <a:pt x="13695" y="9304"/>
                  </a:cubicBezTo>
                  <a:close/>
                  <a:moveTo>
                    <a:pt x="13850" y="9304"/>
                  </a:moveTo>
                  <a:cubicBezTo>
                    <a:pt x="13820" y="9304"/>
                    <a:pt x="13799" y="9356"/>
                    <a:pt x="13803" y="9419"/>
                  </a:cubicBezTo>
                  <a:cubicBezTo>
                    <a:pt x="13807" y="9481"/>
                    <a:pt x="13835" y="9532"/>
                    <a:pt x="13866" y="9532"/>
                  </a:cubicBezTo>
                  <a:cubicBezTo>
                    <a:pt x="13897" y="9531"/>
                    <a:pt x="13918" y="9480"/>
                    <a:pt x="13914" y="9417"/>
                  </a:cubicBezTo>
                  <a:cubicBezTo>
                    <a:pt x="13910" y="9354"/>
                    <a:pt x="13881" y="9304"/>
                    <a:pt x="13850" y="9304"/>
                  </a:cubicBezTo>
                  <a:close/>
                  <a:moveTo>
                    <a:pt x="14007" y="9304"/>
                  </a:moveTo>
                  <a:cubicBezTo>
                    <a:pt x="13976" y="9304"/>
                    <a:pt x="13955" y="9356"/>
                    <a:pt x="13959" y="9419"/>
                  </a:cubicBezTo>
                  <a:cubicBezTo>
                    <a:pt x="13964" y="9481"/>
                    <a:pt x="13992" y="9532"/>
                    <a:pt x="14023" y="9532"/>
                  </a:cubicBezTo>
                  <a:cubicBezTo>
                    <a:pt x="14054" y="9531"/>
                    <a:pt x="14075" y="9480"/>
                    <a:pt x="14071" y="9417"/>
                  </a:cubicBezTo>
                  <a:cubicBezTo>
                    <a:pt x="14066" y="9354"/>
                    <a:pt x="14037" y="9304"/>
                    <a:pt x="14007" y="9304"/>
                  </a:cubicBezTo>
                  <a:close/>
                  <a:moveTo>
                    <a:pt x="14163" y="9304"/>
                  </a:moveTo>
                  <a:cubicBezTo>
                    <a:pt x="14132" y="9304"/>
                    <a:pt x="14111" y="9356"/>
                    <a:pt x="14116" y="9419"/>
                  </a:cubicBezTo>
                  <a:cubicBezTo>
                    <a:pt x="14120" y="9481"/>
                    <a:pt x="14149" y="9532"/>
                    <a:pt x="14180" y="9532"/>
                  </a:cubicBezTo>
                  <a:cubicBezTo>
                    <a:pt x="14210" y="9531"/>
                    <a:pt x="14232" y="9480"/>
                    <a:pt x="14227" y="9417"/>
                  </a:cubicBezTo>
                  <a:cubicBezTo>
                    <a:pt x="14223" y="9354"/>
                    <a:pt x="14194" y="9304"/>
                    <a:pt x="14163" y="9304"/>
                  </a:cubicBezTo>
                  <a:close/>
                  <a:moveTo>
                    <a:pt x="14339" y="9304"/>
                  </a:moveTo>
                  <a:cubicBezTo>
                    <a:pt x="14308" y="9304"/>
                    <a:pt x="14287" y="9356"/>
                    <a:pt x="14291" y="9419"/>
                  </a:cubicBezTo>
                  <a:cubicBezTo>
                    <a:pt x="14296" y="9481"/>
                    <a:pt x="14325" y="9532"/>
                    <a:pt x="14356" y="9532"/>
                  </a:cubicBezTo>
                  <a:cubicBezTo>
                    <a:pt x="14386" y="9531"/>
                    <a:pt x="14408" y="9480"/>
                    <a:pt x="14403" y="9417"/>
                  </a:cubicBezTo>
                  <a:cubicBezTo>
                    <a:pt x="14398" y="9354"/>
                    <a:pt x="14369" y="9304"/>
                    <a:pt x="14339" y="9304"/>
                  </a:cubicBezTo>
                  <a:close/>
                  <a:moveTo>
                    <a:pt x="14495" y="9304"/>
                  </a:moveTo>
                  <a:cubicBezTo>
                    <a:pt x="14464" y="9304"/>
                    <a:pt x="14443" y="9356"/>
                    <a:pt x="14448" y="9419"/>
                  </a:cubicBezTo>
                  <a:cubicBezTo>
                    <a:pt x="14453" y="9481"/>
                    <a:pt x="14482" y="9532"/>
                    <a:pt x="14513" y="9532"/>
                  </a:cubicBezTo>
                  <a:cubicBezTo>
                    <a:pt x="14543" y="9531"/>
                    <a:pt x="14565" y="9480"/>
                    <a:pt x="14560" y="9417"/>
                  </a:cubicBezTo>
                  <a:cubicBezTo>
                    <a:pt x="14555" y="9354"/>
                    <a:pt x="14526" y="9304"/>
                    <a:pt x="14495" y="9304"/>
                  </a:cubicBezTo>
                  <a:close/>
                  <a:moveTo>
                    <a:pt x="15295" y="9304"/>
                  </a:moveTo>
                  <a:cubicBezTo>
                    <a:pt x="15265" y="9304"/>
                    <a:pt x="15244" y="9356"/>
                    <a:pt x="15250" y="9419"/>
                  </a:cubicBezTo>
                  <a:cubicBezTo>
                    <a:pt x="15256" y="9481"/>
                    <a:pt x="15285" y="9532"/>
                    <a:pt x="15316" y="9532"/>
                  </a:cubicBezTo>
                  <a:cubicBezTo>
                    <a:pt x="15347" y="9531"/>
                    <a:pt x="15367" y="9480"/>
                    <a:pt x="15361" y="9417"/>
                  </a:cubicBezTo>
                  <a:cubicBezTo>
                    <a:pt x="15355" y="9354"/>
                    <a:pt x="15326" y="9304"/>
                    <a:pt x="15295" y="9304"/>
                  </a:cubicBezTo>
                  <a:close/>
                  <a:moveTo>
                    <a:pt x="15451" y="9304"/>
                  </a:moveTo>
                  <a:cubicBezTo>
                    <a:pt x="15420" y="9304"/>
                    <a:pt x="15401" y="9356"/>
                    <a:pt x="15406" y="9419"/>
                  </a:cubicBezTo>
                  <a:cubicBezTo>
                    <a:pt x="15412" y="9481"/>
                    <a:pt x="15442" y="9532"/>
                    <a:pt x="15472" y="9532"/>
                  </a:cubicBezTo>
                  <a:cubicBezTo>
                    <a:pt x="15503" y="9531"/>
                    <a:pt x="15524" y="9480"/>
                    <a:pt x="15518" y="9417"/>
                  </a:cubicBezTo>
                  <a:cubicBezTo>
                    <a:pt x="15512" y="9354"/>
                    <a:pt x="15482" y="9303"/>
                    <a:pt x="15451" y="9304"/>
                  </a:cubicBezTo>
                  <a:close/>
                  <a:moveTo>
                    <a:pt x="15607" y="9304"/>
                  </a:moveTo>
                  <a:cubicBezTo>
                    <a:pt x="15577" y="9304"/>
                    <a:pt x="15557" y="9356"/>
                    <a:pt x="15563" y="9419"/>
                  </a:cubicBezTo>
                  <a:cubicBezTo>
                    <a:pt x="15569" y="9481"/>
                    <a:pt x="15599" y="9532"/>
                    <a:pt x="15629" y="9532"/>
                  </a:cubicBezTo>
                  <a:cubicBezTo>
                    <a:pt x="15660" y="9531"/>
                    <a:pt x="15680" y="9480"/>
                    <a:pt x="15674" y="9417"/>
                  </a:cubicBezTo>
                  <a:cubicBezTo>
                    <a:pt x="15668" y="9354"/>
                    <a:pt x="15638" y="9303"/>
                    <a:pt x="15607" y="9304"/>
                  </a:cubicBezTo>
                  <a:close/>
                  <a:moveTo>
                    <a:pt x="15764" y="9304"/>
                  </a:moveTo>
                  <a:cubicBezTo>
                    <a:pt x="15733" y="9304"/>
                    <a:pt x="15713" y="9356"/>
                    <a:pt x="15719" y="9419"/>
                  </a:cubicBezTo>
                  <a:cubicBezTo>
                    <a:pt x="15725" y="9481"/>
                    <a:pt x="15755" y="9532"/>
                    <a:pt x="15786" y="9532"/>
                  </a:cubicBezTo>
                  <a:cubicBezTo>
                    <a:pt x="15817" y="9531"/>
                    <a:pt x="15837" y="9480"/>
                    <a:pt x="15830" y="9417"/>
                  </a:cubicBezTo>
                  <a:cubicBezTo>
                    <a:pt x="15824" y="9354"/>
                    <a:pt x="15795" y="9304"/>
                    <a:pt x="15764" y="9304"/>
                  </a:cubicBezTo>
                  <a:close/>
                  <a:moveTo>
                    <a:pt x="15939" y="9304"/>
                  </a:moveTo>
                  <a:cubicBezTo>
                    <a:pt x="15908" y="9304"/>
                    <a:pt x="15889" y="9356"/>
                    <a:pt x="15895" y="9419"/>
                  </a:cubicBezTo>
                  <a:cubicBezTo>
                    <a:pt x="15901" y="9481"/>
                    <a:pt x="15932" y="9532"/>
                    <a:pt x="15962" y="9532"/>
                  </a:cubicBezTo>
                  <a:cubicBezTo>
                    <a:pt x="15993" y="9531"/>
                    <a:pt x="16013" y="9480"/>
                    <a:pt x="16007" y="9417"/>
                  </a:cubicBezTo>
                  <a:cubicBezTo>
                    <a:pt x="16001" y="9354"/>
                    <a:pt x="15970" y="9304"/>
                    <a:pt x="15939" y="9304"/>
                  </a:cubicBezTo>
                  <a:close/>
                  <a:moveTo>
                    <a:pt x="8445" y="9354"/>
                  </a:moveTo>
                  <a:cubicBezTo>
                    <a:pt x="8414" y="9355"/>
                    <a:pt x="8388" y="9405"/>
                    <a:pt x="8387" y="9467"/>
                  </a:cubicBezTo>
                  <a:cubicBezTo>
                    <a:pt x="8386" y="9530"/>
                    <a:pt x="8410" y="9581"/>
                    <a:pt x="8440" y="9581"/>
                  </a:cubicBezTo>
                  <a:cubicBezTo>
                    <a:pt x="8471" y="9580"/>
                    <a:pt x="8498" y="9528"/>
                    <a:pt x="8499" y="9466"/>
                  </a:cubicBezTo>
                  <a:cubicBezTo>
                    <a:pt x="8499" y="9403"/>
                    <a:pt x="8475" y="9354"/>
                    <a:pt x="8445" y="9354"/>
                  </a:cubicBezTo>
                  <a:close/>
                  <a:moveTo>
                    <a:pt x="8601" y="9354"/>
                  </a:moveTo>
                  <a:cubicBezTo>
                    <a:pt x="8570" y="9355"/>
                    <a:pt x="8544" y="9405"/>
                    <a:pt x="8543" y="9467"/>
                  </a:cubicBezTo>
                  <a:cubicBezTo>
                    <a:pt x="8542" y="9530"/>
                    <a:pt x="8567" y="9581"/>
                    <a:pt x="8597" y="9581"/>
                  </a:cubicBezTo>
                  <a:cubicBezTo>
                    <a:pt x="8628" y="9580"/>
                    <a:pt x="8654" y="9528"/>
                    <a:pt x="8655" y="9466"/>
                  </a:cubicBezTo>
                  <a:cubicBezTo>
                    <a:pt x="8656" y="9403"/>
                    <a:pt x="8631" y="9354"/>
                    <a:pt x="8601" y="9354"/>
                  </a:cubicBezTo>
                  <a:close/>
                  <a:moveTo>
                    <a:pt x="8776" y="9354"/>
                  </a:moveTo>
                  <a:cubicBezTo>
                    <a:pt x="8745" y="9355"/>
                    <a:pt x="8720" y="9405"/>
                    <a:pt x="8719" y="9467"/>
                  </a:cubicBezTo>
                  <a:cubicBezTo>
                    <a:pt x="8718" y="9530"/>
                    <a:pt x="8743" y="9581"/>
                    <a:pt x="8773" y="9581"/>
                  </a:cubicBezTo>
                  <a:cubicBezTo>
                    <a:pt x="8804" y="9580"/>
                    <a:pt x="8830" y="9528"/>
                    <a:pt x="8830" y="9466"/>
                  </a:cubicBezTo>
                  <a:cubicBezTo>
                    <a:pt x="8831" y="9403"/>
                    <a:pt x="8807" y="9354"/>
                    <a:pt x="8776" y="9354"/>
                  </a:cubicBezTo>
                  <a:close/>
                  <a:moveTo>
                    <a:pt x="8932" y="9354"/>
                  </a:moveTo>
                  <a:cubicBezTo>
                    <a:pt x="8902" y="9355"/>
                    <a:pt x="8876" y="9405"/>
                    <a:pt x="8875" y="9467"/>
                  </a:cubicBezTo>
                  <a:cubicBezTo>
                    <a:pt x="8875" y="9530"/>
                    <a:pt x="8900" y="9581"/>
                    <a:pt x="8930" y="9581"/>
                  </a:cubicBezTo>
                  <a:cubicBezTo>
                    <a:pt x="8961" y="9580"/>
                    <a:pt x="8987" y="9528"/>
                    <a:pt x="8987" y="9466"/>
                  </a:cubicBezTo>
                  <a:cubicBezTo>
                    <a:pt x="8988" y="9403"/>
                    <a:pt x="8963" y="9354"/>
                    <a:pt x="8932" y="9354"/>
                  </a:cubicBezTo>
                  <a:close/>
                  <a:moveTo>
                    <a:pt x="9089" y="9354"/>
                  </a:moveTo>
                  <a:cubicBezTo>
                    <a:pt x="9058" y="9355"/>
                    <a:pt x="9032" y="9405"/>
                    <a:pt x="9032" y="9467"/>
                  </a:cubicBezTo>
                  <a:cubicBezTo>
                    <a:pt x="9031" y="9530"/>
                    <a:pt x="9056" y="9581"/>
                    <a:pt x="9087" y="9581"/>
                  </a:cubicBezTo>
                  <a:cubicBezTo>
                    <a:pt x="9118" y="9580"/>
                    <a:pt x="9143" y="9528"/>
                    <a:pt x="9144" y="9466"/>
                  </a:cubicBezTo>
                  <a:cubicBezTo>
                    <a:pt x="9144" y="9403"/>
                    <a:pt x="9119" y="9354"/>
                    <a:pt x="9089" y="9354"/>
                  </a:cubicBezTo>
                  <a:close/>
                  <a:moveTo>
                    <a:pt x="9244" y="9354"/>
                  </a:moveTo>
                  <a:cubicBezTo>
                    <a:pt x="9214" y="9355"/>
                    <a:pt x="9189" y="9405"/>
                    <a:pt x="9188" y="9467"/>
                  </a:cubicBezTo>
                  <a:cubicBezTo>
                    <a:pt x="9188" y="9530"/>
                    <a:pt x="9212" y="9581"/>
                    <a:pt x="9243" y="9581"/>
                  </a:cubicBezTo>
                  <a:cubicBezTo>
                    <a:pt x="9274" y="9580"/>
                    <a:pt x="9299" y="9528"/>
                    <a:pt x="9299" y="9466"/>
                  </a:cubicBezTo>
                  <a:cubicBezTo>
                    <a:pt x="9300" y="9403"/>
                    <a:pt x="9275" y="9354"/>
                    <a:pt x="9244" y="9354"/>
                  </a:cubicBezTo>
                  <a:close/>
                  <a:moveTo>
                    <a:pt x="9401" y="9354"/>
                  </a:moveTo>
                  <a:cubicBezTo>
                    <a:pt x="9370" y="9355"/>
                    <a:pt x="9345" y="9405"/>
                    <a:pt x="9345" y="9467"/>
                  </a:cubicBezTo>
                  <a:cubicBezTo>
                    <a:pt x="9345" y="9530"/>
                    <a:pt x="9369" y="9581"/>
                    <a:pt x="9400" y="9581"/>
                  </a:cubicBezTo>
                  <a:cubicBezTo>
                    <a:pt x="9431" y="9580"/>
                    <a:pt x="9456" y="9528"/>
                    <a:pt x="9456" y="9466"/>
                  </a:cubicBezTo>
                  <a:cubicBezTo>
                    <a:pt x="9457" y="9403"/>
                    <a:pt x="9432" y="9354"/>
                    <a:pt x="9401" y="9354"/>
                  </a:cubicBezTo>
                  <a:close/>
                  <a:moveTo>
                    <a:pt x="9557" y="9354"/>
                  </a:moveTo>
                  <a:cubicBezTo>
                    <a:pt x="9526" y="9355"/>
                    <a:pt x="9501" y="9405"/>
                    <a:pt x="9501" y="9467"/>
                  </a:cubicBezTo>
                  <a:cubicBezTo>
                    <a:pt x="9501" y="9530"/>
                    <a:pt x="9526" y="9581"/>
                    <a:pt x="9557" y="9581"/>
                  </a:cubicBezTo>
                  <a:cubicBezTo>
                    <a:pt x="9588" y="9580"/>
                    <a:pt x="9613" y="9528"/>
                    <a:pt x="9613" y="9466"/>
                  </a:cubicBezTo>
                  <a:cubicBezTo>
                    <a:pt x="9613" y="9403"/>
                    <a:pt x="9587" y="9354"/>
                    <a:pt x="9557" y="9354"/>
                  </a:cubicBezTo>
                  <a:close/>
                  <a:moveTo>
                    <a:pt x="9713" y="9354"/>
                  </a:moveTo>
                  <a:cubicBezTo>
                    <a:pt x="9682" y="9355"/>
                    <a:pt x="9657" y="9405"/>
                    <a:pt x="9657" y="9467"/>
                  </a:cubicBezTo>
                  <a:cubicBezTo>
                    <a:pt x="9658" y="9530"/>
                    <a:pt x="9683" y="9581"/>
                    <a:pt x="9714" y="9581"/>
                  </a:cubicBezTo>
                  <a:cubicBezTo>
                    <a:pt x="9745" y="9580"/>
                    <a:pt x="9770" y="9528"/>
                    <a:pt x="9769" y="9466"/>
                  </a:cubicBezTo>
                  <a:cubicBezTo>
                    <a:pt x="9769" y="9403"/>
                    <a:pt x="9744" y="9354"/>
                    <a:pt x="9713" y="9354"/>
                  </a:cubicBezTo>
                  <a:close/>
                  <a:moveTo>
                    <a:pt x="9888" y="9354"/>
                  </a:moveTo>
                  <a:cubicBezTo>
                    <a:pt x="9858" y="9355"/>
                    <a:pt x="9833" y="9405"/>
                    <a:pt x="9833" y="9467"/>
                  </a:cubicBezTo>
                  <a:cubicBezTo>
                    <a:pt x="9834" y="9530"/>
                    <a:pt x="9859" y="9581"/>
                    <a:pt x="9890" y="9581"/>
                  </a:cubicBezTo>
                  <a:cubicBezTo>
                    <a:pt x="9920" y="9580"/>
                    <a:pt x="9946" y="9528"/>
                    <a:pt x="9945" y="9466"/>
                  </a:cubicBezTo>
                  <a:cubicBezTo>
                    <a:pt x="9945" y="9403"/>
                    <a:pt x="9919" y="9354"/>
                    <a:pt x="9888" y="9354"/>
                  </a:cubicBezTo>
                  <a:close/>
                  <a:moveTo>
                    <a:pt x="10045" y="9354"/>
                  </a:moveTo>
                  <a:cubicBezTo>
                    <a:pt x="10014" y="9355"/>
                    <a:pt x="9989" y="9405"/>
                    <a:pt x="9990" y="9467"/>
                  </a:cubicBezTo>
                  <a:cubicBezTo>
                    <a:pt x="9990" y="9530"/>
                    <a:pt x="10016" y="9581"/>
                    <a:pt x="10047" y="9581"/>
                  </a:cubicBezTo>
                  <a:cubicBezTo>
                    <a:pt x="10078" y="9580"/>
                    <a:pt x="10102" y="9528"/>
                    <a:pt x="10102" y="9466"/>
                  </a:cubicBezTo>
                  <a:cubicBezTo>
                    <a:pt x="10101" y="9403"/>
                    <a:pt x="10076" y="9354"/>
                    <a:pt x="10045" y="9354"/>
                  </a:cubicBezTo>
                  <a:close/>
                  <a:moveTo>
                    <a:pt x="10201" y="9354"/>
                  </a:moveTo>
                  <a:cubicBezTo>
                    <a:pt x="10170" y="9355"/>
                    <a:pt x="10146" y="9405"/>
                    <a:pt x="10146" y="9467"/>
                  </a:cubicBezTo>
                  <a:cubicBezTo>
                    <a:pt x="10147" y="9530"/>
                    <a:pt x="10172" y="9581"/>
                    <a:pt x="10203" y="9581"/>
                  </a:cubicBezTo>
                  <a:cubicBezTo>
                    <a:pt x="10234" y="9580"/>
                    <a:pt x="10259" y="9530"/>
                    <a:pt x="10258" y="9467"/>
                  </a:cubicBezTo>
                  <a:cubicBezTo>
                    <a:pt x="10257" y="9405"/>
                    <a:pt x="10231" y="9354"/>
                    <a:pt x="10201" y="9354"/>
                  </a:cubicBezTo>
                  <a:close/>
                  <a:moveTo>
                    <a:pt x="10357" y="9354"/>
                  </a:moveTo>
                  <a:cubicBezTo>
                    <a:pt x="10326" y="9355"/>
                    <a:pt x="10302" y="9405"/>
                    <a:pt x="10303" y="9467"/>
                  </a:cubicBezTo>
                  <a:cubicBezTo>
                    <a:pt x="10303" y="9530"/>
                    <a:pt x="10329" y="9581"/>
                    <a:pt x="10360" y="9581"/>
                  </a:cubicBezTo>
                  <a:cubicBezTo>
                    <a:pt x="10391" y="9580"/>
                    <a:pt x="10415" y="9528"/>
                    <a:pt x="10414" y="9466"/>
                  </a:cubicBezTo>
                  <a:cubicBezTo>
                    <a:pt x="10414" y="9403"/>
                    <a:pt x="10388" y="9354"/>
                    <a:pt x="10357" y="9354"/>
                  </a:cubicBezTo>
                  <a:close/>
                  <a:moveTo>
                    <a:pt x="10513" y="9354"/>
                  </a:moveTo>
                  <a:cubicBezTo>
                    <a:pt x="10482" y="9355"/>
                    <a:pt x="10458" y="9405"/>
                    <a:pt x="10459" y="9467"/>
                  </a:cubicBezTo>
                  <a:cubicBezTo>
                    <a:pt x="10460" y="9530"/>
                    <a:pt x="10486" y="9581"/>
                    <a:pt x="10516" y="9581"/>
                  </a:cubicBezTo>
                  <a:cubicBezTo>
                    <a:pt x="10547" y="9580"/>
                    <a:pt x="10571" y="9530"/>
                    <a:pt x="10570" y="9467"/>
                  </a:cubicBezTo>
                  <a:cubicBezTo>
                    <a:pt x="10569" y="9405"/>
                    <a:pt x="10544" y="9354"/>
                    <a:pt x="10513" y="9354"/>
                  </a:cubicBezTo>
                  <a:close/>
                  <a:moveTo>
                    <a:pt x="10669" y="9354"/>
                  </a:moveTo>
                  <a:cubicBezTo>
                    <a:pt x="10638" y="9355"/>
                    <a:pt x="10614" y="9405"/>
                    <a:pt x="10615" y="9467"/>
                  </a:cubicBezTo>
                  <a:cubicBezTo>
                    <a:pt x="10617" y="9530"/>
                    <a:pt x="10643" y="9581"/>
                    <a:pt x="10673" y="9581"/>
                  </a:cubicBezTo>
                  <a:cubicBezTo>
                    <a:pt x="10704" y="9580"/>
                    <a:pt x="10728" y="9530"/>
                    <a:pt x="10727" y="9467"/>
                  </a:cubicBezTo>
                  <a:cubicBezTo>
                    <a:pt x="10726" y="9405"/>
                    <a:pt x="10700" y="9354"/>
                    <a:pt x="10669" y="9354"/>
                  </a:cubicBezTo>
                  <a:close/>
                  <a:moveTo>
                    <a:pt x="10845" y="9354"/>
                  </a:moveTo>
                  <a:cubicBezTo>
                    <a:pt x="10814" y="9355"/>
                    <a:pt x="10790" y="9405"/>
                    <a:pt x="10791" y="9467"/>
                  </a:cubicBezTo>
                  <a:cubicBezTo>
                    <a:pt x="10793" y="9530"/>
                    <a:pt x="10819" y="9581"/>
                    <a:pt x="10849" y="9581"/>
                  </a:cubicBezTo>
                  <a:cubicBezTo>
                    <a:pt x="10880" y="9580"/>
                    <a:pt x="10904" y="9530"/>
                    <a:pt x="10903" y="9467"/>
                  </a:cubicBezTo>
                  <a:cubicBezTo>
                    <a:pt x="10902" y="9405"/>
                    <a:pt x="10876" y="9354"/>
                    <a:pt x="10845" y="9354"/>
                  </a:cubicBezTo>
                  <a:close/>
                  <a:moveTo>
                    <a:pt x="11001" y="9354"/>
                  </a:moveTo>
                  <a:cubicBezTo>
                    <a:pt x="10970" y="9355"/>
                    <a:pt x="10946" y="9405"/>
                    <a:pt x="10948" y="9467"/>
                  </a:cubicBezTo>
                  <a:cubicBezTo>
                    <a:pt x="10949" y="9530"/>
                    <a:pt x="10976" y="9581"/>
                    <a:pt x="11006" y="9581"/>
                  </a:cubicBezTo>
                  <a:cubicBezTo>
                    <a:pt x="11037" y="9580"/>
                    <a:pt x="11061" y="9530"/>
                    <a:pt x="11060" y="9467"/>
                  </a:cubicBezTo>
                  <a:cubicBezTo>
                    <a:pt x="11058" y="9405"/>
                    <a:pt x="11032" y="9354"/>
                    <a:pt x="11001" y="9354"/>
                  </a:cubicBezTo>
                  <a:close/>
                  <a:moveTo>
                    <a:pt x="11313" y="9354"/>
                  </a:moveTo>
                  <a:cubicBezTo>
                    <a:pt x="11282" y="9355"/>
                    <a:pt x="11259" y="9405"/>
                    <a:pt x="11261" y="9467"/>
                  </a:cubicBezTo>
                  <a:cubicBezTo>
                    <a:pt x="11262" y="9530"/>
                    <a:pt x="11289" y="9581"/>
                    <a:pt x="11320" y="9581"/>
                  </a:cubicBezTo>
                  <a:cubicBezTo>
                    <a:pt x="11351" y="9580"/>
                    <a:pt x="11374" y="9530"/>
                    <a:pt x="11372" y="9467"/>
                  </a:cubicBezTo>
                  <a:cubicBezTo>
                    <a:pt x="11371" y="9405"/>
                    <a:pt x="11344" y="9354"/>
                    <a:pt x="11313" y="9354"/>
                  </a:cubicBezTo>
                  <a:close/>
                  <a:moveTo>
                    <a:pt x="11801" y="9354"/>
                  </a:moveTo>
                  <a:cubicBezTo>
                    <a:pt x="11771" y="9355"/>
                    <a:pt x="11747" y="9405"/>
                    <a:pt x="11749" y="9467"/>
                  </a:cubicBezTo>
                  <a:cubicBezTo>
                    <a:pt x="11752" y="9530"/>
                    <a:pt x="11778" y="9581"/>
                    <a:pt x="11809" y="9581"/>
                  </a:cubicBezTo>
                  <a:cubicBezTo>
                    <a:pt x="11840" y="9580"/>
                    <a:pt x="11863" y="9530"/>
                    <a:pt x="11861" y="9467"/>
                  </a:cubicBezTo>
                  <a:cubicBezTo>
                    <a:pt x="11859" y="9405"/>
                    <a:pt x="11832" y="9354"/>
                    <a:pt x="11801" y="9354"/>
                  </a:cubicBezTo>
                  <a:close/>
                  <a:moveTo>
                    <a:pt x="11938" y="9354"/>
                  </a:moveTo>
                  <a:cubicBezTo>
                    <a:pt x="11907" y="9355"/>
                    <a:pt x="11884" y="9406"/>
                    <a:pt x="11886" y="9469"/>
                  </a:cubicBezTo>
                  <a:cubicBezTo>
                    <a:pt x="11889" y="9531"/>
                    <a:pt x="11916" y="9581"/>
                    <a:pt x="11947" y="9581"/>
                  </a:cubicBezTo>
                  <a:cubicBezTo>
                    <a:pt x="11978" y="9580"/>
                    <a:pt x="12000" y="9530"/>
                    <a:pt x="11998" y="9467"/>
                  </a:cubicBezTo>
                  <a:cubicBezTo>
                    <a:pt x="11996" y="9404"/>
                    <a:pt x="11968" y="9354"/>
                    <a:pt x="11938" y="9354"/>
                  </a:cubicBezTo>
                  <a:close/>
                  <a:moveTo>
                    <a:pt x="12113" y="9354"/>
                  </a:moveTo>
                  <a:cubicBezTo>
                    <a:pt x="12083" y="9355"/>
                    <a:pt x="12060" y="9405"/>
                    <a:pt x="12062" y="9467"/>
                  </a:cubicBezTo>
                  <a:cubicBezTo>
                    <a:pt x="12065" y="9530"/>
                    <a:pt x="12092" y="9581"/>
                    <a:pt x="12123" y="9581"/>
                  </a:cubicBezTo>
                  <a:cubicBezTo>
                    <a:pt x="12153" y="9580"/>
                    <a:pt x="12177" y="9530"/>
                    <a:pt x="12174" y="9467"/>
                  </a:cubicBezTo>
                  <a:cubicBezTo>
                    <a:pt x="12171" y="9405"/>
                    <a:pt x="12144" y="9354"/>
                    <a:pt x="12113" y="9354"/>
                  </a:cubicBezTo>
                  <a:close/>
                  <a:moveTo>
                    <a:pt x="12250" y="9354"/>
                  </a:moveTo>
                  <a:cubicBezTo>
                    <a:pt x="12220" y="9355"/>
                    <a:pt x="12196" y="9406"/>
                    <a:pt x="12199" y="9469"/>
                  </a:cubicBezTo>
                  <a:cubicBezTo>
                    <a:pt x="12202" y="9531"/>
                    <a:pt x="12229" y="9581"/>
                    <a:pt x="12260" y="9581"/>
                  </a:cubicBezTo>
                  <a:cubicBezTo>
                    <a:pt x="12291" y="9580"/>
                    <a:pt x="12314" y="9530"/>
                    <a:pt x="12311" y="9467"/>
                  </a:cubicBezTo>
                  <a:cubicBezTo>
                    <a:pt x="12308" y="9404"/>
                    <a:pt x="12281" y="9354"/>
                    <a:pt x="12250" y="9354"/>
                  </a:cubicBezTo>
                  <a:close/>
                  <a:moveTo>
                    <a:pt x="12426" y="9354"/>
                  </a:moveTo>
                  <a:cubicBezTo>
                    <a:pt x="12395" y="9355"/>
                    <a:pt x="12372" y="9405"/>
                    <a:pt x="12375" y="9467"/>
                  </a:cubicBezTo>
                  <a:cubicBezTo>
                    <a:pt x="12378" y="9530"/>
                    <a:pt x="12405" y="9581"/>
                    <a:pt x="12436" y="9581"/>
                  </a:cubicBezTo>
                  <a:cubicBezTo>
                    <a:pt x="12467" y="9580"/>
                    <a:pt x="12490" y="9530"/>
                    <a:pt x="12487" y="9467"/>
                  </a:cubicBezTo>
                  <a:cubicBezTo>
                    <a:pt x="12484" y="9405"/>
                    <a:pt x="12456" y="9354"/>
                    <a:pt x="12426" y="9354"/>
                  </a:cubicBezTo>
                  <a:close/>
                  <a:moveTo>
                    <a:pt x="12582" y="9354"/>
                  </a:moveTo>
                  <a:cubicBezTo>
                    <a:pt x="12551" y="9355"/>
                    <a:pt x="12528" y="9406"/>
                    <a:pt x="12531" y="9469"/>
                  </a:cubicBezTo>
                  <a:cubicBezTo>
                    <a:pt x="12534" y="9531"/>
                    <a:pt x="12562" y="9581"/>
                    <a:pt x="12593" y="9581"/>
                  </a:cubicBezTo>
                  <a:cubicBezTo>
                    <a:pt x="12624" y="9580"/>
                    <a:pt x="12646" y="9530"/>
                    <a:pt x="12643" y="9467"/>
                  </a:cubicBezTo>
                  <a:cubicBezTo>
                    <a:pt x="12640" y="9404"/>
                    <a:pt x="12613" y="9354"/>
                    <a:pt x="12582" y="9354"/>
                  </a:cubicBezTo>
                  <a:close/>
                  <a:moveTo>
                    <a:pt x="7352" y="9404"/>
                  </a:moveTo>
                  <a:cubicBezTo>
                    <a:pt x="7321" y="9405"/>
                    <a:pt x="7294" y="9455"/>
                    <a:pt x="7292" y="9518"/>
                  </a:cubicBezTo>
                  <a:cubicBezTo>
                    <a:pt x="7290" y="9580"/>
                    <a:pt x="7313" y="9631"/>
                    <a:pt x="7344" y="9631"/>
                  </a:cubicBezTo>
                  <a:cubicBezTo>
                    <a:pt x="7375" y="9630"/>
                    <a:pt x="7402" y="9578"/>
                    <a:pt x="7404" y="9516"/>
                  </a:cubicBezTo>
                  <a:cubicBezTo>
                    <a:pt x="7406" y="9454"/>
                    <a:pt x="7382" y="9404"/>
                    <a:pt x="7352" y="9404"/>
                  </a:cubicBezTo>
                  <a:close/>
                  <a:moveTo>
                    <a:pt x="7488" y="9404"/>
                  </a:moveTo>
                  <a:cubicBezTo>
                    <a:pt x="7457" y="9405"/>
                    <a:pt x="7431" y="9455"/>
                    <a:pt x="7429" y="9518"/>
                  </a:cubicBezTo>
                  <a:cubicBezTo>
                    <a:pt x="7427" y="9580"/>
                    <a:pt x="7450" y="9631"/>
                    <a:pt x="7481" y="9631"/>
                  </a:cubicBezTo>
                  <a:cubicBezTo>
                    <a:pt x="7512" y="9630"/>
                    <a:pt x="7539" y="9578"/>
                    <a:pt x="7541" y="9516"/>
                  </a:cubicBezTo>
                  <a:cubicBezTo>
                    <a:pt x="7542" y="9454"/>
                    <a:pt x="7519" y="9404"/>
                    <a:pt x="7488" y="9404"/>
                  </a:cubicBezTo>
                  <a:close/>
                  <a:moveTo>
                    <a:pt x="7644" y="9404"/>
                  </a:moveTo>
                  <a:cubicBezTo>
                    <a:pt x="7614" y="9405"/>
                    <a:pt x="7587" y="9455"/>
                    <a:pt x="7585" y="9518"/>
                  </a:cubicBezTo>
                  <a:cubicBezTo>
                    <a:pt x="7583" y="9580"/>
                    <a:pt x="7607" y="9631"/>
                    <a:pt x="7638" y="9631"/>
                  </a:cubicBezTo>
                  <a:cubicBezTo>
                    <a:pt x="7669" y="9630"/>
                    <a:pt x="7695" y="9578"/>
                    <a:pt x="7697" y="9516"/>
                  </a:cubicBezTo>
                  <a:cubicBezTo>
                    <a:pt x="7699" y="9454"/>
                    <a:pt x="7675" y="9404"/>
                    <a:pt x="7644" y="9404"/>
                  </a:cubicBezTo>
                  <a:close/>
                  <a:moveTo>
                    <a:pt x="7800" y="9404"/>
                  </a:moveTo>
                  <a:cubicBezTo>
                    <a:pt x="7769" y="9405"/>
                    <a:pt x="7743" y="9455"/>
                    <a:pt x="7742" y="9518"/>
                  </a:cubicBezTo>
                  <a:cubicBezTo>
                    <a:pt x="7740" y="9580"/>
                    <a:pt x="7763" y="9631"/>
                    <a:pt x="7794" y="9631"/>
                  </a:cubicBezTo>
                  <a:cubicBezTo>
                    <a:pt x="7825" y="9630"/>
                    <a:pt x="7852" y="9578"/>
                    <a:pt x="7853" y="9516"/>
                  </a:cubicBezTo>
                  <a:cubicBezTo>
                    <a:pt x="7855" y="9454"/>
                    <a:pt x="7831" y="9404"/>
                    <a:pt x="7800" y="9404"/>
                  </a:cubicBezTo>
                  <a:close/>
                  <a:moveTo>
                    <a:pt x="7976" y="9404"/>
                  </a:moveTo>
                  <a:cubicBezTo>
                    <a:pt x="7945" y="9405"/>
                    <a:pt x="7919" y="9455"/>
                    <a:pt x="7917" y="9518"/>
                  </a:cubicBezTo>
                  <a:cubicBezTo>
                    <a:pt x="7916" y="9580"/>
                    <a:pt x="7940" y="9631"/>
                    <a:pt x="7971" y="9631"/>
                  </a:cubicBezTo>
                  <a:cubicBezTo>
                    <a:pt x="8002" y="9630"/>
                    <a:pt x="8028" y="9578"/>
                    <a:pt x="8029" y="9516"/>
                  </a:cubicBezTo>
                  <a:cubicBezTo>
                    <a:pt x="8031" y="9454"/>
                    <a:pt x="8007" y="9404"/>
                    <a:pt x="7976" y="9404"/>
                  </a:cubicBezTo>
                  <a:close/>
                  <a:moveTo>
                    <a:pt x="8132" y="9404"/>
                  </a:moveTo>
                  <a:cubicBezTo>
                    <a:pt x="8101" y="9405"/>
                    <a:pt x="8075" y="9455"/>
                    <a:pt x="8074" y="9518"/>
                  </a:cubicBezTo>
                  <a:cubicBezTo>
                    <a:pt x="8073" y="9580"/>
                    <a:pt x="8096" y="9631"/>
                    <a:pt x="8127" y="9631"/>
                  </a:cubicBezTo>
                  <a:cubicBezTo>
                    <a:pt x="8158" y="9630"/>
                    <a:pt x="8184" y="9578"/>
                    <a:pt x="8186" y="9516"/>
                  </a:cubicBezTo>
                  <a:cubicBezTo>
                    <a:pt x="8187" y="9454"/>
                    <a:pt x="8163" y="9404"/>
                    <a:pt x="8132" y="9404"/>
                  </a:cubicBezTo>
                  <a:close/>
                  <a:moveTo>
                    <a:pt x="8288" y="9404"/>
                  </a:moveTo>
                  <a:cubicBezTo>
                    <a:pt x="8258" y="9405"/>
                    <a:pt x="8232" y="9455"/>
                    <a:pt x="8230" y="9518"/>
                  </a:cubicBezTo>
                  <a:cubicBezTo>
                    <a:pt x="8229" y="9580"/>
                    <a:pt x="8253" y="9631"/>
                    <a:pt x="8284" y="9631"/>
                  </a:cubicBezTo>
                  <a:cubicBezTo>
                    <a:pt x="8315" y="9630"/>
                    <a:pt x="8341" y="9578"/>
                    <a:pt x="8342" y="9516"/>
                  </a:cubicBezTo>
                  <a:cubicBezTo>
                    <a:pt x="8343" y="9454"/>
                    <a:pt x="8319" y="9404"/>
                    <a:pt x="8288" y="9404"/>
                  </a:cubicBezTo>
                  <a:close/>
                  <a:moveTo>
                    <a:pt x="816" y="9455"/>
                  </a:moveTo>
                  <a:cubicBezTo>
                    <a:pt x="785" y="9455"/>
                    <a:pt x="754" y="9506"/>
                    <a:pt x="745" y="9568"/>
                  </a:cubicBezTo>
                  <a:cubicBezTo>
                    <a:pt x="736" y="9630"/>
                    <a:pt x="754" y="9680"/>
                    <a:pt x="785" y="9680"/>
                  </a:cubicBezTo>
                  <a:cubicBezTo>
                    <a:pt x="816" y="9679"/>
                    <a:pt x="848" y="9628"/>
                    <a:pt x="856" y="9566"/>
                  </a:cubicBezTo>
                  <a:cubicBezTo>
                    <a:pt x="865" y="9505"/>
                    <a:pt x="847" y="9454"/>
                    <a:pt x="816" y="9455"/>
                  </a:cubicBezTo>
                  <a:close/>
                  <a:moveTo>
                    <a:pt x="972" y="9455"/>
                  </a:moveTo>
                  <a:cubicBezTo>
                    <a:pt x="942" y="9455"/>
                    <a:pt x="909" y="9506"/>
                    <a:pt x="901" y="9568"/>
                  </a:cubicBezTo>
                  <a:cubicBezTo>
                    <a:pt x="892" y="9630"/>
                    <a:pt x="911" y="9680"/>
                    <a:pt x="942" y="9680"/>
                  </a:cubicBezTo>
                  <a:cubicBezTo>
                    <a:pt x="973" y="9679"/>
                    <a:pt x="1004" y="9628"/>
                    <a:pt x="1013" y="9566"/>
                  </a:cubicBezTo>
                  <a:cubicBezTo>
                    <a:pt x="1021" y="9505"/>
                    <a:pt x="1003" y="9454"/>
                    <a:pt x="972" y="9455"/>
                  </a:cubicBezTo>
                  <a:close/>
                  <a:moveTo>
                    <a:pt x="1128" y="9455"/>
                  </a:moveTo>
                  <a:cubicBezTo>
                    <a:pt x="1097" y="9455"/>
                    <a:pt x="1066" y="9506"/>
                    <a:pt x="1057" y="9568"/>
                  </a:cubicBezTo>
                  <a:cubicBezTo>
                    <a:pt x="1049" y="9630"/>
                    <a:pt x="1067" y="9680"/>
                    <a:pt x="1098" y="9680"/>
                  </a:cubicBezTo>
                  <a:cubicBezTo>
                    <a:pt x="1129" y="9679"/>
                    <a:pt x="1161" y="9628"/>
                    <a:pt x="1169" y="9566"/>
                  </a:cubicBezTo>
                  <a:cubicBezTo>
                    <a:pt x="1177" y="9505"/>
                    <a:pt x="1159" y="9454"/>
                    <a:pt x="1128" y="9455"/>
                  </a:cubicBezTo>
                  <a:close/>
                  <a:moveTo>
                    <a:pt x="1303" y="9455"/>
                  </a:moveTo>
                  <a:cubicBezTo>
                    <a:pt x="1273" y="9455"/>
                    <a:pt x="1241" y="9506"/>
                    <a:pt x="1233" y="9568"/>
                  </a:cubicBezTo>
                  <a:cubicBezTo>
                    <a:pt x="1225" y="9630"/>
                    <a:pt x="1243" y="9680"/>
                    <a:pt x="1274" y="9680"/>
                  </a:cubicBezTo>
                  <a:cubicBezTo>
                    <a:pt x="1305" y="9679"/>
                    <a:pt x="1337" y="9628"/>
                    <a:pt x="1345" y="9566"/>
                  </a:cubicBezTo>
                  <a:cubicBezTo>
                    <a:pt x="1353" y="9504"/>
                    <a:pt x="1334" y="9454"/>
                    <a:pt x="1303" y="9455"/>
                  </a:cubicBezTo>
                  <a:close/>
                  <a:moveTo>
                    <a:pt x="1440" y="9455"/>
                  </a:moveTo>
                  <a:cubicBezTo>
                    <a:pt x="1410" y="9455"/>
                    <a:pt x="1378" y="9506"/>
                    <a:pt x="1370" y="9568"/>
                  </a:cubicBezTo>
                  <a:cubicBezTo>
                    <a:pt x="1362" y="9630"/>
                    <a:pt x="1381" y="9680"/>
                    <a:pt x="1412" y="9680"/>
                  </a:cubicBezTo>
                  <a:cubicBezTo>
                    <a:pt x="1442" y="9679"/>
                    <a:pt x="1474" y="9628"/>
                    <a:pt x="1482" y="9566"/>
                  </a:cubicBezTo>
                  <a:cubicBezTo>
                    <a:pt x="1490" y="9504"/>
                    <a:pt x="1471" y="9454"/>
                    <a:pt x="1440" y="9455"/>
                  </a:cubicBezTo>
                  <a:close/>
                  <a:moveTo>
                    <a:pt x="1928" y="9455"/>
                  </a:moveTo>
                  <a:cubicBezTo>
                    <a:pt x="1897" y="9455"/>
                    <a:pt x="1866" y="9506"/>
                    <a:pt x="1859" y="9568"/>
                  </a:cubicBezTo>
                  <a:cubicBezTo>
                    <a:pt x="1851" y="9630"/>
                    <a:pt x="1870" y="9680"/>
                    <a:pt x="1901" y="9680"/>
                  </a:cubicBezTo>
                  <a:cubicBezTo>
                    <a:pt x="1932" y="9679"/>
                    <a:pt x="1963" y="9628"/>
                    <a:pt x="1970" y="9566"/>
                  </a:cubicBezTo>
                  <a:cubicBezTo>
                    <a:pt x="1977" y="9504"/>
                    <a:pt x="1959" y="9454"/>
                    <a:pt x="1928" y="9455"/>
                  </a:cubicBezTo>
                  <a:close/>
                  <a:moveTo>
                    <a:pt x="2065" y="9455"/>
                  </a:moveTo>
                  <a:cubicBezTo>
                    <a:pt x="2034" y="9455"/>
                    <a:pt x="2003" y="9506"/>
                    <a:pt x="1996" y="9568"/>
                  </a:cubicBezTo>
                  <a:cubicBezTo>
                    <a:pt x="1988" y="9630"/>
                    <a:pt x="2007" y="9680"/>
                    <a:pt x="2038" y="9680"/>
                  </a:cubicBezTo>
                  <a:cubicBezTo>
                    <a:pt x="2069" y="9679"/>
                    <a:pt x="2100" y="9628"/>
                    <a:pt x="2107" y="9566"/>
                  </a:cubicBezTo>
                  <a:cubicBezTo>
                    <a:pt x="2114" y="9504"/>
                    <a:pt x="2095" y="9454"/>
                    <a:pt x="2065" y="9455"/>
                  </a:cubicBezTo>
                  <a:close/>
                  <a:moveTo>
                    <a:pt x="3196" y="9455"/>
                  </a:moveTo>
                  <a:cubicBezTo>
                    <a:pt x="3165" y="9455"/>
                    <a:pt x="3135" y="9506"/>
                    <a:pt x="3129" y="9568"/>
                  </a:cubicBezTo>
                  <a:cubicBezTo>
                    <a:pt x="3123" y="9630"/>
                    <a:pt x="3143" y="9680"/>
                    <a:pt x="3174" y="9680"/>
                  </a:cubicBezTo>
                  <a:cubicBezTo>
                    <a:pt x="3204" y="9679"/>
                    <a:pt x="3234" y="9629"/>
                    <a:pt x="3240" y="9566"/>
                  </a:cubicBezTo>
                  <a:cubicBezTo>
                    <a:pt x="3246" y="9505"/>
                    <a:pt x="3227" y="9454"/>
                    <a:pt x="3196" y="9455"/>
                  </a:cubicBezTo>
                  <a:close/>
                  <a:moveTo>
                    <a:pt x="17248" y="9555"/>
                  </a:moveTo>
                  <a:cubicBezTo>
                    <a:pt x="17217" y="9556"/>
                    <a:pt x="17198" y="9607"/>
                    <a:pt x="17206" y="9670"/>
                  </a:cubicBezTo>
                  <a:cubicBezTo>
                    <a:pt x="17213" y="9733"/>
                    <a:pt x="17244" y="9784"/>
                    <a:pt x="17275" y="9783"/>
                  </a:cubicBezTo>
                  <a:cubicBezTo>
                    <a:pt x="17306" y="9783"/>
                    <a:pt x="17325" y="9731"/>
                    <a:pt x="17317" y="9669"/>
                  </a:cubicBezTo>
                  <a:cubicBezTo>
                    <a:pt x="17310" y="9605"/>
                    <a:pt x="17279" y="9555"/>
                    <a:pt x="17248" y="9555"/>
                  </a:cubicBezTo>
                  <a:close/>
                  <a:moveTo>
                    <a:pt x="15315" y="9606"/>
                  </a:moveTo>
                  <a:cubicBezTo>
                    <a:pt x="15284" y="9606"/>
                    <a:pt x="15264" y="9658"/>
                    <a:pt x="15270" y="9720"/>
                  </a:cubicBezTo>
                  <a:cubicBezTo>
                    <a:pt x="15275" y="9783"/>
                    <a:pt x="15305" y="9834"/>
                    <a:pt x="15336" y="9834"/>
                  </a:cubicBezTo>
                  <a:cubicBezTo>
                    <a:pt x="15367" y="9833"/>
                    <a:pt x="15387" y="9782"/>
                    <a:pt x="15381" y="9719"/>
                  </a:cubicBezTo>
                  <a:cubicBezTo>
                    <a:pt x="15376" y="9656"/>
                    <a:pt x="15346" y="9605"/>
                    <a:pt x="15315" y="9606"/>
                  </a:cubicBezTo>
                  <a:close/>
                  <a:moveTo>
                    <a:pt x="15471" y="9606"/>
                  </a:moveTo>
                  <a:cubicBezTo>
                    <a:pt x="15440" y="9606"/>
                    <a:pt x="15420" y="9658"/>
                    <a:pt x="15426" y="9720"/>
                  </a:cubicBezTo>
                  <a:cubicBezTo>
                    <a:pt x="15432" y="9783"/>
                    <a:pt x="15462" y="9834"/>
                    <a:pt x="15493" y="9834"/>
                  </a:cubicBezTo>
                  <a:cubicBezTo>
                    <a:pt x="15524" y="9833"/>
                    <a:pt x="15544" y="9782"/>
                    <a:pt x="15538" y="9719"/>
                  </a:cubicBezTo>
                  <a:cubicBezTo>
                    <a:pt x="15532" y="9656"/>
                    <a:pt x="15502" y="9605"/>
                    <a:pt x="15471" y="9606"/>
                  </a:cubicBezTo>
                  <a:close/>
                  <a:moveTo>
                    <a:pt x="15628" y="9606"/>
                  </a:moveTo>
                  <a:cubicBezTo>
                    <a:pt x="15597" y="9606"/>
                    <a:pt x="15576" y="9658"/>
                    <a:pt x="15582" y="9720"/>
                  </a:cubicBezTo>
                  <a:cubicBezTo>
                    <a:pt x="15588" y="9783"/>
                    <a:pt x="15618" y="9834"/>
                    <a:pt x="15649" y="9834"/>
                  </a:cubicBezTo>
                  <a:cubicBezTo>
                    <a:pt x="15680" y="9833"/>
                    <a:pt x="15700" y="9782"/>
                    <a:pt x="15694" y="9719"/>
                  </a:cubicBezTo>
                  <a:cubicBezTo>
                    <a:pt x="15688" y="9656"/>
                    <a:pt x="15659" y="9605"/>
                    <a:pt x="15628" y="9606"/>
                  </a:cubicBezTo>
                  <a:close/>
                  <a:moveTo>
                    <a:pt x="15803" y="9606"/>
                  </a:moveTo>
                  <a:cubicBezTo>
                    <a:pt x="15772" y="9606"/>
                    <a:pt x="15752" y="9658"/>
                    <a:pt x="15758" y="9720"/>
                  </a:cubicBezTo>
                  <a:cubicBezTo>
                    <a:pt x="15764" y="9784"/>
                    <a:pt x="15795" y="9834"/>
                    <a:pt x="15826" y="9834"/>
                  </a:cubicBezTo>
                  <a:cubicBezTo>
                    <a:pt x="15857" y="9833"/>
                    <a:pt x="15876" y="9782"/>
                    <a:pt x="15870" y="9719"/>
                  </a:cubicBezTo>
                  <a:cubicBezTo>
                    <a:pt x="15864" y="9656"/>
                    <a:pt x="15834" y="9605"/>
                    <a:pt x="15803" y="9606"/>
                  </a:cubicBezTo>
                  <a:close/>
                  <a:moveTo>
                    <a:pt x="15959" y="9606"/>
                  </a:moveTo>
                  <a:cubicBezTo>
                    <a:pt x="15928" y="9606"/>
                    <a:pt x="15908" y="9658"/>
                    <a:pt x="15915" y="9720"/>
                  </a:cubicBezTo>
                  <a:cubicBezTo>
                    <a:pt x="15921" y="9784"/>
                    <a:pt x="15951" y="9834"/>
                    <a:pt x="15982" y="9834"/>
                  </a:cubicBezTo>
                  <a:cubicBezTo>
                    <a:pt x="16013" y="9833"/>
                    <a:pt x="16033" y="9782"/>
                    <a:pt x="16027" y="9719"/>
                  </a:cubicBezTo>
                  <a:cubicBezTo>
                    <a:pt x="16020" y="9656"/>
                    <a:pt x="15990" y="9605"/>
                    <a:pt x="15959" y="9606"/>
                  </a:cubicBezTo>
                  <a:close/>
                  <a:moveTo>
                    <a:pt x="16116" y="9606"/>
                  </a:moveTo>
                  <a:cubicBezTo>
                    <a:pt x="16085" y="9606"/>
                    <a:pt x="16065" y="9658"/>
                    <a:pt x="16071" y="9720"/>
                  </a:cubicBezTo>
                  <a:cubicBezTo>
                    <a:pt x="16078" y="9783"/>
                    <a:pt x="16108" y="9834"/>
                    <a:pt x="16139" y="9834"/>
                  </a:cubicBezTo>
                  <a:cubicBezTo>
                    <a:pt x="16170" y="9833"/>
                    <a:pt x="16190" y="9782"/>
                    <a:pt x="16184" y="9719"/>
                  </a:cubicBezTo>
                  <a:cubicBezTo>
                    <a:pt x="16177" y="9656"/>
                    <a:pt x="16147" y="9605"/>
                    <a:pt x="16116" y="9606"/>
                  </a:cubicBezTo>
                  <a:close/>
                  <a:moveTo>
                    <a:pt x="9245" y="9656"/>
                  </a:moveTo>
                  <a:cubicBezTo>
                    <a:pt x="9214" y="9656"/>
                    <a:pt x="9189" y="9707"/>
                    <a:pt x="9188" y="9769"/>
                  </a:cubicBezTo>
                  <a:cubicBezTo>
                    <a:pt x="9188" y="9832"/>
                    <a:pt x="9213" y="9883"/>
                    <a:pt x="9244" y="9882"/>
                  </a:cubicBezTo>
                  <a:cubicBezTo>
                    <a:pt x="9275" y="9882"/>
                    <a:pt x="9300" y="9832"/>
                    <a:pt x="9300" y="9769"/>
                  </a:cubicBezTo>
                  <a:cubicBezTo>
                    <a:pt x="9300" y="9707"/>
                    <a:pt x="9276" y="9656"/>
                    <a:pt x="9245" y="9656"/>
                  </a:cubicBezTo>
                  <a:close/>
                  <a:moveTo>
                    <a:pt x="9401" y="9656"/>
                  </a:moveTo>
                  <a:cubicBezTo>
                    <a:pt x="9370" y="9656"/>
                    <a:pt x="9345" y="9707"/>
                    <a:pt x="9345" y="9769"/>
                  </a:cubicBezTo>
                  <a:cubicBezTo>
                    <a:pt x="9345" y="9832"/>
                    <a:pt x="9369" y="9883"/>
                    <a:pt x="9400" y="9882"/>
                  </a:cubicBezTo>
                  <a:cubicBezTo>
                    <a:pt x="9431" y="9882"/>
                    <a:pt x="9456" y="9832"/>
                    <a:pt x="9456" y="9769"/>
                  </a:cubicBezTo>
                  <a:cubicBezTo>
                    <a:pt x="9457" y="9707"/>
                    <a:pt x="9432" y="9656"/>
                    <a:pt x="9401" y="9656"/>
                  </a:cubicBezTo>
                  <a:close/>
                  <a:moveTo>
                    <a:pt x="9557" y="9656"/>
                  </a:moveTo>
                  <a:cubicBezTo>
                    <a:pt x="9526" y="9656"/>
                    <a:pt x="9501" y="9707"/>
                    <a:pt x="9501" y="9769"/>
                  </a:cubicBezTo>
                  <a:cubicBezTo>
                    <a:pt x="9501" y="9832"/>
                    <a:pt x="9526" y="9883"/>
                    <a:pt x="9557" y="9882"/>
                  </a:cubicBezTo>
                  <a:cubicBezTo>
                    <a:pt x="9588" y="9882"/>
                    <a:pt x="9613" y="9832"/>
                    <a:pt x="9613" y="9769"/>
                  </a:cubicBezTo>
                  <a:cubicBezTo>
                    <a:pt x="9613" y="9707"/>
                    <a:pt x="9588" y="9656"/>
                    <a:pt x="9557" y="9656"/>
                  </a:cubicBezTo>
                  <a:close/>
                  <a:moveTo>
                    <a:pt x="9733" y="9656"/>
                  </a:moveTo>
                  <a:cubicBezTo>
                    <a:pt x="9702" y="9656"/>
                    <a:pt x="9677" y="9707"/>
                    <a:pt x="9677" y="9769"/>
                  </a:cubicBezTo>
                  <a:cubicBezTo>
                    <a:pt x="9677" y="9832"/>
                    <a:pt x="9702" y="9883"/>
                    <a:pt x="9733" y="9882"/>
                  </a:cubicBezTo>
                  <a:cubicBezTo>
                    <a:pt x="9764" y="9882"/>
                    <a:pt x="9789" y="9832"/>
                    <a:pt x="9789" y="9769"/>
                  </a:cubicBezTo>
                  <a:cubicBezTo>
                    <a:pt x="9789" y="9707"/>
                    <a:pt x="9764" y="9656"/>
                    <a:pt x="9733" y="9656"/>
                  </a:cubicBezTo>
                  <a:close/>
                  <a:moveTo>
                    <a:pt x="9889" y="9656"/>
                  </a:moveTo>
                  <a:cubicBezTo>
                    <a:pt x="9858" y="9656"/>
                    <a:pt x="9833" y="9708"/>
                    <a:pt x="9833" y="9771"/>
                  </a:cubicBezTo>
                  <a:cubicBezTo>
                    <a:pt x="9834" y="9833"/>
                    <a:pt x="9859" y="9883"/>
                    <a:pt x="9890" y="9882"/>
                  </a:cubicBezTo>
                  <a:cubicBezTo>
                    <a:pt x="9921" y="9882"/>
                    <a:pt x="9946" y="9832"/>
                    <a:pt x="9945" y="9769"/>
                  </a:cubicBezTo>
                  <a:cubicBezTo>
                    <a:pt x="9945" y="9707"/>
                    <a:pt x="9920" y="9656"/>
                    <a:pt x="9889" y="9656"/>
                  </a:cubicBezTo>
                  <a:close/>
                  <a:moveTo>
                    <a:pt x="10045" y="9656"/>
                  </a:moveTo>
                  <a:cubicBezTo>
                    <a:pt x="10014" y="9656"/>
                    <a:pt x="9989" y="9708"/>
                    <a:pt x="9990" y="9771"/>
                  </a:cubicBezTo>
                  <a:cubicBezTo>
                    <a:pt x="9990" y="9833"/>
                    <a:pt x="10016" y="9883"/>
                    <a:pt x="10047" y="9882"/>
                  </a:cubicBezTo>
                  <a:cubicBezTo>
                    <a:pt x="10078" y="9882"/>
                    <a:pt x="10103" y="9832"/>
                    <a:pt x="10102" y="9769"/>
                  </a:cubicBezTo>
                  <a:cubicBezTo>
                    <a:pt x="10102" y="9707"/>
                    <a:pt x="10076" y="9656"/>
                    <a:pt x="10045" y="9656"/>
                  </a:cubicBezTo>
                  <a:close/>
                  <a:moveTo>
                    <a:pt x="10201" y="9656"/>
                  </a:moveTo>
                  <a:cubicBezTo>
                    <a:pt x="10170" y="9656"/>
                    <a:pt x="10146" y="9707"/>
                    <a:pt x="10146" y="9769"/>
                  </a:cubicBezTo>
                  <a:cubicBezTo>
                    <a:pt x="10147" y="9832"/>
                    <a:pt x="10173" y="9883"/>
                    <a:pt x="10204" y="9882"/>
                  </a:cubicBezTo>
                  <a:cubicBezTo>
                    <a:pt x="10235" y="9882"/>
                    <a:pt x="10259" y="9832"/>
                    <a:pt x="10259" y="9769"/>
                  </a:cubicBezTo>
                  <a:cubicBezTo>
                    <a:pt x="10258" y="9706"/>
                    <a:pt x="10232" y="9656"/>
                    <a:pt x="10201" y="9656"/>
                  </a:cubicBezTo>
                  <a:close/>
                  <a:moveTo>
                    <a:pt x="10357" y="9656"/>
                  </a:moveTo>
                  <a:cubicBezTo>
                    <a:pt x="10326" y="9656"/>
                    <a:pt x="10302" y="9708"/>
                    <a:pt x="10303" y="9771"/>
                  </a:cubicBezTo>
                  <a:cubicBezTo>
                    <a:pt x="10303" y="9833"/>
                    <a:pt x="10329" y="9883"/>
                    <a:pt x="10360" y="9882"/>
                  </a:cubicBezTo>
                  <a:cubicBezTo>
                    <a:pt x="10391" y="9882"/>
                    <a:pt x="10416" y="9832"/>
                    <a:pt x="10415" y="9769"/>
                  </a:cubicBezTo>
                  <a:cubicBezTo>
                    <a:pt x="10414" y="9707"/>
                    <a:pt x="10388" y="9656"/>
                    <a:pt x="10357" y="9656"/>
                  </a:cubicBezTo>
                  <a:close/>
                  <a:moveTo>
                    <a:pt x="10513" y="9656"/>
                  </a:moveTo>
                  <a:cubicBezTo>
                    <a:pt x="10483" y="9656"/>
                    <a:pt x="10458" y="9708"/>
                    <a:pt x="10459" y="9771"/>
                  </a:cubicBezTo>
                  <a:cubicBezTo>
                    <a:pt x="10460" y="9833"/>
                    <a:pt x="10486" y="9883"/>
                    <a:pt x="10517" y="9882"/>
                  </a:cubicBezTo>
                  <a:cubicBezTo>
                    <a:pt x="10548" y="9882"/>
                    <a:pt x="10572" y="9832"/>
                    <a:pt x="10571" y="9769"/>
                  </a:cubicBezTo>
                  <a:cubicBezTo>
                    <a:pt x="10570" y="9706"/>
                    <a:pt x="10544" y="9656"/>
                    <a:pt x="10513" y="9656"/>
                  </a:cubicBezTo>
                  <a:close/>
                  <a:moveTo>
                    <a:pt x="10689" y="9656"/>
                  </a:moveTo>
                  <a:cubicBezTo>
                    <a:pt x="10658" y="9656"/>
                    <a:pt x="10634" y="9708"/>
                    <a:pt x="10635" y="9771"/>
                  </a:cubicBezTo>
                  <a:cubicBezTo>
                    <a:pt x="10636" y="9833"/>
                    <a:pt x="10662" y="9883"/>
                    <a:pt x="10693" y="9882"/>
                  </a:cubicBezTo>
                  <a:cubicBezTo>
                    <a:pt x="10724" y="9882"/>
                    <a:pt x="10748" y="9832"/>
                    <a:pt x="10747" y="9769"/>
                  </a:cubicBezTo>
                  <a:cubicBezTo>
                    <a:pt x="10746" y="9707"/>
                    <a:pt x="10720" y="9656"/>
                    <a:pt x="10689" y="9656"/>
                  </a:cubicBezTo>
                  <a:close/>
                  <a:moveTo>
                    <a:pt x="10845" y="9656"/>
                  </a:moveTo>
                  <a:cubicBezTo>
                    <a:pt x="10814" y="9656"/>
                    <a:pt x="10790" y="9708"/>
                    <a:pt x="10791" y="9771"/>
                  </a:cubicBezTo>
                  <a:cubicBezTo>
                    <a:pt x="10793" y="9833"/>
                    <a:pt x="10819" y="9883"/>
                    <a:pt x="10850" y="9882"/>
                  </a:cubicBezTo>
                  <a:cubicBezTo>
                    <a:pt x="10881" y="9882"/>
                    <a:pt x="10905" y="9832"/>
                    <a:pt x="10903" y="9769"/>
                  </a:cubicBezTo>
                  <a:cubicBezTo>
                    <a:pt x="10902" y="9706"/>
                    <a:pt x="10876" y="9656"/>
                    <a:pt x="10845" y="9656"/>
                  </a:cubicBezTo>
                  <a:close/>
                  <a:moveTo>
                    <a:pt x="11001" y="9656"/>
                  </a:moveTo>
                  <a:cubicBezTo>
                    <a:pt x="10970" y="9656"/>
                    <a:pt x="10946" y="9708"/>
                    <a:pt x="10948" y="9771"/>
                  </a:cubicBezTo>
                  <a:cubicBezTo>
                    <a:pt x="10949" y="9833"/>
                    <a:pt x="10975" y="9883"/>
                    <a:pt x="11006" y="9882"/>
                  </a:cubicBezTo>
                  <a:cubicBezTo>
                    <a:pt x="11037" y="9882"/>
                    <a:pt x="11062" y="9832"/>
                    <a:pt x="11060" y="9769"/>
                  </a:cubicBezTo>
                  <a:cubicBezTo>
                    <a:pt x="11059" y="9706"/>
                    <a:pt x="11032" y="9656"/>
                    <a:pt x="11001" y="9656"/>
                  </a:cubicBezTo>
                  <a:close/>
                  <a:moveTo>
                    <a:pt x="11157" y="9656"/>
                  </a:moveTo>
                  <a:cubicBezTo>
                    <a:pt x="11126" y="9656"/>
                    <a:pt x="11103" y="9708"/>
                    <a:pt x="11104" y="9771"/>
                  </a:cubicBezTo>
                  <a:cubicBezTo>
                    <a:pt x="11106" y="9833"/>
                    <a:pt x="11132" y="9883"/>
                    <a:pt x="11163" y="9882"/>
                  </a:cubicBezTo>
                  <a:cubicBezTo>
                    <a:pt x="11194" y="9882"/>
                    <a:pt x="11218" y="9832"/>
                    <a:pt x="11216" y="9769"/>
                  </a:cubicBezTo>
                  <a:cubicBezTo>
                    <a:pt x="11214" y="9706"/>
                    <a:pt x="11188" y="9656"/>
                    <a:pt x="11157" y="9656"/>
                  </a:cubicBezTo>
                  <a:close/>
                  <a:moveTo>
                    <a:pt x="11470" y="9656"/>
                  </a:moveTo>
                  <a:cubicBezTo>
                    <a:pt x="11439" y="9656"/>
                    <a:pt x="11415" y="9708"/>
                    <a:pt x="11417" y="9771"/>
                  </a:cubicBezTo>
                  <a:cubicBezTo>
                    <a:pt x="11419" y="9833"/>
                    <a:pt x="11446" y="9883"/>
                    <a:pt x="11477" y="9882"/>
                  </a:cubicBezTo>
                  <a:cubicBezTo>
                    <a:pt x="11508" y="9882"/>
                    <a:pt x="11531" y="9832"/>
                    <a:pt x="11529" y="9769"/>
                  </a:cubicBezTo>
                  <a:cubicBezTo>
                    <a:pt x="11527" y="9706"/>
                    <a:pt x="11500" y="9656"/>
                    <a:pt x="11470" y="9656"/>
                  </a:cubicBezTo>
                  <a:close/>
                  <a:moveTo>
                    <a:pt x="11645" y="9656"/>
                  </a:moveTo>
                  <a:cubicBezTo>
                    <a:pt x="11615" y="9656"/>
                    <a:pt x="11591" y="9708"/>
                    <a:pt x="11593" y="9771"/>
                  </a:cubicBezTo>
                  <a:cubicBezTo>
                    <a:pt x="11595" y="9834"/>
                    <a:pt x="11622" y="9883"/>
                    <a:pt x="11653" y="9882"/>
                  </a:cubicBezTo>
                  <a:cubicBezTo>
                    <a:pt x="11684" y="9882"/>
                    <a:pt x="11707" y="9832"/>
                    <a:pt x="11705" y="9769"/>
                  </a:cubicBezTo>
                  <a:cubicBezTo>
                    <a:pt x="11703" y="9706"/>
                    <a:pt x="11676" y="9656"/>
                    <a:pt x="11645" y="9656"/>
                  </a:cubicBezTo>
                  <a:close/>
                  <a:moveTo>
                    <a:pt x="11801" y="9656"/>
                  </a:moveTo>
                  <a:cubicBezTo>
                    <a:pt x="11770" y="9656"/>
                    <a:pt x="11747" y="9708"/>
                    <a:pt x="11749" y="9771"/>
                  </a:cubicBezTo>
                  <a:cubicBezTo>
                    <a:pt x="11752" y="9833"/>
                    <a:pt x="11779" y="9883"/>
                    <a:pt x="11810" y="9882"/>
                  </a:cubicBezTo>
                  <a:cubicBezTo>
                    <a:pt x="11841" y="9882"/>
                    <a:pt x="11864" y="9832"/>
                    <a:pt x="11862" y="9769"/>
                  </a:cubicBezTo>
                  <a:cubicBezTo>
                    <a:pt x="11859" y="9706"/>
                    <a:pt x="11832" y="9656"/>
                    <a:pt x="11801" y="9656"/>
                  </a:cubicBezTo>
                  <a:close/>
                  <a:moveTo>
                    <a:pt x="11958" y="9656"/>
                  </a:moveTo>
                  <a:cubicBezTo>
                    <a:pt x="11927" y="9656"/>
                    <a:pt x="11903" y="9708"/>
                    <a:pt x="11906" y="9771"/>
                  </a:cubicBezTo>
                  <a:cubicBezTo>
                    <a:pt x="11908" y="9833"/>
                    <a:pt x="11935" y="9883"/>
                    <a:pt x="11966" y="9882"/>
                  </a:cubicBezTo>
                  <a:cubicBezTo>
                    <a:pt x="11997" y="9882"/>
                    <a:pt x="12021" y="9832"/>
                    <a:pt x="12018" y="9769"/>
                  </a:cubicBezTo>
                  <a:cubicBezTo>
                    <a:pt x="12016" y="9706"/>
                    <a:pt x="11989" y="9656"/>
                    <a:pt x="11958" y="9656"/>
                  </a:cubicBezTo>
                  <a:close/>
                  <a:moveTo>
                    <a:pt x="12114" y="9656"/>
                  </a:moveTo>
                  <a:cubicBezTo>
                    <a:pt x="12083" y="9656"/>
                    <a:pt x="12060" y="9708"/>
                    <a:pt x="12062" y="9771"/>
                  </a:cubicBezTo>
                  <a:cubicBezTo>
                    <a:pt x="12065" y="9833"/>
                    <a:pt x="12092" y="9883"/>
                    <a:pt x="12123" y="9882"/>
                  </a:cubicBezTo>
                  <a:cubicBezTo>
                    <a:pt x="12154" y="9882"/>
                    <a:pt x="12177" y="9832"/>
                    <a:pt x="12175" y="9769"/>
                  </a:cubicBezTo>
                  <a:cubicBezTo>
                    <a:pt x="12172" y="9706"/>
                    <a:pt x="12145" y="9656"/>
                    <a:pt x="12114" y="9656"/>
                  </a:cubicBezTo>
                  <a:close/>
                  <a:moveTo>
                    <a:pt x="12270" y="9656"/>
                  </a:moveTo>
                  <a:cubicBezTo>
                    <a:pt x="12239" y="9656"/>
                    <a:pt x="12216" y="9708"/>
                    <a:pt x="12219" y="9771"/>
                  </a:cubicBezTo>
                  <a:cubicBezTo>
                    <a:pt x="12221" y="9833"/>
                    <a:pt x="12249" y="9883"/>
                    <a:pt x="12280" y="9882"/>
                  </a:cubicBezTo>
                  <a:cubicBezTo>
                    <a:pt x="12311" y="9882"/>
                    <a:pt x="12334" y="9832"/>
                    <a:pt x="12331" y="9769"/>
                  </a:cubicBezTo>
                  <a:cubicBezTo>
                    <a:pt x="12328" y="9706"/>
                    <a:pt x="12301" y="9656"/>
                    <a:pt x="12270" y="9656"/>
                  </a:cubicBezTo>
                  <a:close/>
                  <a:moveTo>
                    <a:pt x="12446" y="9656"/>
                  </a:moveTo>
                  <a:cubicBezTo>
                    <a:pt x="12415" y="9656"/>
                    <a:pt x="12392" y="9708"/>
                    <a:pt x="12394" y="9771"/>
                  </a:cubicBezTo>
                  <a:cubicBezTo>
                    <a:pt x="12397" y="9833"/>
                    <a:pt x="12425" y="9883"/>
                    <a:pt x="12456" y="9882"/>
                  </a:cubicBezTo>
                  <a:cubicBezTo>
                    <a:pt x="12487" y="9882"/>
                    <a:pt x="12510" y="9832"/>
                    <a:pt x="12507" y="9769"/>
                  </a:cubicBezTo>
                  <a:cubicBezTo>
                    <a:pt x="12504" y="9706"/>
                    <a:pt x="12477" y="9656"/>
                    <a:pt x="12446" y="9656"/>
                  </a:cubicBezTo>
                  <a:close/>
                  <a:moveTo>
                    <a:pt x="13714" y="9656"/>
                  </a:moveTo>
                  <a:cubicBezTo>
                    <a:pt x="13683" y="9656"/>
                    <a:pt x="13662" y="9708"/>
                    <a:pt x="13666" y="9771"/>
                  </a:cubicBezTo>
                  <a:cubicBezTo>
                    <a:pt x="13670" y="9833"/>
                    <a:pt x="13698" y="9884"/>
                    <a:pt x="13729" y="9884"/>
                  </a:cubicBezTo>
                  <a:cubicBezTo>
                    <a:pt x="13760" y="9883"/>
                    <a:pt x="13782" y="9832"/>
                    <a:pt x="13778" y="9769"/>
                  </a:cubicBezTo>
                  <a:cubicBezTo>
                    <a:pt x="13774" y="9707"/>
                    <a:pt x="13745" y="9656"/>
                    <a:pt x="13714" y="9656"/>
                  </a:cubicBezTo>
                  <a:close/>
                  <a:moveTo>
                    <a:pt x="13871" y="9656"/>
                  </a:moveTo>
                  <a:cubicBezTo>
                    <a:pt x="13840" y="9656"/>
                    <a:pt x="13818" y="9708"/>
                    <a:pt x="13822" y="9771"/>
                  </a:cubicBezTo>
                  <a:cubicBezTo>
                    <a:pt x="13827" y="9833"/>
                    <a:pt x="13855" y="9884"/>
                    <a:pt x="13886" y="9884"/>
                  </a:cubicBezTo>
                  <a:cubicBezTo>
                    <a:pt x="13917" y="9883"/>
                    <a:pt x="13938" y="9832"/>
                    <a:pt x="13934" y="9769"/>
                  </a:cubicBezTo>
                  <a:cubicBezTo>
                    <a:pt x="13930" y="9706"/>
                    <a:pt x="13901" y="9656"/>
                    <a:pt x="13871" y="9656"/>
                  </a:cubicBezTo>
                  <a:close/>
                  <a:moveTo>
                    <a:pt x="14046" y="9656"/>
                  </a:moveTo>
                  <a:cubicBezTo>
                    <a:pt x="14015" y="9656"/>
                    <a:pt x="13994" y="9708"/>
                    <a:pt x="13998" y="9771"/>
                  </a:cubicBezTo>
                  <a:cubicBezTo>
                    <a:pt x="14003" y="9833"/>
                    <a:pt x="14031" y="9884"/>
                    <a:pt x="14062" y="9884"/>
                  </a:cubicBezTo>
                  <a:cubicBezTo>
                    <a:pt x="14093" y="9883"/>
                    <a:pt x="14115" y="9832"/>
                    <a:pt x="14111" y="9769"/>
                  </a:cubicBezTo>
                  <a:cubicBezTo>
                    <a:pt x="14106" y="9707"/>
                    <a:pt x="14077" y="9656"/>
                    <a:pt x="14046" y="9656"/>
                  </a:cubicBezTo>
                  <a:close/>
                  <a:moveTo>
                    <a:pt x="14202" y="9656"/>
                  </a:moveTo>
                  <a:cubicBezTo>
                    <a:pt x="14171" y="9656"/>
                    <a:pt x="14150" y="9708"/>
                    <a:pt x="14155" y="9771"/>
                  </a:cubicBezTo>
                  <a:cubicBezTo>
                    <a:pt x="14159" y="9833"/>
                    <a:pt x="14188" y="9884"/>
                    <a:pt x="14219" y="9884"/>
                  </a:cubicBezTo>
                  <a:cubicBezTo>
                    <a:pt x="14250" y="9883"/>
                    <a:pt x="14271" y="9832"/>
                    <a:pt x="14266" y="9769"/>
                  </a:cubicBezTo>
                  <a:cubicBezTo>
                    <a:pt x="14262" y="9706"/>
                    <a:pt x="14233" y="9656"/>
                    <a:pt x="14202" y="9656"/>
                  </a:cubicBezTo>
                  <a:close/>
                  <a:moveTo>
                    <a:pt x="14359" y="9656"/>
                  </a:moveTo>
                  <a:cubicBezTo>
                    <a:pt x="14328" y="9656"/>
                    <a:pt x="14306" y="9708"/>
                    <a:pt x="14311" y="9771"/>
                  </a:cubicBezTo>
                  <a:cubicBezTo>
                    <a:pt x="14316" y="9833"/>
                    <a:pt x="14345" y="9884"/>
                    <a:pt x="14376" y="9884"/>
                  </a:cubicBezTo>
                  <a:cubicBezTo>
                    <a:pt x="14407" y="9884"/>
                    <a:pt x="14428" y="9832"/>
                    <a:pt x="14423" y="9769"/>
                  </a:cubicBezTo>
                  <a:cubicBezTo>
                    <a:pt x="14419" y="9706"/>
                    <a:pt x="14390" y="9656"/>
                    <a:pt x="14359" y="9656"/>
                  </a:cubicBezTo>
                  <a:close/>
                  <a:moveTo>
                    <a:pt x="7332" y="9706"/>
                  </a:moveTo>
                  <a:cubicBezTo>
                    <a:pt x="7301" y="9707"/>
                    <a:pt x="7275" y="9757"/>
                    <a:pt x="7272" y="9819"/>
                  </a:cubicBezTo>
                  <a:cubicBezTo>
                    <a:pt x="7270" y="9882"/>
                    <a:pt x="7294" y="9933"/>
                    <a:pt x="7325" y="9933"/>
                  </a:cubicBezTo>
                  <a:cubicBezTo>
                    <a:pt x="7356" y="9932"/>
                    <a:pt x="7383" y="9880"/>
                    <a:pt x="7385" y="9818"/>
                  </a:cubicBezTo>
                  <a:cubicBezTo>
                    <a:pt x="7387" y="9755"/>
                    <a:pt x="7363" y="9706"/>
                    <a:pt x="7332" y="9706"/>
                  </a:cubicBezTo>
                  <a:close/>
                  <a:moveTo>
                    <a:pt x="7489" y="9706"/>
                  </a:moveTo>
                  <a:cubicBezTo>
                    <a:pt x="7458" y="9707"/>
                    <a:pt x="7431" y="9757"/>
                    <a:pt x="7429" y="9819"/>
                  </a:cubicBezTo>
                  <a:cubicBezTo>
                    <a:pt x="7427" y="9882"/>
                    <a:pt x="7450" y="9933"/>
                    <a:pt x="7481" y="9933"/>
                  </a:cubicBezTo>
                  <a:cubicBezTo>
                    <a:pt x="7512" y="9932"/>
                    <a:pt x="7539" y="9880"/>
                    <a:pt x="7541" y="9818"/>
                  </a:cubicBezTo>
                  <a:cubicBezTo>
                    <a:pt x="7543" y="9755"/>
                    <a:pt x="7519" y="9706"/>
                    <a:pt x="7489" y="9706"/>
                  </a:cubicBezTo>
                  <a:close/>
                  <a:moveTo>
                    <a:pt x="7644" y="9706"/>
                  </a:moveTo>
                  <a:cubicBezTo>
                    <a:pt x="7613" y="9707"/>
                    <a:pt x="7587" y="9757"/>
                    <a:pt x="7585" y="9819"/>
                  </a:cubicBezTo>
                  <a:cubicBezTo>
                    <a:pt x="7583" y="9882"/>
                    <a:pt x="7607" y="9933"/>
                    <a:pt x="7638" y="9933"/>
                  </a:cubicBezTo>
                  <a:cubicBezTo>
                    <a:pt x="7669" y="9932"/>
                    <a:pt x="7696" y="9880"/>
                    <a:pt x="7698" y="9818"/>
                  </a:cubicBezTo>
                  <a:cubicBezTo>
                    <a:pt x="7699" y="9755"/>
                    <a:pt x="7675" y="9706"/>
                    <a:pt x="7644" y="9706"/>
                  </a:cubicBezTo>
                  <a:close/>
                  <a:moveTo>
                    <a:pt x="7801" y="9706"/>
                  </a:moveTo>
                  <a:cubicBezTo>
                    <a:pt x="7770" y="9707"/>
                    <a:pt x="7743" y="9757"/>
                    <a:pt x="7742" y="9819"/>
                  </a:cubicBezTo>
                  <a:cubicBezTo>
                    <a:pt x="7740" y="9882"/>
                    <a:pt x="7764" y="9933"/>
                    <a:pt x="7795" y="9933"/>
                  </a:cubicBezTo>
                  <a:cubicBezTo>
                    <a:pt x="7826" y="9932"/>
                    <a:pt x="7852" y="9880"/>
                    <a:pt x="7853" y="9818"/>
                  </a:cubicBezTo>
                  <a:cubicBezTo>
                    <a:pt x="7855" y="9755"/>
                    <a:pt x="7832" y="9706"/>
                    <a:pt x="7801" y="9706"/>
                  </a:cubicBezTo>
                  <a:close/>
                  <a:moveTo>
                    <a:pt x="7957" y="9706"/>
                  </a:moveTo>
                  <a:cubicBezTo>
                    <a:pt x="7926" y="9707"/>
                    <a:pt x="7900" y="9757"/>
                    <a:pt x="7898" y="9819"/>
                  </a:cubicBezTo>
                  <a:cubicBezTo>
                    <a:pt x="7896" y="9882"/>
                    <a:pt x="7920" y="9933"/>
                    <a:pt x="7951" y="9933"/>
                  </a:cubicBezTo>
                  <a:cubicBezTo>
                    <a:pt x="7982" y="9932"/>
                    <a:pt x="8009" y="9880"/>
                    <a:pt x="8010" y="9818"/>
                  </a:cubicBezTo>
                  <a:cubicBezTo>
                    <a:pt x="8012" y="9755"/>
                    <a:pt x="7988" y="9706"/>
                    <a:pt x="7957" y="9706"/>
                  </a:cubicBezTo>
                  <a:close/>
                  <a:moveTo>
                    <a:pt x="8113" y="9706"/>
                  </a:moveTo>
                  <a:cubicBezTo>
                    <a:pt x="8082" y="9707"/>
                    <a:pt x="8056" y="9757"/>
                    <a:pt x="8054" y="9819"/>
                  </a:cubicBezTo>
                  <a:cubicBezTo>
                    <a:pt x="8053" y="9882"/>
                    <a:pt x="8077" y="9933"/>
                    <a:pt x="8108" y="9933"/>
                  </a:cubicBezTo>
                  <a:cubicBezTo>
                    <a:pt x="8139" y="9932"/>
                    <a:pt x="8165" y="9882"/>
                    <a:pt x="8167" y="9819"/>
                  </a:cubicBezTo>
                  <a:cubicBezTo>
                    <a:pt x="8168" y="9757"/>
                    <a:pt x="8144" y="9706"/>
                    <a:pt x="8113" y="9706"/>
                  </a:cubicBezTo>
                  <a:close/>
                  <a:moveTo>
                    <a:pt x="8288" y="9706"/>
                  </a:moveTo>
                  <a:cubicBezTo>
                    <a:pt x="8257" y="9707"/>
                    <a:pt x="8232" y="9757"/>
                    <a:pt x="8230" y="9819"/>
                  </a:cubicBezTo>
                  <a:cubicBezTo>
                    <a:pt x="8229" y="9882"/>
                    <a:pt x="8253" y="9933"/>
                    <a:pt x="8284" y="9933"/>
                  </a:cubicBezTo>
                  <a:cubicBezTo>
                    <a:pt x="8315" y="9932"/>
                    <a:pt x="8341" y="9882"/>
                    <a:pt x="8342" y="9819"/>
                  </a:cubicBezTo>
                  <a:cubicBezTo>
                    <a:pt x="8343" y="9757"/>
                    <a:pt x="8319" y="9706"/>
                    <a:pt x="8288" y="9706"/>
                  </a:cubicBezTo>
                  <a:close/>
                  <a:moveTo>
                    <a:pt x="8445" y="9706"/>
                  </a:moveTo>
                  <a:cubicBezTo>
                    <a:pt x="8414" y="9707"/>
                    <a:pt x="8388" y="9757"/>
                    <a:pt x="8387" y="9819"/>
                  </a:cubicBezTo>
                  <a:cubicBezTo>
                    <a:pt x="8386" y="9882"/>
                    <a:pt x="8410" y="9933"/>
                    <a:pt x="8441" y="9933"/>
                  </a:cubicBezTo>
                  <a:cubicBezTo>
                    <a:pt x="8472" y="9932"/>
                    <a:pt x="8498" y="9882"/>
                    <a:pt x="8499" y="9819"/>
                  </a:cubicBezTo>
                  <a:cubicBezTo>
                    <a:pt x="8500" y="9757"/>
                    <a:pt x="8476" y="9706"/>
                    <a:pt x="8445" y="9706"/>
                  </a:cubicBezTo>
                  <a:close/>
                  <a:moveTo>
                    <a:pt x="8601" y="9706"/>
                  </a:moveTo>
                  <a:cubicBezTo>
                    <a:pt x="8570" y="9707"/>
                    <a:pt x="8544" y="9757"/>
                    <a:pt x="8543" y="9819"/>
                  </a:cubicBezTo>
                  <a:cubicBezTo>
                    <a:pt x="8542" y="9882"/>
                    <a:pt x="8566" y="9933"/>
                    <a:pt x="8597" y="9933"/>
                  </a:cubicBezTo>
                  <a:cubicBezTo>
                    <a:pt x="8629" y="9932"/>
                    <a:pt x="8654" y="9882"/>
                    <a:pt x="8655" y="9819"/>
                  </a:cubicBezTo>
                  <a:cubicBezTo>
                    <a:pt x="8656" y="9757"/>
                    <a:pt x="8631" y="9706"/>
                    <a:pt x="8601" y="9706"/>
                  </a:cubicBezTo>
                  <a:close/>
                  <a:moveTo>
                    <a:pt x="8757" y="9706"/>
                  </a:moveTo>
                  <a:cubicBezTo>
                    <a:pt x="8726" y="9707"/>
                    <a:pt x="8700" y="9757"/>
                    <a:pt x="8700" y="9819"/>
                  </a:cubicBezTo>
                  <a:cubicBezTo>
                    <a:pt x="8699" y="9882"/>
                    <a:pt x="8723" y="9933"/>
                    <a:pt x="8754" y="9933"/>
                  </a:cubicBezTo>
                  <a:cubicBezTo>
                    <a:pt x="8785" y="9932"/>
                    <a:pt x="8811" y="9882"/>
                    <a:pt x="8811" y="9819"/>
                  </a:cubicBezTo>
                  <a:cubicBezTo>
                    <a:pt x="8812" y="9757"/>
                    <a:pt x="8788" y="9706"/>
                    <a:pt x="8757" y="9706"/>
                  </a:cubicBezTo>
                  <a:close/>
                  <a:moveTo>
                    <a:pt x="8932" y="9706"/>
                  </a:moveTo>
                  <a:cubicBezTo>
                    <a:pt x="8901" y="9707"/>
                    <a:pt x="8876" y="9757"/>
                    <a:pt x="8875" y="9819"/>
                  </a:cubicBezTo>
                  <a:cubicBezTo>
                    <a:pt x="8875" y="9882"/>
                    <a:pt x="8899" y="9933"/>
                    <a:pt x="8930" y="9933"/>
                  </a:cubicBezTo>
                  <a:cubicBezTo>
                    <a:pt x="8961" y="9932"/>
                    <a:pt x="8987" y="9882"/>
                    <a:pt x="8987" y="9819"/>
                  </a:cubicBezTo>
                  <a:cubicBezTo>
                    <a:pt x="8988" y="9757"/>
                    <a:pt x="8963" y="9706"/>
                    <a:pt x="8932" y="9706"/>
                  </a:cubicBezTo>
                  <a:close/>
                  <a:moveTo>
                    <a:pt x="9089" y="9706"/>
                  </a:moveTo>
                  <a:cubicBezTo>
                    <a:pt x="9058" y="9707"/>
                    <a:pt x="9032" y="9757"/>
                    <a:pt x="9032" y="9819"/>
                  </a:cubicBezTo>
                  <a:cubicBezTo>
                    <a:pt x="9031" y="9882"/>
                    <a:pt x="9056" y="9933"/>
                    <a:pt x="9087" y="9933"/>
                  </a:cubicBezTo>
                  <a:cubicBezTo>
                    <a:pt x="9118" y="9932"/>
                    <a:pt x="9143" y="9882"/>
                    <a:pt x="9144" y="9819"/>
                  </a:cubicBezTo>
                  <a:cubicBezTo>
                    <a:pt x="9144" y="9757"/>
                    <a:pt x="9120" y="9706"/>
                    <a:pt x="9089" y="9706"/>
                  </a:cubicBezTo>
                  <a:close/>
                  <a:moveTo>
                    <a:pt x="1090" y="9807"/>
                  </a:moveTo>
                  <a:cubicBezTo>
                    <a:pt x="1059" y="9807"/>
                    <a:pt x="1026" y="9858"/>
                    <a:pt x="1018" y="9920"/>
                  </a:cubicBezTo>
                  <a:cubicBezTo>
                    <a:pt x="1010" y="9982"/>
                    <a:pt x="1029" y="10032"/>
                    <a:pt x="1060" y="10032"/>
                  </a:cubicBezTo>
                  <a:cubicBezTo>
                    <a:pt x="1091" y="10031"/>
                    <a:pt x="1122" y="9980"/>
                    <a:pt x="1131" y="9918"/>
                  </a:cubicBezTo>
                  <a:cubicBezTo>
                    <a:pt x="1139" y="9856"/>
                    <a:pt x="1120" y="9806"/>
                    <a:pt x="1090" y="9807"/>
                  </a:cubicBezTo>
                  <a:close/>
                  <a:moveTo>
                    <a:pt x="1245" y="9807"/>
                  </a:moveTo>
                  <a:cubicBezTo>
                    <a:pt x="1214" y="9807"/>
                    <a:pt x="1183" y="9858"/>
                    <a:pt x="1175" y="9920"/>
                  </a:cubicBezTo>
                  <a:cubicBezTo>
                    <a:pt x="1166" y="9982"/>
                    <a:pt x="1185" y="10032"/>
                    <a:pt x="1216" y="10032"/>
                  </a:cubicBezTo>
                  <a:cubicBezTo>
                    <a:pt x="1247" y="10031"/>
                    <a:pt x="1279" y="9980"/>
                    <a:pt x="1287" y="9918"/>
                  </a:cubicBezTo>
                  <a:cubicBezTo>
                    <a:pt x="1295" y="9856"/>
                    <a:pt x="1276" y="9806"/>
                    <a:pt x="1245" y="9807"/>
                  </a:cubicBezTo>
                  <a:close/>
                  <a:moveTo>
                    <a:pt x="1401" y="9807"/>
                  </a:moveTo>
                  <a:cubicBezTo>
                    <a:pt x="1370" y="9807"/>
                    <a:pt x="1339" y="9858"/>
                    <a:pt x="1331" y="9920"/>
                  </a:cubicBezTo>
                  <a:cubicBezTo>
                    <a:pt x="1323" y="9982"/>
                    <a:pt x="1341" y="10032"/>
                    <a:pt x="1372" y="10032"/>
                  </a:cubicBezTo>
                  <a:cubicBezTo>
                    <a:pt x="1403" y="10031"/>
                    <a:pt x="1435" y="9981"/>
                    <a:pt x="1443" y="9918"/>
                  </a:cubicBezTo>
                  <a:cubicBezTo>
                    <a:pt x="1451" y="9857"/>
                    <a:pt x="1432" y="9806"/>
                    <a:pt x="1401" y="9807"/>
                  </a:cubicBezTo>
                  <a:close/>
                  <a:moveTo>
                    <a:pt x="1558" y="9807"/>
                  </a:moveTo>
                  <a:cubicBezTo>
                    <a:pt x="1527" y="9807"/>
                    <a:pt x="1495" y="9858"/>
                    <a:pt x="1487" y="9920"/>
                  </a:cubicBezTo>
                  <a:cubicBezTo>
                    <a:pt x="1479" y="9982"/>
                    <a:pt x="1498" y="10032"/>
                    <a:pt x="1529" y="10032"/>
                  </a:cubicBezTo>
                  <a:cubicBezTo>
                    <a:pt x="1560" y="10031"/>
                    <a:pt x="1591" y="9981"/>
                    <a:pt x="1599" y="9918"/>
                  </a:cubicBezTo>
                  <a:cubicBezTo>
                    <a:pt x="1607" y="9857"/>
                    <a:pt x="1588" y="9807"/>
                    <a:pt x="1558" y="9807"/>
                  </a:cubicBezTo>
                  <a:close/>
                  <a:moveTo>
                    <a:pt x="1733" y="9807"/>
                  </a:moveTo>
                  <a:cubicBezTo>
                    <a:pt x="1702" y="9807"/>
                    <a:pt x="1671" y="9858"/>
                    <a:pt x="1663" y="9920"/>
                  </a:cubicBezTo>
                  <a:cubicBezTo>
                    <a:pt x="1656" y="9982"/>
                    <a:pt x="1674" y="10032"/>
                    <a:pt x="1705" y="10032"/>
                  </a:cubicBezTo>
                  <a:cubicBezTo>
                    <a:pt x="1736" y="10031"/>
                    <a:pt x="1767" y="9981"/>
                    <a:pt x="1775" y="9918"/>
                  </a:cubicBezTo>
                  <a:cubicBezTo>
                    <a:pt x="1783" y="9856"/>
                    <a:pt x="1764" y="9806"/>
                    <a:pt x="1733" y="9807"/>
                  </a:cubicBezTo>
                  <a:close/>
                  <a:moveTo>
                    <a:pt x="1889" y="9807"/>
                  </a:moveTo>
                  <a:cubicBezTo>
                    <a:pt x="1858" y="9807"/>
                    <a:pt x="1827" y="9858"/>
                    <a:pt x="1820" y="9920"/>
                  </a:cubicBezTo>
                  <a:cubicBezTo>
                    <a:pt x="1812" y="9982"/>
                    <a:pt x="1831" y="10032"/>
                    <a:pt x="1862" y="10032"/>
                  </a:cubicBezTo>
                  <a:cubicBezTo>
                    <a:pt x="1893" y="10031"/>
                    <a:pt x="1924" y="9981"/>
                    <a:pt x="1931" y="9918"/>
                  </a:cubicBezTo>
                  <a:cubicBezTo>
                    <a:pt x="1939" y="9856"/>
                    <a:pt x="1920" y="9806"/>
                    <a:pt x="1889" y="9807"/>
                  </a:cubicBezTo>
                  <a:close/>
                  <a:moveTo>
                    <a:pt x="17287" y="9907"/>
                  </a:moveTo>
                  <a:cubicBezTo>
                    <a:pt x="17256" y="9908"/>
                    <a:pt x="17237" y="9959"/>
                    <a:pt x="17245" y="10022"/>
                  </a:cubicBezTo>
                  <a:cubicBezTo>
                    <a:pt x="17252" y="10085"/>
                    <a:pt x="17283" y="10136"/>
                    <a:pt x="17314" y="10135"/>
                  </a:cubicBezTo>
                  <a:cubicBezTo>
                    <a:pt x="17346" y="10135"/>
                    <a:pt x="17365" y="10084"/>
                    <a:pt x="17357" y="10021"/>
                  </a:cubicBezTo>
                  <a:cubicBezTo>
                    <a:pt x="17350" y="9958"/>
                    <a:pt x="17318" y="9907"/>
                    <a:pt x="17287" y="9907"/>
                  </a:cubicBezTo>
                  <a:close/>
                  <a:moveTo>
                    <a:pt x="11645" y="9958"/>
                  </a:moveTo>
                  <a:cubicBezTo>
                    <a:pt x="11614" y="9958"/>
                    <a:pt x="11591" y="10010"/>
                    <a:pt x="11593" y="10072"/>
                  </a:cubicBezTo>
                  <a:cubicBezTo>
                    <a:pt x="11595" y="10135"/>
                    <a:pt x="11622" y="10184"/>
                    <a:pt x="11653" y="10184"/>
                  </a:cubicBezTo>
                  <a:cubicBezTo>
                    <a:pt x="11684" y="10184"/>
                    <a:pt x="11707" y="10133"/>
                    <a:pt x="11705" y="10071"/>
                  </a:cubicBezTo>
                  <a:cubicBezTo>
                    <a:pt x="11703" y="10008"/>
                    <a:pt x="11676" y="9957"/>
                    <a:pt x="11645" y="9958"/>
                  </a:cubicBezTo>
                  <a:close/>
                  <a:moveTo>
                    <a:pt x="13890" y="9958"/>
                  </a:moveTo>
                  <a:cubicBezTo>
                    <a:pt x="13859" y="9958"/>
                    <a:pt x="13838" y="10010"/>
                    <a:pt x="13842" y="10072"/>
                  </a:cubicBezTo>
                  <a:cubicBezTo>
                    <a:pt x="13846" y="10135"/>
                    <a:pt x="13875" y="10186"/>
                    <a:pt x="13906" y="10186"/>
                  </a:cubicBezTo>
                  <a:cubicBezTo>
                    <a:pt x="13937" y="10185"/>
                    <a:pt x="13959" y="10134"/>
                    <a:pt x="13954" y="10071"/>
                  </a:cubicBezTo>
                  <a:cubicBezTo>
                    <a:pt x="13950" y="10008"/>
                    <a:pt x="13921" y="9957"/>
                    <a:pt x="13890" y="9958"/>
                  </a:cubicBezTo>
                  <a:close/>
                  <a:moveTo>
                    <a:pt x="14066" y="9958"/>
                  </a:moveTo>
                  <a:cubicBezTo>
                    <a:pt x="14035" y="9958"/>
                    <a:pt x="14013" y="10010"/>
                    <a:pt x="14018" y="10072"/>
                  </a:cubicBezTo>
                  <a:cubicBezTo>
                    <a:pt x="14022" y="10135"/>
                    <a:pt x="14051" y="10186"/>
                    <a:pt x="14082" y="10186"/>
                  </a:cubicBezTo>
                  <a:cubicBezTo>
                    <a:pt x="14113" y="10185"/>
                    <a:pt x="14135" y="10134"/>
                    <a:pt x="14131" y="10071"/>
                  </a:cubicBezTo>
                  <a:cubicBezTo>
                    <a:pt x="14126" y="10008"/>
                    <a:pt x="14097" y="9957"/>
                    <a:pt x="14066" y="9958"/>
                  </a:cubicBezTo>
                  <a:close/>
                  <a:moveTo>
                    <a:pt x="14222" y="9958"/>
                  </a:moveTo>
                  <a:cubicBezTo>
                    <a:pt x="14191" y="9958"/>
                    <a:pt x="14170" y="10010"/>
                    <a:pt x="14174" y="10072"/>
                  </a:cubicBezTo>
                  <a:cubicBezTo>
                    <a:pt x="14179" y="10135"/>
                    <a:pt x="14208" y="10186"/>
                    <a:pt x="14239" y="10186"/>
                  </a:cubicBezTo>
                  <a:cubicBezTo>
                    <a:pt x="14270" y="10185"/>
                    <a:pt x="14291" y="10134"/>
                    <a:pt x="14287" y="10071"/>
                  </a:cubicBezTo>
                  <a:cubicBezTo>
                    <a:pt x="14282" y="10008"/>
                    <a:pt x="14254" y="9957"/>
                    <a:pt x="14222" y="9958"/>
                  </a:cubicBezTo>
                  <a:close/>
                  <a:moveTo>
                    <a:pt x="15667" y="9958"/>
                  </a:moveTo>
                  <a:cubicBezTo>
                    <a:pt x="15636" y="9958"/>
                    <a:pt x="15616" y="10010"/>
                    <a:pt x="15621" y="10072"/>
                  </a:cubicBezTo>
                  <a:cubicBezTo>
                    <a:pt x="15627" y="10135"/>
                    <a:pt x="15658" y="10186"/>
                    <a:pt x="15689" y="10186"/>
                  </a:cubicBezTo>
                  <a:cubicBezTo>
                    <a:pt x="15720" y="10185"/>
                    <a:pt x="15740" y="10134"/>
                    <a:pt x="15734" y="10071"/>
                  </a:cubicBezTo>
                  <a:cubicBezTo>
                    <a:pt x="15728" y="10008"/>
                    <a:pt x="15698" y="9957"/>
                    <a:pt x="15667" y="9958"/>
                  </a:cubicBezTo>
                  <a:close/>
                  <a:moveTo>
                    <a:pt x="15823" y="9958"/>
                  </a:moveTo>
                  <a:cubicBezTo>
                    <a:pt x="15792" y="9958"/>
                    <a:pt x="15772" y="10010"/>
                    <a:pt x="15778" y="10072"/>
                  </a:cubicBezTo>
                  <a:cubicBezTo>
                    <a:pt x="15784" y="10135"/>
                    <a:pt x="15814" y="10186"/>
                    <a:pt x="15845" y="10186"/>
                  </a:cubicBezTo>
                  <a:cubicBezTo>
                    <a:pt x="15876" y="10185"/>
                    <a:pt x="15897" y="10134"/>
                    <a:pt x="15890" y="10071"/>
                  </a:cubicBezTo>
                  <a:cubicBezTo>
                    <a:pt x="15884" y="10008"/>
                    <a:pt x="15854" y="9957"/>
                    <a:pt x="15823" y="9958"/>
                  </a:cubicBezTo>
                  <a:close/>
                  <a:moveTo>
                    <a:pt x="15998" y="9958"/>
                  </a:moveTo>
                  <a:cubicBezTo>
                    <a:pt x="15967" y="9958"/>
                    <a:pt x="15948" y="10010"/>
                    <a:pt x="15954" y="10072"/>
                  </a:cubicBezTo>
                  <a:cubicBezTo>
                    <a:pt x="15960" y="10135"/>
                    <a:pt x="15990" y="10186"/>
                    <a:pt x="16022" y="10186"/>
                  </a:cubicBezTo>
                  <a:cubicBezTo>
                    <a:pt x="16053" y="10185"/>
                    <a:pt x="16073" y="10134"/>
                    <a:pt x="16066" y="10071"/>
                  </a:cubicBezTo>
                  <a:cubicBezTo>
                    <a:pt x="16060" y="10008"/>
                    <a:pt x="16029" y="9957"/>
                    <a:pt x="15998" y="9958"/>
                  </a:cubicBezTo>
                  <a:close/>
                  <a:moveTo>
                    <a:pt x="16155" y="9958"/>
                  </a:moveTo>
                  <a:cubicBezTo>
                    <a:pt x="16124" y="9958"/>
                    <a:pt x="16104" y="10010"/>
                    <a:pt x="16110" y="10072"/>
                  </a:cubicBezTo>
                  <a:cubicBezTo>
                    <a:pt x="16117" y="10135"/>
                    <a:pt x="16147" y="10186"/>
                    <a:pt x="16178" y="10186"/>
                  </a:cubicBezTo>
                  <a:cubicBezTo>
                    <a:pt x="16209" y="10185"/>
                    <a:pt x="16229" y="10134"/>
                    <a:pt x="16223" y="10071"/>
                  </a:cubicBezTo>
                  <a:cubicBezTo>
                    <a:pt x="16216" y="10008"/>
                    <a:pt x="16186" y="9957"/>
                    <a:pt x="16155" y="9958"/>
                  </a:cubicBezTo>
                  <a:close/>
                  <a:moveTo>
                    <a:pt x="16311" y="9958"/>
                  </a:moveTo>
                  <a:cubicBezTo>
                    <a:pt x="16280" y="9958"/>
                    <a:pt x="16260" y="10010"/>
                    <a:pt x="16267" y="10072"/>
                  </a:cubicBezTo>
                  <a:cubicBezTo>
                    <a:pt x="16273" y="10135"/>
                    <a:pt x="16304" y="10186"/>
                    <a:pt x="16335" y="10186"/>
                  </a:cubicBezTo>
                  <a:cubicBezTo>
                    <a:pt x="16366" y="10185"/>
                    <a:pt x="16386" y="10134"/>
                    <a:pt x="16380" y="10071"/>
                  </a:cubicBezTo>
                  <a:cubicBezTo>
                    <a:pt x="16373" y="10008"/>
                    <a:pt x="16342" y="9957"/>
                    <a:pt x="16311" y="9958"/>
                  </a:cubicBezTo>
                  <a:close/>
                  <a:moveTo>
                    <a:pt x="7137" y="10008"/>
                  </a:moveTo>
                  <a:cubicBezTo>
                    <a:pt x="7106" y="10008"/>
                    <a:pt x="7079" y="10059"/>
                    <a:pt x="7077" y="10121"/>
                  </a:cubicBezTo>
                  <a:cubicBezTo>
                    <a:pt x="7074" y="10183"/>
                    <a:pt x="7098" y="10235"/>
                    <a:pt x="7129" y="10234"/>
                  </a:cubicBezTo>
                  <a:cubicBezTo>
                    <a:pt x="7161" y="10234"/>
                    <a:pt x="7188" y="10182"/>
                    <a:pt x="7190" y="10120"/>
                  </a:cubicBezTo>
                  <a:cubicBezTo>
                    <a:pt x="7192" y="10057"/>
                    <a:pt x="7168" y="10008"/>
                    <a:pt x="7137" y="10008"/>
                  </a:cubicBezTo>
                  <a:close/>
                  <a:moveTo>
                    <a:pt x="7313" y="10008"/>
                  </a:moveTo>
                  <a:cubicBezTo>
                    <a:pt x="7282" y="10008"/>
                    <a:pt x="7255" y="10059"/>
                    <a:pt x="7253" y="10121"/>
                  </a:cubicBezTo>
                  <a:cubicBezTo>
                    <a:pt x="7251" y="10183"/>
                    <a:pt x="7274" y="10235"/>
                    <a:pt x="7305" y="10234"/>
                  </a:cubicBezTo>
                  <a:cubicBezTo>
                    <a:pt x="7336" y="10234"/>
                    <a:pt x="7364" y="10182"/>
                    <a:pt x="7366" y="10120"/>
                  </a:cubicBezTo>
                  <a:cubicBezTo>
                    <a:pt x="7368" y="10057"/>
                    <a:pt x="7344" y="10008"/>
                    <a:pt x="7313" y="10008"/>
                  </a:cubicBezTo>
                  <a:close/>
                  <a:moveTo>
                    <a:pt x="7469" y="10008"/>
                  </a:moveTo>
                  <a:cubicBezTo>
                    <a:pt x="7438" y="10008"/>
                    <a:pt x="7411" y="10059"/>
                    <a:pt x="7409" y="10121"/>
                  </a:cubicBezTo>
                  <a:cubicBezTo>
                    <a:pt x="7407" y="10183"/>
                    <a:pt x="7431" y="10235"/>
                    <a:pt x="7462" y="10234"/>
                  </a:cubicBezTo>
                  <a:cubicBezTo>
                    <a:pt x="7493" y="10234"/>
                    <a:pt x="7520" y="10182"/>
                    <a:pt x="7522" y="10120"/>
                  </a:cubicBezTo>
                  <a:cubicBezTo>
                    <a:pt x="7524" y="10057"/>
                    <a:pt x="7500" y="10008"/>
                    <a:pt x="7469" y="10008"/>
                  </a:cubicBezTo>
                  <a:close/>
                  <a:moveTo>
                    <a:pt x="7625" y="10008"/>
                  </a:moveTo>
                  <a:cubicBezTo>
                    <a:pt x="7594" y="10008"/>
                    <a:pt x="7567" y="10059"/>
                    <a:pt x="7566" y="10121"/>
                  </a:cubicBezTo>
                  <a:cubicBezTo>
                    <a:pt x="7564" y="10183"/>
                    <a:pt x="7588" y="10235"/>
                    <a:pt x="7619" y="10234"/>
                  </a:cubicBezTo>
                  <a:cubicBezTo>
                    <a:pt x="7650" y="10234"/>
                    <a:pt x="7677" y="10182"/>
                    <a:pt x="7679" y="10120"/>
                  </a:cubicBezTo>
                  <a:cubicBezTo>
                    <a:pt x="7680" y="10057"/>
                    <a:pt x="7657" y="10008"/>
                    <a:pt x="7625" y="10008"/>
                  </a:cubicBezTo>
                  <a:close/>
                  <a:moveTo>
                    <a:pt x="7801" y="10008"/>
                  </a:moveTo>
                  <a:cubicBezTo>
                    <a:pt x="7770" y="10008"/>
                    <a:pt x="7743" y="10059"/>
                    <a:pt x="7742" y="10121"/>
                  </a:cubicBezTo>
                  <a:cubicBezTo>
                    <a:pt x="7740" y="10183"/>
                    <a:pt x="7764" y="10235"/>
                    <a:pt x="7795" y="10234"/>
                  </a:cubicBezTo>
                  <a:cubicBezTo>
                    <a:pt x="7826" y="10234"/>
                    <a:pt x="7852" y="10183"/>
                    <a:pt x="7854" y="10121"/>
                  </a:cubicBezTo>
                  <a:cubicBezTo>
                    <a:pt x="7856" y="10059"/>
                    <a:pt x="7832" y="10008"/>
                    <a:pt x="7801" y="10008"/>
                  </a:cubicBezTo>
                  <a:close/>
                  <a:moveTo>
                    <a:pt x="7957" y="10008"/>
                  </a:moveTo>
                  <a:cubicBezTo>
                    <a:pt x="7926" y="10008"/>
                    <a:pt x="7900" y="10059"/>
                    <a:pt x="7898" y="10121"/>
                  </a:cubicBezTo>
                  <a:cubicBezTo>
                    <a:pt x="7896" y="10183"/>
                    <a:pt x="7921" y="10235"/>
                    <a:pt x="7952" y="10234"/>
                  </a:cubicBezTo>
                  <a:cubicBezTo>
                    <a:pt x="7983" y="10234"/>
                    <a:pt x="8010" y="10183"/>
                    <a:pt x="8011" y="10121"/>
                  </a:cubicBezTo>
                  <a:cubicBezTo>
                    <a:pt x="8012" y="10059"/>
                    <a:pt x="7988" y="10008"/>
                    <a:pt x="7957" y="10008"/>
                  </a:cubicBezTo>
                  <a:close/>
                  <a:moveTo>
                    <a:pt x="8113" y="10008"/>
                  </a:moveTo>
                  <a:cubicBezTo>
                    <a:pt x="8082" y="10008"/>
                    <a:pt x="8056" y="10059"/>
                    <a:pt x="8054" y="10121"/>
                  </a:cubicBezTo>
                  <a:cubicBezTo>
                    <a:pt x="8053" y="10183"/>
                    <a:pt x="8077" y="10235"/>
                    <a:pt x="8108" y="10234"/>
                  </a:cubicBezTo>
                  <a:cubicBezTo>
                    <a:pt x="8139" y="10234"/>
                    <a:pt x="8166" y="10183"/>
                    <a:pt x="8167" y="10121"/>
                  </a:cubicBezTo>
                  <a:cubicBezTo>
                    <a:pt x="8169" y="10059"/>
                    <a:pt x="8144" y="10008"/>
                    <a:pt x="8113" y="10008"/>
                  </a:cubicBezTo>
                  <a:close/>
                  <a:moveTo>
                    <a:pt x="8269" y="10008"/>
                  </a:moveTo>
                  <a:cubicBezTo>
                    <a:pt x="8238" y="10008"/>
                    <a:pt x="8212" y="10059"/>
                    <a:pt x="8211" y="10121"/>
                  </a:cubicBezTo>
                  <a:cubicBezTo>
                    <a:pt x="8209" y="10184"/>
                    <a:pt x="8234" y="10235"/>
                    <a:pt x="8265" y="10234"/>
                  </a:cubicBezTo>
                  <a:cubicBezTo>
                    <a:pt x="8296" y="10234"/>
                    <a:pt x="8322" y="10183"/>
                    <a:pt x="8323" y="10121"/>
                  </a:cubicBezTo>
                  <a:cubicBezTo>
                    <a:pt x="8324" y="10059"/>
                    <a:pt x="8300" y="10008"/>
                    <a:pt x="8269" y="10008"/>
                  </a:cubicBezTo>
                  <a:close/>
                  <a:moveTo>
                    <a:pt x="8425" y="10008"/>
                  </a:moveTo>
                  <a:cubicBezTo>
                    <a:pt x="8394" y="10008"/>
                    <a:pt x="8368" y="10059"/>
                    <a:pt x="8367" y="10121"/>
                  </a:cubicBezTo>
                  <a:cubicBezTo>
                    <a:pt x="8366" y="10184"/>
                    <a:pt x="8390" y="10235"/>
                    <a:pt x="8422" y="10234"/>
                  </a:cubicBezTo>
                  <a:cubicBezTo>
                    <a:pt x="8453" y="10234"/>
                    <a:pt x="8479" y="10183"/>
                    <a:pt x="8480" y="10121"/>
                  </a:cubicBezTo>
                  <a:cubicBezTo>
                    <a:pt x="8481" y="10059"/>
                    <a:pt x="8456" y="10008"/>
                    <a:pt x="8425" y="10008"/>
                  </a:cubicBezTo>
                  <a:close/>
                  <a:moveTo>
                    <a:pt x="8601" y="10008"/>
                  </a:moveTo>
                  <a:cubicBezTo>
                    <a:pt x="8570" y="10008"/>
                    <a:pt x="8544" y="10059"/>
                    <a:pt x="8543" y="10121"/>
                  </a:cubicBezTo>
                  <a:cubicBezTo>
                    <a:pt x="8542" y="10184"/>
                    <a:pt x="8567" y="10235"/>
                    <a:pt x="8598" y="10234"/>
                  </a:cubicBezTo>
                  <a:cubicBezTo>
                    <a:pt x="8629" y="10234"/>
                    <a:pt x="8655" y="10182"/>
                    <a:pt x="8656" y="10120"/>
                  </a:cubicBezTo>
                  <a:cubicBezTo>
                    <a:pt x="8656" y="10057"/>
                    <a:pt x="8632" y="10008"/>
                    <a:pt x="8601" y="10008"/>
                  </a:cubicBezTo>
                  <a:close/>
                  <a:moveTo>
                    <a:pt x="8757" y="10008"/>
                  </a:moveTo>
                  <a:cubicBezTo>
                    <a:pt x="8726" y="10008"/>
                    <a:pt x="8700" y="10059"/>
                    <a:pt x="8700" y="10121"/>
                  </a:cubicBezTo>
                  <a:cubicBezTo>
                    <a:pt x="8699" y="10184"/>
                    <a:pt x="8723" y="10235"/>
                    <a:pt x="8754" y="10234"/>
                  </a:cubicBezTo>
                  <a:cubicBezTo>
                    <a:pt x="8786" y="10234"/>
                    <a:pt x="8811" y="10184"/>
                    <a:pt x="8812" y="10121"/>
                  </a:cubicBezTo>
                  <a:cubicBezTo>
                    <a:pt x="8813" y="10059"/>
                    <a:pt x="8788" y="10008"/>
                    <a:pt x="8757" y="10008"/>
                  </a:cubicBezTo>
                  <a:close/>
                  <a:moveTo>
                    <a:pt x="8913" y="10008"/>
                  </a:moveTo>
                  <a:cubicBezTo>
                    <a:pt x="8882" y="10008"/>
                    <a:pt x="8857" y="10059"/>
                    <a:pt x="8856" y="10121"/>
                  </a:cubicBezTo>
                  <a:cubicBezTo>
                    <a:pt x="8855" y="10184"/>
                    <a:pt x="8880" y="10235"/>
                    <a:pt x="8912" y="10234"/>
                  </a:cubicBezTo>
                  <a:cubicBezTo>
                    <a:pt x="8943" y="10234"/>
                    <a:pt x="8968" y="10184"/>
                    <a:pt x="8968" y="10121"/>
                  </a:cubicBezTo>
                  <a:cubicBezTo>
                    <a:pt x="8969" y="10059"/>
                    <a:pt x="8944" y="10008"/>
                    <a:pt x="8913" y="10008"/>
                  </a:cubicBezTo>
                  <a:close/>
                  <a:moveTo>
                    <a:pt x="9089" y="10008"/>
                  </a:moveTo>
                  <a:cubicBezTo>
                    <a:pt x="9058" y="10008"/>
                    <a:pt x="9032" y="10059"/>
                    <a:pt x="9032" y="10121"/>
                  </a:cubicBezTo>
                  <a:cubicBezTo>
                    <a:pt x="9031" y="10184"/>
                    <a:pt x="9056" y="10235"/>
                    <a:pt x="9087" y="10234"/>
                  </a:cubicBezTo>
                  <a:cubicBezTo>
                    <a:pt x="9119" y="10234"/>
                    <a:pt x="9144" y="10184"/>
                    <a:pt x="9144" y="10121"/>
                  </a:cubicBezTo>
                  <a:cubicBezTo>
                    <a:pt x="9145" y="10059"/>
                    <a:pt x="9120" y="10008"/>
                    <a:pt x="9089" y="10008"/>
                  </a:cubicBezTo>
                  <a:close/>
                  <a:moveTo>
                    <a:pt x="9245" y="10008"/>
                  </a:moveTo>
                  <a:cubicBezTo>
                    <a:pt x="9214" y="10008"/>
                    <a:pt x="9189" y="10059"/>
                    <a:pt x="9188" y="10121"/>
                  </a:cubicBezTo>
                  <a:cubicBezTo>
                    <a:pt x="9188" y="10183"/>
                    <a:pt x="9213" y="10235"/>
                    <a:pt x="9244" y="10234"/>
                  </a:cubicBezTo>
                  <a:cubicBezTo>
                    <a:pt x="9275" y="10234"/>
                    <a:pt x="9300" y="10184"/>
                    <a:pt x="9301" y="10121"/>
                  </a:cubicBezTo>
                  <a:cubicBezTo>
                    <a:pt x="9301" y="10059"/>
                    <a:pt x="9276" y="10008"/>
                    <a:pt x="9245" y="10008"/>
                  </a:cubicBezTo>
                  <a:close/>
                  <a:moveTo>
                    <a:pt x="9401" y="10008"/>
                  </a:moveTo>
                  <a:cubicBezTo>
                    <a:pt x="9370" y="10008"/>
                    <a:pt x="9345" y="10059"/>
                    <a:pt x="9345" y="10121"/>
                  </a:cubicBezTo>
                  <a:cubicBezTo>
                    <a:pt x="9344" y="10184"/>
                    <a:pt x="9370" y="10235"/>
                    <a:pt x="9401" y="10234"/>
                  </a:cubicBezTo>
                  <a:cubicBezTo>
                    <a:pt x="9432" y="10234"/>
                    <a:pt x="9457" y="10184"/>
                    <a:pt x="9457" y="10121"/>
                  </a:cubicBezTo>
                  <a:cubicBezTo>
                    <a:pt x="9457" y="10059"/>
                    <a:pt x="9432" y="10008"/>
                    <a:pt x="9401" y="10008"/>
                  </a:cubicBezTo>
                  <a:close/>
                  <a:moveTo>
                    <a:pt x="9557" y="10008"/>
                  </a:moveTo>
                  <a:cubicBezTo>
                    <a:pt x="9526" y="10008"/>
                    <a:pt x="9501" y="10059"/>
                    <a:pt x="9501" y="10121"/>
                  </a:cubicBezTo>
                  <a:cubicBezTo>
                    <a:pt x="9501" y="10184"/>
                    <a:pt x="9526" y="10235"/>
                    <a:pt x="9557" y="10234"/>
                  </a:cubicBezTo>
                  <a:cubicBezTo>
                    <a:pt x="9588" y="10234"/>
                    <a:pt x="9614" y="10184"/>
                    <a:pt x="9613" y="10121"/>
                  </a:cubicBezTo>
                  <a:cubicBezTo>
                    <a:pt x="9613" y="10059"/>
                    <a:pt x="9588" y="10008"/>
                    <a:pt x="9557" y="10008"/>
                  </a:cubicBezTo>
                  <a:close/>
                  <a:moveTo>
                    <a:pt x="9733" y="10008"/>
                  </a:moveTo>
                  <a:cubicBezTo>
                    <a:pt x="9702" y="10008"/>
                    <a:pt x="9677" y="10059"/>
                    <a:pt x="9677" y="10121"/>
                  </a:cubicBezTo>
                  <a:cubicBezTo>
                    <a:pt x="9677" y="10184"/>
                    <a:pt x="9703" y="10235"/>
                    <a:pt x="9734" y="10234"/>
                  </a:cubicBezTo>
                  <a:cubicBezTo>
                    <a:pt x="9765" y="10234"/>
                    <a:pt x="9790" y="10184"/>
                    <a:pt x="9789" y="10121"/>
                  </a:cubicBezTo>
                  <a:cubicBezTo>
                    <a:pt x="9789" y="10059"/>
                    <a:pt x="9764" y="10008"/>
                    <a:pt x="9733" y="10008"/>
                  </a:cubicBezTo>
                  <a:close/>
                  <a:moveTo>
                    <a:pt x="9889" y="10008"/>
                  </a:moveTo>
                  <a:cubicBezTo>
                    <a:pt x="9858" y="10008"/>
                    <a:pt x="9833" y="10059"/>
                    <a:pt x="9833" y="10121"/>
                  </a:cubicBezTo>
                  <a:cubicBezTo>
                    <a:pt x="9834" y="10184"/>
                    <a:pt x="9859" y="10235"/>
                    <a:pt x="9890" y="10234"/>
                  </a:cubicBezTo>
                  <a:cubicBezTo>
                    <a:pt x="9921" y="10234"/>
                    <a:pt x="9946" y="10184"/>
                    <a:pt x="9946" y="10121"/>
                  </a:cubicBezTo>
                  <a:cubicBezTo>
                    <a:pt x="9945" y="10059"/>
                    <a:pt x="9920" y="10008"/>
                    <a:pt x="9889" y="10008"/>
                  </a:cubicBezTo>
                  <a:close/>
                  <a:moveTo>
                    <a:pt x="10045" y="10008"/>
                  </a:moveTo>
                  <a:cubicBezTo>
                    <a:pt x="10014" y="10008"/>
                    <a:pt x="9989" y="10059"/>
                    <a:pt x="9990" y="10121"/>
                  </a:cubicBezTo>
                  <a:cubicBezTo>
                    <a:pt x="9990" y="10184"/>
                    <a:pt x="10016" y="10235"/>
                    <a:pt x="10047" y="10234"/>
                  </a:cubicBezTo>
                  <a:cubicBezTo>
                    <a:pt x="10078" y="10234"/>
                    <a:pt x="10103" y="10184"/>
                    <a:pt x="10102" y="10121"/>
                  </a:cubicBezTo>
                  <a:cubicBezTo>
                    <a:pt x="10102" y="10059"/>
                    <a:pt x="10076" y="10008"/>
                    <a:pt x="10045" y="10008"/>
                  </a:cubicBezTo>
                  <a:close/>
                  <a:moveTo>
                    <a:pt x="10201" y="10008"/>
                  </a:moveTo>
                  <a:cubicBezTo>
                    <a:pt x="10170" y="10008"/>
                    <a:pt x="10146" y="10060"/>
                    <a:pt x="10146" y="10123"/>
                  </a:cubicBezTo>
                  <a:cubicBezTo>
                    <a:pt x="10147" y="10185"/>
                    <a:pt x="10172" y="10235"/>
                    <a:pt x="10204" y="10234"/>
                  </a:cubicBezTo>
                  <a:cubicBezTo>
                    <a:pt x="10235" y="10234"/>
                    <a:pt x="10259" y="10184"/>
                    <a:pt x="10259" y="10121"/>
                  </a:cubicBezTo>
                  <a:cubicBezTo>
                    <a:pt x="10258" y="10059"/>
                    <a:pt x="10232" y="10008"/>
                    <a:pt x="10201" y="10008"/>
                  </a:cubicBezTo>
                  <a:close/>
                  <a:moveTo>
                    <a:pt x="10377" y="10008"/>
                  </a:moveTo>
                  <a:cubicBezTo>
                    <a:pt x="10346" y="10008"/>
                    <a:pt x="10321" y="10059"/>
                    <a:pt x="10322" y="10121"/>
                  </a:cubicBezTo>
                  <a:cubicBezTo>
                    <a:pt x="10323" y="10184"/>
                    <a:pt x="10349" y="10235"/>
                    <a:pt x="10380" y="10234"/>
                  </a:cubicBezTo>
                  <a:cubicBezTo>
                    <a:pt x="10411" y="10234"/>
                    <a:pt x="10436" y="10184"/>
                    <a:pt x="10435" y="10121"/>
                  </a:cubicBezTo>
                  <a:cubicBezTo>
                    <a:pt x="10434" y="10059"/>
                    <a:pt x="10408" y="10008"/>
                    <a:pt x="10377" y="10008"/>
                  </a:cubicBezTo>
                  <a:close/>
                  <a:moveTo>
                    <a:pt x="10533" y="10008"/>
                  </a:moveTo>
                  <a:cubicBezTo>
                    <a:pt x="10502" y="10008"/>
                    <a:pt x="10478" y="10059"/>
                    <a:pt x="10479" y="10121"/>
                  </a:cubicBezTo>
                  <a:cubicBezTo>
                    <a:pt x="10480" y="10184"/>
                    <a:pt x="10505" y="10235"/>
                    <a:pt x="10537" y="10234"/>
                  </a:cubicBezTo>
                  <a:cubicBezTo>
                    <a:pt x="10568" y="10234"/>
                    <a:pt x="10592" y="10184"/>
                    <a:pt x="10591" y="10121"/>
                  </a:cubicBezTo>
                  <a:cubicBezTo>
                    <a:pt x="10590" y="10059"/>
                    <a:pt x="10564" y="10008"/>
                    <a:pt x="10533" y="10008"/>
                  </a:cubicBezTo>
                  <a:close/>
                  <a:moveTo>
                    <a:pt x="10689" y="10008"/>
                  </a:moveTo>
                  <a:cubicBezTo>
                    <a:pt x="10658" y="10008"/>
                    <a:pt x="10634" y="10060"/>
                    <a:pt x="10635" y="10123"/>
                  </a:cubicBezTo>
                  <a:cubicBezTo>
                    <a:pt x="10636" y="10185"/>
                    <a:pt x="10663" y="10235"/>
                    <a:pt x="10694" y="10234"/>
                  </a:cubicBezTo>
                  <a:cubicBezTo>
                    <a:pt x="10725" y="10234"/>
                    <a:pt x="10749" y="10184"/>
                    <a:pt x="10747" y="10121"/>
                  </a:cubicBezTo>
                  <a:cubicBezTo>
                    <a:pt x="10746" y="10059"/>
                    <a:pt x="10720" y="10008"/>
                    <a:pt x="10689" y="10008"/>
                  </a:cubicBezTo>
                  <a:close/>
                  <a:moveTo>
                    <a:pt x="10845" y="10008"/>
                  </a:moveTo>
                  <a:cubicBezTo>
                    <a:pt x="10814" y="10008"/>
                    <a:pt x="10790" y="10059"/>
                    <a:pt x="10791" y="10121"/>
                  </a:cubicBezTo>
                  <a:cubicBezTo>
                    <a:pt x="10793" y="10184"/>
                    <a:pt x="10819" y="10235"/>
                    <a:pt x="10850" y="10234"/>
                  </a:cubicBezTo>
                  <a:cubicBezTo>
                    <a:pt x="10881" y="10234"/>
                    <a:pt x="10905" y="10184"/>
                    <a:pt x="10904" y="10121"/>
                  </a:cubicBezTo>
                  <a:cubicBezTo>
                    <a:pt x="10902" y="10059"/>
                    <a:pt x="10876" y="10008"/>
                    <a:pt x="10845" y="10008"/>
                  </a:cubicBezTo>
                  <a:close/>
                  <a:moveTo>
                    <a:pt x="11002" y="10008"/>
                  </a:moveTo>
                  <a:cubicBezTo>
                    <a:pt x="10970" y="10008"/>
                    <a:pt x="10946" y="10060"/>
                    <a:pt x="10948" y="10123"/>
                  </a:cubicBezTo>
                  <a:cubicBezTo>
                    <a:pt x="10949" y="10185"/>
                    <a:pt x="10976" y="10235"/>
                    <a:pt x="11007" y="10234"/>
                  </a:cubicBezTo>
                  <a:cubicBezTo>
                    <a:pt x="11038" y="10234"/>
                    <a:pt x="11062" y="10184"/>
                    <a:pt x="11060" y="10121"/>
                  </a:cubicBezTo>
                  <a:cubicBezTo>
                    <a:pt x="11059" y="10058"/>
                    <a:pt x="11033" y="10008"/>
                    <a:pt x="11002" y="10008"/>
                  </a:cubicBezTo>
                  <a:close/>
                  <a:moveTo>
                    <a:pt x="11177" y="10008"/>
                  </a:moveTo>
                  <a:cubicBezTo>
                    <a:pt x="11146" y="10008"/>
                    <a:pt x="11122" y="10060"/>
                    <a:pt x="11124" y="10123"/>
                  </a:cubicBezTo>
                  <a:cubicBezTo>
                    <a:pt x="11125" y="10185"/>
                    <a:pt x="11152" y="10235"/>
                    <a:pt x="11183" y="10234"/>
                  </a:cubicBezTo>
                  <a:cubicBezTo>
                    <a:pt x="11214" y="10234"/>
                    <a:pt x="11238" y="10184"/>
                    <a:pt x="11236" y="10121"/>
                  </a:cubicBezTo>
                  <a:cubicBezTo>
                    <a:pt x="11234" y="10059"/>
                    <a:pt x="11208" y="10008"/>
                    <a:pt x="11177" y="10008"/>
                  </a:cubicBezTo>
                  <a:close/>
                  <a:moveTo>
                    <a:pt x="11821" y="10008"/>
                  </a:moveTo>
                  <a:cubicBezTo>
                    <a:pt x="11790" y="10008"/>
                    <a:pt x="11767" y="10060"/>
                    <a:pt x="11769" y="10123"/>
                  </a:cubicBezTo>
                  <a:cubicBezTo>
                    <a:pt x="11771" y="10185"/>
                    <a:pt x="11798" y="10235"/>
                    <a:pt x="11829" y="10234"/>
                  </a:cubicBezTo>
                  <a:cubicBezTo>
                    <a:pt x="11861" y="10234"/>
                    <a:pt x="11884" y="10184"/>
                    <a:pt x="11882" y="10121"/>
                  </a:cubicBezTo>
                  <a:cubicBezTo>
                    <a:pt x="11880" y="10059"/>
                    <a:pt x="11852" y="10008"/>
                    <a:pt x="11821" y="10008"/>
                  </a:cubicBezTo>
                  <a:close/>
                  <a:moveTo>
                    <a:pt x="11958" y="10008"/>
                  </a:moveTo>
                  <a:cubicBezTo>
                    <a:pt x="11927" y="10008"/>
                    <a:pt x="11903" y="10060"/>
                    <a:pt x="11906" y="10123"/>
                  </a:cubicBezTo>
                  <a:cubicBezTo>
                    <a:pt x="11908" y="10185"/>
                    <a:pt x="11935" y="10235"/>
                    <a:pt x="11966" y="10234"/>
                  </a:cubicBezTo>
                  <a:cubicBezTo>
                    <a:pt x="11997" y="10234"/>
                    <a:pt x="12021" y="10184"/>
                    <a:pt x="12019" y="10121"/>
                  </a:cubicBezTo>
                  <a:cubicBezTo>
                    <a:pt x="12016" y="10058"/>
                    <a:pt x="11989" y="10008"/>
                    <a:pt x="11958" y="10008"/>
                  </a:cubicBezTo>
                  <a:close/>
                  <a:moveTo>
                    <a:pt x="12134" y="10008"/>
                  </a:moveTo>
                  <a:cubicBezTo>
                    <a:pt x="12103" y="10008"/>
                    <a:pt x="12079" y="10060"/>
                    <a:pt x="12082" y="10123"/>
                  </a:cubicBezTo>
                  <a:cubicBezTo>
                    <a:pt x="12084" y="10185"/>
                    <a:pt x="12112" y="10235"/>
                    <a:pt x="12143" y="10234"/>
                  </a:cubicBezTo>
                  <a:cubicBezTo>
                    <a:pt x="12174" y="10234"/>
                    <a:pt x="12197" y="10184"/>
                    <a:pt x="12195" y="10121"/>
                  </a:cubicBezTo>
                  <a:cubicBezTo>
                    <a:pt x="12192" y="10058"/>
                    <a:pt x="12165" y="10008"/>
                    <a:pt x="12134" y="10008"/>
                  </a:cubicBezTo>
                  <a:close/>
                  <a:moveTo>
                    <a:pt x="12289" y="10008"/>
                  </a:moveTo>
                  <a:cubicBezTo>
                    <a:pt x="12258" y="10008"/>
                    <a:pt x="12235" y="10060"/>
                    <a:pt x="12238" y="10123"/>
                  </a:cubicBezTo>
                  <a:cubicBezTo>
                    <a:pt x="12241" y="10185"/>
                    <a:pt x="12268" y="10235"/>
                    <a:pt x="12299" y="10234"/>
                  </a:cubicBezTo>
                  <a:cubicBezTo>
                    <a:pt x="12330" y="10234"/>
                    <a:pt x="12354" y="10184"/>
                    <a:pt x="12351" y="10121"/>
                  </a:cubicBezTo>
                  <a:cubicBezTo>
                    <a:pt x="12348" y="10058"/>
                    <a:pt x="12320" y="10008"/>
                    <a:pt x="12289" y="10008"/>
                  </a:cubicBezTo>
                  <a:close/>
                  <a:moveTo>
                    <a:pt x="1538" y="10109"/>
                  </a:moveTo>
                  <a:cubicBezTo>
                    <a:pt x="1507" y="10109"/>
                    <a:pt x="1476" y="10160"/>
                    <a:pt x="1468" y="10222"/>
                  </a:cubicBezTo>
                  <a:cubicBezTo>
                    <a:pt x="1460" y="10284"/>
                    <a:pt x="1479" y="10334"/>
                    <a:pt x="1510" y="10333"/>
                  </a:cubicBezTo>
                  <a:cubicBezTo>
                    <a:pt x="1541" y="10333"/>
                    <a:pt x="1572" y="10282"/>
                    <a:pt x="1580" y="10220"/>
                  </a:cubicBezTo>
                  <a:cubicBezTo>
                    <a:pt x="1588" y="10158"/>
                    <a:pt x="1569" y="10108"/>
                    <a:pt x="1538" y="10109"/>
                  </a:cubicBezTo>
                  <a:close/>
                  <a:moveTo>
                    <a:pt x="1694" y="10109"/>
                  </a:moveTo>
                  <a:cubicBezTo>
                    <a:pt x="1663" y="10109"/>
                    <a:pt x="1632" y="10160"/>
                    <a:pt x="1624" y="10222"/>
                  </a:cubicBezTo>
                  <a:cubicBezTo>
                    <a:pt x="1616" y="10284"/>
                    <a:pt x="1635" y="10334"/>
                    <a:pt x="1666" y="10333"/>
                  </a:cubicBezTo>
                  <a:cubicBezTo>
                    <a:pt x="1697" y="10333"/>
                    <a:pt x="1729" y="10282"/>
                    <a:pt x="1737" y="10220"/>
                  </a:cubicBezTo>
                  <a:cubicBezTo>
                    <a:pt x="1744" y="10158"/>
                    <a:pt x="1725" y="10108"/>
                    <a:pt x="1694" y="10109"/>
                  </a:cubicBezTo>
                  <a:close/>
                  <a:moveTo>
                    <a:pt x="1850" y="10109"/>
                  </a:moveTo>
                  <a:cubicBezTo>
                    <a:pt x="1819" y="10109"/>
                    <a:pt x="1788" y="10160"/>
                    <a:pt x="1781" y="10222"/>
                  </a:cubicBezTo>
                  <a:cubicBezTo>
                    <a:pt x="1773" y="10284"/>
                    <a:pt x="1792" y="10334"/>
                    <a:pt x="1823" y="10333"/>
                  </a:cubicBezTo>
                  <a:cubicBezTo>
                    <a:pt x="1854" y="10333"/>
                    <a:pt x="1886" y="10282"/>
                    <a:pt x="1893" y="10220"/>
                  </a:cubicBezTo>
                  <a:cubicBezTo>
                    <a:pt x="1900" y="10158"/>
                    <a:pt x="1881" y="10108"/>
                    <a:pt x="1850" y="10109"/>
                  </a:cubicBezTo>
                  <a:close/>
                  <a:moveTo>
                    <a:pt x="2026" y="10109"/>
                  </a:moveTo>
                  <a:cubicBezTo>
                    <a:pt x="1994" y="10109"/>
                    <a:pt x="1964" y="10160"/>
                    <a:pt x="1957" y="10222"/>
                  </a:cubicBezTo>
                  <a:cubicBezTo>
                    <a:pt x="1949" y="10284"/>
                    <a:pt x="1968" y="10334"/>
                    <a:pt x="1999" y="10333"/>
                  </a:cubicBezTo>
                  <a:cubicBezTo>
                    <a:pt x="2030" y="10333"/>
                    <a:pt x="2062" y="10282"/>
                    <a:pt x="2069" y="10220"/>
                  </a:cubicBezTo>
                  <a:cubicBezTo>
                    <a:pt x="2076" y="10158"/>
                    <a:pt x="2057" y="10108"/>
                    <a:pt x="2026" y="10109"/>
                  </a:cubicBezTo>
                  <a:close/>
                  <a:moveTo>
                    <a:pt x="2182" y="10109"/>
                  </a:moveTo>
                  <a:cubicBezTo>
                    <a:pt x="2151" y="10109"/>
                    <a:pt x="2120" y="10160"/>
                    <a:pt x="2112" y="10222"/>
                  </a:cubicBezTo>
                  <a:cubicBezTo>
                    <a:pt x="2105" y="10284"/>
                    <a:pt x="2125" y="10334"/>
                    <a:pt x="2156" y="10333"/>
                  </a:cubicBezTo>
                  <a:cubicBezTo>
                    <a:pt x="2187" y="10333"/>
                    <a:pt x="2218" y="10282"/>
                    <a:pt x="2225" y="10220"/>
                  </a:cubicBezTo>
                  <a:cubicBezTo>
                    <a:pt x="2232" y="10158"/>
                    <a:pt x="2213" y="10108"/>
                    <a:pt x="2182" y="10109"/>
                  </a:cubicBezTo>
                  <a:close/>
                  <a:moveTo>
                    <a:pt x="15706" y="10259"/>
                  </a:moveTo>
                  <a:cubicBezTo>
                    <a:pt x="15675" y="10260"/>
                    <a:pt x="15655" y="10311"/>
                    <a:pt x="15661" y="10374"/>
                  </a:cubicBezTo>
                  <a:cubicBezTo>
                    <a:pt x="15667" y="10437"/>
                    <a:pt x="15697" y="10488"/>
                    <a:pt x="15728" y="10487"/>
                  </a:cubicBezTo>
                  <a:cubicBezTo>
                    <a:pt x="15759" y="10487"/>
                    <a:pt x="15780" y="10436"/>
                    <a:pt x="15774" y="10373"/>
                  </a:cubicBezTo>
                  <a:cubicBezTo>
                    <a:pt x="15768" y="10310"/>
                    <a:pt x="15738" y="10259"/>
                    <a:pt x="15706" y="10259"/>
                  </a:cubicBezTo>
                  <a:close/>
                  <a:moveTo>
                    <a:pt x="15862" y="10259"/>
                  </a:moveTo>
                  <a:cubicBezTo>
                    <a:pt x="15831" y="10260"/>
                    <a:pt x="15811" y="10311"/>
                    <a:pt x="15817" y="10374"/>
                  </a:cubicBezTo>
                  <a:cubicBezTo>
                    <a:pt x="15823" y="10437"/>
                    <a:pt x="15854" y="10488"/>
                    <a:pt x="15885" y="10487"/>
                  </a:cubicBezTo>
                  <a:cubicBezTo>
                    <a:pt x="15916" y="10487"/>
                    <a:pt x="15936" y="10436"/>
                    <a:pt x="15930" y="10373"/>
                  </a:cubicBezTo>
                  <a:cubicBezTo>
                    <a:pt x="15924" y="10310"/>
                    <a:pt x="15893" y="10259"/>
                    <a:pt x="15862" y="10259"/>
                  </a:cubicBezTo>
                  <a:close/>
                  <a:moveTo>
                    <a:pt x="16038" y="10259"/>
                  </a:moveTo>
                  <a:cubicBezTo>
                    <a:pt x="16007" y="10260"/>
                    <a:pt x="15987" y="10311"/>
                    <a:pt x="15993" y="10374"/>
                  </a:cubicBezTo>
                  <a:cubicBezTo>
                    <a:pt x="15999" y="10437"/>
                    <a:pt x="16029" y="10488"/>
                    <a:pt x="16061" y="10487"/>
                  </a:cubicBezTo>
                  <a:cubicBezTo>
                    <a:pt x="16092" y="10487"/>
                    <a:pt x="16112" y="10436"/>
                    <a:pt x="16106" y="10373"/>
                  </a:cubicBezTo>
                  <a:cubicBezTo>
                    <a:pt x="16100" y="10310"/>
                    <a:pt x="16069" y="10259"/>
                    <a:pt x="16038" y="10259"/>
                  </a:cubicBezTo>
                  <a:close/>
                  <a:moveTo>
                    <a:pt x="16194" y="10259"/>
                  </a:moveTo>
                  <a:cubicBezTo>
                    <a:pt x="16163" y="10260"/>
                    <a:pt x="16143" y="10311"/>
                    <a:pt x="16149" y="10374"/>
                  </a:cubicBezTo>
                  <a:cubicBezTo>
                    <a:pt x="16156" y="10437"/>
                    <a:pt x="16186" y="10488"/>
                    <a:pt x="16218" y="10487"/>
                  </a:cubicBezTo>
                  <a:cubicBezTo>
                    <a:pt x="16249" y="10487"/>
                    <a:pt x="16269" y="10436"/>
                    <a:pt x="16262" y="10373"/>
                  </a:cubicBezTo>
                  <a:cubicBezTo>
                    <a:pt x="16256" y="10310"/>
                    <a:pt x="16225" y="10259"/>
                    <a:pt x="16194" y="10259"/>
                  </a:cubicBezTo>
                  <a:close/>
                  <a:moveTo>
                    <a:pt x="16350" y="10259"/>
                  </a:moveTo>
                  <a:cubicBezTo>
                    <a:pt x="16319" y="10260"/>
                    <a:pt x="16299" y="10311"/>
                    <a:pt x="16306" y="10374"/>
                  </a:cubicBezTo>
                  <a:cubicBezTo>
                    <a:pt x="16312" y="10437"/>
                    <a:pt x="16343" y="10488"/>
                    <a:pt x="16374" y="10487"/>
                  </a:cubicBezTo>
                  <a:cubicBezTo>
                    <a:pt x="16406" y="10487"/>
                    <a:pt x="16426" y="10436"/>
                    <a:pt x="16419" y="10373"/>
                  </a:cubicBezTo>
                  <a:cubicBezTo>
                    <a:pt x="16413" y="10310"/>
                    <a:pt x="16382" y="10259"/>
                    <a:pt x="16350" y="10259"/>
                  </a:cubicBezTo>
                  <a:close/>
                  <a:moveTo>
                    <a:pt x="17483" y="10259"/>
                  </a:moveTo>
                  <a:cubicBezTo>
                    <a:pt x="17452" y="10260"/>
                    <a:pt x="17433" y="10311"/>
                    <a:pt x="17440" y="10374"/>
                  </a:cubicBezTo>
                  <a:cubicBezTo>
                    <a:pt x="17448" y="10437"/>
                    <a:pt x="17480" y="10488"/>
                    <a:pt x="17511" y="10487"/>
                  </a:cubicBezTo>
                  <a:cubicBezTo>
                    <a:pt x="17542" y="10487"/>
                    <a:pt x="17561" y="10436"/>
                    <a:pt x="17553" y="10373"/>
                  </a:cubicBezTo>
                  <a:cubicBezTo>
                    <a:pt x="17545" y="10310"/>
                    <a:pt x="17514" y="10259"/>
                    <a:pt x="17483" y="10259"/>
                  </a:cubicBezTo>
                  <a:close/>
                  <a:moveTo>
                    <a:pt x="9245" y="10310"/>
                  </a:moveTo>
                  <a:cubicBezTo>
                    <a:pt x="9214" y="10310"/>
                    <a:pt x="9189" y="10361"/>
                    <a:pt x="9188" y="10423"/>
                  </a:cubicBezTo>
                  <a:cubicBezTo>
                    <a:pt x="9188" y="10486"/>
                    <a:pt x="9213" y="10536"/>
                    <a:pt x="9244" y="10536"/>
                  </a:cubicBezTo>
                  <a:cubicBezTo>
                    <a:pt x="9276" y="10536"/>
                    <a:pt x="9301" y="10484"/>
                    <a:pt x="9301" y="10421"/>
                  </a:cubicBezTo>
                  <a:cubicBezTo>
                    <a:pt x="9302" y="10359"/>
                    <a:pt x="9276" y="10309"/>
                    <a:pt x="9245" y="10310"/>
                  </a:cubicBezTo>
                  <a:close/>
                  <a:moveTo>
                    <a:pt x="9401" y="10310"/>
                  </a:moveTo>
                  <a:cubicBezTo>
                    <a:pt x="9370" y="10310"/>
                    <a:pt x="9345" y="10361"/>
                    <a:pt x="9345" y="10423"/>
                  </a:cubicBezTo>
                  <a:cubicBezTo>
                    <a:pt x="9344" y="10486"/>
                    <a:pt x="9370" y="10537"/>
                    <a:pt x="9401" y="10536"/>
                  </a:cubicBezTo>
                  <a:cubicBezTo>
                    <a:pt x="9432" y="10536"/>
                    <a:pt x="9458" y="10484"/>
                    <a:pt x="9458" y="10421"/>
                  </a:cubicBezTo>
                  <a:cubicBezTo>
                    <a:pt x="9458" y="10359"/>
                    <a:pt x="9433" y="10309"/>
                    <a:pt x="9401" y="10310"/>
                  </a:cubicBezTo>
                  <a:close/>
                  <a:moveTo>
                    <a:pt x="9558" y="10310"/>
                  </a:moveTo>
                  <a:cubicBezTo>
                    <a:pt x="9527" y="10310"/>
                    <a:pt x="9501" y="10361"/>
                    <a:pt x="9501" y="10423"/>
                  </a:cubicBezTo>
                  <a:cubicBezTo>
                    <a:pt x="9501" y="10486"/>
                    <a:pt x="9527" y="10536"/>
                    <a:pt x="9558" y="10536"/>
                  </a:cubicBezTo>
                  <a:cubicBezTo>
                    <a:pt x="9589" y="10536"/>
                    <a:pt x="9614" y="10484"/>
                    <a:pt x="9614" y="10421"/>
                  </a:cubicBezTo>
                  <a:cubicBezTo>
                    <a:pt x="9614" y="10359"/>
                    <a:pt x="9589" y="10309"/>
                    <a:pt x="9558" y="10310"/>
                  </a:cubicBezTo>
                  <a:close/>
                  <a:moveTo>
                    <a:pt x="9733" y="10310"/>
                  </a:moveTo>
                  <a:cubicBezTo>
                    <a:pt x="9702" y="10310"/>
                    <a:pt x="9677" y="10360"/>
                    <a:pt x="9677" y="10423"/>
                  </a:cubicBezTo>
                  <a:cubicBezTo>
                    <a:pt x="9677" y="10486"/>
                    <a:pt x="9702" y="10536"/>
                    <a:pt x="9734" y="10536"/>
                  </a:cubicBezTo>
                  <a:cubicBezTo>
                    <a:pt x="9765" y="10536"/>
                    <a:pt x="9790" y="10484"/>
                    <a:pt x="9790" y="10421"/>
                  </a:cubicBezTo>
                  <a:cubicBezTo>
                    <a:pt x="9790" y="10359"/>
                    <a:pt x="9764" y="10309"/>
                    <a:pt x="9733" y="10310"/>
                  </a:cubicBezTo>
                  <a:close/>
                  <a:moveTo>
                    <a:pt x="9890" y="10310"/>
                  </a:moveTo>
                  <a:cubicBezTo>
                    <a:pt x="9858" y="10310"/>
                    <a:pt x="9833" y="10360"/>
                    <a:pt x="9833" y="10423"/>
                  </a:cubicBezTo>
                  <a:cubicBezTo>
                    <a:pt x="9834" y="10486"/>
                    <a:pt x="9860" y="10536"/>
                    <a:pt x="9891" y="10536"/>
                  </a:cubicBezTo>
                  <a:cubicBezTo>
                    <a:pt x="9922" y="10536"/>
                    <a:pt x="9947" y="10484"/>
                    <a:pt x="9946" y="10421"/>
                  </a:cubicBezTo>
                  <a:cubicBezTo>
                    <a:pt x="9946" y="10359"/>
                    <a:pt x="9921" y="10309"/>
                    <a:pt x="9890" y="10310"/>
                  </a:cubicBezTo>
                  <a:close/>
                  <a:moveTo>
                    <a:pt x="10045" y="10310"/>
                  </a:moveTo>
                  <a:cubicBezTo>
                    <a:pt x="10014" y="10310"/>
                    <a:pt x="9989" y="10360"/>
                    <a:pt x="9990" y="10423"/>
                  </a:cubicBezTo>
                  <a:cubicBezTo>
                    <a:pt x="9990" y="10486"/>
                    <a:pt x="10016" y="10536"/>
                    <a:pt x="10047" y="10536"/>
                  </a:cubicBezTo>
                  <a:cubicBezTo>
                    <a:pt x="10079" y="10536"/>
                    <a:pt x="10103" y="10484"/>
                    <a:pt x="10103" y="10421"/>
                  </a:cubicBezTo>
                  <a:cubicBezTo>
                    <a:pt x="10102" y="10359"/>
                    <a:pt x="10077" y="10309"/>
                    <a:pt x="10045" y="10310"/>
                  </a:cubicBezTo>
                  <a:close/>
                  <a:moveTo>
                    <a:pt x="10202" y="10310"/>
                  </a:moveTo>
                  <a:cubicBezTo>
                    <a:pt x="10171" y="10310"/>
                    <a:pt x="10146" y="10360"/>
                    <a:pt x="10146" y="10423"/>
                  </a:cubicBezTo>
                  <a:cubicBezTo>
                    <a:pt x="10147" y="10486"/>
                    <a:pt x="10173" y="10536"/>
                    <a:pt x="10204" y="10536"/>
                  </a:cubicBezTo>
                  <a:cubicBezTo>
                    <a:pt x="10236" y="10536"/>
                    <a:pt x="10260" y="10484"/>
                    <a:pt x="10259" y="10421"/>
                  </a:cubicBezTo>
                  <a:cubicBezTo>
                    <a:pt x="10259" y="10359"/>
                    <a:pt x="10233" y="10309"/>
                    <a:pt x="10202" y="10310"/>
                  </a:cubicBezTo>
                  <a:close/>
                  <a:moveTo>
                    <a:pt x="10377" y="10310"/>
                  </a:moveTo>
                  <a:cubicBezTo>
                    <a:pt x="10346" y="10310"/>
                    <a:pt x="10321" y="10360"/>
                    <a:pt x="10322" y="10423"/>
                  </a:cubicBezTo>
                  <a:cubicBezTo>
                    <a:pt x="10323" y="10486"/>
                    <a:pt x="10349" y="10536"/>
                    <a:pt x="10380" y="10536"/>
                  </a:cubicBezTo>
                  <a:cubicBezTo>
                    <a:pt x="10411" y="10536"/>
                    <a:pt x="10436" y="10484"/>
                    <a:pt x="10435" y="10421"/>
                  </a:cubicBezTo>
                  <a:cubicBezTo>
                    <a:pt x="10434" y="10359"/>
                    <a:pt x="10408" y="10309"/>
                    <a:pt x="10377" y="10310"/>
                  </a:cubicBezTo>
                  <a:close/>
                  <a:moveTo>
                    <a:pt x="10534" y="10310"/>
                  </a:moveTo>
                  <a:cubicBezTo>
                    <a:pt x="10502" y="10310"/>
                    <a:pt x="10478" y="10360"/>
                    <a:pt x="10479" y="10423"/>
                  </a:cubicBezTo>
                  <a:cubicBezTo>
                    <a:pt x="10480" y="10486"/>
                    <a:pt x="10506" y="10536"/>
                    <a:pt x="10537" y="10536"/>
                  </a:cubicBezTo>
                  <a:cubicBezTo>
                    <a:pt x="10569" y="10536"/>
                    <a:pt x="10593" y="10485"/>
                    <a:pt x="10592" y="10423"/>
                  </a:cubicBezTo>
                  <a:cubicBezTo>
                    <a:pt x="10591" y="10360"/>
                    <a:pt x="10565" y="10309"/>
                    <a:pt x="10534" y="10310"/>
                  </a:cubicBezTo>
                  <a:close/>
                  <a:moveTo>
                    <a:pt x="10689" y="10310"/>
                  </a:moveTo>
                  <a:cubicBezTo>
                    <a:pt x="10658" y="10310"/>
                    <a:pt x="10634" y="10361"/>
                    <a:pt x="10635" y="10423"/>
                  </a:cubicBezTo>
                  <a:cubicBezTo>
                    <a:pt x="10636" y="10486"/>
                    <a:pt x="10662" y="10536"/>
                    <a:pt x="10694" y="10536"/>
                  </a:cubicBezTo>
                  <a:cubicBezTo>
                    <a:pt x="10725" y="10536"/>
                    <a:pt x="10749" y="10486"/>
                    <a:pt x="10748" y="10423"/>
                  </a:cubicBezTo>
                  <a:cubicBezTo>
                    <a:pt x="10747" y="10360"/>
                    <a:pt x="10721" y="10309"/>
                    <a:pt x="10689" y="10310"/>
                  </a:cubicBezTo>
                  <a:close/>
                  <a:moveTo>
                    <a:pt x="10865" y="10310"/>
                  </a:moveTo>
                  <a:cubicBezTo>
                    <a:pt x="10834" y="10310"/>
                    <a:pt x="10810" y="10360"/>
                    <a:pt x="10811" y="10423"/>
                  </a:cubicBezTo>
                  <a:cubicBezTo>
                    <a:pt x="10812" y="10486"/>
                    <a:pt x="10839" y="10536"/>
                    <a:pt x="10870" y="10536"/>
                  </a:cubicBezTo>
                  <a:cubicBezTo>
                    <a:pt x="10901" y="10536"/>
                    <a:pt x="10925" y="10486"/>
                    <a:pt x="10924" y="10423"/>
                  </a:cubicBezTo>
                  <a:cubicBezTo>
                    <a:pt x="10923" y="10360"/>
                    <a:pt x="10896" y="10309"/>
                    <a:pt x="10865" y="10310"/>
                  </a:cubicBezTo>
                  <a:close/>
                  <a:moveTo>
                    <a:pt x="11021" y="10310"/>
                  </a:moveTo>
                  <a:cubicBezTo>
                    <a:pt x="10990" y="10310"/>
                    <a:pt x="10966" y="10360"/>
                    <a:pt x="10967" y="10423"/>
                  </a:cubicBezTo>
                  <a:cubicBezTo>
                    <a:pt x="10969" y="10486"/>
                    <a:pt x="10995" y="10536"/>
                    <a:pt x="11027" y="10536"/>
                  </a:cubicBezTo>
                  <a:cubicBezTo>
                    <a:pt x="11058" y="10536"/>
                    <a:pt x="11082" y="10486"/>
                    <a:pt x="11080" y="10423"/>
                  </a:cubicBezTo>
                  <a:cubicBezTo>
                    <a:pt x="11079" y="10360"/>
                    <a:pt x="11052" y="10309"/>
                    <a:pt x="11021" y="10310"/>
                  </a:cubicBezTo>
                  <a:close/>
                  <a:moveTo>
                    <a:pt x="11177" y="10310"/>
                  </a:moveTo>
                  <a:cubicBezTo>
                    <a:pt x="11146" y="10310"/>
                    <a:pt x="11122" y="10360"/>
                    <a:pt x="11124" y="10423"/>
                  </a:cubicBezTo>
                  <a:cubicBezTo>
                    <a:pt x="11125" y="10486"/>
                    <a:pt x="11152" y="10536"/>
                    <a:pt x="11183" y="10536"/>
                  </a:cubicBezTo>
                  <a:cubicBezTo>
                    <a:pt x="11214" y="10536"/>
                    <a:pt x="11238" y="10486"/>
                    <a:pt x="11237" y="10423"/>
                  </a:cubicBezTo>
                  <a:cubicBezTo>
                    <a:pt x="11235" y="10360"/>
                    <a:pt x="11209" y="10309"/>
                    <a:pt x="11177" y="10310"/>
                  </a:cubicBezTo>
                  <a:close/>
                  <a:moveTo>
                    <a:pt x="11334" y="10310"/>
                  </a:moveTo>
                  <a:cubicBezTo>
                    <a:pt x="11303" y="10310"/>
                    <a:pt x="11278" y="10360"/>
                    <a:pt x="11280" y="10423"/>
                  </a:cubicBezTo>
                  <a:cubicBezTo>
                    <a:pt x="11282" y="10486"/>
                    <a:pt x="11309" y="10536"/>
                    <a:pt x="11340" y="10536"/>
                  </a:cubicBezTo>
                  <a:cubicBezTo>
                    <a:pt x="11371" y="10536"/>
                    <a:pt x="11396" y="10486"/>
                    <a:pt x="11394" y="10423"/>
                  </a:cubicBezTo>
                  <a:cubicBezTo>
                    <a:pt x="11392" y="10360"/>
                    <a:pt x="11365" y="10309"/>
                    <a:pt x="11334" y="10310"/>
                  </a:cubicBezTo>
                  <a:close/>
                  <a:moveTo>
                    <a:pt x="11509" y="10310"/>
                  </a:moveTo>
                  <a:cubicBezTo>
                    <a:pt x="11478" y="10310"/>
                    <a:pt x="11454" y="10360"/>
                    <a:pt x="11456" y="10423"/>
                  </a:cubicBezTo>
                  <a:cubicBezTo>
                    <a:pt x="11458" y="10486"/>
                    <a:pt x="11485" y="10536"/>
                    <a:pt x="11517" y="10536"/>
                  </a:cubicBezTo>
                  <a:cubicBezTo>
                    <a:pt x="11548" y="10536"/>
                    <a:pt x="11572" y="10486"/>
                    <a:pt x="11570" y="10423"/>
                  </a:cubicBezTo>
                  <a:cubicBezTo>
                    <a:pt x="11568" y="10360"/>
                    <a:pt x="11540" y="10309"/>
                    <a:pt x="11509" y="10310"/>
                  </a:cubicBezTo>
                  <a:close/>
                  <a:moveTo>
                    <a:pt x="11646" y="10310"/>
                  </a:moveTo>
                  <a:cubicBezTo>
                    <a:pt x="11615" y="10310"/>
                    <a:pt x="11591" y="10360"/>
                    <a:pt x="11593" y="10423"/>
                  </a:cubicBezTo>
                  <a:cubicBezTo>
                    <a:pt x="11595" y="10486"/>
                    <a:pt x="11622" y="10536"/>
                    <a:pt x="11653" y="10536"/>
                  </a:cubicBezTo>
                  <a:cubicBezTo>
                    <a:pt x="11685" y="10536"/>
                    <a:pt x="11708" y="10486"/>
                    <a:pt x="11706" y="10423"/>
                  </a:cubicBezTo>
                  <a:cubicBezTo>
                    <a:pt x="11704" y="10360"/>
                    <a:pt x="11677" y="10309"/>
                    <a:pt x="11646" y="10310"/>
                  </a:cubicBezTo>
                  <a:close/>
                  <a:moveTo>
                    <a:pt x="11821" y="10310"/>
                  </a:moveTo>
                  <a:cubicBezTo>
                    <a:pt x="11790" y="10310"/>
                    <a:pt x="11767" y="10360"/>
                    <a:pt x="11769" y="10423"/>
                  </a:cubicBezTo>
                  <a:cubicBezTo>
                    <a:pt x="11771" y="10486"/>
                    <a:pt x="11799" y="10536"/>
                    <a:pt x="11830" y="10536"/>
                  </a:cubicBezTo>
                  <a:cubicBezTo>
                    <a:pt x="11861" y="10536"/>
                    <a:pt x="11885" y="10486"/>
                    <a:pt x="11883" y="10423"/>
                  </a:cubicBezTo>
                  <a:cubicBezTo>
                    <a:pt x="11880" y="10360"/>
                    <a:pt x="11853" y="10309"/>
                    <a:pt x="11821" y="10310"/>
                  </a:cubicBezTo>
                  <a:close/>
                  <a:moveTo>
                    <a:pt x="13930" y="10310"/>
                  </a:moveTo>
                  <a:cubicBezTo>
                    <a:pt x="13899" y="10310"/>
                    <a:pt x="13877" y="10362"/>
                    <a:pt x="13881" y="10424"/>
                  </a:cubicBezTo>
                  <a:cubicBezTo>
                    <a:pt x="13885" y="10487"/>
                    <a:pt x="13914" y="10538"/>
                    <a:pt x="13945" y="10538"/>
                  </a:cubicBezTo>
                  <a:cubicBezTo>
                    <a:pt x="13977" y="10537"/>
                    <a:pt x="13998" y="10486"/>
                    <a:pt x="13994" y="10423"/>
                  </a:cubicBezTo>
                  <a:cubicBezTo>
                    <a:pt x="13990" y="10360"/>
                    <a:pt x="13961" y="10309"/>
                    <a:pt x="13930" y="10310"/>
                  </a:cubicBezTo>
                  <a:close/>
                  <a:moveTo>
                    <a:pt x="14086" y="10310"/>
                  </a:moveTo>
                  <a:cubicBezTo>
                    <a:pt x="14055" y="10310"/>
                    <a:pt x="14033" y="10362"/>
                    <a:pt x="14037" y="10424"/>
                  </a:cubicBezTo>
                  <a:cubicBezTo>
                    <a:pt x="14042" y="10487"/>
                    <a:pt x="14071" y="10538"/>
                    <a:pt x="14102" y="10538"/>
                  </a:cubicBezTo>
                  <a:cubicBezTo>
                    <a:pt x="14133" y="10537"/>
                    <a:pt x="14155" y="10486"/>
                    <a:pt x="14150" y="10423"/>
                  </a:cubicBezTo>
                  <a:cubicBezTo>
                    <a:pt x="14146" y="10360"/>
                    <a:pt x="14117" y="10309"/>
                    <a:pt x="14086" y="10310"/>
                  </a:cubicBezTo>
                  <a:close/>
                  <a:moveTo>
                    <a:pt x="14242" y="10310"/>
                  </a:moveTo>
                  <a:cubicBezTo>
                    <a:pt x="14211" y="10310"/>
                    <a:pt x="14189" y="10362"/>
                    <a:pt x="14194" y="10424"/>
                  </a:cubicBezTo>
                  <a:cubicBezTo>
                    <a:pt x="14198" y="10487"/>
                    <a:pt x="14227" y="10538"/>
                    <a:pt x="14258" y="10538"/>
                  </a:cubicBezTo>
                  <a:cubicBezTo>
                    <a:pt x="14290" y="10537"/>
                    <a:pt x="14311" y="10486"/>
                    <a:pt x="14307" y="10423"/>
                  </a:cubicBezTo>
                  <a:cubicBezTo>
                    <a:pt x="14302" y="10360"/>
                    <a:pt x="14273" y="10309"/>
                    <a:pt x="14242" y="10310"/>
                  </a:cubicBezTo>
                  <a:close/>
                  <a:moveTo>
                    <a:pt x="7313" y="10360"/>
                  </a:moveTo>
                  <a:cubicBezTo>
                    <a:pt x="7282" y="10360"/>
                    <a:pt x="7255" y="10411"/>
                    <a:pt x="7253" y="10473"/>
                  </a:cubicBezTo>
                  <a:cubicBezTo>
                    <a:pt x="7251" y="10536"/>
                    <a:pt x="7275" y="10587"/>
                    <a:pt x="7306" y="10586"/>
                  </a:cubicBezTo>
                  <a:cubicBezTo>
                    <a:pt x="7337" y="10586"/>
                    <a:pt x="7364" y="10534"/>
                    <a:pt x="7366" y="10472"/>
                  </a:cubicBezTo>
                  <a:cubicBezTo>
                    <a:pt x="7369" y="10409"/>
                    <a:pt x="7344" y="10360"/>
                    <a:pt x="7313" y="10360"/>
                  </a:cubicBezTo>
                  <a:close/>
                  <a:moveTo>
                    <a:pt x="7470" y="10360"/>
                  </a:moveTo>
                  <a:cubicBezTo>
                    <a:pt x="7438" y="10360"/>
                    <a:pt x="7411" y="10411"/>
                    <a:pt x="7409" y="10473"/>
                  </a:cubicBezTo>
                  <a:cubicBezTo>
                    <a:pt x="7407" y="10536"/>
                    <a:pt x="7431" y="10587"/>
                    <a:pt x="7462" y="10586"/>
                  </a:cubicBezTo>
                  <a:cubicBezTo>
                    <a:pt x="7494" y="10586"/>
                    <a:pt x="7520" y="10534"/>
                    <a:pt x="7522" y="10472"/>
                  </a:cubicBezTo>
                  <a:cubicBezTo>
                    <a:pt x="7524" y="10409"/>
                    <a:pt x="7501" y="10360"/>
                    <a:pt x="7470" y="10360"/>
                  </a:cubicBezTo>
                  <a:close/>
                  <a:moveTo>
                    <a:pt x="7625" y="10360"/>
                  </a:moveTo>
                  <a:cubicBezTo>
                    <a:pt x="7594" y="10360"/>
                    <a:pt x="7567" y="10411"/>
                    <a:pt x="7566" y="10473"/>
                  </a:cubicBezTo>
                  <a:cubicBezTo>
                    <a:pt x="7564" y="10536"/>
                    <a:pt x="7587" y="10587"/>
                    <a:pt x="7619" y="10586"/>
                  </a:cubicBezTo>
                  <a:cubicBezTo>
                    <a:pt x="7650" y="10586"/>
                    <a:pt x="7677" y="10534"/>
                    <a:pt x="7679" y="10472"/>
                  </a:cubicBezTo>
                  <a:cubicBezTo>
                    <a:pt x="7680" y="10409"/>
                    <a:pt x="7657" y="10360"/>
                    <a:pt x="7625" y="10360"/>
                  </a:cubicBezTo>
                  <a:close/>
                  <a:moveTo>
                    <a:pt x="7782" y="10360"/>
                  </a:moveTo>
                  <a:cubicBezTo>
                    <a:pt x="7751" y="10360"/>
                    <a:pt x="7724" y="10411"/>
                    <a:pt x="7722" y="10473"/>
                  </a:cubicBezTo>
                  <a:cubicBezTo>
                    <a:pt x="7720" y="10536"/>
                    <a:pt x="7744" y="10587"/>
                    <a:pt x="7776" y="10586"/>
                  </a:cubicBezTo>
                  <a:cubicBezTo>
                    <a:pt x="7807" y="10586"/>
                    <a:pt x="7833" y="10534"/>
                    <a:pt x="7835" y="10472"/>
                  </a:cubicBezTo>
                  <a:cubicBezTo>
                    <a:pt x="7837" y="10409"/>
                    <a:pt x="7813" y="10360"/>
                    <a:pt x="7782" y="10360"/>
                  </a:cubicBezTo>
                  <a:close/>
                  <a:moveTo>
                    <a:pt x="7938" y="10360"/>
                  </a:moveTo>
                  <a:cubicBezTo>
                    <a:pt x="7906" y="10360"/>
                    <a:pt x="7880" y="10411"/>
                    <a:pt x="7878" y="10473"/>
                  </a:cubicBezTo>
                  <a:cubicBezTo>
                    <a:pt x="7877" y="10536"/>
                    <a:pt x="7901" y="10587"/>
                    <a:pt x="7932" y="10586"/>
                  </a:cubicBezTo>
                  <a:cubicBezTo>
                    <a:pt x="7963" y="10586"/>
                    <a:pt x="7990" y="10534"/>
                    <a:pt x="7991" y="10472"/>
                  </a:cubicBezTo>
                  <a:cubicBezTo>
                    <a:pt x="7993" y="10409"/>
                    <a:pt x="7969" y="10360"/>
                    <a:pt x="7938" y="10360"/>
                  </a:cubicBezTo>
                  <a:close/>
                  <a:moveTo>
                    <a:pt x="8114" y="10360"/>
                  </a:moveTo>
                  <a:cubicBezTo>
                    <a:pt x="8082" y="10360"/>
                    <a:pt x="8056" y="10411"/>
                    <a:pt x="8054" y="10473"/>
                  </a:cubicBezTo>
                  <a:cubicBezTo>
                    <a:pt x="8053" y="10536"/>
                    <a:pt x="8077" y="10587"/>
                    <a:pt x="8109" y="10586"/>
                  </a:cubicBezTo>
                  <a:cubicBezTo>
                    <a:pt x="8140" y="10586"/>
                    <a:pt x="8167" y="10534"/>
                    <a:pt x="8168" y="10472"/>
                  </a:cubicBezTo>
                  <a:cubicBezTo>
                    <a:pt x="8169" y="10409"/>
                    <a:pt x="8145" y="10360"/>
                    <a:pt x="8114" y="10360"/>
                  </a:cubicBezTo>
                  <a:close/>
                  <a:moveTo>
                    <a:pt x="8269" y="10360"/>
                  </a:moveTo>
                  <a:cubicBezTo>
                    <a:pt x="8238" y="10360"/>
                    <a:pt x="8212" y="10411"/>
                    <a:pt x="8211" y="10473"/>
                  </a:cubicBezTo>
                  <a:cubicBezTo>
                    <a:pt x="8209" y="10536"/>
                    <a:pt x="8234" y="10587"/>
                    <a:pt x="8265" y="10586"/>
                  </a:cubicBezTo>
                  <a:cubicBezTo>
                    <a:pt x="8296" y="10586"/>
                    <a:pt x="8323" y="10534"/>
                    <a:pt x="8324" y="10472"/>
                  </a:cubicBezTo>
                  <a:cubicBezTo>
                    <a:pt x="8325" y="10409"/>
                    <a:pt x="8301" y="10360"/>
                    <a:pt x="8269" y="10360"/>
                  </a:cubicBezTo>
                  <a:close/>
                  <a:moveTo>
                    <a:pt x="8426" y="10360"/>
                  </a:moveTo>
                  <a:cubicBezTo>
                    <a:pt x="8395" y="10360"/>
                    <a:pt x="8368" y="10411"/>
                    <a:pt x="8367" y="10473"/>
                  </a:cubicBezTo>
                  <a:cubicBezTo>
                    <a:pt x="8366" y="10536"/>
                    <a:pt x="8391" y="10587"/>
                    <a:pt x="8422" y="10586"/>
                  </a:cubicBezTo>
                  <a:cubicBezTo>
                    <a:pt x="8453" y="10586"/>
                    <a:pt x="8479" y="10534"/>
                    <a:pt x="8480" y="10472"/>
                  </a:cubicBezTo>
                  <a:cubicBezTo>
                    <a:pt x="8481" y="10409"/>
                    <a:pt x="8457" y="10360"/>
                    <a:pt x="8426" y="10360"/>
                  </a:cubicBezTo>
                  <a:close/>
                  <a:moveTo>
                    <a:pt x="8582" y="10360"/>
                  </a:moveTo>
                  <a:cubicBezTo>
                    <a:pt x="8550" y="10360"/>
                    <a:pt x="8524" y="10411"/>
                    <a:pt x="8524" y="10473"/>
                  </a:cubicBezTo>
                  <a:cubicBezTo>
                    <a:pt x="8523" y="10536"/>
                    <a:pt x="8547" y="10587"/>
                    <a:pt x="8579" y="10586"/>
                  </a:cubicBezTo>
                  <a:cubicBezTo>
                    <a:pt x="8610" y="10586"/>
                    <a:pt x="8636" y="10534"/>
                    <a:pt x="8637" y="10472"/>
                  </a:cubicBezTo>
                  <a:cubicBezTo>
                    <a:pt x="8637" y="10409"/>
                    <a:pt x="8613" y="10360"/>
                    <a:pt x="8582" y="10360"/>
                  </a:cubicBezTo>
                  <a:close/>
                  <a:moveTo>
                    <a:pt x="8758" y="10360"/>
                  </a:moveTo>
                  <a:cubicBezTo>
                    <a:pt x="8726" y="10360"/>
                    <a:pt x="8700" y="10411"/>
                    <a:pt x="8700" y="10473"/>
                  </a:cubicBezTo>
                  <a:cubicBezTo>
                    <a:pt x="8699" y="10536"/>
                    <a:pt x="8723" y="10587"/>
                    <a:pt x="8754" y="10586"/>
                  </a:cubicBezTo>
                  <a:cubicBezTo>
                    <a:pt x="8786" y="10586"/>
                    <a:pt x="8812" y="10534"/>
                    <a:pt x="8813" y="10472"/>
                  </a:cubicBezTo>
                  <a:cubicBezTo>
                    <a:pt x="8813" y="10409"/>
                    <a:pt x="8789" y="10360"/>
                    <a:pt x="8758" y="10360"/>
                  </a:cubicBezTo>
                  <a:close/>
                  <a:moveTo>
                    <a:pt x="8913" y="10360"/>
                  </a:moveTo>
                  <a:cubicBezTo>
                    <a:pt x="8882" y="10360"/>
                    <a:pt x="8857" y="10411"/>
                    <a:pt x="8856" y="10473"/>
                  </a:cubicBezTo>
                  <a:cubicBezTo>
                    <a:pt x="8855" y="10536"/>
                    <a:pt x="8880" y="10587"/>
                    <a:pt x="8912" y="10586"/>
                  </a:cubicBezTo>
                  <a:cubicBezTo>
                    <a:pt x="8943" y="10586"/>
                    <a:pt x="8968" y="10534"/>
                    <a:pt x="8969" y="10472"/>
                  </a:cubicBezTo>
                  <a:cubicBezTo>
                    <a:pt x="8969" y="10409"/>
                    <a:pt x="8945" y="10360"/>
                    <a:pt x="8913" y="10360"/>
                  </a:cubicBezTo>
                  <a:close/>
                  <a:moveTo>
                    <a:pt x="9089" y="10360"/>
                  </a:moveTo>
                  <a:cubicBezTo>
                    <a:pt x="9058" y="10360"/>
                    <a:pt x="9032" y="10411"/>
                    <a:pt x="9032" y="10473"/>
                  </a:cubicBezTo>
                  <a:cubicBezTo>
                    <a:pt x="9031" y="10536"/>
                    <a:pt x="9057" y="10587"/>
                    <a:pt x="9088" y="10586"/>
                  </a:cubicBezTo>
                  <a:cubicBezTo>
                    <a:pt x="9119" y="10586"/>
                    <a:pt x="9145" y="10534"/>
                    <a:pt x="9145" y="10472"/>
                  </a:cubicBezTo>
                  <a:cubicBezTo>
                    <a:pt x="9145" y="10409"/>
                    <a:pt x="9120" y="10360"/>
                    <a:pt x="9089" y="10360"/>
                  </a:cubicBezTo>
                  <a:close/>
                  <a:moveTo>
                    <a:pt x="1655" y="10410"/>
                  </a:moveTo>
                  <a:cubicBezTo>
                    <a:pt x="1624" y="10411"/>
                    <a:pt x="1593" y="10462"/>
                    <a:pt x="1585" y="10524"/>
                  </a:cubicBezTo>
                  <a:cubicBezTo>
                    <a:pt x="1577" y="10585"/>
                    <a:pt x="1596" y="10635"/>
                    <a:pt x="1628" y="10635"/>
                  </a:cubicBezTo>
                  <a:cubicBezTo>
                    <a:pt x="1659" y="10635"/>
                    <a:pt x="1691" y="10584"/>
                    <a:pt x="1698" y="10522"/>
                  </a:cubicBezTo>
                  <a:cubicBezTo>
                    <a:pt x="1706" y="10460"/>
                    <a:pt x="1687" y="10410"/>
                    <a:pt x="1655" y="10410"/>
                  </a:cubicBezTo>
                  <a:close/>
                  <a:moveTo>
                    <a:pt x="1812" y="10410"/>
                  </a:moveTo>
                  <a:cubicBezTo>
                    <a:pt x="1780" y="10411"/>
                    <a:pt x="1749" y="10461"/>
                    <a:pt x="1741" y="10524"/>
                  </a:cubicBezTo>
                  <a:cubicBezTo>
                    <a:pt x="1734" y="10585"/>
                    <a:pt x="1753" y="10635"/>
                    <a:pt x="1784" y="10635"/>
                  </a:cubicBezTo>
                  <a:cubicBezTo>
                    <a:pt x="1816" y="10635"/>
                    <a:pt x="1847" y="10584"/>
                    <a:pt x="1854" y="10522"/>
                  </a:cubicBezTo>
                  <a:cubicBezTo>
                    <a:pt x="1862" y="10460"/>
                    <a:pt x="1843" y="10410"/>
                    <a:pt x="1812" y="10410"/>
                  </a:cubicBezTo>
                  <a:close/>
                  <a:moveTo>
                    <a:pt x="1987" y="10410"/>
                  </a:moveTo>
                  <a:cubicBezTo>
                    <a:pt x="1956" y="10411"/>
                    <a:pt x="1925" y="10461"/>
                    <a:pt x="1917" y="10524"/>
                  </a:cubicBezTo>
                  <a:cubicBezTo>
                    <a:pt x="1910" y="10585"/>
                    <a:pt x="1929" y="10635"/>
                    <a:pt x="1961" y="10635"/>
                  </a:cubicBezTo>
                  <a:cubicBezTo>
                    <a:pt x="1992" y="10635"/>
                    <a:pt x="2023" y="10584"/>
                    <a:pt x="2030" y="10522"/>
                  </a:cubicBezTo>
                  <a:cubicBezTo>
                    <a:pt x="2038" y="10460"/>
                    <a:pt x="2018" y="10410"/>
                    <a:pt x="1987" y="10410"/>
                  </a:cubicBezTo>
                  <a:close/>
                  <a:moveTo>
                    <a:pt x="2143" y="10410"/>
                  </a:moveTo>
                  <a:cubicBezTo>
                    <a:pt x="2112" y="10411"/>
                    <a:pt x="2080" y="10461"/>
                    <a:pt x="2073" y="10524"/>
                  </a:cubicBezTo>
                  <a:cubicBezTo>
                    <a:pt x="2066" y="10585"/>
                    <a:pt x="2086" y="10635"/>
                    <a:pt x="2117" y="10635"/>
                  </a:cubicBezTo>
                  <a:cubicBezTo>
                    <a:pt x="2149" y="10635"/>
                    <a:pt x="2180" y="10584"/>
                    <a:pt x="2187" y="10522"/>
                  </a:cubicBezTo>
                  <a:cubicBezTo>
                    <a:pt x="2194" y="10460"/>
                    <a:pt x="2174" y="10410"/>
                    <a:pt x="2143" y="10410"/>
                  </a:cubicBezTo>
                  <a:close/>
                  <a:moveTo>
                    <a:pt x="16058" y="10561"/>
                  </a:moveTo>
                  <a:cubicBezTo>
                    <a:pt x="16026" y="10562"/>
                    <a:pt x="16006" y="10613"/>
                    <a:pt x="16012" y="10676"/>
                  </a:cubicBezTo>
                  <a:cubicBezTo>
                    <a:pt x="16019" y="10739"/>
                    <a:pt x="16049" y="10789"/>
                    <a:pt x="16081" y="10789"/>
                  </a:cubicBezTo>
                  <a:cubicBezTo>
                    <a:pt x="16112" y="10789"/>
                    <a:pt x="16133" y="10738"/>
                    <a:pt x="16126" y="10674"/>
                  </a:cubicBezTo>
                  <a:cubicBezTo>
                    <a:pt x="16120" y="10612"/>
                    <a:pt x="16089" y="10561"/>
                    <a:pt x="16058" y="10561"/>
                  </a:cubicBezTo>
                  <a:close/>
                  <a:moveTo>
                    <a:pt x="16214" y="10561"/>
                  </a:moveTo>
                  <a:cubicBezTo>
                    <a:pt x="16183" y="10562"/>
                    <a:pt x="16163" y="10613"/>
                    <a:pt x="16169" y="10676"/>
                  </a:cubicBezTo>
                  <a:cubicBezTo>
                    <a:pt x="16175" y="10739"/>
                    <a:pt x="16206" y="10789"/>
                    <a:pt x="16237" y="10789"/>
                  </a:cubicBezTo>
                  <a:cubicBezTo>
                    <a:pt x="16269" y="10789"/>
                    <a:pt x="16289" y="10737"/>
                    <a:pt x="16283" y="10674"/>
                  </a:cubicBezTo>
                  <a:cubicBezTo>
                    <a:pt x="16276" y="10612"/>
                    <a:pt x="16245" y="10561"/>
                    <a:pt x="16214" y="10561"/>
                  </a:cubicBezTo>
                  <a:close/>
                  <a:moveTo>
                    <a:pt x="16389" y="10561"/>
                  </a:moveTo>
                  <a:cubicBezTo>
                    <a:pt x="16358" y="10562"/>
                    <a:pt x="16338" y="10613"/>
                    <a:pt x="16345" y="10676"/>
                  </a:cubicBezTo>
                  <a:cubicBezTo>
                    <a:pt x="16351" y="10739"/>
                    <a:pt x="16382" y="10789"/>
                    <a:pt x="16414" y="10789"/>
                  </a:cubicBezTo>
                  <a:cubicBezTo>
                    <a:pt x="16445" y="10789"/>
                    <a:pt x="16465" y="10737"/>
                    <a:pt x="16458" y="10674"/>
                  </a:cubicBezTo>
                  <a:cubicBezTo>
                    <a:pt x="16452" y="10612"/>
                    <a:pt x="16421" y="10561"/>
                    <a:pt x="16389" y="10561"/>
                  </a:cubicBezTo>
                  <a:close/>
                  <a:moveTo>
                    <a:pt x="16546" y="10561"/>
                  </a:moveTo>
                  <a:cubicBezTo>
                    <a:pt x="16514" y="10562"/>
                    <a:pt x="16495" y="10613"/>
                    <a:pt x="16501" y="10676"/>
                  </a:cubicBezTo>
                  <a:cubicBezTo>
                    <a:pt x="16508" y="10739"/>
                    <a:pt x="16539" y="10789"/>
                    <a:pt x="16570" y="10789"/>
                  </a:cubicBezTo>
                  <a:cubicBezTo>
                    <a:pt x="16602" y="10789"/>
                    <a:pt x="16622" y="10738"/>
                    <a:pt x="16615" y="10674"/>
                  </a:cubicBezTo>
                  <a:cubicBezTo>
                    <a:pt x="16608" y="10612"/>
                    <a:pt x="16577" y="10561"/>
                    <a:pt x="16546" y="10561"/>
                  </a:cubicBezTo>
                  <a:close/>
                  <a:moveTo>
                    <a:pt x="17679" y="10561"/>
                  </a:moveTo>
                  <a:cubicBezTo>
                    <a:pt x="17647" y="10562"/>
                    <a:pt x="17628" y="10613"/>
                    <a:pt x="17636" y="10676"/>
                  </a:cubicBezTo>
                  <a:cubicBezTo>
                    <a:pt x="17644" y="10739"/>
                    <a:pt x="17675" y="10789"/>
                    <a:pt x="17707" y="10789"/>
                  </a:cubicBezTo>
                  <a:cubicBezTo>
                    <a:pt x="17738" y="10789"/>
                    <a:pt x="17757" y="10737"/>
                    <a:pt x="17749" y="10674"/>
                  </a:cubicBezTo>
                  <a:cubicBezTo>
                    <a:pt x="17741" y="10611"/>
                    <a:pt x="17710" y="10561"/>
                    <a:pt x="17679" y="10561"/>
                  </a:cubicBezTo>
                  <a:close/>
                  <a:moveTo>
                    <a:pt x="11510" y="10612"/>
                  </a:moveTo>
                  <a:cubicBezTo>
                    <a:pt x="11478" y="10612"/>
                    <a:pt x="11454" y="10664"/>
                    <a:pt x="11456" y="10726"/>
                  </a:cubicBezTo>
                  <a:cubicBezTo>
                    <a:pt x="11458" y="10789"/>
                    <a:pt x="11485" y="10838"/>
                    <a:pt x="11517" y="10838"/>
                  </a:cubicBezTo>
                  <a:cubicBezTo>
                    <a:pt x="11548" y="10838"/>
                    <a:pt x="11572" y="10787"/>
                    <a:pt x="11570" y="10725"/>
                  </a:cubicBezTo>
                  <a:cubicBezTo>
                    <a:pt x="11568" y="10662"/>
                    <a:pt x="11541" y="10611"/>
                    <a:pt x="11510" y="10612"/>
                  </a:cubicBezTo>
                  <a:close/>
                  <a:moveTo>
                    <a:pt x="14106" y="10612"/>
                  </a:moveTo>
                  <a:cubicBezTo>
                    <a:pt x="14074" y="10612"/>
                    <a:pt x="14053" y="10664"/>
                    <a:pt x="14057" y="10726"/>
                  </a:cubicBezTo>
                  <a:cubicBezTo>
                    <a:pt x="14061" y="10789"/>
                    <a:pt x="14090" y="10840"/>
                    <a:pt x="14122" y="10839"/>
                  </a:cubicBezTo>
                  <a:cubicBezTo>
                    <a:pt x="14153" y="10839"/>
                    <a:pt x="14175" y="10787"/>
                    <a:pt x="14170" y="10725"/>
                  </a:cubicBezTo>
                  <a:cubicBezTo>
                    <a:pt x="14166" y="10662"/>
                    <a:pt x="14137" y="10611"/>
                    <a:pt x="14106" y="10612"/>
                  </a:cubicBezTo>
                  <a:close/>
                  <a:moveTo>
                    <a:pt x="14262" y="10612"/>
                  </a:moveTo>
                  <a:cubicBezTo>
                    <a:pt x="14231" y="10612"/>
                    <a:pt x="14209" y="10664"/>
                    <a:pt x="14213" y="10726"/>
                  </a:cubicBezTo>
                  <a:cubicBezTo>
                    <a:pt x="14218" y="10789"/>
                    <a:pt x="14247" y="10840"/>
                    <a:pt x="14279" y="10839"/>
                  </a:cubicBezTo>
                  <a:cubicBezTo>
                    <a:pt x="14310" y="10839"/>
                    <a:pt x="14332" y="10787"/>
                    <a:pt x="14327" y="10725"/>
                  </a:cubicBezTo>
                  <a:cubicBezTo>
                    <a:pt x="14322" y="10662"/>
                    <a:pt x="14293" y="10611"/>
                    <a:pt x="14262" y="10612"/>
                  </a:cubicBezTo>
                  <a:close/>
                  <a:moveTo>
                    <a:pt x="15726" y="10612"/>
                  </a:moveTo>
                  <a:cubicBezTo>
                    <a:pt x="15695" y="10612"/>
                    <a:pt x="15674" y="10663"/>
                    <a:pt x="15680" y="10726"/>
                  </a:cubicBezTo>
                  <a:cubicBezTo>
                    <a:pt x="15686" y="10789"/>
                    <a:pt x="15717" y="10840"/>
                    <a:pt x="15748" y="10839"/>
                  </a:cubicBezTo>
                  <a:cubicBezTo>
                    <a:pt x="15779" y="10839"/>
                    <a:pt x="15800" y="10788"/>
                    <a:pt x="15794" y="10725"/>
                  </a:cubicBezTo>
                  <a:cubicBezTo>
                    <a:pt x="15788" y="10662"/>
                    <a:pt x="15757" y="10611"/>
                    <a:pt x="15726" y="10612"/>
                  </a:cubicBezTo>
                  <a:close/>
                  <a:moveTo>
                    <a:pt x="7294" y="10662"/>
                  </a:moveTo>
                  <a:cubicBezTo>
                    <a:pt x="7263" y="10662"/>
                    <a:pt x="7235" y="10712"/>
                    <a:pt x="7233" y="10775"/>
                  </a:cubicBezTo>
                  <a:cubicBezTo>
                    <a:pt x="7231" y="10837"/>
                    <a:pt x="7255" y="10888"/>
                    <a:pt x="7286" y="10888"/>
                  </a:cubicBezTo>
                  <a:cubicBezTo>
                    <a:pt x="7318" y="10888"/>
                    <a:pt x="7345" y="10836"/>
                    <a:pt x="7347" y="10773"/>
                  </a:cubicBezTo>
                  <a:cubicBezTo>
                    <a:pt x="7349" y="10711"/>
                    <a:pt x="7326" y="10662"/>
                    <a:pt x="7294" y="10662"/>
                  </a:cubicBezTo>
                  <a:close/>
                  <a:moveTo>
                    <a:pt x="7450" y="10662"/>
                  </a:moveTo>
                  <a:cubicBezTo>
                    <a:pt x="7419" y="10662"/>
                    <a:pt x="7392" y="10712"/>
                    <a:pt x="7390" y="10775"/>
                  </a:cubicBezTo>
                  <a:cubicBezTo>
                    <a:pt x="7388" y="10837"/>
                    <a:pt x="7411" y="10888"/>
                    <a:pt x="7443" y="10888"/>
                  </a:cubicBezTo>
                  <a:cubicBezTo>
                    <a:pt x="7474" y="10888"/>
                    <a:pt x="7501" y="10836"/>
                    <a:pt x="7503" y="10773"/>
                  </a:cubicBezTo>
                  <a:cubicBezTo>
                    <a:pt x="7505" y="10711"/>
                    <a:pt x="7481" y="10661"/>
                    <a:pt x="7450" y="10662"/>
                  </a:cubicBezTo>
                  <a:close/>
                  <a:moveTo>
                    <a:pt x="7607" y="10662"/>
                  </a:moveTo>
                  <a:cubicBezTo>
                    <a:pt x="7575" y="10662"/>
                    <a:pt x="7548" y="10712"/>
                    <a:pt x="7546" y="10775"/>
                  </a:cubicBezTo>
                  <a:cubicBezTo>
                    <a:pt x="7544" y="10837"/>
                    <a:pt x="7568" y="10889"/>
                    <a:pt x="7600" y="10888"/>
                  </a:cubicBezTo>
                  <a:cubicBezTo>
                    <a:pt x="7631" y="10888"/>
                    <a:pt x="7658" y="10837"/>
                    <a:pt x="7660" y="10775"/>
                  </a:cubicBezTo>
                  <a:cubicBezTo>
                    <a:pt x="7661" y="10712"/>
                    <a:pt x="7638" y="10661"/>
                    <a:pt x="7607" y="10662"/>
                  </a:cubicBezTo>
                  <a:close/>
                  <a:moveTo>
                    <a:pt x="7782" y="10662"/>
                  </a:moveTo>
                  <a:cubicBezTo>
                    <a:pt x="7751" y="10662"/>
                    <a:pt x="7724" y="10712"/>
                    <a:pt x="7722" y="10775"/>
                  </a:cubicBezTo>
                  <a:cubicBezTo>
                    <a:pt x="7720" y="10837"/>
                    <a:pt x="7744" y="10889"/>
                    <a:pt x="7776" y="10888"/>
                  </a:cubicBezTo>
                  <a:cubicBezTo>
                    <a:pt x="7807" y="10888"/>
                    <a:pt x="7834" y="10837"/>
                    <a:pt x="7836" y="10775"/>
                  </a:cubicBezTo>
                  <a:cubicBezTo>
                    <a:pt x="7837" y="10712"/>
                    <a:pt x="7813" y="10661"/>
                    <a:pt x="7782" y="10662"/>
                  </a:cubicBezTo>
                  <a:close/>
                  <a:moveTo>
                    <a:pt x="7938" y="10662"/>
                  </a:moveTo>
                  <a:cubicBezTo>
                    <a:pt x="7907" y="10662"/>
                    <a:pt x="7880" y="10713"/>
                    <a:pt x="7878" y="10775"/>
                  </a:cubicBezTo>
                  <a:cubicBezTo>
                    <a:pt x="7877" y="10837"/>
                    <a:pt x="7901" y="10889"/>
                    <a:pt x="7933" y="10888"/>
                  </a:cubicBezTo>
                  <a:cubicBezTo>
                    <a:pt x="7964" y="10888"/>
                    <a:pt x="7991" y="10837"/>
                    <a:pt x="7992" y="10775"/>
                  </a:cubicBezTo>
                  <a:cubicBezTo>
                    <a:pt x="7993" y="10712"/>
                    <a:pt x="7970" y="10662"/>
                    <a:pt x="7938" y="10662"/>
                  </a:cubicBezTo>
                  <a:close/>
                  <a:moveTo>
                    <a:pt x="8094" y="10662"/>
                  </a:moveTo>
                  <a:cubicBezTo>
                    <a:pt x="8063" y="10662"/>
                    <a:pt x="8036" y="10712"/>
                    <a:pt x="8035" y="10775"/>
                  </a:cubicBezTo>
                  <a:cubicBezTo>
                    <a:pt x="8033" y="10837"/>
                    <a:pt x="8058" y="10888"/>
                    <a:pt x="8089" y="10888"/>
                  </a:cubicBezTo>
                  <a:cubicBezTo>
                    <a:pt x="8121" y="10888"/>
                    <a:pt x="8147" y="10837"/>
                    <a:pt x="8148" y="10775"/>
                  </a:cubicBezTo>
                  <a:cubicBezTo>
                    <a:pt x="8150" y="10712"/>
                    <a:pt x="8125" y="10661"/>
                    <a:pt x="8094" y="10662"/>
                  </a:cubicBezTo>
                  <a:close/>
                  <a:moveTo>
                    <a:pt x="8270" y="10662"/>
                  </a:moveTo>
                  <a:cubicBezTo>
                    <a:pt x="8239" y="10662"/>
                    <a:pt x="8212" y="10712"/>
                    <a:pt x="8211" y="10775"/>
                  </a:cubicBezTo>
                  <a:cubicBezTo>
                    <a:pt x="8209" y="10837"/>
                    <a:pt x="8234" y="10888"/>
                    <a:pt x="8266" y="10888"/>
                  </a:cubicBezTo>
                  <a:cubicBezTo>
                    <a:pt x="8297" y="10888"/>
                    <a:pt x="8323" y="10837"/>
                    <a:pt x="8324" y="10775"/>
                  </a:cubicBezTo>
                  <a:cubicBezTo>
                    <a:pt x="8326" y="10712"/>
                    <a:pt x="8301" y="10661"/>
                    <a:pt x="8270" y="10662"/>
                  </a:cubicBezTo>
                  <a:close/>
                  <a:moveTo>
                    <a:pt x="8426" y="10662"/>
                  </a:moveTo>
                  <a:cubicBezTo>
                    <a:pt x="8394" y="10662"/>
                    <a:pt x="8368" y="10713"/>
                    <a:pt x="8367" y="10775"/>
                  </a:cubicBezTo>
                  <a:cubicBezTo>
                    <a:pt x="8366" y="10837"/>
                    <a:pt x="8391" y="10888"/>
                    <a:pt x="8422" y="10888"/>
                  </a:cubicBezTo>
                  <a:cubicBezTo>
                    <a:pt x="8454" y="10888"/>
                    <a:pt x="8480" y="10837"/>
                    <a:pt x="8481" y="10775"/>
                  </a:cubicBezTo>
                  <a:cubicBezTo>
                    <a:pt x="8482" y="10712"/>
                    <a:pt x="8457" y="10661"/>
                    <a:pt x="8426" y="10662"/>
                  </a:cubicBezTo>
                  <a:close/>
                  <a:moveTo>
                    <a:pt x="8582" y="10662"/>
                  </a:moveTo>
                  <a:cubicBezTo>
                    <a:pt x="8551" y="10662"/>
                    <a:pt x="8525" y="10712"/>
                    <a:pt x="8524" y="10775"/>
                  </a:cubicBezTo>
                  <a:cubicBezTo>
                    <a:pt x="8523" y="10837"/>
                    <a:pt x="8548" y="10888"/>
                    <a:pt x="8579" y="10888"/>
                  </a:cubicBezTo>
                  <a:cubicBezTo>
                    <a:pt x="8611" y="10888"/>
                    <a:pt x="8636" y="10837"/>
                    <a:pt x="8637" y="10775"/>
                  </a:cubicBezTo>
                  <a:cubicBezTo>
                    <a:pt x="8638" y="10712"/>
                    <a:pt x="8614" y="10662"/>
                    <a:pt x="8582" y="10662"/>
                  </a:cubicBezTo>
                  <a:close/>
                  <a:moveTo>
                    <a:pt x="8758" y="10662"/>
                  </a:moveTo>
                  <a:cubicBezTo>
                    <a:pt x="8726" y="10662"/>
                    <a:pt x="8700" y="10712"/>
                    <a:pt x="8700" y="10775"/>
                  </a:cubicBezTo>
                  <a:cubicBezTo>
                    <a:pt x="8699" y="10837"/>
                    <a:pt x="8724" y="10888"/>
                    <a:pt x="8755" y="10888"/>
                  </a:cubicBezTo>
                  <a:cubicBezTo>
                    <a:pt x="8787" y="10888"/>
                    <a:pt x="8812" y="10837"/>
                    <a:pt x="8813" y="10775"/>
                  </a:cubicBezTo>
                  <a:cubicBezTo>
                    <a:pt x="8814" y="10712"/>
                    <a:pt x="8789" y="10661"/>
                    <a:pt x="8758" y="10662"/>
                  </a:cubicBezTo>
                  <a:close/>
                  <a:moveTo>
                    <a:pt x="8914" y="10662"/>
                  </a:moveTo>
                  <a:cubicBezTo>
                    <a:pt x="8883" y="10662"/>
                    <a:pt x="8857" y="10712"/>
                    <a:pt x="8856" y="10775"/>
                  </a:cubicBezTo>
                  <a:cubicBezTo>
                    <a:pt x="8855" y="10837"/>
                    <a:pt x="8881" y="10889"/>
                    <a:pt x="8912" y="10888"/>
                  </a:cubicBezTo>
                  <a:cubicBezTo>
                    <a:pt x="8944" y="10888"/>
                    <a:pt x="8969" y="10837"/>
                    <a:pt x="8970" y="10775"/>
                  </a:cubicBezTo>
                  <a:cubicBezTo>
                    <a:pt x="8970" y="10712"/>
                    <a:pt x="8945" y="10661"/>
                    <a:pt x="8914" y="10662"/>
                  </a:cubicBezTo>
                  <a:close/>
                  <a:moveTo>
                    <a:pt x="9070" y="10662"/>
                  </a:moveTo>
                  <a:cubicBezTo>
                    <a:pt x="9038" y="10662"/>
                    <a:pt x="9013" y="10712"/>
                    <a:pt x="9012" y="10775"/>
                  </a:cubicBezTo>
                  <a:cubicBezTo>
                    <a:pt x="9012" y="10837"/>
                    <a:pt x="9037" y="10888"/>
                    <a:pt x="9069" y="10888"/>
                  </a:cubicBezTo>
                  <a:cubicBezTo>
                    <a:pt x="9100" y="10888"/>
                    <a:pt x="9126" y="10837"/>
                    <a:pt x="9126" y="10775"/>
                  </a:cubicBezTo>
                  <a:cubicBezTo>
                    <a:pt x="9126" y="10712"/>
                    <a:pt x="9101" y="10662"/>
                    <a:pt x="9070" y="10662"/>
                  </a:cubicBezTo>
                  <a:close/>
                  <a:moveTo>
                    <a:pt x="9246" y="10662"/>
                  </a:moveTo>
                  <a:cubicBezTo>
                    <a:pt x="9214" y="10662"/>
                    <a:pt x="9189" y="10712"/>
                    <a:pt x="9188" y="10775"/>
                  </a:cubicBezTo>
                  <a:cubicBezTo>
                    <a:pt x="9188" y="10837"/>
                    <a:pt x="9213" y="10888"/>
                    <a:pt x="9244" y="10888"/>
                  </a:cubicBezTo>
                  <a:cubicBezTo>
                    <a:pt x="9276" y="10888"/>
                    <a:pt x="9302" y="10837"/>
                    <a:pt x="9302" y="10775"/>
                  </a:cubicBezTo>
                  <a:cubicBezTo>
                    <a:pt x="9302" y="10712"/>
                    <a:pt x="9277" y="10661"/>
                    <a:pt x="9246" y="10662"/>
                  </a:cubicBezTo>
                  <a:close/>
                  <a:moveTo>
                    <a:pt x="9401" y="10662"/>
                  </a:moveTo>
                  <a:cubicBezTo>
                    <a:pt x="9370" y="10662"/>
                    <a:pt x="9345" y="10712"/>
                    <a:pt x="9345" y="10775"/>
                  </a:cubicBezTo>
                  <a:cubicBezTo>
                    <a:pt x="9344" y="10838"/>
                    <a:pt x="9370" y="10888"/>
                    <a:pt x="9401" y="10888"/>
                  </a:cubicBezTo>
                  <a:cubicBezTo>
                    <a:pt x="9433" y="10888"/>
                    <a:pt x="9458" y="10837"/>
                    <a:pt x="9458" y="10775"/>
                  </a:cubicBezTo>
                  <a:cubicBezTo>
                    <a:pt x="9458" y="10712"/>
                    <a:pt x="9433" y="10662"/>
                    <a:pt x="9401" y="10662"/>
                  </a:cubicBezTo>
                  <a:close/>
                  <a:moveTo>
                    <a:pt x="9558" y="10662"/>
                  </a:moveTo>
                  <a:cubicBezTo>
                    <a:pt x="9527" y="10662"/>
                    <a:pt x="9501" y="10712"/>
                    <a:pt x="9501" y="10775"/>
                  </a:cubicBezTo>
                  <a:cubicBezTo>
                    <a:pt x="9501" y="10837"/>
                    <a:pt x="9526" y="10888"/>
                    <a:pt x="9558" y="10888"/>
                  </a:cubicBezTo>
                  <a:cubicBezTo>
                    <a:pt x="9589" y="10888"/>
                    <a:pt x="9615" y="10838"/>
                    <a:pt x="9615" y="10775"/>
                  </a:cubicBezTo>
                  <a:cubicBezTo>
                    <a:pt x="9615" y="10712"/>
                    <a:pt x="9589" y="10661"/>
                    <a:pt x="9558" y="10662"/>
                  </a:cubicBezTo>
                  <a:close/>
                  <a:moveTo>
                    <a:pt x="9733" y="10662"/>
                  </a:moveTo>
                  <a:cubicBezTo>
                    <a:pt x="9702" y="10662"/>
                    <a:pt x="9677" y="10712"/>
                    <a:pt x="9677" y="10775"/>
                  </a:cubicBezTo>
                  <a:cubicBezTo>
                    <a:pt x="9677" y="10837"/>
                    <a:pt x="9703" y="10889"/>
                    <a:pt x="9734" y="10888"/>
                  </a:cubicBezTo>
                  <a:cubicBezTo>
                    <a:pt x="9766" y="10888"/>
                    <a:pt x="9791" y="10837"/>
                    <a:pt x="9791" y="10775"/>
                  </a:cubicBezTo>
                  <a:cubicBezTo>
                    <a:pt x="9790" y="10712"/>
                    <a:pt x="9765" y="10662"/>
                    <a:pt x="9733" y="10662"/>
                  </a:cubicBezTo>
                  <a:close/>
                  <a:moveTo>
                    <a:pt x="9890" y="10662"/>
                  </a:moveTo>
                  <a:cubicBezTo>
                    <a:pt x="9858" y="10662"/>
                    <a:pt x="9833" y="10712"/>
                    <a:pt x="9833" y="10775"/>
                  </a:cubicBezTo>
                  <a:cubicBezTo>
                    <a:pt x="9834" y="10837"/>
                    <a:pt x="9859" y="10889"/>
                    <a:pt x="9891" y="10888"/>
                  </a:cubicBezTo>
                  <a:cubicBezTo>
                    <a:pt x="9922" y="10888"/>
                    <a:pt x="9947" y="10837"/>
                    <a:pt x="9947" y="10775"/>
                  </a:cubicBezTo>
                  <a:cubicBezTo>
                    <a:pt x="9947" y="10712"/>
                    <a:pt x="9921" y="10661"/>
                    <a:pt x="9890" y="10662"/>
                  </a:cubicBezTo>
                  <a:close/>
                  <a:moveTo>
                    <a:pt x="10046" y="10662"/>
                  </a:moveTo>
                  <a:cubicBezTo>
                    <a:pt x="10015" y="10662"/>
                    <a:pt x="9989" y="10712"/>
                    <a:pt x="9990" y="10775"/>
                  </a:cubicBezTo>
                  <a:cubicBezTo>
                    <a:pt x="9990" y="10838"/>
                    <a:pt x="10016" y="10888"/>
                    <a:pt x="10048" y="10888"/>
                  </a:cubicBezTo>
                  <a:cubicBezTo>
                    <a:pt x="10079" y="10888"/>
                    <a:pt x="10104" y="10838"/>
                    <a:pt x="10103" y="10775"/>
                  </a:cubicBezTo>
                  <a:cubicBezTo>
                    <a:pt x="10103" y="10712"/>
                    <a:pt x="10077" y="10662"/>
                    <a:pt x="10046" y="10662"/>
                  </a:cubicBezTo>
                  <a:close/>
                  <a:moveTo>
                    <a:pt x="10221" y="10662"/>
                  </a:moveTo>
                  <a:cubicBezTo>
                    <a:pt x="10190" y="10662"/>
                    <a:pt x="10165" y="10714"/>
                    <a:pt x="10166" y="10777"/>
                  </a:cubicBezTo>
                  <a:cubicBezTo>
                    <a:pt x="10166" y="10839"/>
                    <a:pt x="10192" y="10888"/>
                    <a:pt x="10224" y="10888"/>
                  </a:cubicBezTo>
                  <a:cubicBezTo>
                    <a:pt x="10255" y="10888"/>
                    <a:pt x="10280" y="10838"/>
                    <a:pt x="10279" y="10775"/>
                  </a:cubicBezTo>
                  <a:cubicBezTo>
                    <a:pt x="10279" y="10712"/>
                    <a:pt x="10253" y="10662"/>
                    <a:pt x="10221" y="10662"/>
                  </a:cubicBezTo>
                  <a:close/>
                  <a:moveTo>
                    <a:pt x="10378" y="10662"/>
                  </a:moveTo>
                  <a:cubicBezTo>
                    <a:pt x="10346" y="10662"/>
                    <a:pt x="10321" y="10712"/>
                    <a:pt x="10322" y="10775"/>
                  </a:cubicBezTo>
                  <a:cubicBezTo>
                    <a:pt x="10323" y="10838"/>
                    <a:pt x="10349" y="10888"/>
                    <a:pt x="10381" y="10888"/>
                  </a:cubicBezTo>
                  <a:cubicBezTo>
                    <a:pt x="10412" y="10888"/>
                    <a:pt x="10437" y="10838"/>
                    <a:pt x="10436" y="10775"/>
                  </a:cubicBezTo>
                  <a:cubicBezTo>
                    <a:pt x="10435" y="10712"/>
                    <a:pt x="10409" y="10661"/>
                    <a:pt x="10378" y="10662"/>
                  </a:cubicBezTo>
                  <a:close/>
                  <a:moveTo>
                    <a:pt x="10534" y="10662"/>
                  </a:moveTo>
                  <a:cubicBezTo>
                    <a:pt x="10502" y="10662"/>
                    <a:pt x="10478" y="10714"/>
                    <a:pt x="10479" y="10777"/>
                  </a:cubicBezTo>
                  <a:cubicBezTo>
                    <a:pt x="10480" y="10839"/>
                    <a:pt x="10506" y="10888"/>
                    <a:pt x="10537" y="10888"/>
                  </a:cubicBezTo>
                  <a:cubicBezTo>
                    <a:pt x="10569" y="10888"/>
                    <a:pt x="10593" y="10838"/>
                    <a:pt x="10592" y="10775"/>
                  </a:cubicBezTo>
                  <a:cubicBezTo>
                    <a:pt x="10591" y="10712"/>
                    <a:pt x="10565" y="10662"/>
                    <a:pt x="10534" y="10662"/>
                  </a:cubicBezTo>
                  <a:close/>
                  <a:moveTo>
                    <a:pt x="10710" y="10662"/>
                  </a:moveTo>
                  <a:cubicBezTo>
                    <a:pt x="10678" y="10662"/>
                    <a:pt x="10653" y="10714"/>
                    <a:pt x="10655" y="10777"/>
                  </a:cubicBezTo>
                  <a:cubicBezTo>
                    <a:pt x="10656" y="10839"/>
                    <a:pt x="10682" y="10888"/>
                    <a:pt x="10714" y="10888"/>
                  </a:cubicBezTo>
                  <a:cubicBezTo>
                    <a:pt x="10745" y="10888"/>
                    <a:pt x="10769" y="10838"/>
                    <a:pt x="10768" y="10775"/>
                  </a:cubicBezTo>
                  <a:cubicBezTo>
                    <a:pt x="10767" y="10712"/>
                    <a:pt x="10741" y="10661"/>
                    <a:pt x="10710" y="10662"/>
                  </a:cubicBezTo>
                  <a:close/>
                  <a:moveTo>
                    <a:pt x="10865" y="10662"/>
                  </a:moveTo>
                  <a:cubicBezTo>
                    <a:pt x="10834" y="10662"/>
                    <a:pt x="10810" y="10712"/>
                    <a:pt x="10811" y="10775"/>
                  </a:cubicBezTo>
                  <a:cubicBezTo>
                    <a:pt x="10812" y="10838"/>
                    <a:pt x="10839" y="10888"/>
                    <a:pt x="10870" y="10888"/>
                  </a:cubicBezTo>
                  <a:cubicBezTo>
                    <a:pt x="10902" y="10888"/>
                    <a:pt x="10926" y="10838"/>
                    <a:pt x="10925" y="10775"/>
                  </a:cubicBezTo>
                  <a:cubicBezTo>
                    <a:pt x="10923" y="10712"/>
                    <a:pt x="10897" y="10661"/>
                    <a:pt x="10865" y="10662"/>
                  </a:cubicBezTo>
                  <a:close/>
                  <a:moveTo>
                    <a:pt x="11022" y="10662"/>
                  </a:moveTo>
                  <a:cubicBezTo>
                    <a:pt x="10990" y="10662"/>
                    <a:pt x="10966" y="10714"/>
                    <a:pt x="10967" y="10777"/>
                  </a:cubicBezTo>
                  <a:cubicBezTo>
                    <a:pt x="10969" y="10839"/>
                    <a:pt x="10996" y="10888"/>
                    <a:pt x="11027" y="10888"/>
                  </a:cubicBezTo>
                  <a:cubicBezTo>
                    <a:pt x="11059" y="10888"/>
                    <a:pt x="11082" y="10838"/>
                    <a:pt x="11081" y="10775"/>
                  </a:cubicBezTo>
                  <a:cubicBezTo>
                    <a:pt x="11079" y="10712"/>
                    <a:pt x="11053" y="10662"/>
                    <a:pt x="11022" y="10662"/>
                  </a:cubicBezTo>
                  <a:close/>
                  <a:moveTo>
                    <a:pt x="11197" y="10662"/>
                  </a:moveTo>
                  <a:cubicBezTo>
                    <a:pt x="11166" y="10662"/>
                    <a:pt x="11142" y="10714"/>
                    <a:pt x="11143" y="10777"/>
                  </a:cubicBezTo>
                  <a:cubicBezTo>
                    <a:pt x="11145" y="10839"/>
                    <a:pt x="11172" y="10888"/>
                    <a:pt x="11203" y="10888"/>
                  </a:cubicBezTo>
                  <a:cubicBezTo>
                    <a:pt x="11235" y="10888"/>
                    <a:pt x="11259" y="10838"/>
                    <a:pt x="11257" y="10775"/>
                  </a:cubicBezTo>
                  <a:cubicBezTo>
                    <a:pt x="11255" y="10712"/>
                    <a:pt x="11228" y="10662"/>
                    <a:pt x="11197" y="10662"/>
                  </a:cubicBezTo>
                  <a:close/>
                  <a:moveTo>
                    <a:pt x="11353" y="10662"/>
                  </a:moveTo>
                  <a:cubicBezTo>
                    <a:pt x="11322" y="10662"/>
                    <a:pt x="11298" y="10714"/>
                    <a:pt x="11300" y="10777"/>
                  </a:cubicBezTo>
                  <a:cubicBezTo>
                    <a:pt x="11301" y="10839"/>
                    <a:pt x="11329" y="10888"/>
                    <a:pt x="11360" y="10888"/>
                  </a:cubicBezTo>
                  <a:cubicBezTo>
                    <a:pt x="11392" y="10888"/>
                    <a:pt x="11415" y="10838"/>
                    <a:pt x="11413" y="10775"/>
                  </a:cubicBezTo>
                  <a:cubicBezTo>
                    <a:pt x="11411" y="10712"/>
                    <a:pt x="11385" y="10661"/>
                    <a:pt x="11353" y="10662"/>
                  </a:cubicBezTo>
                  <a:close/>
                  <a:moveTo>
                    <a:pt x="1948" y="10712"/>
                  </a:moveTo>
                  <a:cubicBezTo>
                    <a:pt x="1917" y="10712"/>
                    <a:pt x="1886" y="10763"/>
                    <a:pt x="1878" y="10825"/>
                  </a:cubicBezTo>
                  <a:cubicBezTo>
                    <a:pt x="1871" y="10887"/>
                    <a:pt x="1890" y="10937"/>
                    <a:pt x="1922" y="10937"/>
                  </a:cubicBezTo>
                  <a:cubicBezTo>
                    <a:pt x="1953" y="10936"/>
                    <a:pt x="1985" y="10886"/>
                    <a:pt x="1992" y="10824"/>
                  </a:cubicBezTo>
                  <a:cubicBezTo>
                    <a:pt x="1999" y="10762"/>
                    <a:pt x="1979" y="10712"/>
                    <a:pt x="1948" y="10712"/>
                  </a:cubicBezTo>
                  <a:close/>
                  <a:moveTo>
                    <a:pt x="2104" y="10712"/>
                  </a:moveTo>
                  <a:cubicBezTo>
                    <a:pt x="2073" y="10712"/>
                    <a:pt x="2041" y="10763"/>
                    <a:pt x="2034" y="10825"/>
                  </a:cubicBezTo>
                  <a:cubicBezTo>
                    <a:pt x="2027" y="10887"/>
                    <a:pt x="2047" y="10937"/>
                    <a:pt x="2078" y="10937"/>
                  </a:cubicBezTo>
                  <a:cubicBezTo>
                    <a:pt x="2110" y="10937"/>
                    <a:pt x="2141" y="10886"/>
                    <a:pt x="2148" y="10824"/>
                  </a:cubicBezTo>
                  <a:cubicBezTo>
                    <a:pt x="2155" y="10762"/>
                    <a:pt x="2136" y="10712"/>
                    <a:pt x="2104" y="10712"/>
                  </a:cubicBezTo>
                  <a:close/>
                  <a:moveTo>
                    <a:pt x="2904" y="10712"/>
                  </a:moveTo>
                  <a:cubicBezTo>
                    <a:pt x="2873" y="10712"/>
                    <a:pt x="2842" y="10763"/>
                    <a:pt x="2836" y="10825"/>
                  </a:cubicBezTo>
                  <a:cubicBezTo>
                    <a:pt x="2829" y="10887"/>
                    <a:pt x="2849" y="10937"/>
                    <a:pt x="2881" y="10937"/>
                  </a:cubicBezTo>
                  <a:cubicBezTo>
                    <a:pt x="2912" y="10937"/>
                    <a:pt x="2943" y="10886"/>
                    <a:pt x="2949" y="10824"/>
                  </a:cubicBezTo>
                  <a:cubicBezTo>
                    <a:pt x="2956" y="10762"/>
                    <a:pt x="2935" y="10712"/>
                    <a:pt x="2904" y="10712"/>
                  </a:cubicBezTo>
                  <a:close/>
                  <a:moveTo>
                    <a:pt x="3236" y="10712"/>
                  </a:moveTo>
                  <a:cubicBezTo>
                    <a:pt x="3204" y="10712"/>
                    <a:pt x="3174" y="10763"/>
                    <a:pt x="3168" y="10825"/>
                  </a:cubicBezTo>
                  <a:cubicBezTo>
                    <a:pt x="3162" y="10887"/>
                    <a:pt x="3182" y="10937"/>
                    <a:pt x="3214" y="10937"/>
                  </a:cubicBezTo>
                  <a:cubicBezTo>
                    <a:pt x="3245" y="10937"/>
                    <a:pt x="3276" y="10886"/>
                    <a:pt x="3282" y="10824"/>
                  </a:cubicBezTo>
                  <a:cubicBezTo>
                    <a:pt x="3288" y="10762"/>
                    <a:pt x="3267" y="10712"/>
                    <a:pt x="3236" y="10712"/>
                  </a:cubicBezTo>
                  <a:close/>
                  <a:moveTo>
                    <a:pt x="17229" y="10863"/>
                  </a:moveTo>
                  <a:cubicBezTo>
                    <a:pt x="17198" y="10863"/>
                    <a:pt x="17179" y="10915"/>
                    <a:pt x="17186" y="10978"/>
                  </a:cubicBezTo>
                  <a:cubicBezTo>
                    <a:pt x="17193" y="11041"/>
                    <a:pt x="17225" y="11091"/>
                    <a:pt x="17256" y="11091"/>
                  </a:cubicBezTo>
                  <a:cubicBezTo>
                    <a:pt x="17288" y="11091"/>
                    <a:pt x="17308" y="11039"/>
                    <a:pt x="17300" y="10976"/>
                  </a:cubicBezTo>
                  <a:cubicBezTo>
                    <a:pt x="17293" y="10913"/>
                    <a:pt x="17261" y="10863"/>
                    <a:pt x="17229" y="10863"/>
                  </a:cubicBezTo>
                  <a:close/>
                  <a:moveTo>
                    <a:pt x="17581" y="10863"/>
                  </a:moveTo>
                  <a:cubicBezTo>
                    <a:pt x="17549" y="10863"/>
                    <a:pt x="17530" y="10915"/>
                    <a:pt x="17538" y="10978"/>
                  </a:cubicBezTo>
                  <a:cubicBezTo>
                    <a:pt x="17546" y="11041"/>
                    <a:pt x="17577" y="11091"/>
                    <a:pt x="17609" y="11091"/>
                  </a:cubicBezTo>
                  <a:cubicBezTo>
                    <a:pt x="17640" y="11091"/>
                    <a:pt x="17660" y="11039"/>
                    <a:pt x="17652" y="10976"/>
                  </a:cubicBezTo>
                  <a:cubicBezTo>
                    <a:pt x="17644" y="10913"/>
                    <a:pt x="17612" y="10863"/>
                    <a:pt x="17581" y="10863"/>
                  </a:cubicBezTo>
                  <a:close/>
                  <a:moveTo>
                    <a:pt x="15765" y="10913"/>
                  </a:moveTo>
                  <a:cubicBezTo>
                    <a:pt x="15734" y="10914"/>
                    <a:pt x="15713" y="10966"/>
                    <a:pt x="15719" y="11028"/>
                  </a:cubicBezTo>
                  <a:cubicBezTo>
                    <a:pt x="15725" y="11091"/>
                    <a:pt x="15755" y="11142"/>
                    <a:pt x="15787" y="11141"/>
                  </a:cubicBezTo>
                  <a:cubicBezTo>
                    <a:pt x="15819" y="11141"/>
                    <a:pt x="15840" y="11090"/>
                    <a:pt x="15833" y="11026"/>
                  </a:cubicBezTo>
                  <a:cubicBezTo>
                    <a:pt x="15827" y="10964"/>
                    <a:pt x="15797" y="10913"/>
                    <a:pt x="15765" y="10913"/>
                  </a:cubicBezTo>
                  <a:close/>
                  <a:moveTo>
                    <a:pt x="16253" y="10913"/>
                  </a:moveTo>
                  <a:cubicBezTo>
                    <a:pt x="16222" y="10914"/>
                    <a:pt x="16202" y="10965"/>
                    <a:pt x="16208" y="11028"/>
                  </a:cubicBezTo>
                  <a:cubicBezTo>
                    <a:pt x="16214" y="11091"/>
                    <a:pt x="16245" y="11141"/>
                    <a:pt x="16277" y="11141"/>
                  </a:cubicBezTo>
                  <a:cubicBezTo>
                    <a:pt x="16309" y="11141"/>
                    <a:pt x="16329" y="11089"/>
                    <a:pt x="16322" y="11026"/>
                  </a:cubicBezTo>
                  <a:cubicBezTo>
                    <a:pt x="16316" y="10964"/>
                    <a:pt x="16285" y="10913"/>
                    <a:pt x="16253" y="10913"/>
                  </a:cubicBezTo>
                  <a:close/>
                  <a:moveTo>
                    <a:pt x="7431" y="10964"/>
                  </a:moveTo>
                  <a:cubicBezTo>
                    <a:pt x="7400" y="10964"/>
                    <a:pt x="7372" y="11015"/>
                    <a:pt x="7370" y="11077"/>
                  </a:cubicBezTo>
                  <a:cubicBezTo>
                    <a:pt x="7368" y="11139"/>
                    <a:pt x="7392" y="11190"/>
                    <a:pt x="7424" y="11190"/>
                  </a:cubicBezTo>
                  <a:cubicBezTo>
                    <a:pt x="7455" y="11189"/>
                    <a:pt x="7482" y="11137"/>
                    <a:pt x="7484" y="11075"/>
                  </a:cubicBezTo>
                  <a:cubicBezTo>
                    <a:pt x="7486" y="11013"/>
                    <a:pt x="7463" y="10963"/>
                    <a:pt x="7431" y="10964"/>
                  </a:cubicBezTo>
                  <a:close/>
                  <a:moveTo>
                    <a:pt x="7607" y="10964"/>
                  </a:moveTo>
                  <a:cubicBezTo>
                    <a:pt x="7575" y="10964"/>
                    <a:pt x="7548" y="11015"/>
                    <a:pt x="7546" y="11077"/>
                  </a:cubicBezTo>
                  <a:cubicBezTo>
                    <a:pt x="7544" y="11139"/>
                    <a:pt x="7568" y="11190"/>
                    <a:pt x="7600" y="11190"/>
                  </a:cubicBezTo>
                  <a:cubicBezTo>
                    <a:pt x="7631" y="11189"/>
                    <a:pt x="7659" y="11137"/>
                    <a:pt x="7660" y="11075"/>
                  </a:cubicBezTo>
                  <a:cubicBezTo>
                    <a:pt x="7662" y="11013"/>
                    <a:pt x="7638" y="10963"/>
                    <a:pt x="7607" y="10964"/>
                  </a:cubicBezTo>
                  <a:close/>
                  <a:moveTo>
                    <a:pt x="7763" y="10964"/>
                  </a:moveTo>
                  <a:cubicBezTo>
                    <a:pt x="7731" y="10964"/>
                    <a:pt x="7704" y="11014"/>
                    <a:pt x="7702" y="11077"/>
                  </a:cubicBezTo>
                  <a:cubicBezTo>
                    <a:pt x="7701" y="11139"/>
                    <a:pt x="7725" y="11190"/>
                    <a:pt x="7757" y="11190"/>
                  </a:cubicBezTo>
                  <a:cubicBezTo>
                    <a:pt x="7788" y="11190"/>
                    <a:pt x="7815" y="11137"/>
                    <a:pt x="7817" y="11075"/>
                  </a:cubicBezTo>
                  <a:cubicBezTo>
                    <a:pt x="7818" y="11013"/>
                    <a:pt x="7794" y="10963"/>
                    <a:pt x="7763" y="10964"/>
                  </a:cubicBezTo>
                  <a:close/>
                  <a:moveTo>
                    <a:pt x="7938" y="10964"/>
                  </a:moveTo>
                  <a:cubicBezTo>
                    <a:pt x="7907" y="10964"/>
                    <a:pt x="7880" y="11014"/>
                    <a:pt x="7878" y="11077"/>
                  </a:cubicBezTo>
                  <a:cubicBezTo>
                    <a:pt x="7877" y="11139"/>
                    <a:pt x="7901" y="11190"/>
                    <a:pt x="7933" y="11190"/>
                  </a:cubicBezTo>
                  <a:cubicBezTo>
                    <a:pt x="7964" y="11190"/>
                    <a:pt x="7991" y="11137"/>
                    <a:pt x="7993" y="11075"/>
                  </a:cubicBezTo>
                  <a:cubicBezTo>
                    <a:pt x="7994" y="11013"/>
                    <a:pt x="7970" y="10963"/>
                    <a:pt x="7938" y="10964"/>
                  </a:cubicBezTo>
                  <a:close/>
                  <a:moveTo>
                    <a:pt x="8095" y="10964"/>
                  </a:moveTo>
                  <a:cubicBezTo>
                    <a:pt x="8063" y="10964"/>
                    <a:pt x="8036" y="11014"/>
                    <a:pt x="8035" y="11077"/>
                  </a:cubicBezTo>
                  <a:cubicBezTo>
                    <a:pt x="8033" y="11139"/>
                    <a:pt x="8058" y="11190"/>
                    <a:pt x="8090" y="11190"/>
                  </a:cubicBezTo>
                  <a:cubicBezTo>
                    <a:pt x="8121" y="11190"/>
                    <a:pt x="8148" y="11139"/>
                    <a:pt x="8149" y="11077"/>
                  </a:cubicBezTo>
                  <a:cubicBezTo>
                    <a:pt x="8150" y="11014"/>
                    <a:pt x="8126" y="10963"/>
                    <a:pt x="8095" y="10964"/>
                  </a:cubicBezTo>
                  <a:close/>
                  <a:moveTo>
                    <a:pt x="8250" y="10964"/>
                  </a:moveTo>
                  <a:cubicBezTo>
                    <a:pt x="8219" y="10964"/>
                    <a:pt x="8192" y="11014"/>
                    <a:pt x="8191" y="11077"/>
                  </a:cubicBezTo>
                  <a:cubicBezTo>
                    <a:pt x="8190" y="11139"/>
                    <a:pt x="8215" y="11190"/>
                    <a:pt x="8246" y="11190"/>
                  </a:cubicBezTo>
                  <a:cubicBezTo>
                    <a:pt x="8278" y="11189"/>
                    <a:pt x="8304" y="11137"/>
                    <a:pt x="8305" y="11075"/>
                  </a:cubicBezTo>
                  <a:cubicBezTo>
                    <a:pt x="8307" y="11013"/>
                    <a:pt x="8282" y="10963"/>
                    <a:pt x="8250" y="10964"/>
                  </a:cubicBezTo>
                  <a:close/>
                  <a:moveTo>
                    <a:pt x="8426" y="10964"/>
                  </a:moveTo>
                  <a:cubicBezTo>
                    <a:pt x="8395" y="10964"/>
                    <a:pt x="8368" y="11014"/>
                    <a:pt x="8367" y="11077"/>
                  </a:cubicBezTo>
                  <a:cubicBezTo>
                    <a:pt x="8366" y="11139"/>
                    <a:pt x="8391" y="11190"/>
                    <a:pt x="8423" y="11190"/>
                  </a:cubicBezTo>
                  <a:cubicBezTo>
                    <a:pt x="8454" y="11190"/>
                    <a:pt x="8480" y="11137"/>
                    <a:pt x="8481" y="11075"/>
                  </a:cubicBezTo>
                  <a:cubicBezTo>
                    <a:pt x="8482" y="11013"/>
                    <a:pt x="8458" y="10963"/>
                    <a:pt x="8426" y="10964"/>
                  </a:cubicBezTo>
                  <a:close/>
                  <a:moveTo>
                    <a:pt x="8582" y="10964"/>
                  </a:moveTo>
                  <a:cubicBezTo>
                    <a:pt x="8551" y="10964"/>
                    <a:pt x="8525" y="11014"/>
                    <a:pt x="8524" y="11077"/>
                  </a:cubicBezTo>
                  <a:cubicBezTo>
                    <a:pt x="8523" y="11139"/>
                    <a:pt x="8547" y="11190"/>
                    <a:pt x="8579" y="11190"/>
                  </a:cubicBezTo>
                  <a:cubicBezTo>
                    <a:pt x="8611" y="11190"/>
                    <a:pt x="8637" y="11138"/>
                    <a:pt x="8638" y="11075"/>
                  </a:cubicBezTo>
                  <a:cubicBezTo>
                    <a:pt x="8639" y="11013"/>
                    <a:pt x="8614" y="10963"/>
                    <a:pt x="8582" y="10964"/>
                  </a:cubicBezTo>
                  <a:close/>
                  <a:moveTo>
                    <a:pt x="8758" y="10964"/>
                  </a:moveTo>
                  <a:cubicBezTo>
                    <a:pt x="8727" y="10964"/>
                    <a:pt x="8700" y="11014"/>
                    <a:pt x="8700" y="11077"/>
                  </a:cubicBezTo>
                  <a:cubicBezTo>
                    <a:pt x="8699" y="11139"/>
                    <a:pt x="8723" y="11190"/>
                    <a:pt x="8755" y="11190"/>
                  </a:cubicBezTo>
                  <a:cubicBezTo>
                    <a:pt x="8787" y="11190"/>
                    <a:pt x="8813" y="11138"/>
                    <a:pt x="8814" y="11075"/>
                  </a:cubicBezTo>
                  <a:cubicBezTo>
                    <a:pt x="8814" y="11013"/>
                    <a:pt x="8790" y="10963"/>
                    <a:pt x="8758" y="10964"/>
                  </a:cubicBezTo>
                  <a:close/>
                  <a:moveTo>
                    <a:pt x="8914" y="10964"/>
                  </a:moveTo>
                  <a:cubicBezTo>
                    <a:pt x="8882" y="10964"/>
                    <a:pt x="8857" y="11014"/>
                    <a:pt x="8856" y="11077"/>
                  </a:cubicBezTo>
                  <a:cubicBezTo>
                    <a:pt x="8855" y="11139"/>
                    <a:pt x="8880" y="11190"/>
                    <a:pt x="8912" y="11190"/>
                  </a:cubicBezTo>
                  <a:cubicBezTo>
                    <a:pt x="8944" y="11190"/>
                    <a:pt x="8970" y="11139"/>
                    <a:pt x="8970" y="11077"/>
                  </a:cubicBezTo>
                  <a:cubicBezTo>
                    <a:pt x="8971" y="11014"/>
                    <a:pt x="8945" y="10963"/>
                    <a:pt x="8914" y="10964"/>
                  </a:cubicBezTo>
                  <a:close/>
                  <a:moveTo>
                    <a:pt x="9070" y="10964"/>
                  </a:moveTo>
                  <a:cubicBezTo>
                    <a:pt x="9039" y="10964"/>
                    <a:pt x="9013" y="11014"/>
                    <a:pt x="9012" y="11077"/>
                  </a:cubicBezTo>
                  <a:cubicBezTo>
                    <a:pt x="9012" y="11139"/>
                    <a:pt x="9037" y="11190"/>
                    <a:pt x="9069" y="11190"/>
                  </a:cubicBezTo>
                  <a:cubicBezTo>
                    <a:pt x="9100" y="11190"/>
                    <a:pt x="9126" y="11139"/>
                    <a:pt x="9127" y="11077"/>
                  </a:cubicBezTo>
                  <a:cubicBezTo>
                    <a:pt x="9127" y="11014"/>
                    <a:pt x="9102" y="10963"/>
                    <a:pt x="9070" y="10964"/>
                  </a:cubicBezTo>
                  <a:close/>
                  <a:moveTo>
                    <a:pt x="9246" y="10964"/>
                  </a:moveTo>
                  <a:cubicBezTo>
                    <a:pt x="9214" y="10964"/>
                    <a:pt x="9189" y="11014"/>
                    <a:pt x="9188" y="11077"/>
                  </a:cubicBezTo>
                  <a:cubicBezTo>
                    <a:pt x="9188" y="11139"/>
                    <a:pt x="9213" y="11190"/>
                    <a:pt x="9245" y="11190"/>
                  </a:cubicBezTo>
                  <a:cubicBezTo>
                    <a:pt x="9277" y="11190"/>
                    <a:pt x="9302" y="11139"/>
                    <a:pt x="9303" y="11077"/>
                  </a:cubicBezTo>
                  <a:cubicBezTo>
                    <a:pt x="9303" y="11014"/>
                    <a:pt x="9277" y="10963"/>
                    <a:pt x="9246" y="10964"/>
                  </a:cubicBezTo>
                  <a:close/>
                  <a:moveTo>
                    <a:pt x="9402" y="10964"/>
                  </a:moveTo>
                  <a:cubicBezTo>
                    <a:pt x="9371" y="10964"/>
                    <a:pt x="9345" y="11014"/>
                    <a:pt x="9345" y="11077"/>
                  </a:cubicBezTo>
                  <a:cubicBezTo>
                    <a:pt x="9344" y="11139"/>
                    <a:pt x="9370" y="11190"/>
                    <a:pt x="9401" y="11190"/>
                  </a:cubicBezTo>
                  <a:cubicBezTo>
                    <a:pt x="9433" y="11190"/>
                    <a:pt x="9459" y="11139"/>
                    <a:pt x="9459" y="11077"/>
                  </a:cubicBezTo>
                  <a:cubicBezTo>
                    <a:pt x="9459" y="11014"/>
                    <a:pt x="9434" y="10963"/>
                    <a:pt x="9402" y="10964"/>
                  </a:cubicBezTo>
                  <a:close/>
                  <a:moveTo>
                    <a:pt x="9558" y="10964"/>
                  </a:moveTo>
                  <a:cubicBezTo>
                    <a:pt x="9526" y="10964"/>
                    <a:pt x="9501" y="11014"/>
                    <a:pt x="9501" y="11077"/>
                  </a:cubicBezTo>
                  <a:cubicBezTo>
                    <a:pt x="9501" y="11139"/>
                    <a:pt x="9527" y="11190"/>
                    <a:pt x="9558" y="11190"/>
                  </a:cubicBezTo>
                  <a:cubicBezTo>
                    <a:pt x="9590" y="11190"/>
                    <a:pt x="9615" y="11139"/>
                    <a:pt x="9615" y="11077"/>
                  </a:cubicBezTo>
                  <a:cubicBezTo>
                    <a:pt x="9615" y="11014"/>
                    <a:pt x="9589" y="10963"/>
                    <a:pt x="9558" y="10964"/>
                  </a:cubicBezTo>
                  <a:close/>
                  <a:moveTo>
                    <a:pt x="9734" y="10964"/>
                  </a:moveTo>
                  <a:cubicBezTo>
                    <a:pt x="9702" y="10964"/>
                    <a:pt x="9677" y="11014"/>
                    <a:pt x="9677" y="11077"/>
                  </a:cubicBezTo>
                  <a:cubicBezTo>
                    <a:pt x="9677" y="11139"/>
                    <a:pt x="9703" y="11190"/>
                    <a:pt x="9734" y="11190"/>
                  </a:cubicBezTo>
                  <a:cubicBezTo>
                    <a:pt x="9766" y="11190"/>
                    <a:pt x="9792" y="11139"/>
                    <a:pt x="9791" y="11077"/>
                  </a:cubicBezTo>
                  <a:cubicBezTo>
                    <a:pt x="9791" y="11014"/>
                    <a:pt x="9765" y="10963"/>
                    <a:pt x="9734" y="10964"/>
                  </a:cubicBezTo>
                  <a:close/>
                  <a:moveTo>
                    <a:pt x="9890" y="10964"/>
                  </a:moveTo>
                  <a:cubicBezTo>
                    <a:pt x="9859" y="10964"/>
                    <a:pt x="9833" y="11014"/>
                    <a:pt x="9833" y="11077"/>
                  </a:cubicBezTo>
                  <a:cubicBezTo>
                    <a:pt x="9834" y="11139"/>
                    <a:pt x="9860" y="11190"/>
                    <a:pt x="9891" y="11190"/>
                  </a:cubicBezTo>
                  <a:cubicBezTo>
                    <a:pt x="9923" y="11189"/>
                    <a:pt x="9948" y="11139"/>
                    <a:pt x="9948" y="11077"/>
                  </a:cubicBezTo>
                  <a:cubicBezTo>
                    <a:pt x="9947" y="11014"/>
                    <a:pt x="9922" y="10963"/>
                    <a:pt x="9890" y="10964"/>
                  </a:cubicBezTo>
                  <a:close/>
                  <a:moveTo>
                    <a:pt x="10046" y="10964"/>
                  </a:moveTo>
                  <a:cubicBezTo>
                    <a:pt x="10015" y="10964"/>
                    <a:pt x="9989" y="11014"/>
                    <a:pt x="9990" y="11077"/>
                  </a:cubicBezTo>
                  <a:cubicBezTo>
                    <a:pt x="9990" y="11139"/>
                    <a:pt x="10016" y="11190"/>
                    <a:pt x="10048" y="11190"/>
                  </a:cubicBezTo>
                  <a:cubicBezTo>
                    <a:pt x="10080" y="11190"/>
                    <a:pt x="10105" y="11139"/>
                    <a:pt x="10104" y="11077"/>
                  </a:cubicBezTo>
                  <a:cubicBezTo>
                    <a:pt x="10103" y="11014"/>
                    <a:pt x="10078" y="10963"/>
                    <a:pt x="10046" y="10964"/>
                  </a:cubicBezTo>
                  <a:close/>
                  <a:moveTo>
                    <a:pt x="10221" y="10964"/>
                  </a:moveTo>
                  <a:cubicBezTo>
                    <a:pt x="10190" y="10964"/>
                    <a:pt x="10165" y="11014"/>
                    <a:pt x="10166" y="11077"/>
                  </a:cubicBezTo>
                  <a:cubicBezTo>
                    <a:pt x="10166" y="11139"/>
                    <a:pt x="10193" y="11190"/>
                    <a:pt x="10224" y="11190"/>
                  </a:cubicBezTo>
                  <a:cubicBezTo>
                    <a:pt x="10256" y="11190"/>
                    <a:pt x="10281" y="11139"/>
                    <a:pt x="10280" y="11077"/>
                  </a:cubicBezTo>
                  <a:cubicBezTo>
                    <a:pt x="10279" y="11014"/>
                    <a:pt x="10253" y="10963"/>
                    <a:pt x="10221" y="10964"/>
                  </a:cubicBezTo>
                  <a:close/>
                  <a:moveTo>
                    <a:pt x="10378" y="10964"/>
                  </a:moveTo>
                  <a:cubicBezTo>
                    <a:pt x="10346" y="10964"/>
                    <a:pt x="10321" y="11014"/>
                    <a:pt x="10322" y="11077"/>
                  </a:cubicBezTo>
                  <a:cubicBezTo>
                    <a:pt x="10323" y="11139"/>
                    <a:pt x="10349" y="11190"/>
                    <a:pt x="10381" y="11190"/>
                  </a:cubicBezTo>
                  <a:cubicBezTo>
                    <a:pt x="10412" y="11190"/>
                    <a:pt x="10437" y="11139"/>
                    <a:pt x="10436" y="11077"/>
                  </a:cubicBezTo>
                  <a:cubicBezTo>
                    <a:pt x="10435" y="11014"/>
                    <a:pt x="10409" y="10963"/>
                    <a:pt x="10378" y="10964"/>
                  </a:cubicBezTo>
                  <a:close/>
                  <a:moveTo>
                    <a:pt x="10534" y="10964"/>
                  </a:moveTo>
                  <a:cubicBezTo>
                    <a:pt x="10503" y="10964"/>
                    <a:pt x="10478" y="11014"/>
                    <a:pt x="10479" y="11077"/>
                  </a:cubicBezTo>
                  <a:cubicBezTo>
                    <a:pt x="10479" y="11139"/>
                    <a:pt x="10506" y="11190"/>
                    <a:pt x="10537" y="11190"/>
                  </a:cubicBezTo>
                  <a:cubicBezTo>
                    <a:pt x="10569" y="11189"/>
                    <a:pt x="10594" y="11139"/>
                    <a:pt x="10593" y="11077"/>
                  </a:cubicBezTo>
                  <a:cubicBezTo>
                    <a:pt x="10592" y="11014"/>
                    <a:pt x="10566" y="10963"/>
                    <a:pt x="10534" y="10964"/>
                  </a:cubicBezTo>
                  <a:close/>
                  <a:moveTo>
                    <a:pt x="10710" y="10964"/>
                  </a:moveTo>
                  <a:cubicBezTo>
                    <a:pt x="10678" y="10964"/>
                    <a:pt x="10653" y="11014"/>
                    <a:pt x="10655" y="11077"/>
                  </a:cubicBezTo>
                  <a:cubicBezTo>
                    <a:pt x="10656" y="11139"/>
                    <a:pt x="10682" y="11190"/>
                    <a:pt x="10714" y="11190"/>
                  </a:cubicBezTo>
                  <a:cubicBezTo>
                    <a:pt x="10745" y="11190"/>
                    <a:pt x="10770" y="11139"/>
                    <a:pt x="10769" y="11077"/>
                  </a:cubicBezTo>
                  <a:cubicBezTo>
                    <a:pt x="10768" y="11014"/>
                    <a:pt x="10741" y="10963"/>
                    <a:pt x="10710" y="10964"/>
                  </a:cubicBezTo>
                  <a:close/>
                  <a:moveTo>
                    <a:pt x="10866" y="10964"/>
                  </a:moveTo>
                  <a:cubicBezTo>
                    <a:pt x="10834" y="10964"/>
                    <a:pt x="10810" y="11014"/>
                    <a:pt x="10811" y="11077"/>
                  </a:cubicBezTo>
                  <a:cubicBezTo>
                    <a:pt x="10812" y="11139"/>
                    <a:pt x="10839" y="11190"/>
                    <a:pt x="10871" y="11190"/>
                  </a:cubicBezTo>
                  <a:cubicBezTo>
                    <a:pt x="10902" y="11189"/>
                    <a:pt x="10927" y="11139"/>
                    <a:pt x="10925" y="11077"/>
                  </a:cubicBezTo>
                  <a:cubicBezTo>
                    <a:pt x="10924" y="11014"/>
                    <a:pt x="10897" y="10963"/>
                    <a:pt x="10866" y="10964"/>
                  </a:cubicBezTo>
                  <a:close/>
                  <a:moveTo>
                    <a:pt x="11041" y="10964"/>
                  </a:moveTo>
                  <a:cubicBezTo>
                    <a:pt x="11010" y="10964"/>
                    <a:pt x="10985" y="11014"/>
                    <a:pt x="10987" y="11077"/>
                  </a:cubicBezTo>
                  <a:cubicBezTo>
                    <a:pt x="10988" y="11139"/>
                    <a:pt x="11015" y="11190"/>
                    <a:pt x="11047" y="11190"/>
                  </a:cubicBezTo>
                  <a:cubicBezTo>
                    <a:pt x="11078" y="11190"/>
                    <a:pt x="11103" y="11139"/>
                    <a:pt x="11101" y="11077"/>
                  </a:cubicBezTo>
                  <a:cubicBezTo>
                    <a:pt x="11100" y="11014"/>
                    <a:pt x="11073" y="10963"/>
                    <a:pt x="11041" y="10964"/>
                  </a:cubicBezTo>
                  <a:close/>
                  <a:moveTo>
                    <a:pt x="11198" y="10964"/>
                  </a:moveTo>
                  <a:cubicBezTo>
                    <a:pt x="11166" y="10964"/>
                    <a:pt x="11142" y="11014"/>
                    <a:pt x="11143" y="11077"/>
                  </a:cubicBezTo>
                  <a:cubicBezTo>
                    <a:pt x="11145" y="11139"/>
                    <a:pt x="11171" y="11190"/>
                    <a:pt x="11203" y="11190"/>
                  </a:cubicBezTo>
                  <a:cubicBezTo>
                    <a:pt x="11235" y="11190"/>
                    <a:pt x="11259" y="11139"/>
                    <a:pt x="11258" y="11077"/>
                  </a:cubicBezTo>
                  <a:cubicBezTo>
                    <a:pt x="11256" y="11014"/>
                    <a:pt x="11229" y="10963"/>
                    <a:pt x="11198" y="10964"/>
                  </a:cubicBezTo>
                  <a:close/>
                  <a:moveTo>
                    <a:pt x="11354" y="10964"/>
                  </a:moveTo>
                  <a:cubicBezTo>
                    <a:pt x="11323" y="10964"/>
                    <a:pt x="11298" y="11016"/>
                    <a:pt x="11300" y="11078"/>
                  </a:cubicBezTo>
                  <a:cubicBezTo>
                    <a:pt x="11301" y="11141"/>
                    <a:pt x="11329" y="11190"/>
                    <a:pt x="11360" y="11190"/>
                  </a:cubicBezTo>
                  <a:cubicBezTo>
                    <a:pt x="11392" y="11190"/>
                    <a:pt x="11416" y="11139"/>
                    <a:pt x="11414" y="11077"/>
                  </a:cubicBezTo>
                  <a:cubicBezTo>
                    <a:pt x="11412" y="11014"/>
                    <a:pt x="11386" y="10963"/>
                    <a:pt x="11354" y="10964"/>
                  </a:cubicBezTo>
                  <a:close/>
                  <a:moveTo>
                    <a:pt x="11529" y="10964"/>
                  </a:moveTo>
                  <a:cubicBezTo>
                    <a:pt x="11498" y="10964"/>
                    <a:pt x="11474" y="11014"/>
                    <a:pt x="11476" y="11077"/>
                  </a:cubicBezTo>
                  <a:cubicBezTo>
                    <a:pt x="11477" y="11139"/>
                    <a:pt x="11505" y="11190"/>
                    <a:pt x="11537" y="11190"/>
                  </a:cubicBezTo>
                  <a:cubicBezTo>
                    <a:pt x="11568" y="11189"/>
                    <a:pt x="11592" y="11139"/>
                    <a:pt x="11590" y="11077"/>
                  </a:cubicBezTo>
                  <a:cubicBezTo>
                    <a:pt x="11588" y="11014"/>
                    <a:pt x="11561" y="10963"/>
                    <a:pt x="11529" y="10964"/>
                  </a:cubicBezTo>
                  <a:close/>
                  <a:moveTo>
                    <a:pt x="11686" y="10964"/>
                  </a:moveTo>
                  <a:cubicBezTo>
                    <a:pt x="11654" y="10964"/>
                    <a:pt x="11630" y="11014"/>
                    <a:pt x="11632" y="11077"/>
                  </a:cubicBezTo>
                  <a:cubicBezTo>
                    <a:pt x="11634" y="11139"/>
                    <a:pt x="11661" y="11190"/>
                    <a:pt x="11693" y="11190"/>
                  </a:cubicBezTo>
                  <a:cubicBezTo>
                    <a:pt x="11725" y="11190"/>
                    <a:pt x="11748" y="11139"/>
                    <a:pt x="11746" y="11077"/>
                  </a:cubicBezTo>
                  <a:cubicBezTo>
                    <a:pt x="11744" y="11014"/>
                    <a:pt x="11717" y="10963"/>
                    <a:pt x="11686" y="10964"/>
                  </a:cubicBezTo>
                  <a:close/>
                  <a:moveTo>
                    <a:pt x="11842" y="10964"/>
                  </a:moveTo>
                  <a:cubicBezTo>
                    <a:pt x="11810" y="10964"/>
                    <a:pt x="11786" y="11014"/>
                    <a:pt x="11788" y="11077"/>
                  </a:cubicBezTo>
                  <a:cubicBezTo>
                    <a:pt x="11791" y="11139"/>
                    <a:pt x="11818" y="11190"/>
                    <a:pt x="11850" y="11190"/>
                  </a:cubicBezTo>
                  <a:cubicBezTo>
                    <a:pt x="11882" y="11190"/>
                    <a:pt x="11905" y="11139"/>
                    <a:pt x="11903" y="11077"/>
                  </a:cubicBezTo>
                  <a:cubicBezTo>
                    <a:pt x="11900" y="11014"/>
                    <a:pt x="11873" y="10963"/>
                    <a:pt x="11842" y="10964"/>
                  </a:cubicBezTo>
                  <a:close/>
                  <a:moveTo>
                    <a:pt x="12018" y="10964"/>
                  </a:moveTo>
                  <a:cubicBezTo>
                    <a:pt x="11986" y="10964"/>
                    <a:pt x="11962" y="11016"/>
                    <a:pt x="11964" y="11078"/>
                  </a:cubicBezTo>
                  <a:cubicBezTo>
                    <a:pt x="11967" y="11141"/>
                    <a:pt x="11994" y="11190"/>
                    <a:pt x="12026" y="11190"/>
                  </a:cubicBezTo>
                  <a:cubicBezTo>
                    <a:pt x="12058" y="11189"/>
                    <a:pt x="12081" y="11139"/>
                    <a:pt x="12079" y="11077"/>
                  </a:cubicBezTo>
                  <a:cubicBezTo>
                    <a:pt x="12076" y="11014"/>
                    <a:pt x="12049" y="10963"/>
                    <a:pt x="12018" y="10964"/>
                  </a:cubicBezTo>
                  <a:close/>
                  <a:moveTo>
                    <a:pt x="12173" y="10964"/>
                  </a:moveTo>
                  <a:cubicBezTo>
                    <a:pt x="12142" y="10964"/>
                    <a:pt x="12118" y="11014"/>
                    <a:pt x="12121" y="11077"/>
                  </a:cubicBezTo>
                  <a:cubicBezTo>
                    <a:pt x="12123" y="11139"/>
                    <a:pt x="12151" y="11190"/>
                    <a:pt x="12183" y="11190"/>
                  </a:cubicBezTo>
                  <a:cubicBezTo>
                    <a:pt x="12215" y="11190"/>
                    <a:pt x="12238" y="11139"/>
                    <a:pt x="12236" y="11077"/>
                  </a:cubicBezTo>
                  <a:cubicBezTo>
                    <a:pt x="12233" y="11014"/>
                    <a:pt x="12205" y="10963"/>
                    <a:pt x="12173" y="10964"/>
                  </a:cubicBezTo>
                  <a:close/>
                  <a:moveTo>
                    <a:pt x="14125" y="10964"/>
                  </a:moveTo>
                  <a:cubicBezTo>
                    <a:pt x="14094" y="10964"/>
                    <a:pt x="14072" y="11015"/>
                    <a:pt x="14076" y="11078"/>
                  </a:cubicBezTo>
                  <a:cubicBezTo>
                    <a:pt x="14081" y="11141"/>
                    <a:pt x="14110" y="11192"/>
                    <a:pt x="14142" y="11191"/>
                  </a:cubicBezTo>
                  <a:cubicBezTo>
                    <a:pt x="14173" y="11191"/>
                    <a:pt x="14195" y="11139"/>
                    <a:pt x="14191" y="11077"/>
                  </a:cubicBezTo>
                  <a:cubicBezTo>
                    <a:pt x="14186" y="11014"/>
                    <a:pt x="14157" y="10963"/>
                    <a:pt x="14125" y="10964"/>
                  </a:cubicBezTo>
                  <a:close/>
                  <a:moveTo>
                    <a:pt x="14282" y="10964"/>
                  </a:moveTo>
                  <a:cubicBezTo>
                    <a:pt x="14250" y="10964"/>
                    <a:pt x="14228" y="11015"/>
                    <a:pt x="14233" y="11078"/>
                  </a:cubicBezTo>
                  <a:cubicBezTo>
                    <a:pt x="14237" y="11141"/>
                    <a:pt x="14267" y="11192"/>
                    <a:pt x="14298" y="11191"/>
                  </a:cubicBezTo>
                  <a:cubicBezTo>
                    <a:pt x="14330" y="11191"/>
                    <a:pt x="14352" y="11139"/>
                    <a:pt x="14347" y="11077"/>
                  </a:cubicBezTo>
                  <a:cubicBezTo>
                    <a:pt x="14342" y="11014"/>
                    <a:pt x="14313" y="10963"/>
                    <a:pt x="14282" y="10964"/>
                  </a:cubicBezTo>
                  <a:close/>
                  <a:moveTo>
                    <a:pt x="2709" y="11014"/>
                  </a:moveTo>
                  <a:cubicBezTo>
                    <a:pt x="2678" y="11014"/>
                    <a:pt x="2647" y="11065"/>
                    <a:pt x="2640" y="11127"/>
                  </a:cubicBezTo>
                  <a:cubicBezTo>
                    <a:pt x="2634" y="11189"/>
                    <a:pt x="2654" y="11239"/>
                    <a:pt x="2685" y="11239"/>
                  </a:cubicBezTo>
                  <a:cubicBezTo>
                    <a:pt x="2717" y="11238"/>
                    <a:pt x="2748" y="11187"/>
                    <a:pt x="2754" y="11125"/>
                  </a:cubicBezTo>
                  <a:cubicBezTo>
                    <a:pt x="2761" y="11063"/>
                    <a:pt x="2741" y="11014"/>
                    <a:pt x="2709" y="11014"/>
                  </a:cubicBezTo>
                  <a:close/>
                  <a:moveTo>
                    <a:pt x="2885" y="11014"/>
                  </a:moveTo>
                  <a:cubicBezTo>
                    <a:pt x="2853" y="11014"/>
                    <a:pt x="2823" y="11065"/>
                    <a:pt x="2816" y="11127"/>
                  </a:cubicBezTo>
                  <a:cubicBezTo>
                    <a:pt x="2810" y="11189"/>
                    <a:pt x="2830" y="11239"/>
                    <a:pt x="2862" y="11239"/>
                  </a:cubicBezTo>
                  <a:cubicBezTo>
                    <a:pt x="2894" y="11238"/>
                    <a:pt x="2924" y="11187"/>
                    <a:pt x="2930" y="11125"/>
                  </a:cubicBezTo>
                  <a:cubicBezTo>
                    <a:pt x="2937" y="11063"/>
                    <a:pt x="2916" y="11014"/>
                    <a:pt x="2885" y="11014"/>
                  </a:cubicBezTo>
                  <a:close/>
                  <a:moveTo>
                    <a:pt x="3041" y="11014"/>
                  </a:moveTo>
                  <a:cubicBezTo>
                    <a:pt x="3009" y="11014"/>
                    <a:pt x="2979" y="11065"/>
                    <a:pt x="2973" y="11127"/>
                  </a:cubicBezTo>
                  <a:cubicBezTo>
                    <a:pt x="2966" y="11189"/>
                    <a:pt x="2987" y="11239"/>
                    <a:pt x="3018" y="11239"/>
                  </a:cubicBezTo>
                  <a:cubicBezTo>
                    <a:pt x="3050" y="11238"/>
                    <a:pt x="3081" y="11187"/>
                    <a:pt x="3087" y="11125"/>
                  </a:cubicBezTo>
                  <a:cubicBezTo>
                    <a:pt x="3093" y="11063"/>
                    <a:pt x="3072" y="11014"/>
                    <a:pt x="3041" y="11014"/>
                  </a:cubicBezTo>
                  <a:close/>
                  <a:moveTo>
                    <a:pt x="3216" y="11014"/>
                  </a:moveTo>
                  <a:cubicBezTo>
                    <a:pt x="3185" y="11014"/>
                    <a:pt x="3155" y="11065"/>
                    <a:pt x="3148" y="11127"/>
                  </a:cubicBezTo>
                  <a:cubicBezTo>
                    <a:pt x="3142" y="11189"/>
                    <a:pt x="3163" y="11239"/>
                    <a:pt x="3194" y="11239"/>
                  </a:cubicBezTo>
                  <a:cubicBezTo>
                    <a:pt x="3226" y="11238"/>
                    <a:pt x="3257" y="11187"/>
                    <a:pt x="3263" y="11125"/>
                  </a:cubicBezTo>
                  <a:cubicBezTo>
                    <a:pt x="3269" y="11063"/>
                    <a:pt x="3248" y="11014"/>
                    <a:pt x="3216" y="11014"/>
                  </a:cubicBezTo>
                  <a:close/>
                  <a:moveTo>
                    <a:pt x="3373" y="11014"/>
                  </a:moveTo>
                  <a:cubicBezTo>
                    <a:pt x="3341" y="11014"/>
                    <a:pt x="3311" y="11065"/>
                    <a:pt x="3305" y="11127"/>
                  </a:cubicBezTo>
                  <a:cubicBezTo>
                    <a:pt x="3299" y="11189"/>
                    <a:pt x="3320" y="11239"/>
                    <a:pt x="3351" y="11239"/>
                  </a:cubicBezTo>
                  <a:cubicBezTo>
                    <a:pt x="3383" y="11238"/>
                    <a:pt x="3413" y="11187"/>
                    <a:pt x="3419" y="11125"/>
                  </a:cubicBezTo>
                  <a:cubicBezTo>
                    <a:pt x="3425" y="11063"/>
                    <a:pt x="3404" y="11013"/>
                    <a:pt x="3373" y="11014"/>
                  </a:cubicBezTo>
                  <a:close/>
                  <a:moveTo>
                    <a:pt x="3528" y="11014"/>
                  </a:moveTo>
                  <a:cubicBezTo>
                    <a:pt x="3497" y="11014"/>
                    <a:pt x="3467" y="11065"/>
                    <a:pt x="3461" y="11127"/>
                  </a:cubicBezTo>
                  <a:cubicBezTo>
                    <a:pt x="3455" y="11189"/>
                    <a:pt x="3476" y="11239"/>
                    <a:pt x="3508" y="11239"/>
                  </a:cubicBezTo>
                  <a:cubicBezTo>
                    <a:pt x="3539" y="11238"/>
                    <a:pt x="3570" y="11188"/>
                    <a:pt x="3576" y="11125"/>
                  </a:cubicBezTo>
                  <a:cubicBezTo>
                    <a:pt x="3581" y="11063"/>
                    <a:pt x="3560" y="11013"/>
                    <a:pt x="3528" y="11014"/>
                  </a:cubicBezTo>
                  <a:close/>
                  <a:moveTo>
                    <a:pt x="3685" y="11014"/>
                  </a:moveTo>
                  <a:cubicBezTo>
                    <a:pt x="3653" y="11014"/>
                    <a:pt x="3623" y="11065"/>
                    <a:pt x="3617" y="11127"/>
                  </a:cubicBezTo>
                  <a:cubicBezTo>
                    <a:pt x="3611" y="11189"/>
                    <a:pt x="3632" y="11239"/>
                    <a:pt x="3664" y="11239"/>
                  </a:cubicBezTo>
                  <a:cubicBezTo>
                    <a:pt x="3696" y="11238"/>
                    <a:pt x="3726" y="11187"/>
                    <a:pt x="3732" y="11125"/>
                  </a:cubicBezTo>
                  <a:cubicBezTo>
                    <a:pt x="3737" y="11063"/>
                    <a:pt x="3716" y="11014"/>
                    <a:pt x="3685" y="11014"/>
                  </a:cubicBezTo>
                  <a:close/>
                  <a:moveTo>
                    <a:pt x="2065" y="11064"/>
                  </a:moveTo>
                  <a:cubicBezTo>
                    <a:pt x="2034" y="11064"/>
                    <a:pt x="2002" y="11115"/>
                    <a:pt x="1995" y="11177"/>
                  </a:cubicBezTo>
                  <a:cubicBezTo>
                    <a:pt x="1988" y="11239"/>
                    <a:pt x="2008" y="11289"/>
                    <a:pt x="2040" y="11289"/>
                  </a:cubicBezTo>
                  <a:cubicBezTo>
                    <a:pt x="2071" y="11289"/>
                    <a:pt x="2103" y="11238"/>
                    <a:pt x="2110" y="11176"/>
                  </a:cubicBezTo>
                  <a:cubicBezTo>
                    <a:pt x="2117" y="11114"/>
                    <a:pt x="2097" y="11064"/>
                    <a:pt x="2065" y="11064"/>
                  </a:cubicBezTo>
                  <a:close/>
                  <a:moveTo>
                    <a:pt x="17757" y="11215"/>
                  </a:moveTo>
                  <a:cubicBezTo>
                    <a:pt x="17725" y="11215"/>
                    <a:pt x="17706" y="11267"/>
                    <a:pt x="17714" y="11330"/>
                  </a:cubicBezTo>
                  <a:cubicBezTo>
                    <a:pt x="17722" y="11393"/>
                    <a:pt x="17754" y="11443"/>
                    <a:pt x="17785" y="11443"/>
                  </a:cubicBezTo>
                  <a:cubicBezTo>
                    <a:pt x="17817" y="11443"/>
                    <a:pt x="17837" y="11391"/>
                    <a:pt x="17829" y="11328"/>
                  </a:cubicBezTo>
                  <a:cubicBezTo>
                    <a:pt x="17821" y="11265"/>
                    <a:pt x="17788" y="11215"/>
                    <a:pt x="17757" y="11215"/>
                  </a:cubicBezTo>
                  <a:close/>
                  <a:moveTo>
                    <a:pt x="17894" y="11215"/>
                  </a:moveTo>
                  <a:cubicBezTo>
                    <a:pt x="17862" y="11215"/>
                    <a:pt x="17843" y="11267"/>
                    <a:pt x="17851" y="11330"/>
                  </a:cubicBezTo>
                  <a:cubicBezTo>
                    <a:pt x="17859" y="11393"/>
                    <a:pt x="17891" y="11443"/>
                    <a:pt x="17923" y="11443"/>
                  </a:cubicBezTo>
                  <a:cubicBezTo>
                    <a:pt x="17955" y="11443"/>
                    <a:pt x="17974" y="11391"/>
                    <a:pt x="17966" y="11328"/>
                  </a:cubicBezTo>
                  <a:cubicBezTo>
                    <a:pt x="17958" y="11265"/>
                    <a:pt x="17925" y="11215"/>
                    <a:pt x="17894" y="11215"/>
                  </a:cubicBezTo>
                  <a:close/>
                  <a:moveTo>
                    <a:pt x="9890" y="11265"/>
                  </a:moveTo>
                  <a:cubicBezTo>
                    <a:pt x="9859" y="11266"/>
                    <a:pt x="9833" y="11317"/>
                    <a:pt x="9833" y="11380"/>
                  </a:cubicBezTo>
                  <a:cubicBezTo>
                    <a:pt x="9834" y="11442"/>
                    <a:pt x="9860" y="11492"/>
                    <a:pt x="9891" y="11492"/>
                  </a:cubicBezTo>
                  <a:cubicBezTo>
                    <a:pt x="9923" y="11491"/>
                    <a:pt x="9949" y="11441"/>
                    <a:pt x="9948" y="11378"/>
                  </a:cubicBezTo>
                  <a:cubicBezTo>
                    <a:pt x="9948" y="11316"/>
                    <a:pt x="9922" y="11265"/>
                    <a:pt x="9890" y="11265"/>
                  </a:cubicBezTo>
                  <a:close/>
                  <a:moveTo>
                    <a:pt x="10066" y="11265"/>
                  </a:moveTo>
                  <a:cubicBezTo>
                    <a:pt x="10035" y="11266"/>
                    <a:pt x="10009" y="11318"/>
                    <a:pt x="10009" y="11380"/>
                  </a:cubicBezTo>
                  <a:cubicBezTo>
                    <a:pt x="10010" y="11443"/>
                    <a:pt x="10036" y="11492"/>
                    <a:pt x="10068" y="11492"/>
                  </a:cubicBezTo>
                  <a:cubicBezTo>
                    <a:pt x="10100" y="11491"/>
                    <a:pt x="10125" y="11441"/>
                    <a:pt x="10124" y="11378"/>
                  </a:cubicBezTo>
                  <a:cubicBezTo>
                    <a:pt x="10124" y="11316"/>
                    <a:pt x="10098" y="11265"/>
                    <a:pt x="10066" y="11265"/>
                  </a:cubicBezTo>
                  <a:close/>
                  <a:moveTo>
                    <a:pt x="10222" y="11265"/>
                  </a:moveTo>
                  <a:cubicBezTo>
                    <a:pt x="10190" y="11266"/>
                    <a:pt x="10165" y="11317"/>
                    <a:pt x="10166" y="11380"/>
                  </a:cubicBezTo>
                  <a:cubicBezTo>
                    <a:pt x="10166" y="11442"/>
                    <a:pt x="10193" y="11492"/>
                    <a:pt x="10224" y="11492"/>
                  </a:cubicBezTo>
                  <a:cubicBezTo>
                    <a:pt x="10256" y="11491"/>
                    <a:pt x="10281" y="11441"/>
                    <a:pt x="10281" y="11378"/>
                  </a:cubicBezTo>
                  <a:cubicBezTo>
                    <a:pt x="10280" y="11316"/>
                    <a:pt x="10254" y="11265"/>
                    <a:pt x="10222" y="11265"/>
                  </a:cubicBezTo>
                  <a:close/>
                  <a:moveTo>
                    <a:pt x="10378" y="11265"/>
                  </a:moveTo>
                  <a:cubicBezTo>
                    <a:pt x="10347" y="11266"/>
                    <a:pt x="10321" y="11317"/>
                    <a:pt x="10322" y="11380"/>
                  </a:cubicBezTo>
                  <a:cubicBezTo>
                    <a:pt x="10323" y="11443"/>
                    <a:pt x="10350" y="11492"/>
                    <a:pt x="10381" y="11492"/>
                  </a:cubicBezTo>
                  <a:cubicBezTo>
                    <a:pt x="10413" y="11491"/>
                    <a:pt x="10438" y="11441"/>
                    <a:pt x="10437" y="11378"/>
                  </a:cubicBezTo>
                  <a:cubicBezTo>
                    <a:pt x="10436" y="11316"/>
                    <a:pt x="10410" y="11265"/>
                    <a:pt x="10378" y="11265"/>
                  </a:cubicBezTo>
                  <a:close/>
                  <a:moveTo>
                    <a:pt x="10554" y="11265"/>
                  </a:moveTo>
                  <a:cubicBezTo>
                    <a:pt x="10522" y="11266"/>
                    <a:pt x="10497" y="11317"/>
                    <a:pt x="10498" y="11380"/>
                  </a:cubicBezTo>
                  <a:cubicBezTo>
                    <a:pt x="10499" y="11442"/>
                    <a:pt x="10526" y="11492"/>
                    <a:pt x="10557" y="11492"/>
                  </a:cubicBezTo>
                  <a:cubicBezTo>
                    <a:pt x="10589" y="11491"/>
                    <a:pt x="10614" y="11441"/>
                    <a:pt x="10613" y="11378"/>
                  </a:cubicBezTo>
                  <a:cubicBezTo>
                    <a:pt x="10612" y="11316"/>
                    <a:pt x="10585" y="11265"/>
                    <a:pt x="10554" y="11265"/>
                  </a:cubicBezTo>
                  <a:close/>
                  <a:moveTo>
                    <a:pt x="10710" y="11265"/>
                  </a:moveTo>
                  <a:cubicBezTo>
                    <a:pt x="10679" y="11266"/>
                    <a:pt x="10653" y="11317"/>
                    <a:pt x="10655" y="11380"/>
                  </a:cubicBezTo>
                  <a:cubicBezTo>
                    <a:pt x="10656" y="11442"/>
                    <a:pt x="10682" y="11492"/>
                    <a:pt x="10714" y="11492"/>
                  </a:cubicBezTo>
                  <a:cubicBezTo>
                    <a:pt x="10746" y="11491"/>
                    <a:pt x="10771" y="11441"/>
                    <a:pt x="10769" y="11378"/>
                  </a:cubicBezTo>
                  <a:cubicBezTo>
                    <a:pt x="10768" y="11316"/>
                    <a:pt x="10742" y="11265"/>
                    <a:pt x="10710" y="11265"/>
                  </a:cubicBezTo>
                  <a:close/>
                  <a:moveTo>
                    <a:pt x="10885" y="11265"/>
                  </a:moveTo>
                  <a:cubicBezTo>
                    <a:pt x="10854" y="11266"/>
                    <a:pt x="10829" y="11317"/>
                    <a:pt x="10830" y="11380"/>
                  </a:cubicBezTo>
                  <a:cubicBezTo>
                    <a:pt x="10832" y="11443"/>
                    <a:pt x="10859" y="11492"/>
                    <a:pt x="10890" y="11492"/>
                  </a:cubicBezTo>
                  <a:cubicBezTo>
                    <a:pt x="10922" y="11491"/>
                    <a:pt x="10947" y="11441"/>
                    <a:pt x="10945" y="11378"/>
                  </a:cubicBezTo>
                  <a:cubicBezTo>
                    <a:pt x="10944" y="11316"/>
                    <a:pt x="10917" y="11265"/>
                    <a:pt x="10885" y="11265"/>
                  </a:cubicBezTo>
                  <a:close/>
                  <a:moveTo>
                    <a:pt x="11042" y="11265"/>
                  </a:moveTo>
                  <a:cubicBezTo>
                    <a:pt x="11010" y="11266"/>
                    <a:pt x="10985" y="11317"/>
                    <a:pt x="10987" y="11380"/>
                  </a:cubicBezTo>
                  <a:cubicBezTo>
                    <a:pt x="10988" y="11443"/>
                    <a:pt x="11015" y="11492"/>
                    <a:pt x="11047" y="11492"/>
                  </a:cubicBezTo>
                  <a:cubicBezTo>
                    <a:pt x="11079" y="11491"/>
                    <a:pt x="11103" y="11441"/>
                    <a:pt x="11102" y="11378"/>
                  </a:cubicBezTo>
                  <a:cubicBezTo>
                    <a:pt x="11100" y="11316"/>
                    <a:pt x="11074" y="11265"/>
                    <a:pt x="11042" y="11265"/>
                  </a:cubicBezTo>
                  <a:close/>
                  <a:moveTo>
                    <a:pt x="11198" y="11265"/>
                  </a:moveTo>
                  <a:cubicBezTo>
                    <a:pt x="11166" y="11266"/>
                    <a:pt x="11142" y="11317"/>
                    <a:pt x="11143" y="11380"/>
                  </a:cubicBezTo>
                  <a:cubicBezTo>
                    <a:pt x="11145" y="11443"/>
                    <a:pt x="11172" y="11492"/>
                    <a:pt x="11204" y="11492"/>
                  </a:cubicBezTo>
                  <a:cubicBezTo>
                    <a:pt x="11236" y="11491"/>
                    <a:pt x="11260" y="11441"/>
                    <a:pt x="11258" y="11378"/>
                  </a:cubicBezTo>
                  <a:cubicBezTo>
                    <a:pt x="11256" y="11316"/>
                    <a:pt x="11229" y="11265"/>
                    <a:pt x="11198" y="11265"/>
                  </a:cubicBezTo>
                  <a:close/>
                  <a:moveTo>
                    <a:pt x="11374" y="11265"/>
                  </a:moveTo>
                  <a:cubicBezTo>
                    <a:pt x="11342" y="11266"/>
                    <a:pt x="11318" y="11317"/>
                    <a:pt x="11319" y="11380"/>
                  </a:cubicBezTo>
                  <a:cubicBezTo>
                    <a:pt x="11321" y="11443"/>
                    <a:pt x="11349" y="11492"/>
                    <a:pt x="11380" y="11492"/>
                  </a:cubicBezTo>
                  <a:cubicBezTo>
                    <a:pt x="11412" y="11491"/>
                    <a:pt x="11436" y="11441"/>
                    <a:pt x="11434" y="11378"/>
                  </a:cubicBezTo>
                  <a:cubicBezTo>
                    <a:pt x="11432" y="11316"/>
                    <a:pt x="11405" y="11265"/>
                    <a:pt x="11374" y="11265"/>
                  </a:cubicBezTo>
                  <a:close/>
                  <a:moveTo>
                    <a:pt x="11529" y="11265"/>
                  </a:moveTo>
                  <a:cubicBezTo>
                    <a:pt x="11498" y="11266"/>
                    <a:pt x="11474" y="11317"/>
                    <a:pt x="11476" y="11380"/>
                  </a:cubicBezTo>
                  <a:cubicBezTo>
                    <a:pt x="11477" y="11443"/>
                    <a:pt x="11505" y="11492"/>
                    <a:pt x="11537" y="11492"/>
                  </a:cubicBezTo>
                  <a:cubicBezTo>
                    <a:pt x="11568" y="11491"/>
                    <a:pt x="11592" y="11441"/>
                    <a:pt x="11590" y="11378"/>
                  </a:cubicBezTo>
                  <a:cubicBezTo>
                    <a:pt x="11589" y="11316"/>
                    <a:pt x="11561" y="11265"/>
                    <a:pt x="11529" y="11265"/>
                  </a:cubicBezTo>
                  <a:close/>
                  <a:moveTo>
                    <a:pt x="11686" y="11265"/>
                  </a:moveTo>
                  <a:cubicBezTo>
                    <a:pt x="11654" y="11266"/>
                    <a:pt x="11630" y="11317"/>
                    <a:pt x="11632" y="11380"/>
                  </a:cubicBezTo>
                  <a:cubicBezTo>
                    <a:pt x="11634" y="11443"/>
                    <a:pt x="11661" y="11492"/>
                    <a:pt x="11693" y="11492"/>
                  </a:cubicBezTo>
                  <a:cubicBezTo>
                    <a:pt x="11725" y="11491"/>
                    <a:pt x="11749" y="11441"/>
                    <a:pt x="11747" y="11378"/>
                  </a:cubicBezTo>
                  <a:cubicBezTo>
                    <a:pt x="11745" y="11316"/>
                    <a:pt x="11717" y="11265"/>
                    <a:pt x="11686" y="11265"/>
                  </a:cubicBezTo>
                  <a:close/>
                  <a:moveTo>
                    <a:pt x="11862" y="11265"/>
                  </a:moveTo>
                  <a:cubicBezTo>
                    <a:pt x="11830" y="11266"/>
                    <a:pt x="11806" y="11317"/>
                    <a:pt x="11808" y="11380"/>
                  </a:cubicBezTo>
                  <a:cubicBezTo>
                    <a:pt x="11810" y="11443"/>
                    <a:pt x="11838" y="11494"/>
                    <a:pt x="11870" y="11493"/>
                  </a:cubicBezTo>
                  <a:cubicBezTo>
                    <a:pt x="11901" y="11493"/>
                    <a:pt x="11925" y="11441"/>
                    <a:pt x="11923" y="11378"/>
                  </a:cubicBezTo>
                  <a:cubicBezTo>
                    <a:pt x="11921" y="11316"/>
                    <a:pt x="11893" y="11265"/>
                    <a:pt x="11862" y="11265"/>
                  </a:cubicBezTo>
                  <a:close/>
                  <a:moveTo>
                    <a:pt x="12018" y="11265"/>
                  </a:moveTo>
                  <a:cubicBezTo>
                    <a:pt x="11986" y="11266"/>
                    <a:pt x="11962" y="11317"/>
                    <a:pt x="11964" y="11380"/>
                  </a:cubicBezTo>
                  <a:cubicBezTo>
                    <a:pt x="11967" y="11443"/>
                    <a:pt x="11994" y="11492"/>
                    <a:pt x="12026" y="11492"/>
                  </a:cubicBezTo>
                  <a:cubicBezTo>
                    <a:pt x="12058" y="11491"/>
                    <a:pt x="12082" y="11441"/>
                    <a:pt x="12079" y="11378"/>
                  </a:cubicBezTo>
                  <a:cubicBezTo>
                    <a:pt x="12077" y="11316"/>
                    <a:pt x="12049" y="11265"/>
                    <a:pt x="12018" y="11265"/>
                  </a:cubicBezTo>
                  <a:close/>
                  <a:moveTo>
                    <a:pt x="14477" y="11265"/>
                  </a:moveTo>
                  <a:cubicBezTo>
                    <a:pt x="14446" y="11266"/>
                    <a:pt x="14424" y="11317"/>
                    <a:pt x="14428" y="11380"/>
                  </a:cubicBezTo>
                  <a:cubicBezTo>
                    <a:pt x="14433" y="11443"/>
                    <a:pt x="14463" y="11494"/>
                    <a:pt x="14494" y="11493"/>
                  </a:cubicBezTo>
                  <a:cubicBezTo>
                    <a:pt x="14526" y="11493"/>
                    <a:pt x="14548" y="11442"/>
                    <a:pt x="14543" y="11378"/>
                  </a:cubicBezTo>
                  <a:cubicBezTo>
                    <a:pt x="14538" y="11316"/>
                    <a:pt x="14509" y="11265"/>
                    <a:pt x="14477" y="11265"/>
                  </a:cubicBezTo>
                  <a:close/>
                  <a:moveTo>
                    <a:pt x="15961" y="11265"/>
                  </a:moveTo>
                  <a:cubicBezTo>
                    <a:pt x="15929" y="11266"/>
                    <a:pt x="15909" y="11317"/>
                    <a:pt x="15915" y="11380"/>
                  </a:cubicBezTo>
                  <a:cubicBezTo>
                    <a:pt x="15921" y="11443"/>
                    <a:pt x="15951" y="11494"/>
                    <a:pt x="15983" y="11493"/>
                  </a:cubicBezTo>
                  <a:cubicBezTo>
                    <a:pt x="16015" y="11493"/>
                    <a:pt x="16036" y="11441"/>
                    <a:pt x="16030" y="11378"/>
                  </a:cubicBezTo>
                  <a:cubicBezTo>
                    <a:pt x="16023" y="11316"/>
                    <a:pt x="15992" y="11265"/>
                    <a:pt x="15961" y="11265"/>
                  </a:cubicBezTo>
                  <a:close/>
                  <a:moveTo>
                    <a:pt x="7431" y="11316"/>
                  </a:moveTo>
                  <a:cubicBezTo>
                    <a:pt x="7400" y="11316"/>
                    <a:pt x="7372" y="11366"/>
                    <a:pt x="7370" y="11429"/>
                  </a:cubicBezTo>
                  <a:cubicBezTo>
                    <a:pt x="7368" y="11491"/>
                    <a:pt x="7392" y="11542"/>
                    <a:pt x="7424" y="11542"/>
                  </a:cubicBezTo>
                  <a:cubicBezTo>
                    <a:pt x="7456" y="11542"/>
                    <a:pt x="7483" y="11491"/>
                    <a:pt x="7485" y="11429"/>
                  </a:cubicBezTo>
                  <a:cubicBezTo>
                    <a:pt x="7487" y="11366"/>
                    <a:pt x="7463" y="11315"/>
                    <a:pt x="7431" y="11316"/>
                  </a:cubicBezTo>
                  <a:close/>
                  <a:moveTo>
                    <a:pt x="7588" y="11316"/>
                  </a:moveTo>
                  <a:cubicBezTo>
                    <a:pt x="7556" y="11316"/>
                    <a:pt x="7528" y="11366"/>
                    <a:pt x="7526" y="11429"/>
                  </a:cubicBezTo>
                  <a:cubicBezTo>
                    <a:pt x="7525" y="11491"/>
                    <a:pt x="7549" y="11542"/>
                    <a:pt x="7581" y="11542"/>
                  </a:cubicBezTo>
                  <a:cubicBezTo>
                    <a:pt x="7613" y="11542"/>
                    <a:pt x="7640" y="11491"/>
                    <a:pt x="7641" y="11429"/>
                  </a:cubicBezTo>
                  <a:cubicBezTo>
                    <a:pt x="7643" y="11366"/>
                    <a:pt x="7619" y="11315"/>
                    <a:pt x="7588" y="11316"/>
                  </a:cubicBezTo>
                  <a:close/>
                  <a:moveTo>
                    <a:pt x="7763" y="11316"/>
                  </a:moveTo>
                  <a:cubicBezTo>
                    <a:pt x="7731" y="11316"/>
                    <a:pt x="7704" y="11366"/>
                    <a:pt x="7702" y="11429"/>
                  </a:cubicBezTo>
                  <a:cubicBezTo>
                    <a:pt x="7701" y="11491"/>
                    <a:pt x="7725" y="11542"/>
                    <a:pt x="7757" y="11542"/>
                  </a:cubicBezTo>
                  <a:cubicBezTo>
                    <a:pt x="7789" y="11542"/>
                    <a:pt x="7816" y="11491"/>
                    <a:pt x="7817" y="11429"/>
                  </a:cubicBezTo>
                  <a:cubicBezTo>
                    <a:pt x="7819" y="11366"/>
                    <a:pt x="7795" y="11315"/>
                    <a:pt x="7763" y="11316"/>
                  </a:cubicBezTo>
                  <a:close/>
                  <a:moveTo>
                    <a:pt x="7919" y="11316"/>
                  </a:moveTo>
                  <a:cubicBezTo>
                    <a:pt x="7888" y="11316"/>
                    <a:pt x="7860" y="11366"/>
                    <a:pt x="7859" y="11429"/>
                  </a:cubicBezTo>
                  <a:cubicBezTo>
                    <a:pt x="7857" y="11491"/>
                    <a:pt x="7882" y="11542"/>
                    <a:pt x="7914" y="11542"/>
                  </a:cubicBezTo>
                  <a:cubicBezTo>
                    <a:pt x="7946" y="11542"/>
                    <a:pt x="7972" y="11491"/>
                    <a:pt x="7974" y="11429"/>
                  </a:cubicBezTo>
                  <a:cubicBezTo>
                    <a:pt x="7975" y="11366"/>
                    <a:pt x="7951" y="11315"/>
                    <a:pt x="7919" y="11316"/>
                  </a:cubicBezTo>
                  <a:close/>
                  <a:moveTo>
                    <a:pt x="8095" y="11316"/>
                  </a:moveTo>
                  <a:cubicBezTo>
                    <a:pt x="8063" y="11316"/>
                    <a:pt x="8036" y="11368"/>
                    <a:pt x="8035" y="11430"/>
                  </a:cubicBezTo>
                  <a:cubicBezTo>
                    <a:pt x="8033" y="11493"/>
                    <a:pt x="8058" y="11542"/>
                    <a:pt x="8090" y="11542"/>
                  </a:cubicBezTo>
                  <a:cubicBezTo>
                    <a:pt x="8122" y="11542"/>
                    <a:pt x="8148" y="11491"/>
                    <a:pt x="8150" y="11429"/>
                  </a:cubicBezTo>
                  <a:cubicBezTo>
                    <a:pt x="8151" y="11366"/>
                    <a:pt x="8126" y="11315"/>
                    <a:pt x="8095" y="11316"/>
                  </a:cubicBezTo>
                  <a:close/>
                  <a:moveTo>
                    <a:pt x="8251" y="11316"/>
                  </a:moveTo>
                  <a:cubicBezTo>
                    <a:pt x="8219" y="11316"/>
                    <a:pt x="8192" y="11366"/>
                    <a:pt x="8191" y="11429"/>
                  </a:cubicBezTo>
                  <a:cubicBezTo>
                    <a:pt x="8190" y="11491"/>
                    <a:pt x="8215" y="11542"/>
                    <a:pt x="8247" y="11542"/>
                  </a:cubicBezTo>
                  <a:cubicBezTo>
                    <a:pt x="8279" y="11542"/>
                    <a:pt x="8305" y="11491"/>
                    <a:pt x="8306" y="11429"/>
                  </a:cubicBezTo>
                  <a:cubicBezTo>
                    <a:pt x="8307" y="11366"/>
                    <a:pt x="8283" y="11315"/>
                    <a:pt x="8251" y="11316"/>
                  </a:cubicBezTo>
                  <a:close/>
                  <a:moveTo>
                    <a:pt x="8407" y="11316"/>
                  </a:moveTo>
                  <a:cubicBezTo>
                    <a:pt x="8375" y="11316"/>
                    <a:pt x="8349" y="11366"/>
                    <a:pt x="8348" y="11429"/>
                  </a:cubicBezTo>
                  <a:cubicBezTo>
                    <a:pt x="8346" y="11491"/>
                    <a:pt x="8371" y="11542"/>
                    <a:pt x="8403" y="11542"/>
                  </a:cubicBezTo>
                  <a:cubicBezTo>
                    <a:pt x="8435" y="11542"/>
                    <a:pt x="8461" y="11491"/>
                    <a:pt x="8462" y="11429"/>
                  </a:cubicBezTo>
                  <a:cubicBezTo>
                    <a:pt x="8463" y="11366"/>
                    <a:pt x="8438" y="11315"/>
                    <a:pt x="8407" y="11316"/>
                  </a:cubicBezTo>
                  <a:close/>
                  <a:moveTo>
                    <a:pt x="8583" y="11316"/>
                  </a:moveTo>
                  <a:cubicBezTo>
                    <a:pt x="8551" y="11316"/>
                    <a:pt x="8524" y="11368"/>
                    <a:pt x="8524" y="11430"/>
                  </a:cubicBezTo>
                  <a:cubicBezTo>
                    <a:pt x="8523" y="11493"/>
                    <a:pt x="8547" y="11542"/>
                    <a:pt x="8579" y="11542"/>
                  </a:cubicBezTo>
                  <a:cubicBezTo>
                    <a:pt x="8611" y="11542"/>
                    <a:pt x="8638" y="11491"/>
                    <a:pt x="8638" y="11429"/>
                  </a:cubicBezTo>
                  <a:cubicBezTo>
                    <a:pt x="8639" y="11366"/>
                    <a:pt x="8615" y="11315"/>
                    <a:pt x="8583" y="11316"/>
                  </a:cubicBezTo>
                  <a:close/>
                  <a:moveTo>
                    <a:pt x="8739" y="11316"/>
                  </a:moveTo>
                  <a:cubicBezTo>
                    <a:pt x="8707" y="11316"/>
                    <a:pt x="8681" y="11368"/>
                    <a:pt x="8680" y="11430"/>
                  </a:cubicBezTo>
                  <a:cubicBezTo>
                    <a:pt x="8679" y="11493"/>
                    <a:pt x="8704" y="11542"/>
                    <a:pt x="8736" y="11542"/>
                  </a:cubicBezTo>
                  <a:cubicBezTo>
                    <a:pt x="8768" y="11542"/>
                    <a:pt x="8794" y="11491"/>
                    <a:pt x="8795" y="11429"/>
                  </a:cubicBezTo>
                  <a:cubicBezTo>
                    <a:pt x="8796" y="11366"/>
                    <a:pt x="8770" y="11315"/>
                    <a:pt x="8739" y="11316"/>
                  </a:cubicBezTo>
                  <a:close/>
                  <a:moveTo>
                    <a:pt x="8915" y="11316"/>
                  </a:moveTo>
                  <a:cubicBezTo>
                    <a:pt x="8883" y="11316"/>
                    <a:pt x="8857" y="11368"/>
                    <a:pt x="8856" y="11430"/>
                  </a:cubicBezTo>
                  <a:cubicBezTo>
                    <a:pt x="8855" y="11493"/>
                    <a:pt x="8880" y="11542"/>
                    <a:pt x="8912" y="11542"/>
                  </a:cubicBezTo>
                  <a:cubicBezTo>
                    <a:pt x="8944" y="11542"/>
                    <a:pt x="8970" y="11491"/>
                    <a:pt x="8971" y="11429"/>
                  </a:cubicBezTo>
                  <a:cubicBezTo>
                    <a:pt x="8971" y="11366"/>
                    <a:pt x="8946" y="11315"/>
                    <a:pt x="8915" y="11316"/>
                  </a:cubicBezTo>
                  <a:close/>
                  <a:moveTo>
                    <a:pt x="9070" y="11316"/>
                  </a:moveTo>
                  <a:cubicBezTo>
                    <a:pt x="9039" y="11316"/>
                    <a:pt x="9013" y="11368"/>
                    <a:pt x="9012" y="11430"/>
                  </a:cubicBezTo>
                  <a:cubicBezTo>
                    <a:pt x="9012" y="11493"/>
                    <a:pt x="9037" y="11542"/>
                    <a:pt x="9069" y="11542"/>
                  </a:cubicBezTo>
                  <a:cubicBezTo>
                    <a:pt x="9101" y="11542"/>
                    <a:pt x="9127" y="11491"/>
                    <a:pt x="9127" y="11429"/>
                  </a:cubicBezTo>
                  <a:cubicBezTo>
                    <a:pt x="9128" y="11366"/>
                    <a:pt x="9102" y="11315"/>
                    <a:pt x="9070" y="11316"/>
                  </a:cubicBezTo>
                  <a:close/>
                  <a:moveTo>
                    <a:pt x="9246" y="11316"/>
                  </a:moveTo>
                  <a:cubicBezTo>
                    <a:pt x="9215" y="11316"/>
                    <a:pt x="9189" y="11368"/>
                    <a:pt x="9188" y="11430"/>
                  </a:cubicBezTo>
                  <a:cubicBezTo>
                    <a:pt x="9188" y="11493"/>
                    <a:pt x="9213" y="11542"/>
                    <a:pt x="9245" y="11542"/>
                  </a:cubicBezTo>
                  <a:cubicBezTo>
                    <a:pt x="9277" y="11542"/>
                    <a:pt x="9303" y="11491"/>
                    <a:pt x="9303" y="11429"/>
                  </a:cubicBezTo>
                  <a:cubicBezTo>
                    <a:pt x="9303" y="11366"/>
                    <a:pt x="9278" y="11315"/>
                    <a:pt x="9246" y="11316"/>
                  </a:cubicBezTo>
                  <a:close/>
                  <a:moveTo>
                    <a:pt x="9402" y="11316"/>
                  </a:moveTo>
                  <a:cubicBezTo>
                    <a:pt x="9370" y="11316"/>
                    <a:pt x="9345" y="11368"/>
                    <a:pt x="9345" y="11430"/>
                  </a:cubicBezTo>
                  <a:cubicBezTo>
                    <a:pt x="9344" y="11493"/>
                    <a:pt x="9370" y="11542"/>
                    <a:pt x="9402" y="11542"/>
                  </a:cubicBezTo>
                  <a:cubicBezTo>
                    <a:pt x="9434" y="11542"/>
                    <a:pt x="9459" y="11491"/>
                    <a:pt x="9460" y="11429"/>
                  </a:cubicBezTo>
                  <a:cubicBezTo>
                    <a:pt x="9460" y="11366"/>
                    <a:pt x="9434" y="11315"/>
                    <a:pt x="9402" y="11316"/>
                  </a:cubicBezTo>
                  <a:close/>
                  <a:moveTo>
                    <a:pt x="9558" y="11316"/>
                  </a:moveTo>
                  <a:cubicBezTo>
                    <a:pt x="9527" y="11316"/>
                    <a:pt x="9501" y="11368"/>
                    <a:pt x="9501" y="11430"/>
                  </a:cubicBezTo>
                  <a:cubicBezTo>
                    <a:pt x="9501" y="11493"/>
                    <a:pt x="9527" y="11542"/>
                    <a:pt x="9558" y="11542"/>
                  </a:cubicBezTo>
                  <a:cubicBezTo>
                    <a:pt x="9590" y="11542"/>
                    <a:pt x="9616" y="11491"/>
                    <a:pt x="9616" y="11429"/>
                  </a:cubicBezTo>
                  <a:cubicBezTo>
                    <a:pt x="9616" y="11366"/>
                    <a:pt x="9590" y="11315"/>
                    <a:pt x="9558" y="11316"/>
                  </a:cubicBezTo>
                  <a:close/>
                  <a:moveTo>
                    <a:pt x="9734" y="11316"/>
                  </a:moveTo>
                  <a:cubicBezTo>
                    <a:pt x="9702" y="11316"/>
                    <a:pt x="9677" y="11368"/>
                    <a:pt x="9677" y="11430"/>
                  </a:cubicBezTo>
                  <a:cubicBezTo>
                    <a:pt x="9677" y="11493"/>
                    <a:pt x="9703" y="11542"/>
                    <a:pt x="9735" y="11542"/>
                  </a:cubicBezTo>
                  <a:cubicBezTo>
                    <a:pt x="9767" y="11542"/>
                    <a:pt x="9792" y="11491"/>
                    <a:pt x="9792" y="11429"/>
                  </a:cubicBezTo>
                  <a:cubicBezTo>
                    <a:pt x="9792" y="11366"/>
                    <a:pt x="9765" y="11315"/>
                    <a:pt x="9734" y="11316"/>
                  </a:cubicBezTo>
                  <a:close/>
                  <a:moveTo>
                    <a:pt x="2202" y="11366"/>
                  </a:moveTo>
                  <a:cubicBezTo>
                    <a:pt x="2170" y="11366"/>
                    <a:pt x="2139" y="11417"/>
                    <a:pt x="2132" y="11479"/>
                  </a:cubicBezTo>
                  <a:cubicBezTo>
                    <a:pt x="2125" y="11541"/>
                    <a:pt x="2145" y="11591"/>
                    <a:pt x="2177" y="11591"/>
                  </a:cubicBezTo>
                  <a:cubicBezTo>
                    <a:pt x="2209" y="11590"/>
                    <a:pt x="2240" y="11539"/>
                    <a:pt x="2247" y="11478"/>
                  </a:cubicBezTo>
                  <a:cubicBezTo>
                    <a:pt x="2254" y="11415"/>
                    <a:pt x="2234" y="11366"/>
                    <a:pt x="2202" y="11366"/>
                  </a:cubicBezTo>
                  <a:close/>
                  <a:moveTo>
                    <a:pt x="2377" y="11366"/>
                  </a:moveTo>
                  <a:cubicBezTo>
                    <a:pt x="2346" y="11366"/>
                    <a:pt x="2315" y="11417"/>
                    <a:pt x="2308" y="11479"/>
                  </a:cubicBezTo>
                  <a:cubicBezTo>
                    <a:pt x="2301" y="11541"/>
                    <a:pt x="2321" y="11591"/>
                    <a:pt x="2353" y="11591"/>
                  </a:cubicBezTo>
                  <a:cubicBezTo>
                    <a:pt x="2385" y="11590"/>
                    <a:pt x="2416" y="11539"/>
                    <a:pt x="2423" y="11478"/>
                  </a:cubicBezTo>
                  <a:cubicBezTo>
                    <a:pt x="2429" y="11415"/>
                    <a:pt x="2409" y="11366"/>
                    <a:pt x="2377" y="11366"/>
                  </a:cubicBezTo>
                  <a:close/>
                  <a:moveTo>
                    <a:pt x="2514" y="11366"/>
                  </a:moveTo>
                  <a:cubicBezTo>
                    <a:pt x="2483" y="11366"/>
                    <a:pt x="2451" y="11417"/>
                    <a:pt x="2445" y="11479"/>
                  </a:cubicBezTo>
                  <a:cubicBezTo>
                    <a:pt x="2438" y="11541"/>
                    <a:pt x="2458" y="11591"/>
                    <a:pt x="2490" y="11591"/>
                  </a:cubicBezTo>
                  <a:cubicBezTo>
                    <a:pt x="2522" y="11590"/>
                    <a:pt x="2553" y="11539"/>
                    <a:pt x="2560" y="11478"/>
                  </a:cubicBezTo>
                  <a:cubicBezTo>
                    <a:pt x="2566" y="11415"/>
                    <a:pt x="2546" y="11366"/>
                    <a:pt x="2514" y="11366"/>
                  </a:cubicBezTo>
                  <a:close/>
                  <a:moveTo>
                    <a:pt x="2690" y="11366"/>
                  </a:moveTo>
                  <a:cubicBezTo>
                    <a:pt x="2658" y="11366"/>
                    <a:pt x="2627" y="11417"/>
                    <a:pt x="2621" y="11479"/>
                  </a:cubicBezTo>
                  <a:cubicBezTo>
                    <a:pt x="2614" y="11541"/>
                    <a:pt x="2635" y="11591"/>
                    <a:pt x="2666" y="11591"/>
                  </a:cubicBezTo>
                  <a:cubicBezTo>
                    <a:pt x="2698" y="11590"/>
                    <a:pt x="2729" y="11539"/>
                    <a:pt x="2735" y="11478"/>
                  </a:cubicBezTo>
                  <a:cubicBezTo>
                    <a:pt x="2742" y="11415"/>
                    <a:pt x="2721" y="11366"/>
                    <a:pt x="2690" y="11366"/>
                  </a:cubicBezTo>
                  <a:close/>
                  <a:moveTo>
                    <a:pt x="2846" y="11366"/>
                  </a:moveTo>
                  <a:cubicBezTo>
                    <a:pt x="2814" y="11366"/>
                    <a:pt x="2784" y="11417"/>
                    <a:pt x="2777" y="11479"/>
                  </a:cubicBezTo>
                  <a:cubicBezTo>
                    <a:pt x="2771" y="11541"/>
                    <a:pt x="2791" y="11591"/>
                    <a:pt x="2823" y="11591"/>
                  </a:cubicBezTo>
                  <a:cubicBezTo>
                    <a:pt x="2855" y="11590"/>
                    <a:pt x="2886" y="11539"/>
                    <a:pt x="2892" y="11478"/>
                  </a:cubicBezTo>
                  <a:cubicBezTo>
                    <a:pt x="2898" y="11415"/>
                    <a:pt x="2878" y="11366"/>
                    <a:pt x="2846" y="11366"/>
                  </a:cubicBezTo>
                  <a:close/>
                  <a:moveTo>
                    <a:pt x="3002" y="11366"/>
                  </a:moveTo>
                  <a:cubicBezTo>
                    <a:pt x="2970" y="11366"/>
                    <a:pt x="2940" y="11417"/>
                    <a:pt x="2933" y="11479"/>
                  </a:cubicBezTo>
                  <a:cubicBezTo>
                    <a:pt x="2927" y="11541"/>
                    <a:pt x="2948" y="11591"/>
                    <a:pt x="2980" y="11591"/>
                  </a:cubicBezTo>
                  <a:cubicBezTo>
                    <a:pt x="3012" y="11590"/>
                    <a:pt x="3042" y="11539"/>
                    <a:pt x="3048" y="11478"/>
                  </a:cubicBezTo>
                  <a:cubicBezTo>
                    <a:pt x="3054" y="11415"/>
                    <a:pt x="3033" y="11366"/>
                    <a:pt x="3002" y="11366"/>
                  </a:cubicBezTo>
                  <a:close/>
                  <a:moveTo>
                    <a:pt x="3178" y="11366"/>
                  </a:moveTo>
                  <a:cubicBezTo>
                    <a:pt x="3146" y="11366"/>
                    <a:pt x="3116" y="11417"/>
                    <a:pt x="3109" y="11479"/>
                  </a:cubicBezTo>
                  <a:cubicBezTo>
                    <a:pt x="3103" y="11541"/>
                    <a:pt x="3124" y="11591"/>
                    <a:pt x="3156" y="11591"/>
                  </a:cubicBezTo>
                  <a:cubicBezTo>
                    <a:pt x="3188" y="11590"/>
                    <a:pt x="3218" y="11539"/>
                    <a:pt x="3224" y="11478"/>
                  </a:cubicBezTo>
                  <a:cubicBezTo>
                    <a:pt x="3230" y="11415"/>
                    <a:pt x="3210" y="11366"/>
                    <a:pt x="3178" y="11366"/>
                  </a:cubicBezTo>
                  <a:close/>
                  <a:moveTo>
                    <a:pt x="3334" y="11366"/>
                  </a:moveTo>
                  <a:cubicBezTo>
                    <a:pt x="3302" y="11366"/>
                    <a:pt x="3272" y="11417"/>
                    <a:pt x="3266" y="11479"/>
                  </a:cubicBezTo>
                  <a:cubicBezTo>
                    <a:pt x="3260" y="11541"/>
                    <a:pt x="3280" y="11591"/>
                    <a:pt x="3312" y="11591"/>
                  </a:cubicBezTo>
                  <a:cubicBezTo>
                    <a:pt x="3344" y="11590"/>
                    <a:pt x="3375" y="11539"/>
                    <a:pt x="3381" y="11478"/>
                  </a:cubicBezTo>
                  <a:cubicBezTo>
                    <a:pt x="3387" y="11415"/>
                    <a:pt x="3365" y="11366"/>
                    <a:pt x="3334" y="11366"/>
                  </a:cubicBezTo>
                  <a:close/>
                  <a:moveTo>
                    <a:pt x="3510" y="11366"/>
                  </a:moveTo>
                  <a:cubicBezTo>
                    <a:pt x="3478" y="11366"/>
                    <a:pt x="3448" y="11417"/>
                    <a:pt x="3442" y="11479"/>
                  </a:cubicBezTo>
                  <a:cubicBezTo>
                    <a:pt x="3436" y="11541"/>
                    <a:pt x="3456" y="11591"/>
                    <a:pt x="3488" y="11591"/>
                  </a:cubicBezTo>
                  <a:cubicBezTo>
                    <a:pt x="3520" y="11590"/>
                    <a:pt x="3551" y="11540"/>
                    <a:pt x="3557" y="11478"/>
                  </a:cubicBezTo>
                  <a:cubicBezTo>
                    <a:pt x="3562" y="11415"/>
                    <a:pt x="3541" y="11366"/>
                    <a:pt x="3510" y="11366"/>
                  </a:cubicBezTo>
                  <a:close/>
                  <a:moveTo>
                    <a:pt x="3665" y="11366"/>
                  </a:moveTo>
                  <a:cubicBezTo>
                    <a:pt x="3634" y="11366"/>
                    <a:pt x="3603" y="11417"/>
                    <a:pt x="3598" y="11479"/>
                  </a:cubicBezTo>
                  <a:cubicBezTo>
                    <a:pt x="3592" y="11541"/>
                    <a:pt x="3613" y="11591"/>
                    <a:pt x="3645" y="11591"/>
                  </a:cubicBezTo>
                  <a:cubicBezTo>
                    <a:pt x="3677" y="11590"/>
                    <a:pt x="3707" y="11539"/>
                    <a:pt x="3713" y="11478"/>
                  </a:cubicBezTo>
                  <a:cubicBezTo>
                    <a:pt x="3719" y="11415"/>
                    <a:pt x="3697" y="11366"/>
                    <a:pt x="3665" y="11366"/>
                  </a:cubicBezTo>
                  <a:close/>
                  <a:moveTo>
                    <a:pt x="3841" y="11366"/>
                  </a:moveTo>
                  <a:cubicBezTo>
                    <a:pt x="3809" y="11366"/>
                    <a:pt x="3779" y="11417"/>
                    <a:pt x="3773" y="11479"/>
                  </a:cubicBezTo>
                  <a:cubicBezTo>
                    <a:pt x="3768" y="11541"/>
                    <a:pt x="3789" y="11591"/>
                    <a:pt x="3821" y="11591"/>
                  </a:cubicBezTo>
                  <a:cubicBezTo>
                    <a:pt x="3853" y="11590"/>
                    <a:pt x="3883" y="11540"/>
                    <a:pt x="3888" y="11478"/>
                  </a:cubicBezTo>
                  <a:cubicBezTo>
                    <a:pt x="3894" y="11415"/>
                    <a:pt x="3872" y="11366"/>
                    <a:pt x="3841" y="11366"/>
                  </a:cubicBezTo>
                  <a:close/>
                  <a:moveTo>
                    <a:pt x="15981" y="11567"/>
                  </a:moveTo>
                  <a:cubicBezTo>
                    <a:pt x="15949" y="11567"/>
                    <a:pt x="15928" y="11619"/>
                    <a:pt x="15934" y="11682"/>
                  </a:cubicBezTo>
                  <a:cubicBezTo>
                    <a:pt x="15940" y="11745"/>
                    <a:pt x="15971" y="11795"/>
                    <a:pt x="16003" y="11795"/>
                  </a:cubicBezTo>
                  <a:cubicBezTo>
                    <a:pt x="16035" y="11795"/>
                    <a:pt x="16056" y="11743"/>
                    <a:pt x="16050" y="11680"/>
                  </a:cubicBezTo>
                  <a:cubicBezTo>
                    <a:pt x="16044" y="11617"/>
                    <a:pt x="16013" y="11567"/>
                    <a:pt x="15981" y="11567"/>
                  </a:cubicBezTo>
                  <a:close/>
                  <a:moveTo>
                    <a:pt x="16157" y="11567"/>
                  </a:moveTo>
                  <a:cubicBezTo>
                    <a:pt x="16125" y="11567"/>
                    <a:pt x="16104" y="11619"/>
                    <a:pt x="16110" y="11682"/>
                  </a:cubicBezTo>
                  <a:cubicBezTo>
                    <a:pt x="16117" y="11745"/>
                    <a:pt x="16147" y="11795"/>
                    <a:pt x="16179" y="11795"/>
                  </a:cubicBezTo>
                  <a:cubicBezTo>
                    <a:pt x="16211" y="11795"/>
                    <a:pt x="16232" y="11743"/>
                    <a:pt x="16226" y="11680"/>
                  </a:cubicBezTo>
                  <a:cubicBezTo>
                    <a:pt x="16219" y="11617"/>
                    <a:pt x="16189" y="11567"/>
                    <a:pt x="16157" y="11567"/>
                  </a:cubicBezTo>
                  <a:close/>
                  <a:moveTo>
                    <a:pt x="17308" y="11567"/>
                  </a:moveTo>
                  <a:cubicBezTo>
                    <a:pt x="17276" y="11567"/>
                    <a:pt x="17256" y="11619"/>
                    <a:pt x="17264" y="11682"/>
                  </a:cubicBezTo>
                  <a:cubicBezTo>
                    <a:pt x="17271" y="11745"/>
                    <a:pt x="17303" y="11795"/>
                    <a:pt x="17335" y="11795"/>
                  </a:cubicBezTo>
                  <a:cubicBezTo>
                    <a:pt x="17367" y="11795"/>
                    <a:pt x="17387" y="11743"/>
                    <a:pt x="17380" y="11680"/>
                  </a:cubicBezTo>
                  <a:cubicBezTo>
                    <a:pt x="17372" y="11617"/>
                    <a:pt x="17340" y="11567"/>
                    <a:pt x="17308" y="11567"/>
                  </a:cubicBezTo>
                  <a:close/>
                  <a:moveTo>
                    <a:pt x="7588" y="11617"/>
                  </a:moveTo>
                  <a:cubicBezTo>
                    <a:pt x="7556" y="11618"/>
                    <a:pt x="7528" y="11668"/>
                    <a:pt x="7526" y="11731"/>
                  </a:cubicBezTo>
                  <a:cubicBezTo>
                    <a:pt x="7525" y="11793"/>
                    <a:pt x="7549" y="11844"/>
                    <a:pt x="7581" y="11844"/>
                  </a:cubicBezTo>
                  <a:cubicBezTo>
                    <a:pt x="7613" y="11843"/>
                    <a:pt x="7640" y="11791"/>
                    <a:pt x="7642" y="11729"/>
                  </a:cubicBezTo>
                  <a:cubicBezTo>
                    <a:pt x="7644" y="11667"/>
                    <a:pt x="7619" y="11617"/>
                    <a:pt x="7588" y="11617"/>
                  </a:cubicBezTo>
                  <a:close/>
                  <a:moveTo>
                    <a:pt x="7744" y="11617"/>
                  </a:moveTo>
                  <a:cubicBezTo>
                    <a:pt x="7712" y="11618"/>
                    <a:pt x="7685" y="11668"/>
                    <a:pt x="7683" y="11731"/>
                  </a:cubicBezTo>
                  <a:cubicBezTo>
                    <a:pt x="7681" y="11793"/>
                    <a:pt x="7706" y="11844"/>
                    <a:pt x="7738" y="11844"/>
                  </a:cubicBezTo>
                  <a:cubicBezTo>
                    <a:pt x="7770" y="11843"/>
                    <a:pt x="7797" y="11791"/>
                    <a:pt x="7798" y="11729"/>
                  </a:cubicBezTo>
                  <a:cubicBezTo>
                    <a:pt x="7800" y="11667"/>
                    <a:pt x="7776" y="11617"/>
                    <a:pt x="7744" y="11617"/>
                  </a:cubicBezTo>
                  <a:close/>
                  <a:moveTo>
                    <a:pt x="7919" y="11617"/>
                  </a:moveTo>
                  <a:cubicBezTo>
                    <a:pt x="7888" y="11618"/>
                    <a:pt x="7860" y="11668"/>
                    <a:pt x="7859" y="11731"/>
                  </a:cubicBezTo>
                  <a:cubicBezTo>
                    <a:pt x="7857" y="11793"/>
                    <a:pt x="7882" y="11844"/>
                    <a:pt x="7914" y="11844"/>
                  </a:cubicBezTo>
                  <a:cubicBezTo>
                    <a:pt x="7946" y="11843"/>
                    <a:pt x="7973" y="11791"/>
                    <a:pt x="7974" y="11729"/>
                  </a:cubicBezTo>
                  <a:cubicBezTo>
                    <a:pt x="7976" y="11666"/>
                    <a:pt x="7951" y="11617"/>
                    <a:pt x="7919" y="11617"/>
                  </a:cubicBezTo>
                  <a:close/>
                  <a:moveTo>
                    <a:pt x="8076" y="11617"/>
                  </a:moveTo>
                  <a:cubicBezTo>
                    <a:pt x="8044" y="11618"/>
                    <a:pt x="8017" y="11668"/>
                    <a:pt x="8015" y="11731"/>
                  </a:cubicBezTo>
                  <a:cubicBezTo>
                    <a:pt x="8014" y="11793"/>
                    <a:pt x="8039" y="11844"/>
                    <a:pt x="8071" y="11844"/>
                  </a:cubicBezTo>
                  <a:cubicBezTo>
                    <a:pt x="8103" y="11843"/>
                    <a:pt x="8129" y="11791"/>
                    <a:pt x="8131" y="11729"/>
                  </a:cubicBezTo>
                  <a:cubicBezTo>
                    <a:pt x="8132" y="11666"/>
                    <a:pt x="8108" y="11617"/>
                    <a:pt x="8076" y="11617"/>
                  </a:cubicBezTo>
                  <a:close/>
                  <a:moveTo>
                    <a:pt x="8251" y="11617"/>
                  </a:moveTo>
                  <a:cubicBezTo>
                    <a:pt x="8219" y="11618"/>
                    <a:pt x="8192" y="11668"/>
                    <a:pt x="8191" y="11731"/>
                  </a:cubicBezTo>
                  <a:cubicBezTo>
                    <a:pt x="8190" y="11793"/>
                    <a:pt x="8215" y="11844"/>
                    <a:pt x="8247" y="11844"/>
                  </a:cubicBezTo>
                  <a:cubicBezTo>
                    <a:pt x="8279" y="11843"/>
                    <a:pt x="8306" y="11792"/>
                    <a:pt x="8307" y="11729"/>
                  </a:cubicBezTo>
                  <a:cubicBezTo>
                    <a:pt x="8308" y="11667"/>
                    <a:pt x="8283" y="11617"/>
                    <a:pt x="8251" y="11617"/>
                  </a:cubicBezTo>
                  <a:close/>
                  <a:moveTo>
                    <a:pt x="8739" y="11617"/>
                  </a:moveTo>
                  <a:cubicBezTo>
                    <a:pt x="8707" y="11618"/>
                    <a:pt x="8681" y="11668"/>
                    <a:pt x="8680" y="11731"/>
                  </a:cubicBezTo>
                  <a:cubicBezTo>
                    <a:pt x="8679" y="11793"/>
                    <a:pt x="8704" y="11844"/>
                    <a:pt x="8736" y="11844"/>
                  </a:cubicBezTo>
                  <a:cubicBezTo>
                    <a:pt x="8768" y="11843"/>
                    <a:pt x="8795" y="11793"/>
                    <a:pt x="8795" y="11731"/>
                  </a:cubicBezTo>
                  <a:cubicBezTo>
                    <a:pt x="8796" y="11668"/>
                    <a:pt x="8771" y="11617"/>
                    <a:pt x="8739" y="11617"/>
                  </a:cubicBezTo>
                  <a:close/>
                  <a:moveTo>
                    <a:pt x="8915" y="11617"/>
                  </a:moveTo>
                  <a:cubicBezTo>
                    <a:pt x="8883" y="11618"/>
                    <a:pt x="8857" y="11668"/>
                    <a:pt x="8856" y="11731"/>
                  </a:cubicBezTo>
                  <a:cubicBezTo>
                    <a:pt x="8855" y="11793"/>
                    <a:pt x="8881" y="11844"/>
                    <a:pt x="8913" y="11844"/>
                  </a:cubicBezTo>
                  <a:cubicBezTo>
                    <a:pt x="8945" y="11843"/>
                    <a:pt x="8971" y="11792"/>
                    <a:pt x="8971" y="11729"/>
                  </a:cubicBezTo>
                  <a:cubicBezTo>
                    <a:pt x="8972" y="11667"/>
                    <a:pt x="8946" y="11617"/>
                    <a:pt x="8915" y="11617"/>
                  </a:cubicBezTo>
                  <a:close/>
                  <a:moveTo>
                    <a:pt x="9071" y="11617"/>
                  </a:moveTo>
                  <a:cubicBezTo>
                    <a:pt x="9039" y="11618"/>
                    <a:pt x="9013" y="11668"/>
                    <a:pt x="9012" y="11731"/>
                  </a:cubicBezTo>
                  <a:cubicBezTo>
                    <a:pt x="9012" y="11793"/>
                    <a:pt x="9037" y="11844"/>
                    <a:pt x="9069" y="11844"/>
                  </a:cubicBezTo>
                  <a:cubicBezTo>
                    <a:pt x="9101" y="11843"/>
                    <a:pt x="9127" y="11793"/>
                    <a:pt x="9128" y="11731"/>
                  </a:cubicBezTo>
                  <a:cubicBezTo>
                    <a:pt x="9128" y="11668"/>
                    <a:pt x="9103" y="11617"/>
                    <a:pt x="9071" y="11617"/>
                  </a:cubicBezTo>
                  <a:close/>
                  <a:moveTo>
                    <a:pt x="9246" y="11617"/>
                  </a:moveTo>
                  <a:cubicBezTo>
                    <a:pt x="9214" y="11618"/>
                    <a:pt x="9189" y="11668"/>
                    <a:pt x="9188" y="11731"/>
                  </a:cubicBezTo>
                  <a:cubicBezTo>
                    <a:pt x="9188" y="11793"/>
                    <a:pt x="9214" y="11844"/>
                    <a:pt x="9246" y="11844"/>
                  </a:cubicBezTo>
                  <a:cubicBezTo>
                    <a:pt x="9278" y="11844"/>
                    <a:pt x="9304" y="11793"/>
                    <a:pt x="9304" y="11731"/>
                  </a:cubicBezTo>
                  <a:cubicBezTo>
                    <a:pt x="9304" y="11668"/>
                    <a:pt x="9278" y="11617"/>
                    <a:pt x="9246" y="11617"/>
                  </a:cubicBezTo>
                  <a:close/>
                  <a:moveTo>
                    <a:pt x="9403" y="11617"/>
                  </a:moveTo>
                  <a:cubicBezTo>
                    <a:pt x="9371" y="11618"/>
                    <a:pt x="9345" y="11668"/>
                    <a:pt x="9345" y="11731"/>
                  </a:cubicBezTo>
                  <a:cubicBezTo>
                    <a:pt x="9345" y="11793"/>
                    <a:pt x="9370" y="11844"/>
                    <a:pt x="9402" y="11844"/>
                  </a:cubicBezTo>
                  <a:cubicBezTo>
                    <a:pt x="9434" y="11843"/>
                    <a:pt x="9460" y="11793"/>
                    <a:pt x="9460" y="11731"/>
                  </a:cubicBezTo>
                  <a:cubicBezTo>
                    <a:pt x="9460" y="11668"/>
                    <a:pt x="9435" y="11617"/>
                    <a:pt x="9403" y="11617"/>
                  </a:cubicBezTo>
                  <a:close/>
                  <a:moveTo>
                    <a:pt x="9558" y="11617"/>
                  </a:moveTo>
                  <a:cubicBezTo>
                    <a:pt x="9527" y="11618"/>
                    <a:pt x="9501" y="11668"/>
                    <a:pt x="9501" y="11731"/>
                  </a:cubicBezTo>
                  <a:cubicBezTo>
                    <a:pt x="9501" y="11793"/>
                    <a:pt x="9527" y="11844"/>
                    <a:pt x="9559" y="11844"/>
                  </a:cubicBezTo>
                  <a:cubicBezTo>
                    <a:pt x="9591" y="11843"/>
                    <a:pt x="9617" y="11793"/>
                    <a:pt x="9617" y="11731"/>
                  </a:cubicBezTo>
                  <a:cubicBezTo>
                    <a:pt x="9616" y="11668"/>
                    <a:pt x="9590" y="11617"/>
                    <a:pt x="9558" y="11617"/>
                  </a:cubicBezTo>
                  <a:close/>
                  <a:moveTo>
                    <a:pt x="9734" y="11617"/>
                  </a:moveTo>
                  <a:cubicBezTo>
                    <a:pt x="9703" y="11618"/>
                    <a:pt x="9677" y="11668"/>
                    <a:pt x="9677" y="11731"/>
                  </a:cubicBezTo>
                  <a:cubicBezTo>
                    <a:pt x="9677" y="11793"/>
                    <a:pt x="9703" y="11844"/>
                    <a:pt x="9735" y="11844"/>
                  </a:cubicBezTo>
                  <a:cubicBezTo>
                    <a:pt x="9767" y="11843"/>
                    <a:pt x="9793" y="11793"/>
                    <a:pt x="9792" y="11731"/>
                  </a:cubicBezTo>
                  <a:cubicBezTo>
                    <a:pt x="9792" y="11668"/>
                    <a:pt x="9766" y="11617"/>
                    <a:pt x="9734" y="11617"/>
                  </a:cubicBezTo>
                  <a:close/>
                  <a:moveTo>
                    <a:pt x="9891" y="11617"/>
                  </a:moveTo>
                  <a:cubicBezTo>
                    <a:pt x="9859" y="11618"/>
                    <a:pt x="9833" y="11668"/>
                    <a:pt x="9833" y="11731"/>
                  </a:cubicBezTo>
                  <a:cubicBezTo>
                    <a:pt x="9834" y="11793"/>
                    <a:pt x="9860" y="11844"/>
                    <a:pt x="9892" y="11844"/>
                  </a:cubicBezTo>
                  <a:cubicBezTo>
                    <a:pt x="9924" y="11843"/>
                    <a:pt x="9949" y="11793"/>
                    <a:pt x="9949" y="11731"/>
                  </a:cubicBezTo>
                  <a:cubicBezTo>
                    <a:pt x="9948" y="11668"/>
                    <a:pt x="9923" y="11617"/>
                    <a:pt x="9891" y="11617"/>
                  </a:cubicBezTo>
                  <a:close/>
                  <a:moveTo>
                    <a:pt x="10066" y="11617"/>
                  </a:moveTo>
                  <a:cubicBezTo>
                    <a:pt x="10034" y="11618"/>
                    <a:pt x="10009" y="11668"/>
                    <a:pt x="10009" y="11731"/>
                  </a:cubicBezTo>
                  <a:cubicBezTo>
                    <a:pt x="10010" y="11793"/>
                    <a:pt x="10036" y="11844"/>
                    <a:pt x="10068" y="11844"/>
                  </a:cubicBezTo>
                  <a:cubicBezTo>
                    <a:pt x="10100" y="11843"/>
                    <a:pt x="10125" y="11793"/>
                    <a:pt x="10125" y="11731"/>
                  </a:cubicBezTo>
                  <a:cubicBezTo>
                    <a:pt x="10124" y="11668"/>
                    <a:pt x="10098" y="11617"/>
                    <a:pt x="10066" y="11617"/>
                  </a:cubicBezTo>
                  <a:close/>
                  <a:moveTo>
                    <a:pt x="10222" y="11617"/>
                  </a:moveTo>
                  <a:cubicBezTo>
                    <a:pt x="10190" y="11618"/>
                    <a:pt x="10165" y="11668"/>
                    <a:pt x="10166" y="11731"/>
                  </a:cubicBezTo>
                  <a:cubicBezTo>
                    <a:pt x="10166" y="11793"/>
                    <a:pt x="10192" y="11844"/>
                    <a:pt x="10224" y="11844"/>
                  </a:cubicBezTo>
                  <a:cubicBezTo>
                    <a:pt x="10256" y="11843"/>
                    <a:pt x="10282" y="11793"/>
                    <a:pt x="10281" y="11731"/>
                  </a:cubicBezTo>
                  <a:cubicBezTo>
                    <a:pt x="10280" y="11668"/>
                    <a:pt x="10254" y="11617"/>
                    <a:pt x="10222" y="11617"/>
                  </a:cubicBezTo>
                  <a:close/>
                  <a:moveTo>
                    <a:pt x="10398" y="11617"/>
                  </a:moveTo>
                  <a:cubicBezTo>
                    <a:pt x="10366" y="11618"/>
                    <a:pt x="10341" y="11668"/>
                    <a:pt x="10342" y="11731"/>
                  </a:cubicBezTo>
                  <a:cubicBezTo>
                    <a:pt x="10342" y="11793"/>
                    <a:pt x="10369" y="11844"/>
                    <a:pt x="10401" y="11844"/>
                  </a:cubicBezTo>
                  <a:cubicBezTo>
                    <a:pt x="10433" y="11843"/>
                    <a:pt x="10458" y="11793"/>
                    <a:pt x="10457" y="11731"/>
                  </a:cubicBezTo>
                  <a:cubicBezTo>
                    <a:pt x="10456" y="11668"/>
                    <a:pt x="10430" y="11617"/>
                    <a:pt x="10398" y="11617"/>
                  </a:cubicBezTo>
                  <a:close/>
                  <a:moveTo>
                    <a:pt x="10554" y="11617"/>
                  </a:moveTo>
                  <a:cubicBezTo>
                    <a:pt x="10523" y="11618"/>
                    <a:pt x="10497" y="11668"/>
                    <a:pt x="10498" y="11731"/>
                  </a:cubicBezTo>
                  <a:cubicBezTo>
                    <a:pt x="10499" y="11793"/>
                    <a:pt x="10525" y="11844"/>
                    <a:pt x="10557" y="11844"/>
                  </a:cubicBezTo>
                  <a:cubicBezTo>
                    <a:pt x="10589" y="11843"/>
                    <a:pt x="10615" y="11793"/>
                    <a:pt x="10614" y="11731"/>
                  </a:cubicBezTo>
                  <a:cubicBezTo>
                    <a:pt x="10613" y="11668"/>
                    <a:pt x="10586" y="11617"/>
                    <a:pt x="10554" y="11617"/>
                  </a:cubicBezTo>
                  <a:close/>
                  <a:moveTo>
                    <a:pt x="10710" y="11617"/>
                  </a:moveTo>
                  <a:cubicBezTo>
                    <a:pt x="10678" y="11618"/>
                    <a:pt x="10653" y="11668"/>
                    <a:pt x="10655" y="11731"/>
                  </a:cubicBezTo>
                  <a:cubicBezTo>
                    <a:pt x="10656" y="11793"/>
                    <a:pt x="10683" y="11844"/>
                    <a:pt x="10714" y="11844"/>
                  </a:cubicBezTo>
                  <a:cubicBezTo>
                    <a:pt x="10746" y="11843"/>
                    <a:pt x="10771" y="11793"/>
                    <a:pt x="10770" y="11731"/>
                  </a:cubicBezTo>
                  <a:cubicBezTo>
                    <a:pt x="10769" y="11668"/>
                    <a:pt x="10742" y="11617"/>
                    <a:pt x="10710" y="11617"/>
                  </a:cubicBezTo>
                  <a:close/>
                  <a:moveTo>
                    <a:pt x="10886" y="11617"/>
                  </a:moveTo>
                  <a:cubicBezTo>
                    <a:pt x="10854" y="11618"/>
                    <a:pt x="10829" y="11668"/>
                    <a:pt x="10830" y="11731"/>
                  </a:cubicBezTo>
                  <a:cubicBezTo>
                    <a:pt x="10832" y="11793"/>
                    <a:pt x="10859" y="11844"/>
                    <a:pt x="10891" y="11844"/>
                  </a:cubicBezTo>
                  <a:cubicBezTo>
                    <a:pt x="10923" y="11843"/>
                    <a:pt x="10947" y="11793"/>
                    <a:pt x="10946" y="11731"/>
                  </a:cubicBezTo>
                  <a:cubicBezTo>
                    <a:pt x="10945" y="11668"/>
                    <a:pt x="10918" y="11617"/>
                    <a:pt x="10886" y="11617"/>
                  </a:cubicBezTo>
                  <a:close/>
                  <a:moveTo>
                    <a:pt x="11042" y="11617"/>
                  </a:moveTo>
                  <a:cubicBezTo>
                    <a:pt x="11010" y="11618"/>
                    <a:pt x="10985" y="11668"/>
                    <a:pt x="10987" y="11731"/>
                  </a:cubicBezTo>
                  <a:cubicBezTo>
                    <a:pt x="10988" y="11793"/>
                    <a:pt x="11015" y="11844"/>
                    <a:pt x="11047" y="11844"/>
                  </a:cubicBezTo>
                  <a:cubicBezTo>
                    <a:pt x="11079" y="11843"/>
                    <a:pt x="11104" y="11793"/>
                    <a:pt x="11102" y="11731"/>
                  </a:cubicBezTo>
                  <a:cubicBezTo>
                    <a:pt x="11101" y="11668"/>
                    <a:pt x="11074" y="11617"/>
                    <a:pt x="11042" y="11617"/>
                  </a:cubicBezTo>
                  <a:close/>
                  <a:moveTo>
                    <a:pt x="11218" y="11617"/>
                  </a:moveTo>
                  <a:cubicBezTo>
                    <a:pt x="11186" y="11618"/>
                    <a:pt x="11161" y="11668"/>
                    <a:pt x="11163" y="11731"/>
                  </a:cubicBezTo>
                  <a:cubicBezTo>
                    <a:pt x="11164" y="11793"/>
                    <a:pt x="11191" y="11844"/>
                    <a:pt x="11223" y="11844"/>
                  </a:cubicBezTo>
                  <a:cubicBezTo>
                    <a:pt x="11255" y="11843"/>
                    <a:pt x="11280" y="11793"/>
                    <a:pt x="11278" y="11731"/>
                  </a:cubicBezTo>
                  <a:cubicBezTo>
                    <a:pt x="11277" y="11668"/>
                    <a:pt x="11250" y="11617"/>
                    <a:pt x="11218" y="11617"/>
                  </a:cubicBezTo>
                  <a:close/>
                  <a:moveTo>
                    <a:pt x="11374" y="11617"/>
                  </a:moveTo>
                  <a:cubicBezTo>
                    <a:pt x="11342" y="11618"/>
                    <a:pt x="11318" y="11668"/>
                    <a:pt x="11319" y="11731"/>
                  </a:cubicBezTo>
                  <a:cubicBezTo>
                    <a:pt x="11321" y="11793"/>
                    <a:pt x="11348" y="11844"/>
                    <a:pt x="11380" y="11844"/>
                  </a:cubicBezTo>
                  <a:cubicBezTo>
                    <a:pt x="11412" y="11843"/>
                    <a:pt x="11437" y="11793"/>
                    <a:pt x="11435" y="11731"/>
                  </a:cubicBezTo>
                  <a:cubicBezTo>
                    <a:pt x="11433" y="11668"/>
                    <a:pt x="11405" y="11617"/>
                    <a:pt x="11374" y="11617"/>
                  </a:cubicBezTo>
                  <a:close/>
                  <a:moveTo>
                    <a:pt x="11550" y="11617"/>
                  </a:moveTo>
                  <a:cubicBezTo>
                    <a:pt x="11518" y="11618"/>
                    <a:pt x="11493" y="11668"/>
                    <a:pt x="11495" y="11731"/>
                  </a:cubicBezTo>
                  <a:cubicBezTo>
                    <a:pt x="11497" y="11793"/>
                    <a:pt x="11524" y="11844"/>
                    <a:pt x="11556" y="11844"/>
                  </a:cubicBezTo>
                  <a:cubicBezTo>
                    <a:pt x="11588" y="11843"/>
                    <a:pt x="11613" y="11793"/>
                    <a:pt x="11611" y="11731"/>
                  </a:cubicBezTo>
                  <a:cubicBezTo>
                    <a:pt x="11609" y="11668"/>
                    <a:pt x="11581" y="11617"/>
                    <a:pt x="11550" y="11617"/>
                  </a:cubicBezTo>
                  <a:close/>
                  <a:moveTo>
                    <a:pt x="11705" y="11617"/>
                  </a:moveTo>
                  <a:cubicBezTo>
                    <a:pt x="11673" y="11618"/>
                    <a:pt x="11650" y="11668"/>
                    <a:pt x="11652" y="11731"/>
                  </a:cubicBezTo>
                  <a:cubicBezTo>
                    <a:pt x="11654" y="11793"/>
                    <a:pt x="11681" y="11844"/>
                    <a:pt x="11713" y="11844"/>
                  </a:cubicBezTo>
                  <a:cubicBezTo>
                    <a:pt x="11745" y="11843"/>
                    <a:pt x="11769" y="11793"/>
                    <a:pt x="11767" y="11731"/>
                  </a:cubicBezTo>
                  <a:cubicBezTo>
                    <a:pt x="11765" y="11668"/>
                    <a:pt x="11737" y="11617"/>
                    <a:pt x="11705" y="11617"/>
                  </a:cubicBezTo>
                  <a:close/>
                  <a:moveTo>
                    <a:pt x="11881" y="11617"/>
                  </a:moveTo>
                  <a:cubicBezTo>
                    <a:pt x="11849" y="11618"/>
                    <a:pt x="11825" y="11668"/>
                    <a:pt x="11828" y="11731"/>
                  </a:cubicBezTo>
                  <a:cubicBezTo>
                    <a:pt x="11830" y="11793"/>
                    <a:pt x="11858" y="11844"/>
                    <a:pt x="11890" y="11844"/>
                  </a:cubicBezTo>
                  <a:cubicBezTo>
                    <a:pt x="11922" y="11843"/>
                    <a:pt x="11945" y="11793"/>
                    <a:pt x="11943" y="11731"/>
                  </a:cubicBezTo>
                  <a:cubicBezTo>
                    <a:pt x="11941" y="11668"/>
                    <a:pt x="11913" y="11617"/>
                    <a:pt x="11881" y="11617"/>
                  </a:cubicBezTo>
                  <a:close/>
                  <a:moveTo>
                    <a:pt x="12038" y="11617"/>
                  </a:moveTo>
                  <a:cubicBezTo>
                    <a:pt x="12006" y="11618"/>
                    <a:pt x="11982" y="11670"/>
                    <a:pt x="11984" y="11732"/>
                  </a:cubicBezTo>
                  <a:cubicBezTo>
                    <a:pt x="11986" y="11795"/>
                    <a:pt x="12014" y="11844"/>
                    <a:pt x="12046" y="11844"/>
                  </a:cubicBezTo>
                  <a:cubicBezTo>
                    <a:pt x="12078" y="11843"/>
                    <a:pt x="12102" y="11793"/>
                    <a:pt x="12099" y="11731"/>
                  </a:cubicBezTo>
                  <a:cubicBezTo>
                    <a:pt x="12097" y="11668"/>
                    <a:pt x="12070" y="11617"/>
                    <a:pt x="12038" y="11617"/>
                  </a:cubicBezTo>
                  <a:close/>
                  <a:moveTo>
                    <a:pt x="2475" y="11668"/>
                  </a:moveTo>
                  <a:cubicBezTo>
                    <a:pt x="2443" y="11668"/>
                    <a:pt x="2412" y="11719"/>
                    <a:pt x="2406" y="11781"/>
                  </a:cubicBezTo>
                  <a:cubicBezTo>
                    <a:pt x="2399" y="11843"/>
                    <a:pt x="2419" y="11893"/>
                    <a:pt x="2451" y="11892"/>
                  </a:cubicBezTo>
                  <a:cubicBezTo>
                    <a:pt x="2483" y="11892"/>
                    <a:pt x="2514" y="11841"/>
                    <a:pt x="2521" y="11779"/>
                  </a:cubicBezTo>
                  <a:cubicBezTo>
                    <a:pt x="2528" y="11717"/>
                    <a:pt x="2507" y="11667"/>
                    <a:pt x="2475" y="11668"/>
                  </a:cubicBezTo>
                  <a:close/>
                  <a:moveTo>
                    <a:pt x="2651" y="11668"/>
                  </a:moveTo>
                  <a:cubicBezTo>
                    <a:pt x="2619" y="11668"/>
                    <a:pt x="2588" y="11719"/>
                    <a:pt x="2582" y="11781"/>
                  </a:cubicBezTo>
                  <a:cubicBezTo>
                    <a:pt x="2575" y="11843"/>
                    <a:pt x="2595" y="11893"/>
                    <a:pt x="2627" y="11892"/>
                  </a:cubicBezTo>
                  <a:cubicBezTo>
                    <a:pt x="2659" y="11892"/>
                    <a:pt x="2691" y="11841"/>
                    <a:pt x="2697" y="11779"/>
                  </a:cubicBezTo>
                  <a:cubicBezTo>
                    <a:pt x="2703" y="11717"/>
                    <a:pt x="2683" y="11667"/>
                    <a:pt x="2651" y="11668"/>
                  </a:cubicBezTo>
                  <a:close/>
                  <a:moveTo>
                    <a:pt x="2807" y="11668"/>
                  </a:moveTo>
                  <a:cubicBezTo>
                    <a:pt x="2775" y="11668"/>
                    <a:pt x="2744" y="11719"/>
                    <a:pt x="2738" y="11781"/>
                  </a:cubicBezTo>
                  <a:cubicBezTo>
                    <a:pt x="2732" y="11843"/>
                    <a:pt x="2752" y="11893"/>
                    <a:pt x="2784" y="11892"/>
                  </a:cubicBezTo>
                  <a:cubicBezTo>
                    <a:pt x="2816" y="11892"/>
                    <a:pt x="2847" y="11841"/>
                    <a:pt x="2853" y="11779"/>
                  </a:cubicBezTo>
                  <a:cubicBezTo>
                    <a:pt x="2860" y="11717"/>
                    <a:pt x="2839" y="11667"/>
                    <a:pt x="2807" y="11668"/>
                  </a:cubicBezTo>
                  <a:close/>
                  <a:moveTo>
                    <a:pt x="2983" y="11668"/>
                  </a:moveTo>
                  <a:cubicBezTo>
                    <a:pt x="2951" y="11668"/>
                    <a:pt x="2920" y="11719"/>
                    <a:pt x="2914" y="11781"/>
                  </a:cubicBezTo>
                  <a:cubicBezTo>
                    <a:pt x="2908" y="11843"/>
                    <a:pt x="2928" y="11893"/>
                    <a:pt x="2960" y="11892"/>
                  </a:cubicBezTo>
                  <a:cubicBezTo>
                    <a:pt x="2992" y="11892"/>
                    <a:pt x="3023" y="11841"/>
                    <a:pt x="3029" y="11779"/>
                  </a:cubicBezTo>
                  <a:cubicBezTo>
                    <a:pt x="3036" y="11717"/>
                    <a:pt x="3015" y="11667"/>
                    <a:pt x="2983" y="11668"/>
                  </a:cubicBezTo>
                  <a:close/>
                  <a:moveTo>
                    <a:pt x="3139" y="11668"/>
                  </a:moveTo>
                  <a:cubicBezTo>
                    <a:pt x="3107" y="11668"/>
                    <a:pt x="3076" y="11719"/>
                    <a:pt x="3070" y="11781"/>
                  </a:cubicBezTo>
                  <a:cubicBezTo>
                    <a:pt x="3064" y="11843"/>
                    <a:pt x="3085" y="11893"/>
                    <a:pt x="3117" y="11892"/>
                  </a:cubicBezTo>
                  <a:cubicBezTo>
                    <a:pt x="3149" y="11892"/>
                    <a:pt x="3180" y="11841"/>
                    <a:pt x="3186" y="11779"/>
                  </a:cubicBezTo>
                  <a:cubicBezTo>
                    <a:pt x="3192" y="11717"/>
                    <a:pt x="3171" y="11667"/>
                    <a:pt x="3139" y="11668"/>
                  </a:cubicBezTo>
                  <a:close/>
                  <a:moveTo>
                    <a:pt x="3315" y="11668"/>
                  </a:moveTo>
                  <a:cubicBezTo>
                    <a:pt x="3283" y="11668"/>
                    <a:pt x="3252" y="11719"/>
                    <a:pt x="3246" y="11781"/>
                  </a:cubicBezTo>
                  <a:cubicBezTo>
                    <a:pt x="3240" y="11843"/>
                    <a:pt x="3261" y="11893"/>
                    <a:pt x="3293" y="11892"/>
                  </a:cubicBezTo>
                  <a:cubicBezTo>
                    <a:pt x="3325" y="11892"/>
                    <a:pt x="3356" y="11841"/>
                    <a:pt x="3362" y="11779"/>
                  </a:cubicBezTo>
                  <a:cubicBezTo>
                    <a:pt x="3368" y="11717"/>
                    <a:pt x="3347" y="11667"/>
                    <a:pt x="3315" y="11668"/>
                  </a:cubicBezTo>
                  <a:close/>
                  <a:moveTo>
                    <a:pt x="3470" y="11668"/>
                  </a:moveTo>
                  <a:cubicBezTo>
                    <a:pt x="3439" y="11668"/>
                    <a:pt x="3408" y="11718"/>
                    <a:pt x="3403" y="11781"/>
                  </a:cubicBezTo>
                  <a:cubicBezTo>
                    <a:pt x="3397" y="11843"/>
                    <a:pt x="3418" y="11893"/>
                    <a:pt x="3450" y="11892"/>
                  </a:cubicBezTo>
                  <a:cubicBezTo>
                    <a:pt x="3482" y="11892"/>
                    <a:pt x="3512" y="11841"/>
                    <a:pt x="3518" y="11779"/>
                  </a:cubicBezTo>
                  <a:cubicBezTo>
                    <a:pt x="3524" y="11717"/>
                    <a:pt x="3502" y="11667"/>
                    <a:pt x="3470" y="11668"/>
                  </a:cubicBezTo>
                  <a:close/>
                  <a:moveTo>
                    <a:pt x="3646" y="11668"/>
                  </a:moveTo>
                  <a:cubicBezTo>
                    <a:pt x="3615" y="11668"/>
                    <a:pt x="3584" y="11718"/>
                    <a:pt x="3578" y="11781"/>
                  </a:cubicBezTo>
                  <a:cubicBezTo>
                    <a:pt x="3572" y="11843"/>
                    <a:pt x="3594" y="11893"/>
                    <a:pt x="3626" y="11892"/>
                  </a:cubicBezTo>
                  <a:cubicBezTo>
                    <a:pt x="3658" y="11892"/>
                    <a:pt x="3689" y="11841"/>
                    <a:pt x="3694" y="11779"/>
                  </a:cubicBezTo>
                  <a:cubicBezTo>
                    <a:pt x="3700" y="11717"/>
                    <a:pt x="3678" y="11667"/>
                    <a:pt x="3646" y="11668"/>
                  </a:cubicBezTo>
                  <a:close/>
                  <a:moveTo>
                    <a:pt x="3802" y="11668"/>
                  </a:moveTo>
                  <a:cubicBezTo>
                    <a:pt x="3770" y="11668"/>
                    <a:pt x="3740" y="11718"/>
                    <a:pt x="3734" y="11781"/>
                  </a:cubicBezTo>
                  <a:cubicBezTo>
                    <a:pt x="3729" y="11843"/>
                    <a:pt x="3751" y="11893"/>
                    <a:pt x="3783" y="11892"/>
                  </a:cubicBezTo>
                  <a:cubicBezTo>
                    <a:pt x="3815" y="11892"/>
                    <a:pt x="3845" y="11841"/>
                    <a:pt x="3850" y="11779"/>
                  </a:cubicBezTo>
                  <a:cubicBezTo>
                    <a:pt x="3855" y="11717"/>
                    <a:pt x="3834" y="11667"/>
                    <a:pt x="3802" y="11668"/>
                  </a:cubicBezTo>
                  <a:close/>
                  <a:moveTo>
                    <a:pt x="3978" y="11668"/>
                  </a:moveTo>
                  <a:cubicBezTo>
                    <a:pt x="3946" y="11668"/>
                    <a:pt x="3916" y="11719"/>
                    <a:pt x="3910" y="11781"/>
                  </a:cubicBezTo>
                  <a:cubicBezTo>
                    <a:pt x="3905" y="11843"/>
                    <a:pt x="3927" y="11893"/>
                    <a:pt x="3959" y="11892"/>
                  </a:cubicBezTo>
                  <a:cubicBezTo>
                    <a:pt x="3991" y="11892"/>
                    <a:pt x="4021" y="11841"/>
                    <a:pt x="4026" y="11779"/>
                  </a:cubicBezTo>
                  <a:cubicBezTo>
                    <a:pt x="4031" y="11717"/>
                    <a:pt x="4009" y="11667"/>
                    <a:pt x="3978" y="11668"/>
                  </a:cubicBezTo>
                  <a:close/>
                  <a:moveTo>
                    <a:pt x="4134" y="11668"/>
                  </a:moveTo>
                  <a:cubicBezTo>
                    <a:pt x="4102" y="11668"/>
                    <a:pt x="4072" y="11719"/>
                    <a:pt x="4067" y="11781"/>
                  </a:cubicBezTo>
                  <a:cubicBezTo>
                    <a:pt x="4062" y="11843"/>
                    <a:pt x="4084" y="11893"/>
                    <a:pt x="4116" y="11892"/>
                  </a:cubicBezTo>
                  <a:cubicBezTo>
                    <a:pt x="4148" y="11892"/>
                    <a:pt x="4177" y="11841"/>
                    <a:pt x="4182" y="11779"/>
                  </a:cubicBezTo>
                  <a:cubicBezTo>
                    <a:pt x="4187" y="11717"/>
                    <a:pt x="4166" y="11667"/>
                    <a:pt x="4134" y="11668"/>
                  </a:cubicBezTo>
                  <a:close/>
                  <a:moveTo>
                    <a:pt x="4290" y="11668"/>
                  </a:moveTo>
                  <a:cubicBezTo>
                    <a:pt x="4258" y="11668"/>
                    <a:pt x="4228" y="11719"/>
                    <a:pt x="4223" y="11781"/>
                  </a:cubicBezTo>
                  <a:cubicBezTo>
                    <a:pt x="4218" y="11843"/>
                    <a:pt x="4240" y="11893"/>
                    <a:pt x="4272" y="11892"/>
                  </a:cubicBezTo>
                  <a:cubicBezTo>
                    <a:pt x="4304" y="11892"/>
                    <a:pt x="4334" y="11841"/>
                    <a:pt x="4339" y="11779"/>
                  </a:cubicBezTo>
                  <a:cubicBezTo>
                    <a:pt x="4343" y="11717"/>
                    <a:pt x="4322" y="11667"/>
                    <a:pt x="4290" y="11668"/>
                  </a:cubicBezTo>
                  <a:close/>
                  <a:moveTo>
                    <a:pt x="17016" y="11869"/>
                  </a:moveTo>
                  <a:cubicBezTo>
                    <a:pt x="16984" y="11869"/>
                    <a:pt x="16963" y="11921"/>
                    <a:pt x="16970" y="11984"/>
                  </a:cubicBezTo>
                  <a:cubicBezTo>
                    <a:pt x="16978" y="12046"/>
                    <a:pt x="17009" y="12097"/>
                    <a:pt x="17041" y="12097"/>
                  </a:cubicBezTo>
                  <a:cubicBezTo>
                    <a:pt x="17073" y="12097"/>
                    <a:pt x="17094" y="12045"/>
                    <a:pt x="17087" y="11982"/>
                  </a:cubicBezTo>
                  <a:cubicBezTo>
                    <a:pt x="17079" y="11919"/>
                    <a:pt x="17048" y="11869"/>
                    <a:pt x="17016" y="11869"/>
                  </a:cubicBezTo>
                  <a:close/>
                  <a:moveTo>
                    <a:pt x="17172" y="11869"/>
                  </a:moveTo>
                  <a:cubicBezTo>
                    <a:pt x="17140" y="11869"/>
                    <a:pt x="17120" y="11921"/>
                    <a:pt x="17127" y="11984"/>
                  </a:cubicBezTo>
                  <a:cubicBezTo>
                    <a:pt x="17134" y="12046"/>
                    <a:pt x="17166" y="12097"/>
                    <a:pt x="17198" y="12097"/>
                  </a:cubicBezTo>
                  <a:cubicBezTo>
                    <a:pt x="17230" y="12096"/>
                    <a:pt x="17250" y="12045"/>
                    <a:pt x="17243" y="11982"/>
                  </a:cubicBezTo>
                  <a:cubicBezTo>
                    <a:pt x="17236" y="11919"/>
                    <a:pt x="17204" y="11869"/>
                    <a:pt x="17172" y="11869"/>
                  </a:cubicBezTo>
                  <a:close/>
                  <a:moveTo>
                    <a:pt x="17348" y="11869"/>
                  </a:moveTo>
                  <a:cubicBezTo>
                    <a:pt x="17316" y="11869"/>
                    <a:pt x="17295" y="11921"/>
                    <a:pt x="17303" y="11984"/>
                  </a:cubicBezTo>
                  <a:cubicBezTo>
                    <a:pt x="17310" y="12046"/>
                    <a:pt x="17343" y="12097"/>
                    <a:pt x="17375" y="12097"/>
                  </a:cubicBezTo>
                  <a:cubicBezTo>
                    <a:pt x="17407" y="12096"/>
                    <a:pt x="17427" y="12045"/>
                    <a:pt x="17419" y="11982"/>
                  </a:cubicBezTo>
                  <a:cubicBezTo>
                    <a:pt x="17412" y="11919"/>
                    <a:pt x="17380" y="11869"/>
                    <a:pt x="17348" y="11869"/>
                  </a:cubicBezTo>
                  <a:close/>
                  <a:moveTo>
                    <a:pt x="9891" y="11919"/>
                  </a:moveTo>
                  <a:cubicBezTo>
                    <a:pt x="9859" y="11919"/>
                    <a:pt x="9833" y="11970"/>
                    <a:pt x="9833" y="12032"/>
                  </a:cubicBezTo>
                  <a:cubicBezTo>
                    <a:pt x="9834" y="12095"/>
                    <a:pt x="9860" y="12146"/>
                    <a:pt x="9892" y="12145"/>
                  </a:cubicBezTo>
                  <a:cubicBezTo>
                    <a:pt x="9924" y="12145"/>
                    <a:pt x="9950" y="12095"/>
                    <a:pt x="9949" y="12032"/>
                  </a:cubicBezTo>
                  <a:cubicBezTo>
                    <a:pt x="9949" y="11970"/>
                    <a:pt x="9923" y="11919"/>
                    <a:pt x="9891" y="11919"/>
                  </a:cubicBezTo>
                  <a:close/>
                  <a:moveTo>
                    <a:pt x="10066" y="11919"/>
                  </a:moveTo>
                  <a:cubicBezTo>
                    <a:pt x="10034" y="11919"/>
                    <a:pt x="10009" y="11970"/>
                    <a:pt x="10009" y="12032"/>
                  </a:cubicBezTo>
                  <a:cubicBezTo>
                    <a:pt x="10010" y="12095"/>
                    <a:pt x="10037" y="12146"/>
                    <a:pt x="10069" y="12145"/>
                  </a:cubicBezTo>
                  <a:cubicBezTo>
                    <a:pt x="10101" y="12145"/>
                    <a:pt x="10126" y="12095"/>
                    <a:pt x="10125" y="12032"/>
                  </a:cubicBezTo>
                  <a:cubicBezTo>
                    <a:pt x="10125" y="11970"/>
                    <a:pt x="10098" y="11919"/>
                    <a:pt x="10066" y="11919"/>
                  </a:cubicBezTo>
                  <a:close/>
                  <a:moveTo>
                    <a:pt x="10223" y="11919"/>
                  </a:moveTo>
                  <a:cubicBezTo>
                    <a:pt x="10191" y="11919"/>
                    <a:pt x="10165" y="11970"/>
                    <a:pt x="10166" y="12032"/>
                  </a:cubicBezTo>
                  <a:cubicBezTo>
                    <a:pt x="10166" y="12095"/>
                    <a:pt x="10193" y="12146"/>
                    <a:pt x="10225" y="12145"/>
                  </a:cubicBezTo>
                  <a:cubicBezTo>
                    <a:pt x="10257" y="12145"/>
                    <a:pt x="10283" y="12095"/>
                    <a:pt x="10282" y="12032"/>
                  </a:cubicBezTo>
                  <a:cubicBezTo>
                    <a:pt x="10281" y="11970"/>
                    <a:pt x="10255" y="11919"/>
                    <a:pt x="10223" y="11919"/>
                  </a:cubicBezTo>
                  <a:close/>
                  <a:moveTo>
                    <a:pt x="10399" y="11919"/>
                  </a:moveTo>
                  <a:cubicBezTo>
                    <a:pt x="10366" y="11919"/>
                    <a:pt x="10341" y="11970"/>
                    <a:pt x="10342" y="12032"/>
                  </a:cubicBezTo>
                  <a:cubicBezTo>
                    <a:pt x="10343" y="12095"/>
                    <a:pt x="10369" y="12146"/>
                    <a:pt x="10402" y="12145"/>
                  </a:cubicBezTo>
                  <a:cubicBezTo>
                    <a:pt x="10434" y="12145"/>
                    <a:pt x="10459" y="12095"/>
                    <a:pt x="10458" y="12032"/>
                  </a:cubicBezTo>
                  <a:cubicBezTo>
                    <a:pt x="10457" y="11970"/>
                    <a:pt x="10430" y="11919"/>
                    <a:pt x="10399" y="11919"/>
                  </a:cubicBezTo>
                  <a:close/>
                  <a:moveTo>
                    <a:pt x="10554" y="11919"/>
                  </a:moveTo>
                  <a:cubicBezTo>
                    <a:pt x="10522" y="11919"/>
                    <a:pt x="10497" y="11970"/>
                    <a:pt x="10498" y="12032"/>
                  </a:cubicBezTo>
                  <a:cubicBezTo>
                    <a:pt x="10499" y="12095"/>
                    <a:pt x="10526" y="12146"/>
                    <a:pt x="10558" y="12145"/>
                  </a:cubicBezTo>
                  <a:cubicBezTo>
                    <a:pt x="10590" y="12145"/>
                    <a:pt x="10615" y="12095"/>
                    <a:pt x="10614" y="12032"/>
                  </a:cubicBezTo>
                  <a:cubicBezTo>
                    <a:pt x="10613" y="11970"/>
                    <a:pt x="10586" y="11919"/>
                    <a:pt x="10554" y="11919"/>
                  </a:cubicBezTo>
                  <a:close/>
                  <a:moveTo>
                    <a:pt x="10730" y="11919"/>
                  </a:moveTo>
                  <a:cubicBezTo>
                    <a:pt x="10698" y="11919"/>
                    <a:pt x="10673" y="11970"/>
                    <a:pt x="10674" y="12032"/>
                  </a:cubicBezTo>
                  <a:cubicBezTo>
                    <a:pt x="10675" y="12095"/>
                    <a:pt x="10702" y="12146"/>
                    <a:pt x="10734" y="12145"/>
                  </a:cubicBezTo>
                  <a:cubicBezTo>
                    <a:pt x="10766" y="12145"/>
                    <a:pt x="10791" y="12095"/>
                    <a:pt x="10790" y="12032"/>
                  </a:cubicBezTo>
                  <a:cubicBezTo>
                    <a:pt x="10789" y="11970"/>
                    <a:pt x="10762" y="11919"/>
                    <a:pt x="10730" y="11919"/>
                  </a:cubicBezTo>
                  <a:close/>
                  <a:moveTo>
                    <a:pt x="10886" y="11919"/>
                  </a:moveTo>
                  <a:cubicBezTo>
                    <a:pt x="10854" y="11919"/>
                    <a:pt x="10829" y="11970"/>
                    <a:pt x="10830" y="12032"/>
                  </a:cubicBezTo>
                  <a:cubicBezTo>
                    <a:pt x="10832" y="12095"/>
                    <a:pt x="10859" y="12146"/>
                    <a:pt x="10891" y="12145"/>
                  </a:cubicBezTo>
                  <a:cubicBezTo>
                    <a:pt x="10923" y="12145"/>
                    <a:pt x="10948" y="12095"/>
                    <a:pt x="10947" y="12032"/>
                  </a:cubicBezTo>
                  <a:cubicBezTo>
                    <a:pt x="10945" y="11970"/>
                    <a:pt x="10918" y="11919"/>
                    <a:pt x="10886" y="11919"/>
                  </a:cubicBezTo>
                  <a:close/>
                  <a:moveTo>
                    <a:pt x="11062" y="11919"/>
                  </a:moveTo>
                  <a:cubicBezTo>
                    <a:pt x="11030" y="11919"/>
                    <a:pt x="11005" y="11970"/>
                    <a:pt x="11006" y="12032"/>
                  </a:cubicBezTo>
                  <a:cubicBezTo>
                    <a:pt x="11008" y="12095"/>
                    <a:pt x="11035" y="12146"/>
                    <a:pt x="11067" y="12145"/>
                  </a:cubicBezTo>
                  <a:cubicBezTo>
                    <a:pt x="11099" y="12145"/>
                    <a:pt x="11124" y="12095"/>
                    <a:pt x="11123" y="12032"/>
                  </a:cubicBezTo>
                  <a:cubicBezTo>
                    <a:pt x="11121" y="11970"/>
                    <a:pt x="11094" y="11919"/>
                    <a:pt x="11062" y="11919"/>
                  </a:cubicBezTo>
                  <a:close/>
                  <a:moveTo>
                    <a:pt x="11218" y="11919"/>
                  </a:moveTo>
                  <a:cubicBezTo>
                    <a:pt x="11186" y="11919"/>
                    <a:pt x="11161" y="11970"/>
                    <a:pt x="11163" y="12032"/>
                  </a:cubicBezTo>
                  <a:cubicBezTo>
                    <a:pt x="11164" y="12095"/>
                    <a:pt x="11192" y="12146"/>
                    <a:pt x="11224" y="12145"/>
                  </a:cubicBezTo>
                  <a:cubicBezTo>
                    <a:pt x="11256" y="12145"/>
                    <a:pt x="11281" y="12095"/>
                    <a:pt x="11279" y="12032"/>
                  </a:cubicBezTo>
                  <a:cubicBezTo>
                    <a:pt x="11277" y="11970"/>
                    <a:pt x="11250" y="11919"/>
                    <a:pt x="11218" y="11919"/>
                  </a:cubicBezTo>
                  <a:close/>
                  <a:moveTo>
                    <a:pt x="11374" y="11919"/>
                  </a:moveTo>
                  <a:cubicBezTo>
                    <a:pt x="11342" y="11919"/>
                    <a:pt x="11318" y="11971"/>
                    <a:pt x="11319" y="12034"/>
                  </a:cubicBezTo>
                  <a:cubicBezTo>
                    <a:pt x="11321" y="12096"/>
                    <a:pt x="11348" y="12146"/>
                    <a:pt x="11380" y="12145"/>
                  </a:cubicBezTo>
                  <a:cubicBezTo>
                    <a:pt x="11412" y="12145"/>
                    <a:pt x="11437" y="12095"/>
                    <a:pt x="11435" y="12032"/>
                  </a:cubicBezTo>
                  <a:cubicBezTo>
                    <a:pt x="11433" y="11970"/>
                    <a:pt x="11406" y="11919"/>
                    <a:pt x="11374" y="11919"/>
                  </a:cubicBezTo>
                  <a:close/>
                  <a:moveTo>
                    <a:pt x="11550" y="11919"/>
                  </a:moveTo>
                  <a:cubicBezTo>
                    <a:pt x="11517" y="11919"/>
                    <a:pt x="11493" y="11971"/>
                    <a:pt x="11495" y="12034"/>
                  </a:cubicBezTo>
                  <a:cubicBezTo>
                    <a:pt x="11497" y="12096"/>
                    <a:pt x="11525" y="12146"/>
                    <a:pt x="11557" y="12145"/>
                  </a:cubicBezTo>
                  <a:cubicBezTo>
                    <a:pt x="11589" y="12145"/>
                    <a:pt x="11613" y="12095"/>
                    <a:pt x="11611" y="12032"/>
                  </a:cubicBezTo>
                  <a:cubicBezTo>
                    <a:pt x="11609" y="11970"/>
                    <a:pt x="11581" y="11919"/>
                    <a:pt x="11550" y="11919"/>
                  </a:cubicBezTo>
                  <a:close/>
                  <a:moveTo>
                    <a:pt x="11706" y="11919"/>
                  </a:moveTo>
                  <a:cubicBezTo>
                    <a:pt x="11674" y="11919"/>
                    <a:pt x="11650" y="11971"/>
                    <a:pt x="11652" y="12034"/>
                  </a:cubicBezTo>
                  <a:cubicBezTo>
                    <a:pt x="11654" y="12096"/>
                    <a:pt x="11681" y="12146"/>
                    <a:pt x="11713" y="12145"/>
                  </a:cubicBezTo>
                  <a:cubicBezTo>
                    <a:pt x="11745" y="12145"/>
                    <a:pt x="11770" y="12095"/>
                    <a:pt x="11768" y="12032"/>
                  </a:cubicBezTo>
                  <a:cubicBezTo>
                    <a:pt x="11765" y="11970"/>
                    <a:pt x="11738" y="11919"/>
                    <a:pt x="11706" y="11919"/>
                  </a:cubicBezTo>
                  <a:close/>
                  <a:moveTo>
                    <a:pt x="11882" y="11919"/>
                  </a:moveTo>
                  <a:cubicBezTo>
                    <a:pt x="11850" y="11919"/>
                    <a:pt x="11825" y="11971"/>
                    <a:pt x="11828" y="12034"/>
                  </a:cubicBezTo>
                  <a:cubicBezTo>
                    <a:pt x="11830" y="12096"/>
                    <a:pt x="11858" y="12146"/>
                    <a:pt x="11890" y="12145"/>
                  </a:cubicBezTo>
                  <a:cubicBezTo>
                    <a:pt x="11922" y="12145"/>
                    <a:pt x="11946" y="12095"/>
                    <a:pt x="11944" y="12032"/>
                  </a:cubicBezTo>
                  <a:cubicBezTo>
                    <a:pt x="11941" y="11970"/>
                    <a:pt x="11914" y="11919"/>
                    <a:pt x="11882" y="11919"/>
                  </a:cubicBezTo>
                  <a:close/>
                  <a:moveTo>
                    <a:pt x="15864" y="11919"/>
                  </a:moveTo>
                  <a:cubicBezTo>
                    <a:pt x="15832" y="11919"/>
                    <a:pt x="15811" y="11971"/>
                    <a:pt x="15817" y="12034"/>
                  </a:cubicBezTo>
                  <a:cubicBezTo>
                    <a:pt x="15823" y="12097"/>
                    <a:pt x="15854" y="12147"/>
                    <a:pt x="15886" y="12147"/>
                  </a:cubicBezTo>
                  <a:cubicBezTo>
                    <a:pt x="15918" y="12147"/>
                    <a:pt x="15939" y="12095"/>
                    <a:pt x="15933" y="12032"/>
                  </a:cubicBezTo>
                  <a:cubicBezTo>
                    <a:pt x="15927" y="11970"/>
                    <a:pt x="15896" y="11919"/>
                    <a:pt x="15864" y="11919"/>
                  </a:cubicBezTo>
                  <a:close/>
                  <a:moveTo>
                    <a:pt x="16196" y="11919"/>
                  </a:moveTo>
                  <a:cubicBezTo>
                    <a:pt x="16164" y="11919"/>
                    <a:pt x="16143" y="11971"/>
                    <a:pt x="16149" y="12034"/>
                  </a:cubicBezTo>
                  <a:cubicBezTo>
                    <a:pt x="16156" y="12097"/>
                    <a:pt x="16187" y="12147"/>
                    <a:pt x="16219" y="12147"/>
                  </a:cubicBezTo>
                  <a:cubicBezTo>
                    <a:pt x="16251" y="12147"/>
                    <a:pt x="16272" y="12095"/>
                    <a:pt x="16265" y="12032"/>
                  </a:cubicBezTo>
                  <a:cubicBezTo>
                    <a:pt x="16259" y="11969"/>
                    <a:pt x="16228" y="11919"/>
                    <a:pt x="16196" y="11919"/>
                  </a:cubicBezTo>
                  <a:close/>
                  <a:moveTo>
                    <a:pt x="3120" y="11969"/>
                  </a:moveTo>
                  <a:cubicBezTo>
                    <a:pt x="3088" y="11970"/>
                    <a:pt x="3057" y="12020"/>
                    <a:pt x="3051" y="12083"/>
                  </a:cubicBezTo>
                  <a:cubicBezTo>
                    <a:pt x="3045" y="12145"/>
                    <a:pt x="3066" y="12194"/>
                    <a:pt x="3098" y="12194"/>
                  </a:cubicBezTo>
                  <a:cubicBezTo>
                    <a:pt x="3130" y="12194"/>
                    <a:pt x="3161" y="12143"/>
                    <a:pt x="3167" y="12081"/>
                  </a:cubicBezTo>
                  <a:cubicBezTo>
                    <a:pt x="3173" y="12019"/>
                    <a:pt x="3152" y="11969"/>
                    <a:pt x="3120" y="11969"/>
                  </a:cubicBezTo>
                  <a:close/>
                  <a:moveTo>
                    <a:pt x="3276" y="11969"/>
                  </a:moveTo>
                  <a:cubicBezTo>
                    <a:pt x="3244" y="11970"/>
                    <a:pt x="3213" y="12020"/>
                    <a:pt x="3207" y="12083"/>
                  </a:cubicBezTo>
                  <a:cubicBezTo>
                    <a:pt x="3201" y="12145"/>
                    <a:pt x="3222" y="12195"/>
                    <a:pt x="3254" y="12194"/>
                  </a:cubicBezTo>
                  <a:cubicBezTo>
                    <a:pt x="3286" y="12194"/>
                    <a:pt x="3317" y="12143"/>
                    <a:pt x="3323" y="12081"/>
                  </a:cubicBezTo>
                  <a:cubicBezTo>
                    <a:pt x="3329" y="12019"/>
                    <a:pt x="3308" y="11969"/>
                    <a:pt x="3276" y="11969"/>
                  </a:cubicBezTo>
                  <a:close/>
                  <a:moveTo>
                    <a:pt x="3452" y="11969"/>
                  </a:moveTo>
                  <a:cubicBezTo>
                    <a:pt x="3420" y="11970"/>
                    <a:pt x="3389" y="12020"/>
                    <a:pt x="3383" y="12083"/>
                  </a:cubicBezTo>
                  <a:cubicBezTo>
                    <a:pt x="3377" y="12145"/>
                    <a:pt x="3398" y="12194"/>
                    <a:pt x="3430" y="12194"/>
                  </a:cubicBezTo>
                  <a:cubicBezTo>
                    <a:pt x="3462" y="12194"/>
                    <a:pt x="3493" y="12143"/>
                    <a:pt x="3499" y="12081"/>
                  </a:cubicBezTo>
                  <a:cubicBezTo>
                    <a:pt x="3505" y="12019"/>
                    <a:pt x="3484" y="11969"/>
                    <a:pt x="3452" y="11969"/>
                  </a:cubicBezTo>
                  <a:close/>
                  <a:moveTo>
                    <a:pt x="3607" y="11969"/>
                  </a:moveTo>
                  <a:cubicBezTo>
                    <a:pt x="3575" y="11970"/>
                    <a:pt x="3545" y="12020"/>
                    <a:pt x="3539" y="12083"/>
                  </a:cubicBezTo>
                  <a:cubicBezTo>
                    <a:pt x="3533" y="12145"/>
                    <a:pt x="3555" y="12194"/>
                    <a:pt x="3587" y="12194"/>
                  </a:cubicBezTo>
                  <a:cubicBezTo>
                    <a:pt x="3619" y="12194"/>
                    <a:pt x="3649" y="12143"/>
                    <a:pt x="3655" y="12081"/>
                  </a:cubicBezTo>
                  <a:cubicBezTo>
                    <a:pt x="3661" y="12019"/>
                    <a:pt x="3639" y="11969"/>
                    <a:pt x="3607" y="11969"/>
                  </a:cubicBezTo>
                  <a:close/>
                  <a:moveTo>
                    <a:pt x="3783" y="11969"/>
                  </a:moveTo>
                  <a:cubicBezTo>
                    <a:pt x="3751" y="11970"/>
                    <a:pt x="3720" y="12020"/>
                    <a:pt x="3715" y="12083"/>
                  </a:cubicBezTo>
                  <a:cubicBezTo>
                    <a:pt x="3709" y="12145"/>
                    <a:pt x="3731" y="12194"/>
                    <a:pt x="3763" y="12194"/>
                  </a:cubicBezTo>
                  <a:cubicBezTo>
                    <a:pt x="3795" y="12194"/>
                    <a:pt x="3826" y="12143"/>
                    <a:pt x="3831" y="12081"/>
                  </a:cubicBezTo>
                  <a:cubicBezTo>
                    <a:pt x="3836" y="12019"/>
                    <a:pt x="3815" y="11969"/>
                    <a:pt x="3783" y="11969"/>
                  </a:cubicBezTo>
                  <a:close/>
                  <a:moveTo>
                    <a:pt x="3939" y="11969"/>
                  </a:moveTo>
                  <a:cubicBezTo>
                    <a:pt x="3907" y="11970"/>
                    <a:pt x="3877" y="12020"/>
                    <a:pt x="3871" y="12083"/>
                  </a:cubicBezTo>
                  <a:cubicBezTo>
                    <a:pt x="3866" y="12145"/>
                    <a:pt x="3888" y="12194"/>
                    <a:pt x="3920" y="12194"/>
                  </a:cubicBezTo>
                  <a:cubicBezTo>
                    <a:pt x="3952" y="12194"/>
                    <a:pt x="3982" y="12143"/>
                    <a:pt x="3987" y="12081"/>
                  </a:cubicBezTo>
                  <a:cubicBezTo>
                    <a:pt x="3993" y="12019"/>
                    <a:pt x="3971" y="11969"/>
                    <a:pt x="3939" y="11969"/>
                  </a:cubicBezTo>
                  <a:close/>
                  <a:moveTo>
                    <a:pt x="4114" y="11969"/>
                  </a:moveTo>
                  <a:cubicBezTo>
                    <a:pt x="4082" y="11970"/>
                    <a:pt x="4052" y="12020"/>
                    <a:pt x="4047" y="12083"/>
                  </a:cubicBezTo>
                  <a:cubicBezTo>
                    <a:pt x="4042" y="12145"/>
                    <a:pt x="4064" y="12194"/>
                    <a:pt x="4096" y="12194"/>
                  </a:cubicBezTo>
                  <a:cubicBezTo>
                    <a:pt x="4128" y="12194"/>
                    <a:pt x="4158" y="12143"/>
                    <a:pt x="4163" y="12081"/>
                  </a:cubicBezTo>
                  <a:cubicBezTo>
                    <a:pt x="4168" y="12019"/>
                    <a:pt x="4146" y="11969"/>
                    <a:pt x="4114" y="11969"/>
                  </a:cubicBezTo>
                  <a:close/>
                  <a:moveTo>
                    <a:pt x="4271" y="11969"/>
                  </a:moveTo>
                  <a:cubicBezTo>
                    <a:pt x="4239" y="11970"/>
                    <a:pt x="4209" y="12020"/>
                    <a:pt x="4204" y="12083"/>
                  </a:cubicBezTo>
                  <a:cubicBezTo>
                    <a:pt x="4199" y="12145"/>
                    <a:pt x="4220" y="12194"/>
                    <a:pt x="4252" y="12194"/>
                  </a:cubicBezTo>
                  <a:cubicBezTo>
                    <a:pt x="4285" y="12194"/>
                    <a:pt x="4315" y="12143"/>
                    <a:pt x="4320" y="12081"/>
                  </a:cubicBezTo>
                  <a:cubicBezTo>
                    <a:pt x="4325" y="12019"/>
                    <a:pt x="4303" y="11969"/>
                    <a:pt x="4271" y="11969"/>
                  </a:cubicBezTo>
                  <a:close/>
                  <a:moveTo>
                    <a:pt x="4446" y="11969"/>
                  </a:moveTo>
                  <a:cubicBezTo>
                    <a:pt x="4414" y="11970"/>
                    <a:pt x="4384" y="12020"/>
                    <a:pt x="4380" y="12083"/>
                  </a:cubicBezTo>
                  <a:cubicBezTo>
                    <a:pt x="4375" y="12145"/>
                    <a:pt x="4397" y="12194"/>
                    <a:pt x="4429" y="12194"/>
                  </a:cubicBezTo>
                  <a:cubicBezTo>
                    <a:pt x="4461" y="12194"/>
                    <a:pt x="4491" y="12143"/>
                    <a:pt x="4496" y="12081"/>
                  </a:cubicBezTo>
                  <a:cubicBezTo>
                    <a:pt x="4500" y="12019"/>
                    <a:pt x="4478" y="11969"/>
                    <a:pt x="4446" y="11969"/>
                  </a:cubicBezTo>
                  <a:close/>
                  <a:moveTo>
                    <a:pt x="9071" y="11969"/>
                  </a:moveTo>
                  <a:cubicBezTo>
                    <a:pt x="9039" y="11970"/>
                    <a:pt x="9013" y="12020"/>
                    <a:pt x="9012" y="12083"/>
                  </a:cubicBezTo>
                  <a:cubicBezTo>
                    <a:pt x="9012" y="12145"/>
                    <a:pt x="9038" y="12196"/>
                    <a:pt x="9070" y="12196"/>
                  </a:cubicBezTo>
                  <a:cubicBezTo>
                    <a:pt x="9102" y="12196"/>
                    <a:pt x="9128" y="12145"/>
                    <a:pt x="9128" y="12083"/>
                  </a:cubicBezTo>
                  <a:cubicBezTo>
                    <a:pt x="9129" y="12020"/>
                    <a:pt x="9103" y="11969"/>
                    <a:pt x="9071" y="11969"/>
                  </a:cubicBezTo>
                  <a:close/>
                  <a:moveTo>
                    <a:pt x="9227" y="11969"/>
                  </a:moveTo>
                  <a:cubicBezTo>
                    <a:pt x="9195" y="11970"/>
                    <a:pt x="9169" y="12020"/>
                    <a:pt x="9169" y="12083"/>
                  </a:cubicBezTo>
                  <a:cubicBezTo>
                    <a:pt x="9168" y="12145"/>
                    <a:pt x="9194" y="12196"/>
                    <a:pt x="9226" y="12196"/>
                  </a:cubicBezTo>
                  <a:cubicBezTo>
                    <a:pt x="9258" y="12195"/>
                    <a:pt x="9285" y="12145"/>
                    <a:pt x="9285" y="12083"/>
                  </a:cubicBezTo>
                  <a:cubicBezTo>
                    <a:pt x="9285" y="12020"/>
                    <a:pt x="9259" y="11969"/>
                    <a:pt x="9227" y="11969"/>
                  </a:cubicBezTo>
                  <a:close/>
                  <a:moveTo>
                    <a:pt x="9403" y="11969"/>
                  </a:moveTo>
                  <a:cubicBezTo>
                    <a:pt x="9371" y="11970"/>
                    <a:pt x="9345" y="12020"/>
                    <a:pt x="9345" y="12083"/>
                  </a:cubicBezTo>
                  <a:cubicBezTo>
                    <a:pt x="9345" y="12145"/>
                    <a:pt x="9371" y="12196"/>
                    <a:pt x="9403" y="12196"/>
                  </a:cubicBezTo>
                  <a:cubicBezTo>
                    <a:pt x="9435" y="12196"/>
                    <a:pt x="9461" y="12145"/>
                    <a:pt x="9461" y="12083"/>
                  </a:cubicBezTo>
                  <a:cubicBezTo>
                    <a:pt x="9461" y="12020"/>
                    <a:pt x="9435" y="11969"/>
                    <a:pt x="9403" y="11969"/>
                  </a:cubicBezTo>
                  <a:close/>
                  <a:moveTo>
                    <a:pt x="9559" y="11969"/>
                  </a:moveTo>
                  <a:cubicBezTo>
                    <a:pt x="9527" y="11970"/>
                    <a:pt x="9501" y="12020"/>
                    <a:pt x="9501" y="12083"/>
                  </a:cubicBezTo>
                  <a:cubicBezTo>
                    <a:pt x="9501" y="12145"/>
                    <a:pt x="9527" y="12196"/>
                    <a:pt x="9559" y="12196"/>
                  </a:cubicBezTo>
                  <a:cubicBezTo>
                    <a:pt x="9591" y="12196"/>
                    <a:pt x="9617" y="12145"/>
                    <a:pt x="9617" y="12083"/>
                  </a:cubicBezTo>
                  <a:cubicBezTo>
                    <a:pt x="9617" y="12020"/>
                    <a:pt x="9591" y="11969"/>
                    <a:pt x="9559" y="11969"/>
                  </a:cubicBezTo>
                  <a:close/>
                  <a:moveTo>
                    <a:pt x="9734" y="11969"/>
                  </a:moveTo>
                  <a:cubicBezTo>
                    <a:pt x="9702" y="11970"/>
                    <a:pt x="9677" y="12020"/>
                    <a:pt x="9677" y="12083"/>
                  </a:cubicBezTo>
                  <a:cubicBezTo>
                    <a:pt x="9677" y="12145"/>
                    <a:pt x="9704" y="12196"/>
                    <a:pt x="9736" y="12196"/>
                  </a:cubicBezTo>
                  <a:cubicBezTo>
                    <a:pt x="9768" y="12195"/>
                    <a:pt x="9793" y="12145"/>
                    <a:pt x="9793" y="12083"/>
                  </a:cubicBezTo>
                  <a:cubicBezTo>
                    <a:pt x="9793" y="12020"/>
                    <a:pt x="9766" y="11969"/>
                    <a:pt x="9734" y="11969"/>
                  </a:cubicBezTo>
                  <a:close/>
                  <a:moveTo>
                    <a:pt x="2456" y="12020"/>
                  </a:moveTo>
                  <a:cubicBezTo>
                    <a:pt x="2424" y="12020"/>
                    <a:pt x="2393" y="12071"/>
                    <a:pt x="2386" y="12133"/>
                  </a:cubicBezTo>
                  <a:cubicBezTo>
                    <a:pt x="2379" y="12195"/>
                    <a:pt x="2400" y="12245"/>
                    <a:pt x="2432" y="12244"/>
                  </a:cubicBezTo>
                  <a:cubicBezTo>
                    <a:pt x="2464" y="12244"/>
                    <a:pt x="2495" y="12193"/>
                    <a:pt x="2502" y="12131"/>
                  </a:cubicBezTo>
                  <a:cubicBezTo>
                    <a:pt x="2509" y="12069"/>
                    <a:pt x="2488" y="12019"/>
                    <a:pt x="2456" y="12020"/>
                  </a:cubicBezTo>
                  <a:close/>
                  <a:moveTo>
                    <a:pt x="2612" y="12020"/>
                  </a:moveTo>
                  <a:cubicBezTo>
                    <a:pt x="2580" y="12020"/>
                    <a:pt x="2549" y="12071"/>
                    <a:pt x="2542" y="12133"/>
                  </a:cubicBezTo>
                  <a:cubicBezTo>
                    <a:pt x="2536" y="12195"/>
                    <a:pt x="2557" y="12245"/>
                    <a:pt x="2589" y="12244"/>
                  </a:cubicBezTo>
                  <a:cubicBezTo>
                    <a:pt x="2621" y="12244"/>
                    <a:pt x="2652" y="12193"/>
                    <a:pt x="2658" y="12131"/>
                  </a:cubicBezTo>
                  <a:cubicBezTo>
                    <a:pt x="2665" y="12069"/>
                    <a:pt x="2644" y="12019"/>
                    <a:pt x="2612" y="12020"/>
                  </a:cubicBezTo>
                  <a:close/>
                  <a:moveTo>
                    <a:pt x="2768" y="12020"/>
                  </a:moveTo>
                  <a:cubicBezTo>
                    <a:pt x="2736" y="12020"/>
                    <a:pt x="2705" y="12071"/>
                    <a:pt x="2699" y="12133"/>
                  </a:cubicBezTo>
                  <a:cubicBezTo>
                    <a:pt x="2692" y="12195"/>
                    <a:pt x="2713" y="12245"/>
                    <a:pt x="2745" y="12244"/>
                  </a:cubicBezTo>
                  <a:cubicBezTo>
                    <a:pt x="2777" y="12244"/>
                    <a:pt x="2809" y="12193"/>
                    <a:pt x="2815" y="12131"/>
                  </a:cubicBezTo>
                  <a:cubicBezTo>
                    <a:pt x="2821" y="12069"/>
                    <a:pt x="2800" y="12019"/>
                    <a:pt x="2768" y="12020"/>
                  </a:cubicBezTo>
                  <a:close/>
                  <a:moveTo>
                    <a:pt x="2944" y="12020"/>
                  </a:moveTo>
                  <a:cubicBezTo>
                    <a:pt x="2912" y="12020"/>
                    <a:pt x="2881" y="12071"/>
                    <a:pt x="2875" y="12133"/>
                  </a:cubicBezTo>
                  <a:cubicBezTo>
                    <a:pt x="2868" y="12195"/>
                    <a:pt x="2889" y="12245"/>
                    <a:pt x="2921" y="12244"/>
                  </a:cubicBezTo>
                  <a:cubicBezTo>
                    <a:pt x="2953" y="12244"/>
                    <a:pt x="2985" y="12193"/>
                    <a:pt x="2991" y="12131"/>
                  </a:cubicBezTo>
                  <a:cubicBezTo>
                    <a:pt x="2997" y="12069"/>
                    <a:pt x="2976" y="12019"/>
                    <a:pt x="2944" y="12020"/>
                  </a:cubicBezTo>
                  <a:close/>
                  <a:moveTo>
                    <a:pt x="18207" y="12171"/>
                  </a:moveTo>
                  <a:cubicBezTo>
                    <a:pt x="18175" y="12171"/>
                    <a:pt x="18155" y="12222"/>
                    <a:pt x="18164" y="12285"/>
                  </a:cubicBezTo>
                  <a:cubicBezTo>
                    <a:pt x="18172" y="12348"/>
                    <a:pt x="18205" y="12399"/>
                    <a:pt x="18237" y="12398"/>
                  </a:cubicBezTo>
                  <a:cubicBezTo>
                    <a:pt x="18269" y="12398"/>
                    <a:pt x="18289" y="12347"/>
                    <a:pt x="18280" y="12284"/>
                  </a:cubicBezTo>
                  <a:cubicBezTo>
                    <a:pt x="18272" y="12221"/>
                    <a:pt x="18239" y="12170"/>
                    <a:pt x="18207" y="12171"/>
                  </a:cubicBezTo>
                  <a:close/>
                  <a:moveTo>
                    <a:pt x="15884" y="12221"/>
                  </a:moveTo>
                  <a:cubicBezTo>
                    <a:pt x="15851" y="12221"/>
                    <a:pt x="15831" y="12273"/>
                    <a:pt x="15837" y="12336"/>
                  </a:cubicBezTo>
                  <a:cubicBezTo>
                    <a:pt x="15843" y="12399"/>
                    <a:pt x="15873" y="12449"/>
                    <a:pt x="15906" y="12449"/>
                  </a:cubicBezTo>
                  <a:cubicBezTo>
                    <a:pt x="15938" y="12448"/>
                    <a:pt x="15959" y="12397"/>
                    <a:pt x="15953" y="12334"/>
                  </a:cubicBezTo>
                  <a:cubicBezTo>
                    <a:pt x="15947" y="12271"/>
                    <a:pt x="15916" y="12221"/>
                    <a:pt x="15884" y="12221"/>
                  </a:cubicBezTo>
                  <a:close/>
                  <a:moveTo>
                    <a:pt x="16060" y="12221"/>
                  </a:moveTo>
                  <a:cubicBezTo>
                    <a:pt x="16027" y="12221"/>
                    <a:pt x="16006" y="12273"/>
                    <a:pt x="16012" y="12336"/>
                  </a:cubicBezTo>
                  <a:cubicBezTo>
                    <a:pt x="16019" y="12399"/>
                    <a:pt x="16050" y="12449"/>
                    <a:pt x="16082" y="12449"/>
                  </a:cubicBezTo>
                  <a:cubicBezTo>
                    <a:pt x="16114" y="12449"/>
                    <a:pt x="16135" y="12397"/>
                    <a:pt x="16129" y="12334"/>
                  </a:cubicBezTo>
                  <a:cubicBezTo>
                    <a:pt x="16123" y="12271"/>
                    <a:pt x="16092" y="12221"/>
                    <a:pt x="16060" y="12221"/>
                  </a:cubicBezTo>
                  <a:close/>
                  <a:moveTo>
                    <a:pt x="16215" y="12221"/>
                  </a:moveTo>
                  <a:cubicBezTo>
                    <a:pt x="16183" y="12221"/>
                    <a:pt x="16163" y="12273"/>
                    <a:pt x="16169" y="12336"/>
                  </a:cubicBezTo>
                  <a:cubicBezTo>
                    <a:pt x="16175" y="12399"/>
                    <a:pt x="16206" y="12449"/>
                    <a:pt x="16239" y="12449"/>
                  </a:cubicBezTo>
                  <a:cubicBezTo>
                    <a:pt x="16271" y="12449"/>
                    <a:pt x="16292" y="12397"/>
                    <a:pt x="16286" y="12334"/>
                  </a:cubicBezTo>
                  <a:cubicBezTo>
                    <a:pt x="16279" y="12271"/>
                    <a:pt x="16247" y="12221"/>
                    <a:pt x="16215" y="12221"/>
                  </a:cubicBezTo>
                  <a:close/>
                  <a:moveTo>
                    <a:pt x="16879" y="12221"/>
                  </a:moveTo>
                  <a:cubicBezTo>
                    <a:pt x="16847" y="12221"/>
                    <a:pt x="16827" y="12273"/>
                    <a:pt x="16834" y="12336"/>
                  </a:cubicBezTo>
                  <a:cubicBezTo>
                    <a:pt x="16841" y="12399"/>
                    <a:pt x="16872" y="12449"/>
                    <a:pt x="16904" y="12449"/>
                  </a:cubicBezTo>
                  <a:cubicBezTo>
                    <a:pt x="16937" y="12449"/>
                    <a:pt x="16957" y="12397"/>
                    <a:pt x="16950" y="12334"/>
                  </a:cubicBezTo>
                  <a:cubicBezTo>
                    <a:pt x="16943" y="12271"/>
                    <a:pt x="16912" y="12221"/>
                    <a:pt x="16879" y="12221"/>
                  </a:cubicBezTo>
                  <a:close/>
                  <a:moveTo>
                    <a:pt x="17055" y="12221"/>
                  </a:moveTo>
                  <a:cubicBezTo>
                    <a:pt x="17023" y="12221"/>
                    <a:pt x="17003" y="12273"/>
                    <a:pt x="17010" y="12336"/>
                  </a:cubicBezTo>
                  <a:cubicBezTo>
                    <a:pt x="17017" y="12399"/>
                    <a:pt x="17049" y="12449"/>
                    <a:pt x="17081" y="12449"/>
                  </a:cubicBezTo>
                  <a:cubicBezTo>
                    <a:pt x="17113" y="12449"/>
                    <a:pt x="17133" y="12397"/>
                    <a:pt x="17126" y="12334"/>
                  </a:cubicBezTo>
                  <a:cubicBezTo>
                    <a:pt x="17119" y="12271"/>
                    <a:pt x="17088" y="12221"/>
                    <a:pt x="17055" y="12221"/>
                  </a:cubicBezTo>
                  <a:close/>
                  <a:moveTo>
                    <a:pt x="17211" y="12221"/>
                  </a:moveTo>
                  <a:cubicBezTo>
                    <a:pt x="17179" y="12221"/>
                    <a:pt x="17159" y="12273"/>
                    <a:pt x="17166" y="12336"/>
                  </a:cubicBezTo>
                  <a:cubicBezTo>
                    <a:pt x="17173" y="12399"/>
                    <a:pt x="17205" y="12449"/>
                    <a:pt x="17237" y="12449"/>
                  </a:cubicBezTo>
                  <a:cubicBezTo>
                    <a:pt x="17270" y="12449"/>
                    <a:pt x="17290" y="12397"/>
                    <a:pt x="17283" y="12334"/>
                  </a:cubicBezTo>
                  <a:cubicBezTo>
                    <a:pt x="17275" y="12271"/>
                    <a:pt x="17243" y="12221"/>
                    <a:pt x="17211" y="12221"/>
                  </a:cubicBezTo>
                  <a:close/>
                  <a:moveTo>
                    <a:pt x="17387" y="12221"/>
                  </a:moveTo>
                  <a:cubicBezTo>
                    <a:pt x="17355" y="12221"/>
                    <a:pt x="17335" y="12273"/>
                    <a:pt x="17342" y="12336"/>
                  </a:cubicBezTo>
                  <a:cubicBezTo>
                    <a:pt x="17349" y="12399"/>
                    <a:pt x="17382" y="12449"/>
                    <a:pt x="17414" y="12449"/>
                  </a:cubicBezTo>
                  <a:cubicBezTo>
                    <a:pt x="17446" y="12448"/>
                    <a:pt x="17466" y="12397"/>
                    <a:pt x="17459" y="12334"/>
                  </a:cubicBezTo>
                  <a:cubicBezTo>
                    <a:pt x="17451" y="12271"/>
                    <a:pt x="17419" y="12221"/>
                    <a:pt x="17387" y="12221"/>
                  </a:cubicBezTo>
                  <a:close/>
                  <a:moveTo>
                    <a:pt x="9227" y="12271"/>
                  </a:moveTo>
                  <a:cubicBezTo>
                    <a:pt x="9195" y="12271"/>
                    <a:pt x="9169" y="12322"/>
                    <a:pt x="9169" y="12384"/>
                  </a:cubicBezTo>
                  <a:cubicBezTo>
                    <a:pt x="9168" y="12447"/>
                    <a:pt x="9194" y="12498"/>
                    <a:pt x="9227" y="12498"/>
                  </a:cubicBezTo>
                  <a:cubicBezTo>
                    <a:pt x="9259" y="12497"/>
                    <a:pt x="9285" y="12445"/>
                    <a:pt x="9285" y="12383"/>
                  </a:cubicBezTo>
                  <a:cubicBezTo>
                    <a:pt x="9286" y="12320"/>
                    <a:pt x="9259" y="12271"/>
                    <a:pt x="9227" y="12271"/>
                  </a:cubicBezTo>
                  <a:close/>
                  <a:moveTo>
                    <a:pt x="9403" y="12271"/>
                  </a:moveTo>
                  <a:cubicBezTo>
                    <a:pt x="9371" y="12271"/>
                    <a:pt x="9345" y="12322"/>
                    <a:pt x="9345" y="12384"/>
                  </a:cubicBezTo>
                  <a:cubicBezTo>
                    <a:pt x="9344" y="12447"/>
                    <a:pt x="9370" y="12498"/>
                    <a:pt x="9403" y="12498"/>
                  </a:cubicBezTo>
                  <a:cubicBezTo>
                    <a:pt x="9435" y="12497"/>
                    <a:pt x="9461" y="12447"/>
                    <a:pt x="9461" y="12384"/>
                  </a:cubicBezTo>
                  <a:cubicBezTo>
                    <a:pt x="9461" y="12322"/>
                    <a:pt x="9435" y="12271"/>
                    <a:pt x="9403" y="12271"/>
                  </a:cubicBezTo>
                  <a:close/>
                  <a:moveTo>
                    <a:pt x="9559" y="12271"/>
                  </a:moveTo>
                  <a:cubicBezTo>
                    <a:pt x="9527" y="12272"/>
                    <a:pt x="9501" y="12322"/>
                    <a:pt x="9501" y="12384"/>
                  </a:cubicBezTo>
                  <a:cubicBezTo>
                    <a:pt x="9501" y="12447"/>
                    <a:pt x="9527" y="12498"/>
                    <a:pt x="9560" y="12498"/>
                  </a:cubicBezTo>
                  <a:cubicBezTo>
                    <a:pt x="9592" y="12497"/>
                    <a:pt x="9618" y="12447"/>
                    <a:pt x="9618" y="12384"/>
                  </a:cubicBezTo>
                  <a:cubicBezTo>
                    <a:pt x="9618" y="12322"/>
                    <a:pt x="9591" y="12271"/>
                    <a:pt x="9559" y="12271"/>
                  </a:cubicBezTo>
                  <a:close/>
                  <a:moveTo>
                    <a:pt x="9735" y="12271"/>
                  </a:moveTo>
                  <a:cubicBezTo>
                    <a:pt x="9703" y="12272"/>
                    <a:pt x="9677" y="12322"/>
                    <a:pt x="9677" y="12384"/>
                  </a:cubicBezTo>
                  <a:cubicBezTo>
                    <a:pt x="9677" y="12447"/>
                    <a:pt x="9703" y="12498"/>
                    <a:pt x="9736" y="12498"/>
                  </a:cubicBezTo>
                  <a:cubicBezTo>
                    <a:pt x="9768" y="12497"/>
                    <a:pt x="9794" y="12447"/>
                    <a:pt x="9794" y="12384"/>
                  </a:cubicBezTo>
                  <a:cubicBezTo>
                    <a:pt x="9793" y="12322"/>
                    <a:pt x="9767" y="12271"/>
                    <a:pt x="9735" y="12271"/>
                  </a:cubicBezTo>
                  <a:close/>
                  <a:moveTo>
                    <a:pt x="9891" y="12271"/>
                  </a:moveTo>
                  <a:cubicBezTo>
                    <a:pt x="9859" y="12271"/>
                    <a:pt x="9833" y="12322"/>
                    <a:pt x="9833" y="12384"/>
                  </a:cubicBezTo>
                  <a:cubicBezTo>
                    <a:pt x="9834" y="12447"/>
                    <a:pt x="9860" y="12498"/>
                    <a:pt x="9893" y="12498"/>
                  </a:cubicBezTo>
                  <a:cubicBezTo>
                    <a:pt x="9925" y="12497"/>
                    <a:pt x="9951" y="12445"/>
                    <a:pt x="9950" y="12383"/>
                  </a:cubicBezTo>
                  <a:cubicBezTo>
                    <a:pt x="9950" y="12320"/>
                    <a:pt x="9923" y="12271"/>
                    <a:pt x="9891" y="12271"/>
                  </a:cubicBezTo>
                  <a:close/>
                  <a:moveTo>
                    <a:pt x="10067" y="12271"/>
                  </a:moveTo>
                  <a:cubicBezTo>
                    <a:pt x="10035" y="12271"/>
                    <a:pt x="10009" y="12322"/>
                    <a:pt x="10009" y="12384"/>
                  </a:cubicBezTo>
                  <a:cubicBezTo>
                    <a:pt x="10010" y="12447"/>
                    <a:pt x="10036" y="12498"/>
                    <a:pt x="10069" y="12498"/>
                  </a:cubicBezTo>
                  <a:cubicBezTo>
                    <a:pt x="10101" y="12497"/>
                    <a:pt x="10127" y="12447"/>
                    <a:pt x="10126" y="12384"/>
                  </a:cubicBezTo>
                  <a:cubicBezTo>
                    <a:pt x="10125" y="12322"/>
                    <a:pt x="10099" y="12271"/>
                    <a:pt x="10067" y="12271"/>
                  </a:cubicBezTo>
                  <a:close/>
                  <a:moveTo>
                    <a:pt x="10223" y="12271"/>
                  </a:moveTo>
                  <a:cubicBezTo>
                    <a:pt x="10190" y="12271"/>
                    <a:pt x="10165" y="12322"/>
                    <a:pt x="10166" y="12384"/>
                  </a:cubicBezTo>
                  <a:cubicBezTo>
                    <a:pt x="10166" y="12447"/>
                    <a:pt x="10193" y="12498"/>
                    <a:pt x="10225" y="12498"/>
                  </a:cubicBezTo>
                  <a:cubicBezTo>
                    <a:pt x="10257" y="12497"/>
                    <a:pt x="10283" y="12447"/>
                    <a:pt x="10282" y="12384"/>
                  </a:cubicBezTo>
                  <a:cubicBezTo>
                    <a:pt x="10282" y="12322"/>
                    <a:pt x="10255" y="12271"/>
                    <a:pt x="10223" y="12271"/>
                  </a:cubicBezTo>
                  <a:close/>
                  <a:moveTo>
                    <a:pt x="10399" y="12271"/>
                  </a:moveTo>
                  <a:cubicBezTo>
                    <a:pt x="10366" y="12271"/>
                    <a:pt x="10341" y="12322"/>
                    <a:pt x="10342" y="12384"/>
                  </a:cubicBezTo>
                  <a:cubicBezTo>
                    <a:pt x="10343" y="12447"/>
                    <a:pt x="10369" y="12498"/>
                    <a:pt x="10402" y="12498"/>
                  </a:cubicBezTo>
                  <a:cubicBezTo>
                    <a:pt x="10434" y="12497"/>
                    <a:pt x="10459" y="12447"/>
                    <a:pt x="10458" y="12384"/>
                  </a:cubicBezTo>
                  <a:cubicBezTo>
                    <a:pt x="10458" y="12322"/>
                    <a:pt x="10431" y="12271"/>
                    <a:pt x="10399" y="12271"/>
                  </a:cubicBezTo>
                  <a:close/>
                  <a:moveTo>
                    <a:pt x="10554" y="12271"/>
                  </a:moveTo>
                  <a:cubicBezTo>
                    <a:pt x="10522" y="12272"/>
                    <a:pt x="10497" y="12322"/>
                    <a:pt x="10498" y="12384"/>
                  </a:cubicBezTo>
                  <a:cubicBezTo>
                    <a:pt x="10499" y="12447"/>
                    <a:pt x="10526" y="12498"/>
                    <a:pt x="10558" y="12498"/>
                  </a:cubicBezTo>
                  <a:cubicBezTo>
                    <a:pt x="10590" y="12497"/>
                    <a:pt x="10616" y="12447"/>
                    <a:pt x="10615" y="12384"/>
                  </a:cubicBezTo>
                  <a:cubicBezTo>
                    <a:pt x="10614" y="12322"/>
                    <a:pt x="10586" y="12271"/>
                    <a:pt x="10554" y="12271"/>
                  </a:cubicBezTo>
                  <a:close/>
                  <a:moveTo>
                    <a:pt x="10730" y="12271"/>
                  </a:moveTo>
                  <a:cubicBezTo>
                    <a:pt x="10698" y="12271"/>
                    <a:pt x="10673" y="12322"/>
                    <a:pt x="10674" y="12384"/>
                  </a:cubicBezTo>
                  <a:cubicBezTo>
                    <a:pt x="10675" y="12447"/>
                    <a:pt x="10702" y="12498"/>
                    <a:pt x="10735" y="12498"/>
                  </a:cubicBezTo>
                  <a:cubicBezTo>
                    <a:pt x="10767" y="12497"/>
                    <a:pt x="10792" y="12447"/>
                    <a:pt x="10791" y="12384"/>
                  </a:cubicBezTo>
                  <a:cubicBezTo>
                    <a:pt x="10790" y="12322"/>
                    <a:pt x="10762" y="12271"/>
                    <a:pt x="10730" y="12271"/>
                  </a:cubicBezTo>
                  <a:close/>
                  <a:moveTo>
                    <a:pt x="10906" y="12271"/>
                  </a:moveTo>
                  <a:cubicBezTo>
                    <a:pt x="10874" y="12271"/>
                    <a:pt x="10849" y="12322"/>
                    <a:pt x="10850" y="12384"/>
                  </a:cubicBezTo>
                  <a:cubicBezTo>
                    <a:pt x="10851" y="12447"/>
                    <a:pt x="10878" y="12498"/>
                    <a:pt x="10911" y="12498"/>
                  </a:cubicBezTo>
                  <a:cubicBezTo>
                    <a:pt x="10943" y="12497"/>
                    <a:pt x="10968" y="12447"/>
                    <a:pt x="10967" y="12384"/>
                  </a:cubicBezTo>
                  <a:cubicBezTo>
                    <a:pt x="10965" y="12322"/>
                    <a:pt x="10938" y="12271"/>
                    <a:pt x="10906" y="12271"/>
                  </a:cubicBezTo>
                  <a:close/>
                  <a:moveTo>
                    <a:pt x="11062" y="12271"/>
                  </a:moveTo>
                  <a:cubicBezTo>
                    <a:pt x="11030" y="12272"/>
                    <a:pt x="11005" y="12322"/>
                    <a:pt x="11006" y="12384"/>
                  </a:cubicBezTo>
                  <a:cubicBezTo>
                    <a:pt x="11008" y="12447"/>
                    <a:pt x="11035" y="12498"/>
                    <a:pt x="11068" y="12498"/>
                  </a:cubicBezTo>
                  <a:cubicBezTo>
                    <a:pt x="11100" y="12497"/>
                    <a:pt x="11125" y="12447"/>
                    <a:pt x="11123" y="12384"/>
                  </a:cubicBezTo>
                  <a:cubicBezTo>
                    <a:pt x="11122" y="12322"/>
                    <a:pt x="11094" y="12271"/>
                    <a:pt x="11062" y="12271"/>
                  </a:cubicBezTo>
                  <a:close/>
                  <a:moveTo>
                    <a:pt x="11238" y="12271"/>
                  </a:moveTo>
                  <a:cubicBezTo>
                    <a:pt x="11206" y="12272"/>
                    <a:pt x="11181" y="12322"/>
                    <a:pt x="11182" y="12384"/>
                  </a:cubicBezTo>
                  <a:cubicBezTo>
                    <a:pt x="11184" y="12447"/>
                    <a:pt x="11211" y="12498"/>
                    <a:pt x="11243" y="12498"/>
                  </a:cubicBezTo>
                  <a:cubicBezTo>
                    <a:pt x="11276" y="12497"/>
                    <a:pt x="11301" y="12447"/>
                    <a:pt x="11299" y="12384"/>
                  </a:cubicBezTo>
                  <a:cubicBezTo>
                    <a:pt x="11297" y="12322"/>
                    <a:pt x="11270" y="12271"/>
                    <a:pt x="11238" y="12271"/>
                  </a:cubicBezTo>
                  <a:close/>
                  <a:moveTo>
                    <a:pt x="11394" y="12271"/>
                  </a:moveTo>
                  <a:cubicBezTo>
                    <a:pt x="11362" y="12271"/>
                    <a:pt x="11337" y="12322"/>
                    <a:pt x="11339" y="12384"/>
                  </a:cubicBezTo>
                  <a:cubicBezTo>
                    <a:pt x="11340" y="12447"/>
                    <a:pt x="11368" y="12498"/>
                    <a:pt x="11400" y="12498"/>
                  </a:cubicBezTo>
                  <a:cubicBezTo>
                    <a:pt x="11433" y="12497"/>
                    <a:pt x="11457" y="12447"/>
                    <a:pt x="11455" y="12384"/>
                  </a:cubicBezTo>
                  <a:cubicBezTo>
                    <a:pt x="11454" y="12322"/>
                    <a:pt x="11426" y="12271"/>
                    <a:pt x="11394" y="12271"/>
                  </a:cubicBezTo>
                  <a:close/>
                  <a:moveTo>
                    <a:pt x="11570" y="12271"/>
                  </a:moveTo>
                  <a:cubicBezTo>
                    <a:pt x="11538" y="12271"/>
                    <a:pt x="11513" y="12322"/>
                    <a:pt x="11515" y="12384"/>
                  </a:cubicBezTo>
                  <a:cubicBezTo>
                    <a:pt x="11517" y="12447"/>
                    <a:pt x="11544" y="12498"/>
                    <a:pt x="11576" y="12498"/>
                  </a:cubicBezTo>
                  <a:cubicBezTo>
                    <a:pt x="11609" y="12497"/>
                    <a:pt x="11633" y="12447"/>
                    <a:pt x="11631" y="12384"/>
                  </a:cubicBezTo>
                  <a:cubicBezTo>
                    <a:pt x="11629" y="12322"/>
                    <a:pt x="11602" y="12271"/>
                    <a:pt x="11570" y="12271"/>
                  </a:cubicBezTo>
                  <a:close/>
                  <a:moveTo>
                    <a:pt x="11726" y="12271"/>
                  </a:moveTo>
                  <a:cubicBezTo>
                    <a:pt x="11693" y="12272"/>
                    <a:pt x="11669" y="12322"/>
                    <a:pt x="11671" y="12384"/>
                  </a:cubicBezTo>
                  <a:cubicBezTo>
                    <a:pt x="11673" y="12447"/>
                    <a:pt x="11701" y="12498"/>
                    <a:pt x="11733" y="12498"/>
                  </a:cubicBezTo>
                  <a:cubicBezTo>
                    <a:pt x="11766" y="12497"/>
                    <a:pt x="11790" y="12447"/>
                    <a:pt x="11788" y="12384"/>
                  </a:cubicBezTo>
                  <a:cubicBezTo>
                    <a:pt x="11786" y="12322"/>
                    <a:pt x="11758" y="12271"/>
                    <a:pt x="11726" y="12271"/>
                  </a:cubicBezTo>
                  <a:close/>
                  <a:moveTo>
                    <a:pt x="2242" y="12321"/>
                  </a:moveTo>
                  <a:cubicBezTo>
                    <a:pt x="2210" y="12322"/>
                    <a:pt x="2178" y="12373"/>
                    <a:pt x="2171" y="12435"/>
                  </a:cubicBezTo>
                  <a:cubicBezTo>
                    <a:pt x="2164" y="12497"/>
                    <a:pt x="2184" y="12546"/>
                    <a:pt x="2217" y="12546"/>
                  </a:cubicBezTo>
                  <a:cubicBezTo>
                    <a:pt x="2249" y="12546"/>
                    <a:pt x="2281" y="12495"/>
                    <a:pt x="2288" y="12433"/>
                  </a:cubicBezTo>
                  <a:cubicBezTo>
                    <a:pt x="2294" y="12371"/>
                    <a:pt x="2274" y="12321"/>
                    <a:pt x="2242" y="12321"/>
                  </a:cubicBezTo>
                  <a:close/>
                  <a:moveTo>
                    <a:pt x="2417" y="12321"/>
                  </a:moveTo>
                  <a:cubicBezTo>
                    <a:pt x="2385" y="12322"/>
                    <a:pt x="2354" y="12373"/>
                    <a:pt x="2347" y="12435"/>
                  </a:cubicBezTo>
                  <a:cubicBezTo>
                    <a:pt x="2340" y="12497"/>
                    <a:pt x="2361" y="12546"/>
                    <a:pt x="2393" y="12546"/>
                  </a:cubicBezTo>
                  <a:cubicBezTo>
                    <a:pt x="2426" y="12546"/>
                    <a:pt x="2457" y="12495"/>
                    <a:pt x="2464" y="12433"/>
                  </a:cubicBezTo>
                  <a:cubicBezTo>
                    <a:pt x="2470" y="12371"/>
                    <a:pt x="2449" y="12321"/>
                    <a:pt x="2417" y="12321"/>
                  </a:cubicBezTo>
                  <a:close/>
                  <a:moveTo>
                    <a:pt x="2574" y="12321"/>
                  </a:moveTo>
                  <a:cubicBezTo>
                    <a:pt x="2541" y="12322"/>
                    <a:pt x="2510" y="12373"/>
                    <a:pt x="2503" y="12435"/>
                  </a:cubicBezTo>
                  <a:cubicBezTo>
                    <a:pt x="2497" y="12497"/>
                    <a:pt x="2518" y="12547"/>
                    <a:pt x="2550" y="12546"/>
                  </a:cubicBezTo>
                  <a:cubicBezTo>
                    <a:pt x="2582" y="12546"/>
                    <a:pt x="2614" y="12495"/>
                    <a:pt x="2620" y="12433"/>
                  </a:cubicBezTo>
                  <a:cubicBezTo>
                    <a:pt x="2626" y="12371"/>
                    <a:pt x="2606" y="12321"/>
                    <a:pt x="2574" y="12321"/>
                  </a:cubicBezTo>
                  <a:close/>
                  <a:moveTo>
                    <a:pt x="2749" y="12321"/>
                  </a:moveTo>
                  <a:cubicBezTo>
                    <a:pt x="2717" y="12322"/>
                    <a:pt x="2686" y="12373"/>
                    <a:pt x="2679" y="12435"/>
                  </a:cubicBezTo>
                  <a:cubicBezTo>
                    <a:pt x="2673" y="12497"/>
                    <a:pt x="2694" y="12547"/>
                    <a:pt x="2726" y="12546"/>
                  </a:cubicBezTo>
                  <a:cubicBezTo>
                    <a:pt x="2759" y="12546"/>
                    <a:pt x="2790" y="12495"/>
                    <a:pt x="2796" y="12433"/>
                  </a:cubicBezTo>
                  <a:cubicBezTo>
                    <a:pt x="2802" y="12371"/>
                    <a:pt x="2781" y="12321"/>
                    <a:pt x="2749" y="12321"/>
                  </a:cubicBezTo>
                  <a:close/>
                  <a:moveTo>
                    <a:pt x="2905" y="12321"/>
                  </a:moveTo>
                  <a:cubicBezTo>
                    <a:pt x="2873" y="12322"/>
                    <a:pt x="2842" y="12373"/>
                    <a:pt x="2836" y="12435"/>
                  </a:cubicBezTo>
                  <a:cubicBezTo>
                    <a:pt x="2829" y="12497"/>
                    <a:pt x="2850" y="12547"/>
                    <a:pt x="2883" y="12546"/>
                  </a:cubicBezTo>
                  <a:cubicBezTo>
                    <a:pt x="2915" y="12546"/>
                    <a:pt x="2946" y="12495"/>
                    <a:pt x="2952" y="12433"/>
                  </a:cubicBezTo>
                  <a:cubicBezTo>
                    <a:pt x="2959" y="12371"/>
                    <a:pt x="2937" y="12321"/>
                    <a:pt x="2905" y="12321"/>
                  </a:cubicBezTo>
                  <a:close/>
                  <a:moveTo>
                    <a:pt x="3081" y="12321"/>
                  </a:moveTo>
                  <a:cubicBezTo>
                    <a:pt x="3048" y="12322"/>
                    <a:pt x="3018" y="12373"/>
                    <a:pt x="3012" y="12435"/>
                  </a:cubicBezTo>
                  <a:cubicBezTo>
                    <a:pt x="3006" y="12497"/>
                    <a:pt x="3026" y="12546"/>
                    <a:pt x="3059" y="12546"/>
                  </a:cubicBezTo>
                  <a:cubicBezTo>
                    <a:pt x="3091" y="12546"/>
                    <a:pt x="3122" y="12495"/>
                    <a:pt x="3128" y="12433"/>
                  </a:cubicBezTo>
                  <a:cubicBezTo>
                    <a:pt x="3134" y="12371"/>
                    <a:pt x="3113" y="12321"/>
                    <a:pt x="3081" y="12321"/>
                  </a:cubicBezTo>
                  <a:close/>
                  <a:moveTo>
                    <a:pt x="3257" y="12321"/>
                  </a:moveTo>
                  <a:cubicBezTo>
                    <a:pt x="3224" y="12322"/>
                    <a:pt x="3194" y="12373"/>
                    <a:pt x="3188" y="12435"/>
                  </a:cubicBezTo>
                  <a:cubicBezTo>
                    <a:pt x="3182" y="12497"/>
                    <a:pt x="3203" y="12547"/>
                    <a:pt x="3235" y="12546"/>
                  </a:cubicBezTo>
                  <a:cubicBezTo>
                    <a:pt x="3268" y="12546"/>
                    <a:pt x="3298" y="12495"/>
                    <a:pt x="3304" y="12433"/>
                  </a:cubicBezTo>
                  <a:cubicBezTo>
                    <a:pt x="3309" y="12371"/>
                    <a:pt x="3289" y="12321"/>
                    <a:pt x="3257" y="12321"/>
                  </a:cubicBezTo>
                  <a:close/>
                  <a:moveTo>
                    <a:pt x="3412" y="12321"/>
                  </a:moveTo>
                  <a:cubicBezTo>
                    <a:pt x="3380" y="12322"/>
                    <a:pt x="3350" y="12373"/>
                    <a:pt x="3344" y="12435"/>
                  </a:cubicBezTo>
                  <a:cubicBezTo>
                    <a:pt x="3338" y="12497"/>
                    <a:pt x="3359" y="12546"/>
                    <a:pt x="3392" y="12546"/>
                  </a:cubicBezTo>
                  <a:cubicBezTo>
                    <a:pt x="3424" y="12546"/>
                    <a:pt x="3454" y="12495"/>
                    <a:pt x="3460" y="12433"/>
                  </a:cubicBezTo>
                  <a:cubicBezTo>
                    <a:pt x="3466" y="12371"/>
                    <a:pt x="3445" y="12321"/>
                    <a:pt x="3412" y="12321"/>
                  </a:cubicBezTo>
                  <a:close/>
                  <a:moveTo>
                    <a:pt x="3588" y="12321"/>
                  </a:moveTo>
                  <a:cubicBezTo>
                    <a:pt x="3556" y="12322"/>
                    <a:pt x="3525" y="12373"/>
                    <a:pt x="3519" y="12435"/>
                  </a:cubicBezTo>
                  <a:cubicBezTo>
                    <a:pt x="3514" y="12497"/>
                    <a:pt x="3535" y="12547"/>
                    <a:pt x="3568" y="12546"/>
                  </a:cubicBezTo>
                  <a:cubicBezTo>
                    <a:pt x="3600" y="12546"/>
                    <a:pt x="3630" y="12495"/>
                    <a:pt x="3636" y="12433"/>
                  </a:cubicBezTo>
                  <a:cubicBezTo>
                    <a:pt x="3642" y="12371"/>
                    <a:pt x="3620" y="12321"/>
                    <a:pt x="3588" y="12321"/>
                  </a:cubicBezTo>
                  <a:close/>
                  <a:moveTo>
                    <a:pt x="3744" y="12321"/>
                  </a:moveTo>
                  <a:cubicBezTo>
                    <a:pt x="3712" y="12322"/>
                    <a:pt x="3681" y="12373"/>
                    <a:pt x="3676" y="12435"/>
                  </a:cubicBezTo>
                  <a:cubicBezTo>
                    <a:pt x="3670" y="12497"/>
                    <a:pt x="3692" y="12547"/>
                    <a:pt x="3725" y="12546"/>
                  </a:cubicBezTo>
                  <a:cubicBezTo>
                    <a:pt x="3757" y="12546"/>
                    <a:pt x="3787" y="12495"/>
                    <a:pt x="3792" y="12433"/>
                  </a:cubicBezTo>
                  <a:cubicBezTo>
                    <a:pt x="3798" y="12371"/>
                    <a:pt x="3776" y="12321"/>
                    <a:pt x="3744" y="12321"/>
                  </a:cubicBezTo>
                  <a:close/>
                  <a:moveTo>
                    <a:pt x="3919" y="12321"/>
                  </a:moveTo>
                  <a:cubicBezTo>
                    <a:pt x="3887" y="12322"/>
                    <a:pt x="3857" y="12373"/>
                    <a:pt x="3852" y="12435"/>
                  </a:cubicBezTo>
                  <a:cubicBezTo>
                    <a:pt x="3846" y="12497"/>
                    <a:pt x="3868" y="12546"/>
                    <a:pt x="3901" y="12546"/>
                  </a:cubicBezTo>
                  <a:cubicBezTo>
                    <a:pt x="3933" y="12546"/>
                    <a:pt x="3963" y="12495"/>
                    <a:pt x="3968" y="12433"/>
                  </a:cubicBezTo>
                  <a:cubicBezTo>
                    <a:pt x="3974" y="12371"/>
                    <a:pt x="3952" y="12321"/>
                    <a:pt x="3919" y="12321"/>
                  </a:cubicBezTo>
                  <a:close/>
                  <a:moveTo>
                    <a:pt x="4076" y="12321"/>
                  </a:moveTo>
                  <a:cubicBezTo>
                    <a:pt x="4044" y="12322"/>
                    <a:pt x="4013" y="12373"/>
                    <a:pt x="4008" y="12435"/>
                  </a:cubicBezTo>
                  <a:cubicBezTo>
                    <a:pt x="4003" y="12497"/>
                    <a:pt x="4025" y="12547"/>
                    <a:pt x="4057" y="12546"/>
                  </a:cubicBezTo>
                  <a:cubicBezTo>
                    <a:pt x="4089" y="12546"/>
                    <a:pt x="4120" y="12495"/>
                    <a:pt x="4125" y="12433"/>
                  </a:cubicBezTo>
                  <a:cubicBezTo>
                    <a:pt x="4130" y="12371"/>
                    <a:pt x="4108" y="12321"/>
                    <a:pt x="4076" y="12321"/>
                  </a:cubicBezTo>
                  <a:close/>
                  <a:moveTo>
                    <a:pt x="4251" y="12321"/>
                  </a:moveTo>
                  <a:cubicBezTo>
                    <a:pt x="4219" y="12322"/>
                    <a:pt x="4189" y="12373"/>
                    <a:pt x="4184" y="12435"/>
                  </a:cubicBezTo>
                  <a:cubicBezTo>
                    <a:pt x="4179" y="12497"/>
                    <a:pt x="4201" y="12546"/>
                    <a:pt x="4234" y="12546"/>
                  </a:cubicBezTo>
                  <a:cubicBezTo>
                    <a:pt x="4266" y="12546"/>
                    <a:pt x="4296" y="12495"/>
                    <a:pt x="4301" y="12433"/>
                  </a:cubicBezTo>
                  <a:cubicBezTo>
                    <a:pt x="4306" y="12371"/>
                    <a:pt x="4283" y="12321"/>
                    <a:pt x="4251" y="12321"/>
                  </a:cubicBezTo>
                  <a:close/>
                  <a:moveTo>
                    <a:pt x="4408" y="12321"/>
                  </a:moveTo>
                  <a:cubicBezTo>
                    <a:pt x="4375" y="12322"/>
                    <a:pt x="4345" y="12373"/>
                    <a:pt x="4340" y="12435"/>
                  </a:cubicBezTo>
                  <a:cubicBezTo>
                    <a:pt x="4336" y="12497"/>
                    <a:pt x="4358" y="12546"/>
                    <a:pt x="4390" y="12546"/>
                  </a:cubicBezTo>
                  <a:cubicBezTo>
                    <a:pt x="4422" y="12546"/>
                    <a:pt x="4452" y="12495"/>
                    <a:pt x="4457" y="12433"/>
                  </a:cubicBezTo>
                  <a:cubicBezTo>
                    <a:pt x="4462" y="12371"/>
                    <a:pt x="4440" y="12321"/>
                    <a:pt x="4408" y="12321"/>
                  </a:cubicBezTo>
                  <a:close/>
                  <a:moveTo>
                    <a:pt x="18246" y="12472"/>
                  </a:moveTo>
                  <a:cubicBezTo>
                    <a:pt x="18214" y="12473"/>
                    <a:pt x="18195" y="12524"/>
                    <a:pt x="18203" y="12587"/>
                  </a:cubicBezTo>
                  <a:cubicBezTo>
                    <a:pt x="18211" y="12650"/>
                    <a:pt x="18244" y="12701"/>
                    <a:pt x="18276" y="12700"/>
                  </a:cubicBezTo>
                  <a:cubicBezTo>
                    <a:pt x="18308" y="12700"/>
                    <a:pt x="18328" y="12649"/>
                    <a:pt x="18320" y="12586"/>
                  </a:cubicBezTo>
                  <a:cubicBezTo>
                    <a:pt x="18312" y="12523"/>
                    <a:pt x="18278" y="12472"/>
                    <a:pt x="18246" y="12472"/>
                  </a:cubicBezTo>
                  <a:close/>
                  <a:moveTo>
                    <a:pt x="16079" y="12523"/>
                  </a:moveTo>
                  <a:cubicBezTo>
                    <a:pt x="16047" y="12523"/>
                    <a:pt x="16026" y="12574"/>
                    <a:pt x="16032" y="12637"/>
                  </a:cubicBezTo>
                  <a:cubicBezTo>
                    <a:pt x="16038" y="12700"/>
                    <a:pt x="16069" y="12751"/>
                    <a:pt x="16102" y="12751"/>
                  </a:cubicBezTo>
                  <a:cubicBezTo>
                    <a:pt x="16134" y="12750"/>
                    <a:pt x="16156" y="12699"/>
                    <a:pt x="16149" y="12636"/>
                  </a:cubicBezTo>
                  <a:cubicBezTo>
                    <a:pt x="16143" y="12573"/>
                    <a:pt x="16111" y="12522"/>
                    <a:pt x="16079" y="12523"/>
                  </a:cubicBezTo>
                  <a:close/>
                  <a:moveTo>
                    <a:pt x="16255" y="12523"/>
                  </a:moveTo>
                  <a:cubicBezTo>
                    <a:pt x="16223" y="12523"/>
                    <a:pt x="16202" y="12574"/>
                    <a:pt x="16208" y="12637"/>
                  </a:cubicBezTo>
                  <a:cubicBezTo>
                    <a:pt x="16214" y="12700"/>
                    <a:pt x="16245" y="12751"/>
                    <a:pt x="16278" y="12751"/>
                  </a:cubicBezTo>
                  <a:cubicBezTo>
                    <a:pt x="16310" y="12750"/>
                    <a:pt x="16332" y="12699"/>
                    <a:pt x="16325" y="12636"/>
                  </a:cubicBezTo>
                  <a:cubicBezTo>
                    <a:pt x="16319" y="12573"/>
                    <a:pt x="16287" y="12522"/>
                    <a:pt x="16255" y="12523"/>
                  </a:cubicBezTo>
                  <a:close/>
                  <a:moveTo>
                    <a:pt x="17094" y="12523"/>
                  </a:moveTo>
                  <a:cubicBezTo>
                    <a:pt x="17062" y="12523"/>
                    <a:pt x="17042" y="12574"/>
                    <a:pt x="17049" y="12637"/>
                  </a:cubicBezTo>
                  <a:cubicBezTo>
                    <a:pt x="17056" y="12700"/>
                    <a:pt x="17088" y="12751"/>
                    <a:pt x="17120" y="12751"/>
                  </a:cubicBezTo>
                  <a:cubicBezTo>
                    <a:pt x="17153" y="12750"/>
                    <a:pt x="17173" y="12699"/>
                    <a:pt x="17166" y="12636"/>
                  </a:cubicBezTo>
                  <a:cubicBezTo>
                    <a:pt x="17159" y="12573"/>
                    <a:pt x="17127" y="12522"/>
                    <a:pt x="17094" y="12523"/>
                  </a:cubicBezTo>
                  <a:close/>
                  <a:moveTo>
                    <a:pt x="17251" y="12523"/>
                  </a:moveTo>
                  <a:cubicBezTo>
                    <a:pt x="17219" y="12523"/>
                    <a:pt x="17198" y="12574"/>
                    <a:pt x="17205" y="12637"/>
                  </a:cubicBezTo>
                  <a:cubicBezTo>
                    <a:pt x="17212" y="12700"/>
                    <a:pt x="17245" y="12751"/>
                    <a:pt x="17277" y="12751"/>
                  </a:cubicBezTo>
                  <a:cubicBezTo>
                    <a:pt x="17310" y="12750"/>
                    <a:pt x="17330" y="12699"/>
                    <a:pt x="17322" y="12636"/>
                  </a:cubicBezTo>
                  <a:cubicBezTo>
                    <a:pt x="17315" y="12573"/>
                    <a:pt x="17283" y="12522"/>
                    <a:pt x="17251" y="12523"/>
                  </a:cubicBezTo>
                  <a:close/>
                  <a:moveTo>
                    <a:pt x="17426" y="12523"/>
                  </a:moveTo>
                  <a:cubicBezTo>
                    <a:pt x="17394" y="12523"/>
                    <a:pt x="17374" y="12574"/>
                    <a:pt x="17381" y="12637"/>
                  </a:cubicBezTo>
                  <a:cubicBezTo>
                    <a:pt x="17388" y="12700"/>
                    <a:pt x="17421" y="12751"/>
                    <a:pt x="17453" y="12751"/>
                  </a:cubicBezTo>
                  <a:cubicBezTo>
                    <a:pt x="17486" y="12750"/>
                    <a:pt x="17506" y="12699"/>
                    <a:pt x="17498" y="12636"/>
                  </a:cubicBezTo>
                  <a:cubicBezTo>
                    <a:pt x="17491" y="12573"/>
                    <a:pt x="17459" y="12522"/>
                    <a:pt x="17426" y="12523"/>
                  </a:cubicBezTo>
                  <a:close/>
                  <a:moveTo>
                    <a:pt x="17583" y="12523"/>
                  </a:moveTo>
                  <a:cubicBezTo>
                    <a:pt x="17550" y="12523"/>
                    <a:pt x="17530" y="12574"/>
                    <a:pt x="17538" y="12637"/>
                  </a:cubicBezTo>
                  <a:cubicBezTo>
                    <a:pt x="17546" y="12700"/>
                    <a:pt x="17578" y="12751"/>
                    <a:pt x="17610" y="12751"/>
                  </a:cubicBezTo>
                  <a:cubicBezTo>
                    <a:pt x="17643" y="12750"/>
                    <a:pt x="17662" y="12699"/>
                    <a:pt x="17655" y="12636"/>
                  </a:cubicBezTo>
                  <a:cubicBezTo>
                    <a:pt x="17647" y="12573"/>
                    <a:pt x="17615" y="12522"/>
                    <a:pt x="17583" y="12523"/>
                  </a:cubicBezTo>
                  <a:close/>
                  <a:moveTo>
                    <a:pt x="9735" y="12573"/>
                  </a:moveTo>
                  <a:cubicBezTo>
                    <a:pt x="9703" y="12573"/>
                    <a:pt x="9677" y="12623"/>
                    <a:pt x="9677" y="12686"/>
                  </a:cubicBezTo>
                  <a:cubicBezTo>
                    <a:pt x="9677" y="12748"/>
                    <a:pt x="9704" y="12799"/>
                    <a:pt x="9736" y="12799"/>
                  </a:cubicBezTo>
                  <a:cubicBezTo>
                    <a:pt x="9769" y="12799"/>
                    <a:pt x="9795" y="12748"/>
                    <a:pt x="9794" y="12686"/>
                  </a:cubicBezTo>
                  <a:cubicBezTo>
                    <a:pt x="9794" y="12623"/>
                    <a:pt x="9767" y="12573"/>
                    <a:pt x="9735" y="12573"/>
                  </a:cubicBezTo>
                  <a:close/>
                  <a:moveTo>
                    <a:pt x="9891" y="12573"/>
                  </a:moveTo>
                  <a:cubicBezTo>
                    <a:pt x="9859" y="12573"/>
                    <a:pt x="9833" y="12623"/>
                    <a:pt x="9833" y="12686"/>
                  </a:cubicBezTo>
                  <a:cubicBezTo>
                    <a:pt x="9834" y="12748"/>
                    <a:pt x="9860" y="12800"/>
                    <a:pt x="9893" y="12799"/>
                  </a:cubicBezTo>
                  <a:cubicBezTo>
                    <a:pt x="9925" y="12799"/>
                    <a:pt x="9951" y="12748"/>
                    <a:pt x="9951" y="12686"/>
                  </a:cubicBezTo>
                  <a:cubicBezTo>
                    <a:pt x="9950" y="12623"/>
                    <a:pt x="9924" y="12573"/>
                    <a:pt x="9891" y="12573"/>
                  </a:cubicBezTo>
                  <a:close/>
                  <a:moveTo>
                    <a:pt x="10067" y="12573"/>
                  </a:moveTo>
                  <a:cubicBezTo>
                    <a:pt x="10034" y="12573"/>
                    <a:pt x="10009" y="12623"/>
                    <a:pt x="10009" y="12686"/>
                  </a:cubicBezTo>
                  <a:cubicBezTo>
                    <a:pt x="10010" y="12748"/>
                    <a:pt x="10037" y="12800"/>
                    <a:pt x="10069" y="12799"/>
                  </a:cubicBezTo>
                  <a:cubicBezTo>
                    <a:pt x="10102" y="12799"/>
                    <a:pt x="10127" y="12748"/>
                    <a:pt x="10127" y="12686"/>
                  </a:cubicBezTo>
                  <a:cubicBezTo>
                    <a:pt x="10126" y="12623"/>
                    <a:pt x="10099" y="12573"/>
                    <a:pt x="10067" y="12573"/>
                  </a:cubicBezTo>
                  <a:close/>
                  <a:moveTo>
                    <a:pt x="10243" y="12573"/>
                  </a:moveTo>
                  <a:cubicBezTo>
                    <a:pt x="10210" y="12573"/>
                    <a:pt x="10185" y="12623"/>
                    <a:pt x="10185" y="12686"/>
                  </a:cubicBezTo>
                  <a:cubicBezTo>
                    <a:pt x="10186" y="12748"/>
                    <a:pt x="10213" y="12800"/>
                    <a:pt x="10245" y="12799"/>
                  </a:cubicBezTo>
                  <a:cubicBezTo>
                    <a:pt x="10278" y="12799"/>
                    <a:pt x="10303" y="12748"/>
                    <a:pt x="10303" y="12686"/>
                  </a:cubicBezTo>
                  <a:cubicBezTo>
                    <a:pt x="10302" y="12623"/>
                    <a:pt x="10275" y="12573"/>
                    <a:pt x="10243" y="12573"/>
                  </a:cubicBezTo>
                  <a:close/>
                  <a:moveTo>
                    <a:pt x="10399" y="12573"/>
                  </a:moveTo>
                  <a:cubicBezTo>
                    <a:pt x="10367" y="12573"/>
                    <a:pt x="10341" y="12625"/>
                    <a:pt x="10342" y="12688"/>
                  </a:cubicBezTo>
                  <a:cubicBezTo>
                    <a:pt x="10342" y="12750"/>
                    <a:pt x="10370" y="12800"/>
                    <a:pt x="10402" y="12799"/>
                  </a:cubicBezTo>
                  <a:cubicBezTo>
                    <a:pt x="10435" y="12799"/>
                    <a:pt x="10460" y="12748"/>
                    <a:pt x="10459" y="12686"/>
                  </a:cubicBezTo>
                  <a:cubicBezTo>
                    <a:pt x="10458" y="12623"/>
                    <a:pt x="10431" y="12573"/>
                    <a:pt x="10399" y="12573"/>
                  </a:cubicBezTo>
                  <a:close/>
                  <a:moveTo>
                    <a:pt x="10574" y="12573"/>
                  </a:moveTo>
                  <a:cubicBezTo>
                    <a:pt x="10542" y="12573"/>
                    <a:pt x="10517" y="12623"/>
                    <a:pt x="10518" y="12686"/>
                  </a:cubicBezTo>
                  <a:cubicBezTo>
                    <a:pt x="10519" y="12748"/>
                    <a:pt x="10546" y="12800"/>
                    <a:pt x="10578" y="12799"/>
                  </a:cubicBezTo>
                  <a:cubicBezTo>
                    <a:pt x="10611" y="12799"/>
                    <a:pt x="10636" y="12748"/>
                    <a:pt x="10635" y="12686"/>
                  </a:cubicBezTo>
                  <a:cubicBezTo>
                    <a:pt x="10634" y="12623"/>
                    <a:pt x="10607" y="12573"/>
                    <a:pt x="10574" y="12573"/>
                  </a:cubicBezTo>
                  <a:close/>
                  <a:moveTo>
                    <a:pt x="10730" y="12573"/>
                  </a:moveTo>
                  <a:cubicBezTo>
                    <a:pt x="10698" y="12573"/>
                    <a:pt x="10673" y="12625"/>
                    <a:pt x="10674" y="12688"/>
                  </a:cubicBezTo>
                  <a:cubicBezTo>
                    <a:pt x="10675" y="12750"/>
                    <a:pt x="10702" y="12800"/>
                    <a:pt x="10735" y="12799"/>
                  </a:cubicBezTo>
                  <a:cubicBezTo>
                    <a:pt x="10767" y="12799"/>
                    <a:pt x="10793" y="12748"/>
                    <a:pt x="10791" y="12686"/>
                  </a:cubicBezTo>
                  <a:cubicBezTo>
                    <a:pt x="10790" y="12623"/>
                    <a:pt x="10763" y="12573"/>
                    <a:pt x="10730" y="12573"/>
                  </a:cubicBezTo>
                  <a:close/>
                  <a:moveTo>
                    <a:pt x="10906" y="12573"/>
                  </a:moveTo>
                  <a:cubicBezTo>
                    <a:pt x="10874" y="12573"/>
                    <a:pt x="10849" y="12625"/>
                    <a:pt x="10850" y="12688"/>
                  </a:cubicBezTo>
                  <a:cubicBezTo>
                    <a:pt x="10851" y="12750"/>
                    <a:pt x="10879" y="12800"/>
                    <a:pt x="10911" y="12799"/>
                  </a:cubicBezTo>
                  <a:cubicBezTo>
                    <a:pt x="10943" y="12799"/>
                    <a:pt x="10969" y="12748"/>
                    <a:pt x="10967" y="12686"/>
                  </a:cubicBezTo>
                  <a:cubicBezTo>
                    <a:pt x="10966" y="12623"/>
                    <a:pt x="10938" y="12573"/>
                    <a:pt x="10906" y="12573"/>
                  </a:cubicBezTo>
                  <a:close/>
                  <a:moveTo>
                    <a:pt x="11063" y="12573"/>
                  </a:moveTo>
                  <a:cubicBezTo>
                    <a:pt x="11030" y="12573"/>
                    <a:pt x="11005" y="12625"/>
                    <a:pt x="11006" y="12688"/>
                  </a:cubicBezTo>
                  <a:cubicBezTo>
                    <a:pt x="11008" y="12750"/>
                    <a:pt x="11035" y="12800"/>
                    <a:pt x="11068" y="12799"/>
                  </a:cubicBezTo>
                  <a:cubicBezTo>
                    <a:pt x="11100" y="12799"/>
                    <a:pt x="11125" y="12749"/>
                    <a:pt x="11124" y="12686"/>
                  </a:cubicBezTo>
                  <a:cubicBezTo>
                    <a:pt x="11122" y="12623"/>
                    <a:pt x="11095" y="12573"/>
                    <a:pt x="11063" y="12573"/>
                  </a:cubicBezTo>
                  <a:close/>
                  <a:moveTo>
                    <a:pt x="11238" y="12573"/>
                  </a:moveTo>
                  <a:cubicBezTo>
                    <a:pt x="11206" y="12573"/>
                    <a:pt x="11181" y="12625"/>
                    <a:pt x="11182" y="12688"/>
                  </a:cubicBezTo>
                  <a:cubicBezTo>
                    <a:pt x="11184" y="12750"/>
                    <a:pt x="11212" y="12800"/>
                    <a:pt x="11244" y="12799"/>
                  </a:cubicBezTo>
                  <a:cubicBezTo>
                    <a:pt x="11276" y="12799"/>
                    <a:pt x="11301" y="12748"/>
                    <a:pt x="11300" y="12686"/>
                  </a:cubicBezTo>
                  <a:cubicBezTo>
                    <a:pt x="11298" y="12623"/>
                    <a:pt x="11270" y="12573"/>
                    <a:pt x="11238" y="12573"/>
                  </a:cubicBezTo>
                  <a:close/>
                  <a:moveTo>
                    <a:pt x="11394" y="12573"/>
                  </a:moveTo>
                  <a:cubicBezTo>
                    <a:pt x="11362" y="12573"/>
                    <a:pt x="11337" y="12625"/>
                    <a:pt x="11339" y="12688"/>
                  </a:cubicBezTo>
                  <a:cubicBezTo>
                    <a:pt x="11340" y="12750"/>
                    <a:pt x="11368" y="12800"/>
                    <a:pt x="11400" y="12799"/>
                  </a:cubicBezTo>
                  <a:cubicBezTo>
                    <a:pt x="11433" y="12799"/>
                    <a:pt x="11458" y="12749"/>
                    <a:pt x="11456" y="12686"/>
                  </a:cubicBezTo>
                  <a:cubicBezTo>
                    <a:pt x="11454" y="12623"/>
                    <a:pt x="11427" y="12573"/>
                    <a:pt x="11394" y="12573"/>
                  </a:cubicBezTo>
                  <a:close/>
                  <a:moveTo>
                    <a:pt x="11570" y="12573"/>
                  </a:moveTo>
                  <a:cubicBezTo>
                    <a:pt x="11537" y="12573"/>
                    <a:pt x="11513" y="12625"/>
                    <a:pt x="11515" y="12688"/>
                  </a:cubicBezTo>
                  <a:cubicBezTo>
                    <a:pt x="11517" y="12750"/>
                    <a:pt x="11545" y="12800"/>
                    <a:pt x="11577" y="12799"/>
                  </a:cubicBezTo>
                  <a:cubicBezTo>
                    <a:pt x="11609" y="12799"/>
                    <a:pt x="11634" y="12748"/>
                    <a:pt x="11632" y="12686"/>
                  </a:cubicBezTo>
                  <a:cubicBezTo>
                    <a:pt x="11630" y="12623"/>
                    <a:pt x="11602" y="12573"/>
                    <a:pt x="11570" y="12573"/>
                  </a:cubicBezTo>
                  <a:close/>
                  <a:moveTo>
                    <a:pt x="16919" y="12573"/>
                  </a:moveTo>
                  <a:cubicBezTo>
                    <a:pt x="16887" y="12573"/>
                    <a:pt x="16866" y="12625"/>
                    <a:pt x="16873" y="12688"/>
                  </a:cubicBezTo>
                  <a:cubicBezTo>
                    <a:pt x="16880" y="12751"/>
                    <a:pt x="16912" y="12801"/>
                    <a:pt x="16944" y="12801"/>
                  </a:cubicBezTo>
                  <a:cubicBezTo>
                    <a:pt x="16977" y="12800"/>
                    <a:pt x="16997" y="12749"/>
                    <a:pt x="16990" y="12686"/>
                  </a:cubicBezTo>
                  <a:cubicBezTo>
                    <a:pt x="16983" y="12623"/>
                    <a:pt x="16951" y="12573"/>
                    <a:pt x="16919" y="12573"/>
                  </a:cubicBezTo>
                  <a:close/>
                  <a:moveTo>
                    <a:pt x="2222" y="12623"/>
                  </a:moveTo>
                  <a:cubicBezTo>
                    <a:pt x="2190" y="12624"/>
                    <a:pt x="2158" y="12674"/>
                    <a:pt x="2151" y="12736"/>
                  </a:cubicBezTo>
                  <a:cubicBezTo>
                    <a:pt x="2145" y="12798"/>
                    <a:pt x="2165" y="12848"/>
                    <a:pt x="2198" y="12848"/>
                  </a:cubicBezTo>
                  <a:cubicBezTo>
                    <a:pt x="2230" y="12848"/>
                    <a:pt x="2262" y="12797"/>
                    <a:pt x="2269" y="12735"/>
                  </a:cubicBezTo>
                  <a:cubicBezTo>
                    <a:pt x="2276" y="12673"/>
                    <a:pt x="2255" y="12623"/>
                    <a:pt x="2222" y="12623"/>
                  </a:cubicBezTo>
                  <a:close/>
                  <a:moveTo>
                    <a:pt x="2379" y="12623"/>
                  </a:moveTo>
                  <a:cubicBezTo>
                    <a:pt x="2346" y="12624"/>
                    <a:pt x="2315" y="12674"/>
                    <a:pt x="2308" y="12736"/>
                  </a:cubicBezTo>
                  <a:cubicBezTo>
                    <a:pt x="2301" y="12799"/>
                    <a:pt x="2322" y="12848"/>
                    <a:pt x="2354" y="12848"/>
                  </a:cubicBezTo>
                  <a:cubicBezTo>
                    <a:pt x="2387" y="12848"/>
                    <a:pt x="2418" y="12797"/>
                    <a:pt x="2425" y="12735"/>
                  </a:cubicBezTo>
                  <a:cubicBezTo>
                    <a:pt x="2432" y="12673"/>
                    <a:pt x="2411" y="12623"/>
                    <a:pt x="2379" y="12623"/>
                  </a:cubicBezTo>
                  <a:close/>
                  <a:moveTo>
                    <a:pt x="2554" y="12623"/>
                  </a:moveTo>
                  <a:cubicBezTo>
                    <a:pt x="2522" y="12623"/>
                    <a:pt x="2490" y="12674"/>
                    <a:pt x="2484" y="12736"/>
                  </a:cubicBezTo>
                  <a:cubicBezTo>
                    <a:pt x="2477" y="12799"/>
                    <a:pt x="2498" y="12848"/>
                    <a:pt x="2530" y="12848"/>
                  </a:cubicBezTo>
                  <a:cubicBezTo>
                    <a:pt x="2563" y="12848"/>
                    <a:pt x="2595" y="12797"/>
                    <a:pt x="2601" y="12735"/>
                  </a:cubicBezTo>
                  <a:cubicBezTo>
                    <a:pt x="2608" y="12673"/>
                    <a:pt x="2586" y="12623"/>
                    <a:pt x="2554" y="12623"/>
                  </a:cubicBezTo>
                  <a:close/>
                  <a:moveTo>
                    <a:pt x="2710" y="12623"/>
                  </a:moveTo>
                  <a:cubicBezTo>
                    <a:pt x="2678" y="12623"/>
                    <a:pt x="2647" y="12674"/>
                    <a:pt x="2640" y="12736"/>
                  </a:cubicBezTo>
                  <a:cubicBezTo>
                    <a:pt x="2634" y="12799"/>
                    <a:pt x="2655" y="12848"/>
                    <a:pt x="2687" y="12848"/>
                  </a:cubicBezTo>
                  <a:cubicBezTo>
                    <a:pt x="2720" y="12848"/>
                    <a:pt x="2751" y="12797"/>
                    <a:pt x="2757" y="12735"/>
                  </a:cubicBezTo>
                  <a:cubicBezTo>
                    <a:pt x="2764" y="12673"/>
                    <a:pt x="2743" y="12623"/>
                    <a:pt x="2710" y="12623"/>
                  </a:cubicBezTo>
                  <a:close/>
                  <a:moveTo>
                    <a:pt x="2886" y="12623"/>
                  </a:moveTo>
                  <a:cubicBezTo>
                    <a:pt x="2853" y="12623"/>
                    <a:pt x="2822" y="12674"/>
                    <a:pt x="2816" y="12736"/>
                  </a:cubicBezTo>
                  <a:cubicBezTo>
                    <a:pt x="2810" y="12798"/>
                    <a:pt x="2831" y="12848"/>
                    <a:pt x="2863" y="12848"/>
                  </a:cubicBezTo>
                  <a:cubicBezTo>
                    <a:pt x="2896" y="12848"/>
                    <a:pt x="2927" y="12797"/>
                    <a:pt x="2933" y="12735"/>
                  </a:cubicBezTo>
                  <a:cubicBezTo>
                    <a:pt x="2940" y="12673"/>
                    <a:pt x="2918" y="12623"/>
                    <a:pt x="2886" y="12623"/>
                  </a:cubicBezTo>
                  <a:close/>
                  <a:moveTo>
                    <a:pt x="3062" y="12623"/>
                  </a:moveTo>
                  <a:cubicBezTo>
                    <a:pt x="3029" y="12624"/>
                    <a:pt x="2998" y="12674"/>
                    <a:pt x="2992" y="12736"/>
                  </a:cubicBezTo>
                  <a:cubicBezTo>
                    <a:pt x="2986" y="12799"/>
                    <a:pt x="3007" y="12848"/>
                    <a:pt x="3040" y="12848"/>
                  </a:cubicBezTo>
                  <a:cubicBezTo>
                    <a:pt x="3072" y="12848"/>
                    <a:pt x="3103" y="12797"/>
                    <a:pt x="3109" y="12735"/>
                  </a:cubicBezTo>
                  <a:cubicBezTo>
                    <a:pt x="3115" y="12673"/>
                    <a:pt x="3094" y="12623"/>
                    <a:pt x="3062" y="12623"/>
                  </a:cubicBezTo>
                  <a:close/>
                  <a:moveTo>
                    <a:pt x="3218" y="12623"/>
                  </a:moveTo>
                  <a:cubicBezTo>
                    <a:pt x="3185" y="12623"/>
                    <a:pt x="3154" y="12674"/>
                    <a:pt x="3148" y="12736"/>
                  </a:cubicBezTo>
                  <a:cubicBezTo>
                    <a:pt x="3143" y="12799"/>
                    <a:pt x="3164" y="12848"/>
                    <a:pt x="3196" y="12848"/>
                  </a:cubicBezTo>
                  <a:cubicBezTo>
                    <a:pt x="3229" y="12848"/>
                    <a:pt x="3259" y="12797"/>
                    <a:pt x="3265" y="12735"/>
                  </a:cubicBezTo>
                  <a:cubicBezTo>
                    <a:pt x="3271" y="12673"/>
                    <a:pt x="3250" y="12623"/>
                    <a:pt x="3218" y="12623"/>
                  </a:cubicBezTo>
                  <a:close/>
                  <a:moveTo>
                    <a:pt x="3393" y="12623"/>
                  </a:moveTo>
                  <a:cubicBezTo>
                    <a:pt x="3361" y="12623"/>
                    <a:pt x="3330" y="12674"/>
                    <a:pt x="3324" y="12736"/>
                  </a:cubicBezTo>
                  <a:cubicBezTo>
                    <a:pt x="3319" y="12799"/>
                    <a:pt x="3340" y="12848"/>
                    <a:pt x="3372" y="12848"/>
                  </a:cubicBezTo>
                  <a:cubicBezTo>
                    <a:pt x="3405" y="12848"/>
                    <a:pt x="3435" y="12797"/>
                    <a:pt x="3441" y="12735"/>
                  </a:cubicBezTo>
                  <a:cubicBezTo>
                    <a:pt x="3447" y="12673"/>
                    <a:pt x="3425" y="12623"/>
                    <a:pt x="3393" y="12623"/>
                  </a:cubicBezTo>
                  <a:close/>
                  <a:moveTo>
                    <a:pt x="3549" y="12623"/>
                  </a:moveTo>
                  <a:cubicBezTo>
                    <a:pt x="3517" y="12623"/>
                    <a:pt x="3486" y="12674"/>
                    <a:pt x="3480" y="12736"/>
                  </a:cubicBezTo>
                  <a:cubicBezTo>
                    <a:pt x="3475" y="12799"/>
                    <a:pt x="3497" y="12848"/>
                    <a:pt x="3529" y="12848"/>
                  </a:cubicBezTo>
                  <a:cubicBezTo>
                    <a:pt x="3561" y="12848"/>
                    <a:pt x="3592" y="12797"/>
                    <a:pt x="3598" y="12735"/>
                  </a:cubicBezTo>
                  <a:cubicBezTo>
                    <a:pt x="3603" y="12673"/>
                    <a:pt x="3582" y="12623"/>
                    <a:pt x="3549" y="12623"/>
                  </a:cubicBezTo>
                  <a:close/>
                  <a:moveTo>
                    <a:pt x="3725" y="12623"/>
                  </a:moveTo>
                  <a:cubicBezTo>
                    <a:pt x="3692" y="12624"/>
                    <a:pt x="3662" y="12674"/>
                    <a:pt x="3656" y="12736"/>
                  </a:cubicBezTo>
                  <a:cubicBezTo>
                    <a:pt x="3651" y="12799"/>
                    <a:pt x="3673" y="12848"/>
                    <a:pt x="3705" y="12848"/>
                  </a:cubicBezTo>
                  <a:cubicBezTo>
                    <a:pt x="3737" y="12848"/>
                    <a:pt x="3768" y="12797"/>
                    <a:pt x="3773" y="12735"/>
                  </a:cubicBezTo>
                  <a:cubicBezTo>
                    <a:pt x="3779" y="12673"/>
                    <a:pt x="3757" y="12623"/>
                    <a:pt x="3725" y="12623"/>
                  </a:cubicBezTo>
                  <a:close/>
                  <a:moveTo>
                    <a:pt x="3881" y="12623"/>
                  </a:moveTo>
                  <a:cubicBezTo>
                    <a:pt x="3849" y="12623"/>
                    <a:pt x="3818" y="12674"/>
                    <a:pt x="3813" y="12736"/>
                  </a:cubicBezTo>
                  <a:cubicBezTo>
                    <a:pt x="3807" y="12799"/>
                    <a:pt x="3830" y="12848"/>
                    <a:pt x="3862" y="12848"/>
                  </a:cubicBezTo>
                  <a:cubicBezTo>
                    <a:pt x="3895" y="12848"/>
                    <a:pt x="3925" y="12797"/>
                    <a:pt x="3930" y="12735"/>
                  </a:cubicBezTo>
                  <a:cubicBezTo>
                    <a:pt x="3935" y="12673"/>
                    <a:pt x="3913" y="12623"/>
                    <a:pt x="3881" y="12623"/>
                  </a:cubicBezTo>
                  <a:close/>
                  <a:moveTo>
                    <a:pt x="4056" y="12623"/>
                  </a:moveTo>
                  <a:cubicBezTo>
                    <a:pt x="4024" y="12623"/>
                    <a:pt x="3994" y="12674"/>
                    <a:pt x="3989" y="12736"/>
                  </a:cubicBezTo>
                  <a:cubicBezTo>
                    <a:pt x="3983" y="12799"/>
                    <a:pt x="4006" y="12848"/>
                    <a:pt x="4038" y="12848"/>
                  </a:cubicBezTo>
                  <a:cubicBezTo>
                    <a:pt x="4070" y="12848"/>
                    <a:pt x="4101" y="12797"/>
                    <a:pt x="4106" y="12735"/>
                  </a:cubicBezTo>
                  <a:cubicBezTo>
                    <a:pt x="4111" y="12673"/>
                    <a:pt x="4089" y="12623"/>
                    <a:pt x="4056" y="12623"/>
                  </a:cubicBezTo>
                  <a:close/>
                  <a:moveTo>
                    <a:pt x="4232" y="12623"/>
                  </a:moveTo>
                  <a:cubicBezTo>
                    <a:pt x="4200" y="12624"/>
                    <a:pt x="4169" y="12674"/>
                    <a:pt x="4164" y="12736"/>
                  </a:cubicBezTo>
                  <a:cubicBezTo>
                    <a:pt x="4159" y="12799"/>
                    <a:pt x="4182" y="12848"/>
                    <a:pt x="4214" y="12848"/>
                  </a:cubicBezTo>
                  <a:cubicBezTo>
                    <a:pt x="4246" y="12848"/>
                    <a:pt x="4277" y="12797"/>
                    <a:pt x="4282" y="12735"/>
                  </a:cubicBezTo>
                  <a:cubicBezTo>
                    <a:pt x="4287" y="12673"/>
                    <a:pt x="4265" y="12623"/>
                    <a:pt x="4232" y="12623"/>
                  </a:cubicBezTo>
                  <a:close/>
                  <a:moveTo>
                    <a:pt x="4388" y="12623"/>
                  </a:moveTo>
                  <a:cubicBezTo>
                    <a:pt x="4356" y="12624"/>
                    <a:pt x="4326" y="12674"/>
                    <a:pt x="4321" y="12736"/>
                  </a:cubicBezTo>
                  <a:cubicBezTo>
                    <a:pt x="4316" y="12799"/>
                    <a:pt x="4339" y="12848"/>
                    <a:pt x="4371" y="12848"/>
                  </a:cubicBezTo>
                  <a:cubicBezTo>
                    <a:pt x="4403" y="12848"/>
                    <a:pt x="4433" y="12797"/>
                    <a:pt x="4438" y="12735"/>
                  </a:cubicBezTo>
                  <a:cubicBezTo>
                    <a:pt x="4443" y="12673"/>
                    <a:pt x="4420" y="12623"/>
                    <a:pt x="4388" y="12623"/>
                  </a:cubicBezTo>
                  <a:close/>
                  <a:moveTo>
                    <a:pt x="4564" y="12623"/>
                  </a:moveTo>
                  <a:cubicBezTo>
                    <a:pt x="4532" y="12623"/>
                    <a:pt x="4502" y="12674"/>
                    <a:pt x="4497" y="12736"/>
                  </a:cubicBezTo>
                  <a:cubicBezTo>
                    <a:pt x="4492" y="12799"/>
                    <a:pt x="4515" y="12848"/>
                    <a:pt x="4547" y="12848"/>
                  </a:cubicBezTo>
                  <a:cubicBezTo>
                    <a:pt x="4579" y="12848"/>
                    <a:pt x="4610" y="12797"/>
                    <a:pt x="4614" y="12735"/>
                  </a:cubicBezTo>
                  <a:cubicBezTo>
                    <a:pt x="4619" y="12672"/>
                    <a:pt x="4596" y="12623"/>
                    <a:pt x="4564" y="12623"/>
                  </a:cubicBezTo>
                  <a:close/>
                  <a:moveTo>
                    <a:pt x="9072" y="12623"/>
                  </a:moveTo>
                  <a:cubicBezTo>
                    <a:pt x="9039" y="12623"/>
                    <a:pt x="9013" y="12674"/>
                    <a:pt x="9012" y="12736"/>
                  </a:cubicBezTo>
                  <a:cubicBezTo>
                    <a:pt x="9012" y="12799"/>
                    <a:pt x="9038" y="12850"/>
                    <a:pt x="9070" y="12850"/>
                  </a:cubicBezTo>
                  <a:cubicBezTo>
                    <a:pt x="9103" y="12849"/>
                    <a:pt x="9129" y="12799"/>
                    <a:pt x="9130" y="12736"/>
                  </a:cubicBezTo>
                  <a:cubicBezTo>
                    <a:pt x="9130" y="12674"/>
                    <a:pt x="9104" y="12623"/>
                    <a:pt x="9072" y="12623"/>
                  </a:cubicBezTo>
                  <a:close/>
                  <a:moveTo>
                    <a:pt x="9228" y="12623"/>
                  </a:moveTo>
                  <a:cubicBezTo>
                    <a:pt x="9196" y="12624"/>
                    <a:pt x="9169" y="12674"/>
                    <a:pt x="9169" y="12736"/>
                  </a:cubicBezTo>
                  <a:cubicBezTo>
                    <a:pt x="9168" y="12799"/>
                    <a:pt x="9194" y="12850"/>
                    <a:pt x="9227" y="12850"/>
                  </a:cubicBezTo>
                  <a:cubicBezTo>
                    <a:pt x="9259" y="12849"/>
                    <a:pt x="9286" y="12799"/>
                    <a:pt x="9286" y="12736"/>
                  </a:cubicBezTo>
                  <a:cubicBezTo>
                    <a:pt x="9286" y="12674"/>
                    <a:pt x="9260" y="12623"/>
                    <a:pt x="9228" y="12623"/>
                  </a:cubicBezTo>
                  <a:close/>
                  <a:moveTo>
                    <a:pt x="9403" y="12623"/>
                  </a:moveTo>
                  <a:cubicBezTo>
                    <a:pt x="9371" y="12624"/>
                    <a:pt x="9345" y="12674"/>
                    <a:pt x="9345" y="12736"/>
                  </a:cubicBezTo>
                  <a:cubicBezTo>
                    <a:pt x="9345" y="12799"/>
                    <a:pt x="9371" y="12850"/>
                    <a:pt x="9403" y="12850"/>
                  </a:cubicBezTo>
                  <a:cubicBezTo>
                    <a:pt x="9436" y="12849"/>
                    <a:pt x="9462" y="12799"/>
                    <a:pt x="9462" y="12736"/>
                  </a:cubicBezTo>
                  <a:cubicBezTo>
                    <a:pt x="9462" y="12674"/>
                    <a:pt x="9436" y="12623"/>
                    <a:pt x="9403" y="12623"/>
                  </a:cubicBezTo>
                  <a:close/>
                  <a:moveTo>
                    <a:pt x="9560" y="12623"/>
                  </a:moveTo>
                  <a:cubicBezTo>
                    <a:pt x="9527" y="12623"/>
                    <a:pt x="9501" y="12674"/>
                    <a:pt x="9501" y="12736"/>
                  </a:cubicBezTo>
                  <a:cubicBezTo>
                    <a:pt x="9501" y="12799"/>
                    <a:pt x="9527" y="12850"/>
                    <a:pt x="9560" y="12850"/>
                  </a:cubicBezTo>
                  <a:cubicBezTo>
                    <a:pt x="9592" y="12849"/>
                    <a:pt x="9618" y="12799"/>
                    <a:pt x="9618" y="12736"/>
                  </a:cubicBezTo>
                  <a:cubicBezTo>
                    <a:pt x="9618" y="12674"/>
                    <a:pt x="9592" y="12623"/>
                    <a:pt x="9560" y="12623"/>
                  </a:cubicBezTo>
                  <a:close/>
                  <a:moveTo>
                    <a:pt x="16294" y="12824"/>
                  </a:moveTo>
                  <a:cubicBezTo>
                    <a:pt x="16262" y="12825"/>
                    <a:pt x="16241" y="12876"/>
                    <a:pt x="16247" y="12939"/>
                  </a:cubicBezTo>
                  <a:cubicBezTo>
                    <a:pt x="16253" y="13002"/>
                    <a:pt x="16285" y="13053"/>
                    <a:pt x="16317" y="13052"/>
                  </a:cubicBezTo>
                  <a:cubicBezTo>
                    <a:pt x="16350" y="13052"/>
                    <a:pt x="16371" y="13000"/>
                    <a:pt x="16365" y="12938"/>
                  </a:cubicBezTo>
                  <a:cubicBezTo>
                    <a:pt x="16359" y="12875"/>
                    <a:pt x="16327" y="12824"/>
                    <a:pt x="16294" y="12824"/>
                  </a:cubicBezTo>
                  <a:close/>
                  <a:moveTo>
                    <a:pt x="16451" y="12824"/>
                  </a:moveTo>
                  <a:cubicBezTo>
                    <a:pt x="16418" y="12825"/>
                    <a:pt x="16397" y="12876"/>
                    <a:pt x="16403" y="12939"/>
                  </a:cubicBezTo>
                  <a:cubicBezTo>
                    <a:pt x="16410" y="13002"/>
                    <a:pt x="16441" y="13053"/>
                    <a:pt x="16474" y="13052"/>
                  </a:cubicBezTo>
                  <a:cubicBezTo>
                    <a:pt x="16506" y="13052"/>
                    <a:pt x="16528" y="13000"/>
                    <a:pt x="16521" y="12938"/>
                  </a:cubicBezTo>
                  <a:cubicBezTo>
                    <a:pt x="16515" y="12875"/>
                    <a:pt x="16483" y="12824"/>
                    <a:pt x="16451" y="12824"/>
                  </a:cubicBezTo>
                  <a:close/>
                  <a:moveTo>
                    <a:pt x="16958" y="12824"/>
                  </a:moveTo>
                  <a:cubicBezTo>
                    <a:pt x="16926" y="12825"/>
                    <a:pt x="16905" y="12876"/>
                    <a:pt x="16912" y="12939"/>
                  </a:cubicBezTo>
                  <a:cubicBezTo>
                    <a:pt x="16919" y="13002"/>
                    <a:pt x="16951" y="13053"/>
                    <a:pt x="16983" y="13052"/>
                  </a:cubicBezTo>
                  <a:cubicBezTo>
                    <a:pt x="17016" y="13052"/>
                    <a:pt x="17037" y="13001"/>
                    <a:pt x="17030" y="12938"/>
                  </a:cubicBezTo>
                  <a:cubicBezTo>
                    <a:pt x="17023" y="12875"/>
                    <a:pt x="16991" y="12824"/>
                    <a:pt x="16958" y="12824"/>
                  </a:cubicBezTo>
                  <a:close/>
                  <a:moveTo>
                    <a:pt x="17115" y="12824"/>
                  </a:moveTo>
                  <a:cubicBezTo>
                    <a:pt x="17082" y="12825"/>
                    <a:pt x="17061" y="12876"/>
                    <a:pt x="17068" y="12939"/>
                  </a:cubicBezTo>
                  <a:cubicBezTo>
                    <a:pt x="17075" y="13002"/>
                    <a:pt x="17108" y="13053"/>
                    <a:pt x="17140" y="13052"/>
                  </a:cubicBezTo>
                  <a:cubicBezTo>
                    <a:pt x="17173" y="13052"/>
                    <a:pt x="17193" y="13001"/>
                    <a:pt x="17186" y="12938"/>
                  </a:cubicBezTo>
                  <a:cubicBezTo>
                    <a:pt x="17179" y="12875"/>
                    <a:pt x="17147" y="12824"/>
                    <a:pt x="17115" y="12824"/>
                  </a:cubicBezTo>
                  <a:close/>
                  <a:moveTo>
                    <a:pt x="17290" y="12824"/>
                  </a:moveTo>
                  <a:cubicBezTo>
                    <a:pt x="17258" y="12825"/>
                    <a:pt x="17237" y="12876"/>
                    <a:pt x="17244" y="12939"/>
                  </a:cubicBezTo>
                  <a:cubicBezTo>
                    <a:pt x="17251" y="13002"/>
                    <a:pt x="17284" y="13053"/>
                    <a:pt x="17316" y="13052"/>
                  </a:cubicBezTo>
                  <a:cubicBezTo>
                    <a:pt x="17349" y="13052"/>
                    <a:pt x="17369" y="13001"/>
                    <a:pt x="17362" y="12938"/>
                  </a:cubicBezTo>
                  <a:cubicBezTo>
                    <a:pt x="17355" y="12875"/>
                    <a:pt x="17322" y="12824"/>
                    <a:pt x="17290" y="12824"/>
                  </a:cubicBezTo>
                  <a:close/>
                  <a:moveTo>
                    <a:pt x="18637" y="12824"/>
                  </a:moveTo>
                  <a:cubicBezTo>
                    <a:pt x="18605" y="12825"/>
                    <a:pt x="18585" y="12876"/>
                    <a:pt x="18594" y="12939"/>
                  </a:cubicBezTo>
                  <a:cubicBezTo>
                    <a:pt x="18602" y="13002"/>
                    <a:pt x="18636" y="13053"/>
                    <a:pt x="18668" y="13052"/>
                  </a:cubicBezTo>
                  <a:cubicBezTo>
                    <a:pt x="18701" y="13052"/>
                    <a:pt x="18720" y="13001"/>
                    <a:pt x="18712" y="12938"/>
                  </a:cubicBezTo>
                  <a:cubicBezTo>
                    <a:pt x="18703" y="12874"/>
                    <a:pt x="18670" y="12824"/>
                    <a:pt x="18637" y="12824"/>
                  </a:cubicBezTo>
                  <a:close/>
                  <a:moveTo>
                    <a:pt x="18969" y="12824"/>
                  </a:moveTo>
                  <a:cubicBezTo>
                    <a:pt x="18936" y="12825"/>
                    <a:pt x="18918" y="12876"/>
                    <a:pt x="18927" y="12939"/>
                  </a:cubicBezTo>
                  <a:cubicBezTo>
                    <a:pt x="18935" y="13002"/>
                    <a:pt x="18969" y="13053"/>
                    <a:pt x="19001" y="13052"/>
                  </a:cubicBezTo>
                  <a:cubicBezTo>
                    <a:pt x="19034" y="13052"/>
                    <a:pt x="19053" y="13001"/>
                    <a:pt x="19044" y="12938"/>
                  </a:cubicBezTo>
                  <a:cubicBezTo>
                    <a:pt x="19035" y="12874"/>
                    <a:pt x="19001" y="12824"/>
                    <a:pt x="18969" y="12824"/>
                  </a:cubicBezTo>
                  <a:close/>
                  <a:moveTo>
                    <a:pt x="19145" y="12824"/>
                  </a:moveTo>
                  <a:cubicBezTo>
                    <a:pt x="19112" y="12825"/>
                    <a:pt x="19094" y="12876"/>
                    <a:pt x="19103" y="12939"/>
                  </a:cubicBezTo>
                  <a:cubicBezTo>
                    <a:pt x="19112" y="13002"/>
                    <a:pt x="19145" y="13053"/>
                    <a:pt x="19178" y="13052"/>
                  </a:cubicBezTo>
                  <a:cubicBezTo>
                    <a:pt x="19210" y="13052"/>
                    <a:pt x="19229" y="13001"/>
                    <a:pt x="19220" y="12938"/>
                  </a:cubicBezTo>
                  <a:cubicBezTo>
                    <a:pt x="19211" y="12874"/>
                    <a:pt x="19177" y="12824"/>
                    <a:pt x="19145" y="12824"/>
                  </a:cubicBezTo>
                  <a:close/>
                  <a:moveTo>
                    <a:pt x="17622" y="12875"/>
                  </a:moveTo>
                  <a:cubicBezTo>
                    <a:pt x="17589" y="12875"/>
                    <a:pt x="17570" y="12927"/>
                    <a:pt x="17577" y="12989"/>
                  </a:cubicBezTo>
                  <a:cubicBezTo>
                    <a:pt x="17585" y="13053"/>
                    <a:pt x="17617" y="13103"/>
                    <a:pt x="17649" y="13103"/>
                  </a:cubicBezTo>
                  <a:cubicBezTo>
                    <a:pt x="17682" y="13102"/>
                    <a:pt x="17702" y="13051"/>
                    <a:pt x="17694" y="12988"/>
                  </a:cubicBezTo>
                  <a:cubicBezTo>
                    <a:pt x="17687" y="12925"/>
                    <a:pt x="17654" y="12874"/>
                    <a:pt x="17622" y="12875"/>
                  </a:cubicBezTo>
                  <a:close/>
                  <a:moveTo>
                    <a:pt x="17778" y="12875"/>
                  </a:moveTo>
                  <a:cubicBezTo>
                    <a:pt x="17746" y="12875"/>
                    <a:pt x="17726" y="12927"/>
                    <a:pt x="17734" y="12989"/>
                  </a:cubicBezTo>
                  <a:cubicBezTo>
                    <a:pt x="17741" y="13053"/>
                    <a:pt x="17774" y="13103"/>
                    <a:pt x="17806" y="13103"/>
                  </a:cubicBezTo>
                  <a:cubicBezTo>
                    <a:pt x="17839" y="13102"/>
                    <a:pt x="17859" y="13051"/>
                    <a:pt x="17851" y="12988"/>
                  </a:cubicBezTo>
                  <a:cubicBezTo>
                    <a:pt x="17844" y="12925"/>
                    <a:pt x="17811" y="12874"/>
                    <a:pt x="17778" y="12875"/>
                  </a:cubicBezTo>
                  <a:close/>
                  <a:moveTo>
                    <a:pt x="3023" y="12925"/>
                  </a:moveTo>
                  <a:cubicBezTo>
                    <a:pt x="2990" y="12925"/>
                    <a:pt x="2959" y="12976"/>
                    <a:pt x="2953" y="13038"/>
                  </a:cubicBezTo>
                  <a:cubicBezTo>
                    <a:pt x="2947" y="13100"/>
                    <a:pt x="2968" y="13150"/>
                    <a:pt x="3001" y="13150"/>
                  </a:cubicBezTo>
                  <a:cubicBezTo>
                    <a:pt x="3033" y="13150"/>
                    <a:pt x="3064" y="13099"/>
                    <a:pt x="3070" y="13037"/>
                  </a:cubicBezTo>
                  <a:cubicBezTo>
                    <a:pt x="3076" y="12975"/>
                    <a:pt x="3055" y="12925"/>
                    <a:pt x="3023" y="12925"/>
                  </a:cubicBezTo>
                  <a:close/>
                  <a:moveTo>
                    <a:pt x="3178" y="12925"/>
                  </a:moveTo>
                  <a:cubicBezTo>
                    <a:pt x="3146" y="12925"/>
                    <a:pt x="3115" y="12976"/>
                    <a:pt x="3109" y="13038"/>
                  </a:cubicBezTo>
                  <a:cubicBezTo>
                    <a:pt x="3103" y="13100"/>
                    <a:pt x="3124" y="13150"/>
                    <a:pt x="3157" y="13150"/>
                  </a:cubicBezTo>
                  <a:cubicBezTo>
                    <a:pt x="3190" y="13150"/>
                    <a:pt x="3221" y="13099"/>
                    <a:pt x="3227" y="13037"/>
                  </a:cubicBezTo>
                  <a:cubicBezTo>
                    <a:pt x="3233" y="12975"/>
                    <a:pt x="3211" y="12925"/>
                    <a:pt x="3178" y="12925"/>
                  </a:cubicBezTo>
                  <a:close/>
                  <a:moveTo>
                    <a:pt x="3354" y="12925"/>
                  </a:moveTo>
                  <a:cubicBezTo>
                    <a:pt x="3322" y="12925"/>
                    <a:pt x="3291" y="12976"/>
                    <a:pt x="3285" y="13038"/>
                  </a:cubicBezTo>
                  <a:cubicBezTo>
                    <a:pt x="3280" y="13100"/>
                    <a:pt x="3301" y="13150"/>
                    <a:pt x="3334" y="13150"/>
                  </a:cubicBezTo>
                  <a:cubicBezTo>
                    <a:pt x="3366" y="13150"/>
                    <a:pt x="3397" y="13099"/>
                    <a:pt x="3403" y="13037"/>
                  </a:cubicBezTo>
                  <a:cubicBezTo>
                    <a:pt x="3408" y="12975"/>
                    <a:pt x="3387" y="12925"/>
                    <a:pt x="3354" y="12925"/>
                  </a:cubicBezTo>
                  <a:close/>
                  <a:moveTo>
                    <a:pt x="3530" y="12925"/>
                  </a:moveTo>
                  <a:cubicBezTo>
                    <a:pt x="3497" y="12925"/>
                    <a:pt x="3466" y="12976"/>
                    <a:pt x="3461" y="13038"/>
                  </a:cubicBezTo>
                  <a:cubicBezTo>
                    <a:pt x="3455" y="13100"/>
                    <a:pt x="3477" y="13150"/>
                    <a:pt x="3510" y="13150"/>
                  </a:cubicBezTo>
                  <a:cubicBezTo>
                    <a:pt x="3542" y="13150"/>
                    <a:pt x="3573" y="13099"/>
                    <a:pt x="3579" y="13037"/>
                  </a:cubicBezTo>
                  <a:cubicBezTo>
                    <a:pt x="3584" y="12975"/>
                    <a:pt x="3562" y="12925"/>
                    <a:pt x="3530" y="12925"/>
                  </a:cubicBezTo>
                  <a:close/>
                  <a:moveTo>
                    <a:pt x="3686" y="12925"/>
                  </a:moveTo>
                  <a:cubicBezTo>
                    <a:pt x="3654" y="12925"/>
                    <a:pt x="3623" y="12976"/>
                    <a:pt x="3617" y="13038"/>
                  </a:cubicBezTo>
                  <a:cubicBezTo>
                    <a:pt x="3612" y="13100"/>
                    <a:pt x="3634" y="13150"/>
                    <a:pt x="3667" y="13150"/>
                  </a:cubicBezTo>
                  <a:cubicBezTo>
                    <a:pt x="3699" y="13150"/>
                    <a:pt x="3730" y="13099"/>
                    <a:pt x="3735" y="13037"/>
                  </a:cubicBezTo>
                  <a:cubicBezTo>
                    <a:pt x="3740" y="12974"/>
                    <a:pt x="3719" y="12925"/>
                    <a:pt x="3686" y="12925"/>
                  </a:cubicBezTo>
                  <a:close/>
                  <a:moveTo>
                    <a:pt x="3861" y="12925"/>
                  </a:moveTo>
                  <a:cubicBezTo>
                    <a:pt x="3829" y="12925"/>
                    <a:pt x="3798" y="12976"/>
                    <a:pt x="3793" y="13038"/>
                  </a:cubicBezTo>
                  <a:cubicBezTo>
                    <a:pt x="3788" y="13100"/>
                    <a:pt x="3810" y="13150"/>
                    <a:pt x="3843" y="13150"/>
                  </a:cubicBezTo>
                  <a:cubicBezTo>
                    <a:pt x="3875" y="13149"/>
                    <a:pt x="3906" y="13099"/>
                    <a:pt x="3911" y="13037"/>
                  </a:cubicBezTo>
                  <a:cubicBezTo>
                    <a:pt x="3916" y="12975"/>
                    <a:pt x="3894" y="12925"/>
                    <a:pt x="3861" y="12925"/>
                  </a:cubicBezTo>
                  <a:close/>
                  <a:moveTo>
                    <a:pt x="4037" y="12925"/>
                  </a:moveTo>
                  <a:cubicBezTo>
                    <a:pt x="4005" y="12925"/>
                    <a:pt x="3974" y="12976"/>
                    <a:pt x="3969" y="13038"/>
                  </a:cubicBezTo>
                  <a:cubicBezTo>
                    <a:pt x="3964" y="13100"/>
                    <a:pt x="3986" y="13150"/>
                    <a:pt x="4018" y="13150"/>
                  </a:cubicBezTo>
                  <a:cubicBezTo>
                    <a:pt x="4051" y="13150"/>
                    <a:pt x="4082" y="13099"/>
                    <a:pt x="4087" y="13037"/>
                  </a:cubicBezTo>
                  <a:cubicBezTo>
                    <a:pt x="4092" y="12975"/>
                    <a:pt x="4070" y="12925"/>
                    <a:pt x="4037" y="12925"/>
                  </a:cubicBezTo>
                  <a:close/>
                  <a:moveTo>
                    <a:pt x="4193" y="12925"/>
                  </a:moveTo>
                  <a:cubicBezTo>
                    <a:pt x="4161" y="12925"/>
                    <a:pt x="4130" y="12976"/>
                    <a:pt x="4125" y="13038"/>
                  </a:cubicBezTo>
                  <a:cubicBezTo>
                    <a:pt x="4120" y="13100"/>
                    <a:pt x="4143" y="13150"/>
                    <a:pt x="4175" y="13150"/>
                  </a:cubicBezTo>
                  <a:cubicBezTo>
                    <a:pt x="4208" y="13150"/>
                    <a:pt x="4238" y="13099"/>
                    <a:pt x="4243" y="13037"/>
                  </a:cubicBezTo>
                  <a:cubicBezTo>
                    <a:pt x="4248" y="12975"/>
                    <a:pt x="4226" y="12925"/>
                    <a:pt x="4193" y="12925"/>
                  </a:cubicBezTo>
                  <a:close/>
                  <a:moveTo>
                    <a:pt x="4369" y="12925"/>
                  </a:moveTo>
                  <a:cubicBezTo>
                    <a:pt x="4337" y="12925"/>
                    <a:pt x="4306" y="12976"/>
                    <a:pt x="4301" y="13038"/>
                  </a:cubicBezTo>
                  <a:cubicBezTo>
                    <a:pt x="4296" y="13100"/>
                    <a:pt x="4319" y="13150"/>
                    <a:pt x="4351" y="13150"/>
                  </a:cubicBezTo>
                  <a:cubicBezTo>
                    <a:pt x="4384" y="13150"/>
                    <a:pt x="4414" y="13099"/>
                    <a:pt x="4419" y="13037"/>
                  </a:cubicBezTo>
                  <a:cubicBezTo>
                    <a:pt x="4424" y="12975"/>
                    <a:pt x="4402" y="12925"/>
                    <a:pt x="4369" y="12925"/>
                  </a:cubicBezTo>
                  <a:close/>
                  <a:moveTo>
                    <a:pt x="4525" y="12925"/>
                  </a:moveTo>
                  <a:cubicBezTo>
                    <a:pt x="4493" y="12925"/>
                    <a:pt x="4462" y="12976"/>
                    <a:pt x="4458" y="13038"/>
                  </a:cubicBezTo>
                  <a:cubicBezTo>
                    <a:pt x="4453" y="13100"/>
                    <a:pt x="4475" y="13150"/>
                    <a:pt x="4508" y="13150"/>
                  </a:cubicBezTo>
                  <a:cubicBezTo>
                    <a:pt x="4540" y="13150"/>
                    <a:pt x="4571" y="13099"/>
                    <a:pt x="4576" y="13037"/>
                  </a:cubicBezTo>
                  <a:cubicBezTo>
                    <a:pt x="4580" y="12975"/>
                    <a:pt x="4557" y="12925"/>
                    <a:pt x="4525" y="12925"/>
                  </a:cubicBezTo>
                  <a:close/>
                  <a:moveTo>
                    <a:pt x="4700" y="12925"/>
                  </a:moveTo>
                  <a:cubicBezTo>
                    <a:pt x="4668" y="12925"/>
                    <a:pt x="4638" y="12976"/>
                    <a:pt x="4634" y="13038"/>
                  </a:cubicBezTo>
                  <a:cubicBezTo>
                    <a:pt x="4629" y="13100"/>
                    <a:pt x="4652" y="13150"/>
                    <a:pt x="4684" y="13150"/>
                  </a:cubicBezTo>
                  <a:cubicBezTo>
                    <a:pt x="4717" y="13150"/>
                    <a:pt x="4747" y="13099"/>
                    <a:pt x="4752" y="13037"/>
                  </a:cubicBezTo>
                  <a:cubicBezTo>
                    <a:pt x="4756" y="12974"/>
                    <a:pt x="4733" y="12925"/>
                    <a:pt x="4700" y="12925"/>
                  </a:cubicBezTo>
                  <a:close/>
                  <a:moveTo>
                    <a:pt x="4876" y="12925"/>
                  </a:moveTo>
                  <a:cubicBezTo>
                    <a:pt x="4844" y="12925"/>
                    <a:pt x="4814" y="12976"/>
                    <a:pt x="4810" y="13038"/>
                  </a:cubicBezTo>
                  <a:cubicBezTo>
                    <a:pt x="4805" y="13100"/>
                    <a:pt x="4828" y="13150"/>
                    <a:pt x="4860" y="13150"/>
                  </a:cubicBezTo>
                  <a:cubicBezTo>
                    <a:pt x="4893" y="13150"/>
                    <a:pt x="4923" y="13099"/>
                    <a:pt x="4928" y="13037"/>
                  </a:cubicBezTo>
                  <a:cubicBezTo>
                    <a:pt x="4932" y="12975"/>
                    <a:pt x="4909" y="12925"/>
                    <a:pt x="4876" y="12925"/>
                  </a:cubicBezTo>
                  <a:close/>
                  <a:moveTo>
                    <a:pt x="9072" y="12925"/>
                  </a:moveTo>
                  <a:cubicBezTo>
                    <a:pt x="9040" y="12925"/>
                    <a:pt x="9013" y="12976"/>
                    <a:pt x="9012" y="13038"/>
                  </a:cubicBezTo>
                  <a:cubicBezTo>
                    <a:pt x="9012" y="13101"/>
                    <a:pt x="9038" y="13152"/>
                    <a:pt x="9070" y="13151"/>
                  </a:cubicBezTo>
                  <a:cubicBezTo>
                    <a:pt x="9103" y="13151"/>
                    <a:pt x="9130" y="13101"/>
                    <a:pt x="9130" y="13038"/>
                  </a:cubicBezTo>
                  <a:cubicBezTo>
                    <a:pt x="9131" y="12976"/>
                    <a:pt x="9105" y="12925"/>
                    <a:pt x="9072" y="12925"/>
                  </a:cubicBezTo>
                  <a:close/>
                  <a:moveTo>
                    <a:pt x="9228" y="12925"/>
                  </a:moveTo>
                  <a:cubicBezTo>
                    <a:pt x="9196" y="12925"/>
                    <a:pt x="9169" y="12976"/>
                    <a:pt x="9169" y="13038"/>
                  </a:cubicBezTo>
                  <a:cubicBezTo>
                    <a:pt x="9168" y="13101"/>
                    <a:pt x="9195" y="13152"/>
                    <a:pt x="9227" y="13151"/>
                  </a:cubicBezTo>
                  <a:cubicBezTo>
                    <a:pt x="9260" y="13151"/>
                    <a:pt x="9286" y="13101"/>
                    <a:pt x="9287" y="13038"/>
                  </a:cubicBezTo>
                  <a:cubicBezTo>
                    <a:pt x="9287" y="12976"/>
                    <a:pt x="9260" y="12925"/>
                    <a:pt x="9228" y="12925"/>
                  </a:cubicBezTo>
                  <a:close/>
                  <a:moveTo>
                    <a:pt x="9404" y="12925"/>
                  </a:moveTo>
                  <a:cubicBezTo>
                    <a:pt x="9371" y="12925"/>
                    <a:pt x="9345" y="12976"/>
                    <a:pt x="9345" y="13038"/>
                  </a:cubicBezTo>
                  <a:cubicBezTo>
                    <a:pt x="9345" y="13101"/>
                    <a:pt x="9371" y="13152"/>
                    <a:pt x="9403" y="13151"/>
                  </a:cubicBezTo>
                  <a:cubicBezTo>
                    <a:pt x="9436" y="13151"/>
                    <a:pt x="9463" y="13101"/>
                    <a:pt x="9463" y="13038"/>
                  </a:cubicBezTo>
                  <a:cubicBezTo>
                    <a:pt x="9463" y="12976"/>
                    <a:pt x="9436" y="12925"/>
                    <a:pt x="9404" y="12925"/>
                  </a:cubicBezTo>
                  <a:close/>
                  <a:moveTo>
                    <a:pt x="9560" y="12925"/>
                  </a:moveTo>
                  <a:cubicBezTo>
                    <a:pt x="9527" y="12925"/>
                    <a:pt x="9501" y="12976"/>
                    <a:pt x="9501" y="13038"/>
                  </a:cubicBezTo>
                  <a:cubicBezTo>
                    <a:pt x="9501" y="13101"/>
                    <a:pt x="9528" y="13152"/>
                    <a:pt x="9560" y="13151"/>
                  </a:cubicBezTo>
                  <a:cubicBezTo>
                    <a:pt x="9593" y="13151"/>
                    <a:pt x="9619" y="13101"/>
                    <a:pt x="9619" y="13038"/>
                  </a:cubicBezTo>
                  <a:cubicBezTo>
                    <a:pt x="9619" y="12976"/>
                    <a:pt x="9592" y="12925"/>
                    <a:pt x="9560" y="12925"/>
                  </a:cubicBezTo>
                  <a:close/>
                  <a:moveTo>
                    <a:pt x="9736" y="12925"/>
                  </a:moveTo>
                  <a:cubicBezTo>
                    <a:pt x="9703" y="12925"/>
                    <a:pt x="9677" y="12976"/>
                    <a:pt x="9677" y="13038"/>
                  </a:cubicBezTo>
                  <a:cubicBezTo>
                    <a:pt x="9677" y="13101"/>
                    <a:pt x="9704" y="13152"/>
                    <a:pt x="9736" y="13151"/>
                  </a:cubicBezTo>
                  <a:cubicBezTo>
                    <a:pt x="9769" y="13151"/>
                    <a:pt x="9795" y="13101"/>
                    <a:pt x="9795" y="13038"/>
                  </a:cubicBezTo>
                  <a:cubicBezTo>
                    <a:pt x="9795" y="12976"/>
                    <a:pt x="9768" y="12925"/>
                    <a:pt x="9736" y="12925"/>
                  </a:cubicBezTo>
                  <a:close/>
                  <a:moveTo>
                    <a:pt x="9911" y="12925"/>
                  </a:moveTo>
                  <a:cubicBezTo>
                    <a:pt x="9879" y="12925"/>
                    <a:pt x="9853" y="12976"/>
                    <a:pt x="9853" y="13038"/>
                  </a:cubicBezTo>
                  <a:cubicBezTo>
                    <a:pt x="9853" y="13101"/>
                    <a:pt x="9880" y="13152"/>
                    <a:pt x="9913" y="13151"/>
                  </a:cubicBezTo>
                  <a:cubicBezTo>
                    <a:pt x="9945" y="13151"/>
                    <a:pt x="9971" y="13101"/>
                    <a:pt x="9971" y="13038"/>
                  </a:cubicBezTo>
                  <a:cubicBezTo>
                    <a:pt x="9970" y="12976"/>
                    <a:pt x="9943" y="12925"/>
                    <a:pt x="9911" y="12925"/>
                  </a:cubicBezTo>
                  <a:close/>
                  <a:moveTo>
                    <a:pt x="10067" y="12925"/>
                  </a:moveTo>
                  <a:cubicBezTo>
                    <a:pt x="10035" y="12925"/>
                    <a:pt x="10009" y="12976"/>
                    <a:pt x="10009" y="13038"/>
                  </a:cubicBezTo>
                  <a:cubicBezTo>
                    <a:pt x="10010" y="13101"/>
                    <a:pt x="10037" y="13152"/>
                    <a:pt x="10069" y="13151"/>
                  </a:cubicBezTo>
                  <a:cubicBezTo>
                    <a:pt x="10102" y="13151"/>
                    <a:pt x="10128" y="13101"/>
                    <a:pt x="10127" y="13038"/>
                  </a:cubicBezTo>
                  <a:cubicBezTo>
                    <a:pt x="10127" y="12976"/>
                    <a:pt x="10100" y="12925"/>
                    <a:pt x="10067" y="12925"/>
                  </a:cubicBezTo>
                  <a:close/>
                  <a:moveTo>
                    <a:pt x="10243" y="12925"/>
                  </a:moveTo>
                  <a:cubicBezTo>
                    <a:pt x="10210" y="12925"/>
                    <a:pt x="10185" y="12976"/>
                    <a:pt x="10185" y="13038"/>
                  </a:cubicBezTo>
                  <a:cubicBezTo>
                    <a:pt x="10186" y="13101"/>
                    <a:pt x="10213" y="13152"/>
                    <a:pt x="10245" y="13151"/>
                  </a:cubicBezTo>
                  <a:cubicBezTo>
                    <a:pt x="10278" y="13151"/>
                    <a:pt x="10304" y="13101"/>
                    <a:pt x="10303" y="13038"/>
                  </a:cubicBezTo>
                  <a:cubicBezTo>
                    <a:pt x="10302" y="12976"/>
                    <a:pt x="10275" y="12925"/>
                    <a:pt x="10243" y="12925"/>
                  </a:cubicBezTo>
                  <a:close/>
                  <a:moveTo>
                    <a:pt x="10399" y="12925"/>
                  </a:moveTo>
                  <a:cubicBezTo>
                    <a:pt x="10367" y="12925"/>
                    <a:pt x="10341" y="12976"/>
                    <a:pt x="10342" y="13038"/>
                  </a:cubicBezTo>
                  <a:cubicBezTo>
                    <a:pt x="10343" y="13101"/>
                    <a:pt x="10370" y="13152"/>
                    <a:pt x="10402" y="13151"/>
                  </a:cubicBezTo>
                  <a:cubicBezTo>
                    <a:pt x="10435" y="13151"/>
                    <a:pt x="10461" y="13101"/>
                    <a:pt x="10460" y="13038"/>
                  </a:cubicBezTo>
                  <a:cubicBezTo>
                    <a:pt x="10459" y="12976"/>
                    <a:pt x="10432" y="12925"/>
                    <a:pt x="10399" y="12925"/>
                  </a:cubicBezTo>
                  <a:close/>
                  <a:moveTo>
                    <a:pt x="10574" y="12925"/>
                  </a:moveTo>
                  <a:cubicBezTo>
                    <a:pt x="10542" y="12925"/>
                    <a:pt x="10517" y="12976"/>
                    <a:pt x="10518" y="13038"/>
                  </a:cubicBezTo>
                  <a:cubicBezTo>
                    <a:pt x="10519" y="13101"/>
                    <a:pt x="10546" y="13152"/>
                    <a:pt x="10578" y="13151"/>
                  </a:cubicBezTo>
                  <a:cubicBezTo>
                    <a:pt x="10611" y="13151"/>
                    <a:pt x="10637" y="13101"/>
                    <a:pt x="10636" y="13038"/>
                  </a:cubicBezTo>
                  <a:cubicBezTo>
                    <a:pt x="10635" y="12976"/>
                    <a:pt x="10607" y="12925"/>
                    <a:pt x="10574" y="12925"/>
                  </a:cubicBezTo>
                  <a:close/>
                  <a:moveTo>
                    <a:pt x="10750" y="12925"/>
                  </a:moveTo>
                  <a:cubicBezTo>
                    <a:pt x="10718" y="12925"/>
                    <a:pt x="10693" y="12976"/>
                    <a:pt x="10694" y="13038"/>
                  </a:cubicBezTo>
                  <a:cubicBezTo>
                    <a:pt x="10695" y="13101"/>
                    <a:pt x="10722" y="13152"/>
                    <a:pt x="10755" y="13151"/>
                  </a:cubicBezTo>
                  <a:cubicBezTo>
                    <a:pt x="10787" y="13151"/>
                    <a:pt x="10813" y="13101"/>
                    <a:pt x="10812" y="13038"/>
                  </a:cubicBezTo>
                  <a:cubicBezTo>
                    <a:pt x="10810" y="12976"/>
                    <a:pt x="10783" y="12925"/>
                    <a:pt x="10750" y="12925"/>
                  </a:cubicBezTo>
                  <a:close/>
                  <a:moveTo>
                    <a:pt x="10907" y="12925"/>
                  </a:moveTo>
                  <a:cubicBezTo>
                    <a:pt x="10874" y="12925"/>
                    <a:pt x="10849" y="12976"/>
                    <a:pt x="10850" y="13038"/>
                  </a:cubicBezTo>
                  <a:cubicBezTo>
                    <a:pt x="10851" y="13101"/>
                    <a:pt x="10879" y="13152"/>
                    <a:pt x="10911" y="13151"/>
                  </a:cubicBezTo>
                  <a:cubicBezTo>
                    <a:pt x="10944" y="13151"/>
                    <a:pt x="10969" y="13101"/>
                    <a:pt x="10968" y="13038"/>
                  </a:cubicBezTo>
                  <a:cubicBezTo>
                    <a:pt x="10967" y="12976"/>
                    <a:pt x="10939" y="12925"/>
                    <a:pt x="10907" y="12925"/>
                  </a:cubicBezTo>
                  <a:close/>
                  <a:moveTo>
                    <a:pt x="11082" y="12925"/>
                  </a:moveTo>
                  <a:cubicBezTo>
                    <a:pt x="11050" y="12925"/>
                    <a:pt x="11025" y="12976"/>
                    <a:pt x="11026" y="13038"/>
                  </a:cubicBezTo>
                  <a:cubicBezTo>
                    <a:pt x="11027" y="13101"/>
                    <a:pt x="11055" y="13152"/>
                    <a:pt x="11088" y="13151"/>
                  </a:cubicBezTo>
                  <a:cubicBezTo>
                    <a:pt x="11120" y="13151"/>
                    <a:pt x="11145" y="13101"/>
                    <a:pt x="11144" y="13038"/>
                  </a:cubicBezTo>
                  <a:cubicBezTo>
                    <a:pt x="11142" y="12976"/>
                    <a:pt x="11115" y="12925"/>
                    <a:pt x="11082" y="12925"/>
                  </a:cubicBezTo>
                  <a:close/>
                  <a:moveTo>
                    <a:pt x="11258" y="12925"/>
                  </a:moveTo>
                  <a:cubicBezTo>
                    <a:pt x="11226" y="12925"/>
                    <a:pt x="11200" y="12976"/>
                    <a:pt x="11202" y="13038"/>
                  </a:cubicBezTo>
                  <a:cubicBezTo>
                    <a:pt x="11204" y="13101"/>
                    <a:pt x="11231" y="13152"/>
                    <a:pt x="11264" y="13151"/>
                  </a:cubicBezTo>
                  <a:cubicBezTo>
                    <a:pt x="11296" y="13151"/>
                    <a:pt x="11322" y="13101"/>
                    <a:pt x="11320" y="13038"/>
                  </a:cubicBezTo>
                  <a:cubicBezTo>
                    <a:pt x="11318" y="12976"/>
                    <a:pt x="11291" y="12925"/>
                    <a:pt x="11258" y="12925"/>
                  </a:cubicBezTo>
                  <a:close/>
                  <a:moveTo>
                    <a:pt x="11414" y="12925"/>
                  </a:moveTo>
                  <a:cubicBezTo>
                    <a:pt x="11382" y="12925"/>
                    <a:pt x="11357" y="12976"/>
                    <a:pt x="11358" y="13038"/>
                  </a:cubicBezTo>
                  <a:cubicBezTo>
                    <a:pt x="11360" y="13101"/>
                    <a:pt x="11388" y="13152"/>
                    <a:pt x="11421" y="13151"/>
                  </a:cubicBezTo>
                  <a:cubicBezTo>
                    <a:pt x="11453" y="13151"/>
                    <a:pt x="11478" y="13101"/>
                    <a:pt x="11476" y="13038"/>
                  </a:cubicBezTo>
                  <a:cubicBezTo>
                    <a:pt x="11474" y="12976"/>
                    <a:pt x="11446" y="12925"/>
                    <a:pt x="11414" y="12925"/>
                  </a:cubicBezTo>
                  <a:close/>
                  <a:moveTo>
                    <a:pt x="2184" y="12975"/>
                  </a:moveTo>
                  <a:cubicBezTo>
                    <a:pt x="2151" y="12976"/>
                    <a:pt x="2119" y="13026"/>
                    <a:pt x="2112" y="13088"/>
                  </a:cubicBezTo>
                  <a:cubicBezTo>
                    <a:pt x="2105" y="13151"/>
                    <a:pt x="2126" y="13200"/>
                    <a:pt x="2159" y="13200"/>
                  </a:cubicBezTo>
                  <a:cubicBezTo>
                    <a:pt x="2191" y="13200"/>
                    <a:pt x="2223" y="13149"/>
                    <a:pt x="2230" y="13087"/>
                  </a:cubicBezTo>
                  <a:cubicBezTo>
                    <a:pt x="2237" y="13025"/>
                    <a:pt x="2216" y="12975"/>
                    <a:pt x="2184" y="12975"/>
                  </a:cubicBezTo>
                  <a:close/>
                  <a:moveTo>
                    <a:pt x="2340" y="12975"/>
                  </a:moveTo>
                  <a:cubicBezTo>
                    <a:pt x="2307" y="12976"/>
                    <a:pt x="2275" y="13026"/>
                    <a:pt x="2269" y="13088"/>
                  </a:cubicBezTo>
                  <a:cubicBezTo>
                    <a:pt x="2262" y="13151"/>
                    <a:pt x="2283" y="13200"/>
                    <a:pt x="2316" y="13200"/>
                  </a:cubicBezTo>
                  <a:cubicBezTo>
                    <a:pt x="2348" y="13200"/>
                    <a:pt x="2380" y="13149"/>
                    <a:pt x="2387" y="13087"/>
                  </a:cubicBezTo>
                  <a:cubicBezTo>
                    <a:pt x="2393" y="13025"/>
                    <a:pt x="2372" y="12975"/>
                    <a:pt x="2340" y="12975"/>
                  </a:cubicBezTo>
                  <a:close/>
                  <a:moveTo>
                    <a:pt x="2516" y="12975"/>
                  </a:moveTo>
                  <a:cubicBezTo>
                    <a:pt x="2483" y="12976"/>
                    <a:pt x="2451" y="13026"/>
                    <a:pt x="2445" y="13088"/>
                  </a:cubicBezTo>
                  <a:cubicBezTo>
                    <a:pt x="2438" y="13151"/>
                    <a:pt x="2459" y="13200"/>
                    <a:pt x="2492" y="13200"/>
                  </a:cubicBezTo>
                  <a:cubicBezTo>
                    <a:pt x="2524" y="13200"/>
                    <a:pt x="2556" y="13149"/>
                    <a:pt x="2563" y="13087"/>
                  </a:cubicBezTo>
                  <a:cubicBezTo>
                    <a:pt x="2569" y="13025"/>
                    <a:pt x="2548" y="12975"/>
                    <a:pt x="2516" y="12975"/>
                  </a:cubicBezTo>
                  <a:close/>
                  <a:moveTo>
                    <a:pt x="2671" y="12975"/>
                  </a:moveTo>
                  <a:cubicBezTo>
                    <a:pt x="2639" y="12976"/>
                    <a:pt x="2608" y="13026"/>
                    <a:pt x="2601" y="13088"/>
                  </a:cubicBezTo>
                  <a:cubicBezTo>
                    <a:pt x="2595" y="13151"/>
                    <a:pt x="2616" y="13200"/>
                    <a:pt x="2648" y="13200"/>
                  </a:cubicBezTo>
                  <a:cubicBezTo>
                    <a:pt x="2681" y="13200"/>
                    <a:pt x="2713" y="13149"/>
                    <a:pt x="2719" y="13087"/>
                  </a:cubicBezTo>
                  <a:cubicBezTo>
                    <a:pt x="2725" y="13025"/>
                    <a:pt x="2704" y="12975"/>
                    <a:pt x="2671" y="12975"/>
                  </a:cubicBezTo>
                  <a:close/>
                  <a:moveTo>
                    <a:pt x="2847" y="12975"/>
                  </a:moveTo>
                  <a:cubicBezTo>
                    <a:pt x="2815" y="12976"/>
                    <a:pt x="2783" y="13026"/>
                    <a:pt x="2777" y="13088"/>
                  </a:cubicBezTo>
                  <a:cubicBezTo>
                    <a:pt x="2771" y="13151"/>
                    <a:pt x="2792" y="13200"/>
                    <a:pt x="2825" y="13200"/>
                  </a:cubicBezTo>
                  <a:cubicBezTo>
                    <a:pt x="2857" y="13200"/>
                    <a:pt x="2889" y="13149"/>
                    <a:pt x="2895" y="13087"/>
                  </a:cubicBezTo>
                  <a:cubicBezTo>
                    <a:pt x="2901" y="13025"/>
                    <a:pt x="2880" y="12975"/>
                    <a:pt x="2847" y="12975"/>
                  </a:cubicBezTo>
                  <a:close/>
                  <a:moveTo>
                    <a:pt x="19185" y="13126"/>
                  </a:moveTo>
                  <a:cubicBezTo>
                    <a:pt x="19152" y="13126"/>
                    <a:pt x="19133" y="13178"/>
                    <a:pt x="19142" y="13241"/>
                  </a:cubicBezTo>
                  <a:cubicBezTo>
                    <a:pt x="19151" y="13304"/>
                    <a:pt x="19184" y="13354"/>
                    <a:pt x="19217" y="13354"/>
                  </a:cubicBezTo>
                  <a:cubicBezTo>
                    <a:pt x="19250" y="13354"/>
                    <a:pt x="19269" y="13302"/>
                    <a:pt x="19260" y="13239"/>
                  </a:cubicBezTo>
                  <a:cubicBezTo>
                    <a:pt x="19251" y="13176"/>
                    <a:pt x="19217" y="13126"/>
                    <a:pt x="19185" y="13126"/>
                  </a:cubicBezTo>
                  <a:close/>
                  <a:moveTo>
                    <a:pt x="19360" y="13126"/>
                  </a:moveTo>
                  <a:cubicBezTo>
                    <a:pt x="19327" y="13126"/>
                    <a:pt x="19309" y="13178"/>
                    <a:pt x="19318" y="13241"/>
                  </a:cubicBezTo>
                  <a:cubicBezTo>
                    <a:pt x="19327" y="13304"/>
                    <a:pt x="19361" y="13354"/>
                    <a:pt x="19393" y="13354"/>
                  </a:cubicBezTo>
                  <a:cubicBezTo>
                    <a:pt x="19426" y="13354"/>
                    <a:pt x="19445" y="13302"/>
                    <a:pt x="19436" y="13239"/>
                  </a:cubicBezTo>
                  <a:cubicBezTo>
                    <a:pt x="19426" y="13176"/>
                    <a:pt x="19392" y="13126"/>
                    <a:pt x="19360" y="13126"/>
                  </a:cubicBezTo>
                  <a:close/>
                  <a:moveTo>
                    <a:pt x="19516" y="13126"/>
                  </a:moveTo>
                  <a:cubicBezTo>
                    <a:pt x="19484" y="13126"/>
                    <a:pt x="19465" y="13178"/>
                    <a:pt x="19474" y="13241"/>
                  </a:cubicBezTo>
                  <a:cubicBezTo>
                    <a:pt x="19483" y="13304"/>
                    <a:pt x="19517" y="13354"/>
                    <a:pt x="19550" y="13354"/>
                  </a:cubicBezTo>
                  <a:cubicBezTo>
                    <a:pt x="19583" y="13354"/>
                    <a:pt x="19601" y="13302"/>
                    <a:pt x="19592" y="13239"/>
                  </a:cubicBezTo>
                  <a:cubicBezTo>
                    <a:pt x="19583" y="13176"/>
                    <a:pt x="19549" y="13126"/>
                    <a:pt x="19516" y="13126"/>
                  </a:cubicBezTo>
                  <a:close/>
                  <a:moveTo>
                    <a:pt x="20219" y="13126"/>
                  </a:moveTo>
                  <a:cubicBezTo>
                    <a:pt x="20187" y="13126"/>
                    <a:pt x="20168" y="13178"/>
                    <a:pt x="20178" y="13241"/>
                  </a:cubicBezTo>
                  <a:cubicBezTo>
                    <a:pt x="20188" y="13304"/>
                    <a:pt x="20223" y="13354"/>
                    <a:pt x="20255" y="13354"/>
                  </a:cubicBezTo>
                  <a:cubicBezTo>
                    <a:pt x="20288" y="13354"/>
                    <a:pt x="20306" y="13302"/>
                    <a:pt x="20296" y="13239"/>
                  </a:cubicBezTo>
                  <a:cubicBezTo>
                    <a:pt x="20286" y="13176"/>
                    <a:pt x="20252" y="13126"/>
                    <a:pt x="20219" y="13126"/>
                  </a:cubicBezTo>
                  <a:close/>
                  <a:moveTo>
                    <a:pt x="16314" y="13176"/>
                  </a:moveTo>
                  <a:cubicBezTo>
                    <a:pt x="16282" y="13177"/>
                    <a:pt x="16260" y="13229"/>
                    <a:pt x="16267" y="13291"/>
                  </a:cubicBezTo>
                  <a:cubicBezTo>
                    <a:pt x="16273" y="13354"/>
                    <a:pt x="16304" y="13405"/>
                    <a:pt x="16337" y="13404"/>
                  </a:cubicBezTo>
                  <a:cubicBezTo>
                    <a:pt x="16370" y="13404"/>
                    <a:pt x="16392" y="13353"/>
                    <a:pt x="16385" y="13290"/>
                  </a:cubicBezTo>
                  <a:cubicBezTo>
                    <a:pt x="16379" y="13227"/>
                    <a:pt x="16347" y="13176"/>
                    <a:pt x="16314" y="13176"/>
                  </a:cubicBezTo>
                  <a:close/>
                  <a:moveTo>
                    <a:pt x="16490" y="13176"/>
                  </a:moveTo>
                  <a:cubicBezTo>
                    <a:pt x="16458" y="13177"/>
                    <a:pt x="16436" y="13229"/>
                    <a:pt x="16443" y="13291"/>
                  </a:cubicBezTo>
                  <a:cubicBezTo>
                    <a:pt x="16449" y="13354"/>
                    <a:pt x="16481" y="13405"/>
                    <a:pt x="16513" y="13404"/>
                  </a:cubicBezTo>
                  <a:cubicBezTo>
                    <a:pt x="16546" y="13404"/>
                    <a:pt x="16568" y="13353"/>
                    <a:pt x="16561" y="13290"/>
                  </a:cubicBezTo>
                  <a:cubicBezTo>
                    <a:pt x="16555" y="13227"/>
                    <a:pt x="16523" y="13176"/>
                    <a:pt x="16490" y="13176"/>
                  </a:cubicBezTo>
                  <a:close/>
                  <a:moveTo>
                    <a:pt x="17661" y="13176"/>
                  </a:moveTo>
                  <a:cubicBezTo>
                    <a:pt x="17629" y="13177"/>
                    <a:pt x="17609" y="13228"/>
                    <a:pt x="17616" y="13291"/>
                  </a:cubicBezTo>
                  <a:cubicBezTo>
                    <a:pt x="17624" y="13354"/>
                    <a:pt x="17656" y="13405"/>
                    <a:pt x="17689" y="13404"/>
                  </a:cubicBezTo>
                  <a:cubicBezTo>
                    <a:pt x="17722" y="13404"/>
                    <a:pt x="17742" y="13353"/>
                    <a:pt x="17734" y="13290"/>
                  </a:cubicBezTo>
                  <a:cubicBezTo>
                    <a:pt x="17726" y="13227"/>
                    <a:pt x="17694" y="13176"/>
                    <a:pt x="17661" y="13176"/>
                  </a:cubicBezTo>
                  <a:close/>
                  <a:moveTo>
                    <a:pt x="17837" y="13176"/>
                  </a:moveTo>
                  <a:cubicBezTo>
                    <a:pt x="17805" y="13177"/>
                    <a:pt x="17785" y="13228"/>
                    <a:pt x="17792" y="13291"/>
                  </a:cubicBezTo>
                  <a:cubicBezTo>
                    <a:pt x="17800" y="13354"/>
                    <a:pt x="17832" y="13405"/>
                    <a:pt x="17865" y="13404"/>
                  </a:cubicBezTo>
                  <a:cubicBezTo>
                    <a:pt x="17898" y="13404"/>
                    <a:pt x="17918" y="13353"/>
                    <a:pt x="17910" y="13290"/>
                  </a:cubicBezTo>
                  <a:cubicBezTo>
                    <a:pt x="17902" y="13227"/>
                    <a:pt x="17870" y="13176"/>
                    <a:pt x="17837" y="13176"/>
                  </a:cubicBezTo>
                  <a:close/>
                  <a:moveTo>
                    <a:pt x="18852" y="13176"/>
                  </a:moveTo>
                  <a:cubicBezTo>
                    <a:pt x="18820" y="13177"/>
                    <a:pt x="18800" y="13228"/>
                    <a:pt x="18809" y="13291"/>
                  </a:cubicBezTo>
                  <a:cubicBezTo>
                    <a:pt x="18817" y="13354"/>
                    <a:pt x="18851" y="13405"/>
                    <a:pt x="18884" y="13404"/>
                  </a:cubicBezTo>
                  <a:cubicBezTo>
                    <a:pt x="18917" y="13404"/>
                    <a:pt x="18936" y="13353"/>
                    <a:pt x="18927" y="13290"/>
                  </a:cubicBezTo>
                  <a:cubicBezTo>
                    <a:pt x="18919" y="13227"/>
                    <a:pt x="18885" y="13176"/>
                    <a:pt x="18852" y="13176"/>
                  </a:cubicBezTo>
                  <a:close/>
                  <a:moveTo>
                    <a:pt x="19028" y="13176"/>
                  </a:moveTo>
                  <a:cubicBezTo>
                    <a:pt x="18996" y="13177"/>
                    <a:pt x="18976" y="13228"/>
                    <a:pt x="18985" y="13291"/>
                  </a:cubicBezTo>
                  <a:cubicBezTo>
                    <a:pt x="18994" y="13354"/>
                    <a:pt x="19027" y="13405"/>
                    <a:pt x="19060" y="13404"/>
                  </a:cubicBezTo>
                  <a:cubicBezTo>
                    <a:pt x="19093" y="13404"/>
                    <a:pt x="19112" y="13353"/>
                    <a:pt x="19103" y="13290"/>
                  </a:cubicBezTo>
                  <a:cubicBezTo>
                    <a:pt x="19094" y="13227"/>
                    <a:pt x="19061" y="13176"/>
                    <a:pt x="19028" y="13176"/>
                  </a:cubicBezTo>
                  <a:close/>
                  <a:moveTo>
                    <a:pt x="9736" y="13227"/>
                  </a:moveTo>
                  <a:cubicBezTo>
                    <a:pt x="9703" y="13227"/>
                    <a:pt x="9677" y="13278"/>
                    <a:pt x="9677" y="13340"/>
                  </a:cubicBezTo>
                  <a:cubicBezTo>
                    <a:pt x="9677" y="13402"/>
                    <a:pt x="9703" y="13453"/>
                    <a:pt x="9736" y="13453"/>
                  </a:cubicBezTo>
                  <a:cubicBezTo>
                    <a:pt x="9769" y="13453"/>
                    <a:pt x="9796" y="13402"/>
                    <a:pt x="9796" y="13340"/>
                  </a:cubicBezTo>
                  <a:cubicBezTo>
                    <a:pt x="9795" y="13278"/>
                    <a:pt x="9768" y="13227"/>
                    <a:pt x="9736" y="13227"/>
                  </a:cubicBezTo>
                  <a:close/>
                  <a:moveTo>
                    <a:pt x="9912" y="13227"/>
                  </a:moveTo>
                  <a:cubicBezTo>
                    <a:pt x="9879" y="13227"/>
                    <a:pt x="9853" y="13278"/>
                    <a:pt x="9853" y="13340"/>
                  </a:cubicBezTo>
                  <a:cubicBezTo>
                    <a:pt x="9853" y="13403"/>
                    <a:pt x="9880" y="13453"/>
                    <a:pt x="9913" y="13453"/>
                  </a:cubicBezTo>
                  <a:cubicBezTo>
                    <a:pt x="9946" y="13453"/>
                    <a:pt x="9972" y="13403"/>
                    <a:pt x="9971" y="13340"/>
                  </a:cubicBezTo>
                  <a:cubicBezTo>
                    <a:pt x="9971" y="13278"/>
                    <a:pt x="9944" y="13226"/>
                    <a:pt x="9912" y="13227"/>
                  </a:cubicBezTo>
                  <a:close/>
                  <a:moveTo>
                    <a:pt x="10067" y="13227"/>
                  </a:moveTo>
                  <a:cubicBezTo>
                    <a:pt x="10035" y="13227"/>
                    <a:pt x="10009" y="13278"/>
                    <a:pt x="10009" y="13340"/>
                  </a:cubicBezTo>
                  <a:cubicBezTo>
                    <a:pt x="10010" y="13403"/>
                    <a:pt x="10037" y="13453"/>
                    <a:pt x="10069" y="13453"/>
                  </a:cubicBezTo>
                  <a:cubicBezTo>
                    <a:pt x="10102" y="13453"/>
                    <a:pt x="10128" y="13403"/>
                    <a:pt x="10128" y="13340"/>
                  </a:cubicBezTo>
                  <a:cubicBezTo>
                    <a:pt x="10127" y="13278"/>
                    <a:pt x="10100" y="13227"/>
                    <a:pt x="10067" y="13227"/>
                  </a:cubicBezTo>
                  <a:close/>
                  <a:moveTo>
                    <a:pt x="10243" y="13227"/>
                  </a:moveTo>
                  <a:cubicBezTo>
                    <a:pt x="10211" y="13227"/>
                    <a:pt x="10185" y="13278"/>
                    <a:pt x="10185" y="13340"/>
                  </a:cubicBezTo>
                  <a:cubicBezTo>
                    <a:pt x="10186" y="13403"/>
                    <a:pt x="10213" y="13453"/>
                    <a:pt x="10246" y="13453"/>
                  </a:cubicBezTo>
                  <a:cubicBezTo>
                    <a:pt x="10279" y="13453"/>
                    <a:pt x="10305" y="13403"/>
                    <a:pt x="10304" y="13340"/>
                  </a:cubicBezTo>
                  <a:cubicBezTo>
                    <a:pt x="10303" y="13278"/>
                    <a:pt x="10276" y="13227"/>
                    <a:pt x="10243" y="13227"/>
                  </a:cubicBezTo>
                  <a:close/>
                  <a:moveTo>
                    <a:pt x="10419" y="13227"/>
                  </a:moveTo>
                  <a:cubicBezTo>
                    <a:pt x="10386" y="13227"/>
                    <a:pt x="10360" y="13278"/>
                    <a:pt x="10361" y="13340"/>
                  </a:cubicBezTo>
                  <a:cubicBezTo>
                    <a:pt x="10362" y="13403"/>
                    <a:pt x="10389" y="13453"/>
                    <a:pt x="10422" y="13453"/>
                  </a:cubicBezTo>
                  <a:cubicBezTo>
                    <a:pt x="10454" y="13453"/>
                    <a:pt x="10481" y="13403"/>
                    <a:pt x="10480" y="13340"/>
                  </a:cubicBezTo>
                  <a:cubicBezTo>
                    <a:pt x="10479" y="13277"/>
                    <a:pt x="10451" y="13227"/>
                    <a:pt x="10419" y="13227"/>
                  </a:cubicBezTo>
                  <a:close/>
                  <a:moveTo>
                    <a:pt x="10575" y="13227"/>
                  </a:moveTo>
                  <a:cubicBezTo>
                    <a:pt x="10543" y="13227"/>
                    <a:pt x="10517" y="13278"/>
                    <a:pt x="10518" y="13340"/>
                  </a:cubicBezTo>
                  <a:cubicBezTo>
                    <a:pt x="10519" y="13402"/>
                    <a:pt x="10546" y="13453"/>
                    <a:pt x="10579" y="13453"/>
                  </a:cubicBezTo>
                  <a:cubicBezTo>
                    <a:pt x="10612" y="13453"/>
                    <a:pt x="10637" y="13403"/>
                    <a:pt x="10636" y="13340"/>
                  </a:cubicBezTo>
                  <a:cubicBezTo>
                    <a:pt x="10635" y="13278"/>
                    <a:pt x="10608" y="13226"/>
                    <a:pt x="10575" y="13227"/>
                  </a:cubicBezTo>
                  <a:close/>
                  <a:moveTo>
                    <a:pt x="10750" y="13227"/>
                  </a:moveTo>
                  <a:cubicBezTo>
                    <a:pt x="10718" y="13227"/>
                    <a:pt x="10693" y="13278"/>
                    <a:pt x="10694" y="13340"/>
                  </a:cubicBezTo>
                  <a:cubicBezTo>
                    <a:pt x="10695" y="13403"/>
                    <a:pt x="10722" y="13453"/>
                    <a:pt x="10755" y="13453"/>
                  </a:cubicBezTo>
                  <a:cubicBezTo>
                    <a:pt x="10788" y="13453"/>
                    <a:pt x="10813" y="13403"/>
                    <a:pt x="10812" y="13340"/>
                  </a:cubicBezTo>
                  <a:cubicBezTo>
                    <a:pt x="10811" y="13278"/>
                    <a:pt x="10783" y="13227"/>
                    <a:pt x="10750" y="13227"/>
                  </a:cubicBezTo>
                  <a:close/>
                  <a:moveTo>
                    <a:pt x="10926" y="13227"/>
                  </a:moveTo>
                  <a:cubicBezTo>
                    <a:pt x="10894" y="13227"/>
                    <a:pt x="10868" y="13278"/>
                    <a:pt x="10870" y="13340"/>
                  </a:cubicBezTo>
                  <a:cubicBezTo>
                    <a:pt x="10871" y="13403"/>
                    <a:pt x="10899" y="13453"/>
                    <a:pt x="10931" y="13453"/>
                  </a:cubicBezTo>
                  <a:cubicBezTo>
                    <a:pt x="10964" y="13453"/>
                    <a:pt x="10989" y="13403"/>
                    <a:pt x="10988" y="13340"/>
                  </a:cubicBezTo>
                  <a:cubicBezTo>
                    <a:pt x="10987" y="13278"/>
                    <a:pt x="10959" y="13226"/>
                    <a:pt x="10926" y="13227"/>
                  </a:cubicBezTo>
                  <a:close/>
                  <a:moveTo>
                    <a:pt x="11083" y="13227"/>
                  </a:moveTo>
                  <a:cubicBezTo>
                    <a:pt x="11050" y="13227"/>
                    <a:pt x="11025" y="13278"/>
                    <a:pt x="11026" y="13340"/>
                  </a:cubicBezTo>
                  <a:cubicBezTo>
                    <a:pt x="11027" y="13403"/>
                    <a:pt x="11055" y="13453"/>
                    <a:pt x="11088" y="13453"/>
                  </a:cubicBezTo>
                  <a:cubicBezTo>
                    <a:pt x="11120" y="13453"/>
                    <a:pt x="11146" y="13403"/>
                    <a:pt x="11144" y="13340"/>
                  </a:cubicBezTo>
                  <a:cubicBezTo>
                    <a:pt x="11143" y="13277"/>
                    <a:pt x="11115" y="13226"/>
                    <a:pt x="11083" y="13227"/>
                  </a:cubicBezTo>
                  <a:close/>
                  <a:moveTo>
                    <a:pt x="11258" y="13227"/>
                  </a:moveTo>
                  <a:cubicBezTo>
                    <a:pt x="11225" y="13227"/>
                    <a:pt x="11200" y="13278"/>
                    <a:pt x="11202" y="13340"/>
                  </a:cubicBezTo>
                  <a:cubicBezTo>
                    <a:pt x="11204" y="13403"/>
                    <a:pt x="11231" y="13453"/>
                    <a:pt x="11264" y="13453"/>
                  </a:cubicBezTo>
                  <a:cubicBezTo>
                    <a:pt x="11297" y="13453"/>
                    <a:pt x="11322" y="13403"/>
                    <a:pt x="11320" y="13340"/>
                  </a:cubicBezTo>
                  <a:cubicBezTo>
                    <a:pt x="11319" y="13278"/>
                    <a:pt x="11291" y="13227"/>
                    <a:pt x="11258" y="13227"/>
                  </a:cubicBezTo>
                  <a:close/>
                  <a:moveTo>
                    <a:pt x="2145" y="13277"/>
                  </a:moveTo>
                  <a:cubicBezTo>
                    <a:pt x="2112" y="13277"/>
                    <a:pt x="2080" y="13328"/>
                    <a:pt x="2073" y="13390"/>
                  </a:cubicBezTo>
                  <a:cubicBezTo>
                    <a:pt x="2066" y="13452"/>
                    <a:pt x="2087" y="13502"/>
                    <a:pt x="2120" y="13502"/>
                  </a:cubicBezTo>
                  <a:cubicBezTo>
                    <a:pt x="2153" y="13502"/>
                    <a:pt x="2185" y="13451"/>
                    <a:pt x="2192" y="13389"/>
                  </a:cubicBezTo>
                  <a:cubicBezTo>
                    <a:pt x="2199" y="13327"/>
                    <a:pt x="2177" y="13277"/>
                    <a:pt x="2145" y="13277"/>
                  </a:cubicBezTo>
                  <a:close/>
                  <a:moveTo>
                    <a:pt x="2301" y="13277"/>
                  </a:moveTo>
                  <a:cubicBezTo>
                    <a:pt x="2268" y="13277"/>
                    <a:pt x="2236" y="13328"/>
                    <a:pt x="2230" y="13390"/>
                  </a:cubicBezTo>
                  <a:cubicBezTo>
                    <a:pt x="2223" y="13452"/>
                    <a:pt x="2244" y="13502"/>
                    <a:pt x="2277" y="13502"/>
                  </a:cubicBezTo>
                  <a:cubicBezTo>
                    <a:pt x="2309" y="13502"/>
                    <a:pt x="2342" y="13451"/>
                    <a:pt x="2348" y="13389"/>
                  </a:cubicBezTo>
                  <a:cubicBezTo>
                    <a:pt x="2355" y="13327"/>
                    <a:pt x="2334" y="13277"/>
                    <a:pt x="2301" y="13277"/>
                  </a:cubicBezTo>
                  <a:close/>
                  <a:moveTo>
                    <a:pt x="2476" y="13277"/>
                  </a:moveTo>
                  <a:cubicBezTo>
                    <a:pt x="2444" y="13277"/>
                    <a:pt x="2412" y="13328"/>
                    <a:pt x="2406" y="13390"/>
                  </a:cubicBezTo>
                  <a:cubicBezTo>
                    <a:pt x="2399" y="13452"/>
                    <a:pt x="2420" y="13502"/>
                    <a:pt x="2453" y="13502"/>
                  </a:cubicBezTo>
                  <a:cubicBezTo>
                    <a:pt x="2485" y="13502"/>
                    <a:pt x="2518" y="13451"/>
                    <a:pt x="2524" y="13389"/>
                  </a:cubicBezTo>
                  <a:cubicBezTo>
                    <a:pt x="2531" y="13327"/>
                    <a:pt x="2509" y="13277"/>
                    <a:pt x="2476" y="13277"/>
                  </a:cubicBezTo>
                  <a:close/>
                  <a:moveTo>
                    <a:pt x="2652" y="13277"/>
                  </a:moveTo>
                  <a:cubicBezTo>
                    <a:pt x="2620" y="13277"/>
                    <a:pt x="2588" y="13328"/>
                    <a:pt x="2582" y="13390"/>
                  </a:cubicBezTo>
                  <a:cubicBezTo>
                    <a:pt x="2575" y="13452"/>
                    <a:pt x="2596" y="13502"/>
                    <a:pt x="2629" y="13502"/>
                  </a:cubicBezTo>
                  <a:cubicBezTo>
                    <a:pt x="2662" y="13501"/>
                    <a:pt x="2694" y="13451"/>
                    <a:pt x="2700" y="13389"/>
                  </a:cubicBezTo>
                  <a:cubicBezTo>
                    <a:pt x="2706" y="13327"/>
                    <a:pt x="2685" y="13277"/>
                    <a:pt x="2652" y="13277"/>
                  </a:cubicBezTo>
                  <a:close/>
                  <a:moveTo>
                    <a:pt x="2808" y="13277"/>
                  </a:moveTo>
                  <a:cubicBezTo>
                    <a:pt x="2776" y="13277"/>
                    <a:pt x="2744" y="13328"/>
                    <a:pt x="2738" y="13390"/>
                  </a:cubicBezTo>
                  <a:cubicBezTo>
                    <a:pt x="2732" y="13452"/>
                    <a:pt x="2753" y="13502"/>
                    <a:pt x="2786" y="13502"/>
                  </a:cubicBezTo>
                  <a:cubicBezTo>
                    <a:pt x="2818" y="13502"/>
                    <a:pt x="2850" y="13451"/>
                    <a:pt x="2856" y="13389"/>
                  </a:cubicBezTo>
                  <a:cubicBezTo>
                    <a:pt x="2863" y="13327"/>
                    <a:pt x="2841" y="13277"/>
                    <a:pt x="2808" y="13277"/>
                  </a:cubicBezTo>
                  <a:close/>
                  <a:moveTo>
                    <a:pt x="2984" y="13277"/>
                  </a:moveTo>
                  <a:cubicBezTo>
                    <a:pt x="2952" y="13277"/>
                    <a:pt x="2920" y="13328"/>
                    <a:pt x="2914" y="13390"/>
                  </a:cubicBezTo>
                  <a:cubicBezTo>
                    <a:pt x="2908" y="13452"/>
                    <a:pt x="2929" y="13502"/>
                    <a:pt x="2962" y="13502"/>
                  </a:cubicBezTo>
                  <a:cubicBezTo>
                    <a:pt x="2995" y="13501"/>
                    <a:pt x="3026" y="13451"/>
                    <a:pt x="3032" y="13389"/>
                  </a:cubicBezTo>
                  <a:cubicBezTo>
                    <a:pt x="3038" y="13327"/>
                    <a:pt x="3017" y="13277"/>
                    <a:pt x="2984" y="13277"/>
                  </a:cubicBezTo>
                  <a:close/>
                  <a:moveTo>
                    <a:pt x="3159" y="13277"/>
                  </a:moveTo>
                  <a:cubicBezTo>
                    <a:pt x="3127" y="13277"/>
                    <a:pt x="3096" y="13328"/>
                    <a:pt x="3090" y="13390"/>
                  </a:cubicBezTo>
                  <a:cubicBezTo>
                    <a:pt x="3084" y="13452"/>
                    <a:pt x="3105" y="13502"/>
                    <a:pt x="3138" y="13502"/>
                  </a:cubicBezTo>
                  <a:cubicBezTo>
                    <a:pt x="3171" y="13502"/>
                    <a:pt x="3202" y="13451"/>
                    <a:pt x="3208" y="13389"/>
                  </a:cubicBezTo>
                  <a:cubicBezTo>
                    <a:pt x="3214" y="13327"/>
                    <a:pt x="3192" y="13277"/>
                    <a:pt x="3159" y="13277"/>
                  </a:cubicBezTo>
                  <a:close/>
                  <a:moveTo>
                    <a:pt x="3335" y="13277"/>
                  </a:moveTo>
                  <a:cubicBezTo>
                    <a:pt x="3302" y="13277"/>
                    <a:pt x="3272" y="13328"/>
                    <a:pt x="3266" y="13390"/>
                  </a:cubicBezTo>
                  <a:cubicBezTo>
                    <a:pt x="3260" y="13452"/>
                    <a:pt x="3281" y="13502"/>
                    <a:pt x="3314" y="13502"/>
                  </a:cubicBezTo>
                  <a:cubicBezTo>
                    <a:pt x="3347" y="13502"/>
                    <a:pt x="3378" y="13451"/>
                    <a:pt x="3384" y="13389"/>
                  </a:cubicBezTo>
                  <a:cubicBezTo>
                    <a:pt x="3389" y="13326"/>
                    <a:pt x="3367" y="13277"/>
                    <a:pt x="3335" y="13277"/>
                  </a:cubicBezTo>
                  <a:close/>
                  <a:moveTo>
                    <a:pt x="3491" y="13277"/>
                  </a:moveTo>
                  <a:cubicBezTo>
                    <a:pt x="3459" y="13277"/>
                    <a:pt x="3427" y="13328"/>
                    <a:pt x="3422" y="13390"/>
                  </a:cubicBezTo>
                  <a:cubicBezTo>
                    <a:pt x="3416" y="13452"/>
                    <a:pt x="3438" y="13502"/>
                    <a:pt x="3471" y="13502"/>
                  </a:cubicBezTo>
                  <a:cubicBezTo>
                    <a:pt x="3504" y="13501"/>
                    <a:pt x="3535" y="13451"/>
                    <a:pt x="3540" y="13389"/>
                  </a:cubicBezTo>
                  <a:cubicBezTo>
                    <a:pt x="3546" y="13327"/>
                    <a:pt x="3524" y="13277"/>
                    <a:pt x="3491" y="13277"/>
                  </a:cubicBezTo>
                  <a:close/>
                  <a:moveTo>
                    <a:pt x="3667" y="13277"/>
                  </a:moveTo>
                  <a:cubicBezTo>
                    <a:pt x="3634" y="13277"/>
                    <a:pt x="3603" y="13328"/>
                    <a:pt x="3598" y="13390"/>
                  </a:cubicBezTo>
                  <a:cubicBezTo>
                    <a:pt x="3592" y="13452"/>
                    <a:pt x="3614" y="13502"/>
                    <a:pt x="3647" y="13502"/>
                  </a:cubicBezTo>
                  <a:cubicBezTo>
                    <a:pt x="3680" y="13502"/>
                    <a:pt x="3711" y="13451"/>
                    <a:pt x="3716" y="13389"/>
                  </a:cubicBezTo>
                  <a:cubicBezTo>
                    <a:pt x="3721" y="13326"/>
                    <a:pt x="3699" y="13277"/>
                    <a:pt x="3667" y="13277"/>
                  </a:cubicBezTo>
                  <a:close/>
                  <a:moveTo>
                    <a:pt x="3823" y="13277"/>
                  </a:moveTo>
                  <a:cubicBezTo>
                    <a:pt x="3790" y="13277"/>
                    <a:pt x="3759" y="13328"/>
                    <a:pt x="3754" y="13390"/>
                  </a:cubicBezTo>
                  <a:cubicBezTo>
                    <a:pt x="3749" y="13452"/>
                    <a:pt x="3771" y="13502"/>
                    <a:pt x="3803" y="13502"/>
                  </a:cubicBezTo>
                  <a:cubicBezTo>
                    <a:pt x="3836" y="13502"/>
                    <a:pt x="3867" y="13451"/>
                    <a:pt x="3872" y="13389"/>
                  </a:cubicBezTo>
                  <a:cubicBezTo>
                    <a:pt x="3878" y="13327"/>
                    <a:pt x="3856" y="13277"/>
                    <a:pt x="3823" y="13277"/>
                  </a:cubicBezTo>
                  <a:close/>
                  <a:moveTo>
                    <a:pt x="3998" y="13277"/>
                  </a:moveTo>
                  <a:cubicBezTo>
                    <a:pt x="3966" y="13277"/>
                    <a:pt x="3935" y="13328"/>
                    <a:pt x="3930" y="13390"/>
                  </a:cubicBezTo>
                  <a:cubicBezTo>
                    <a:pt x="3925" y="13452"/>
                    <a:pt x="3947" y="13502"/>
                    <a:pt x="3980" y="13502"/>
                  </a:cubicBezTo>
                  <a:cubicBezTo>
                    <a:pt x="4013" y="13502"/>
                    <a:pt x="4043" y="13451"/>
                    <a:pt x="4048" y="13389"/>
                  </a:cubicBezTo>
                  <a:cubicBezTo>
                    <a:pt x="4053" y="13326"/>
                    <a:pt x="4031" y="13277"/>
                    <a:pt x="3998" y="13277"/>
                  </a:cubicBezTo>
                  <a:close/>
                  <a:moveTo>
                    <a:pt x="4174" y="13277"/>
                  </a:moveTo>
                  <a:cubicBezTo>
                    <a:pt x="4142" y="13277"/>
                    <a:pt x="4111" y="13328"/>
                    <a:pt x="4106" y="13390"/>
                  </a:cubicBezTo>
                  <a:cubicBezTo>
                    <a:pt x="4101" y="13452"/>
                    <a:pt x="4123" y="13502"/>
                    <a:pt x="4156" y="13502"/>
                  </a:cubicBezTo>
                  <a:cubicBezTo>
                    <a:pt x="4189" y="13502"/>
                    <a:pt x="4219" y="13451"/>
                    <a:pt x="4224" y="13389"/>
                  </a:cubicBezTo>
                  <a:cubicBezTo>
                    <a:pt x="4229" y="13326"/>
                    <a:pt x="4207" y="13277"/>
                    <a:pt x="4174" y="13277"/>
                  </a:cubicBezTo>
                  <a:close/>
                  <a:moveTo>
                    <a:pt x="4350" y="13277"/>
                  </a:moveTo>
                  <a:cubicBezTo>
                    <a:pt x="4317" y="13277"/>
                    <a:pt x="4287" y="13328"/>
                    <a:pt x="4282" y="13390"/>
                  </a:cubicBezTo>
                  <a:cubicBezTo>
                    <a:pt x="4277" y="13452"/>
                    <a:pt x="4300" y="13502"/>
                    <a:pt x="4332" y="13502"/>
                  </a:cubicBezTo>
                  <a:cubicBezTo>
                    <a:pt x="4365" y="13502"/>
                    <a:pt x="4396" y="13451"/>
                    <a:pt x="4400" y="13389"/>
                  </a:cubicBezTo>
                  <a:cubicBezTo>
                    <a:pt x="4405" y="13326"/>
                    <a:pt x="4382" y="13277"/>
                    <a:pt x="4350" y="13277"/>
                  </a:cubicBezTo>
                  <a:close/>
                  <a:moveTo>
                    <a:pt x="4506" y="13277"/>
                  </a:moveTo>
                  <a:cubicBezTo>
                    <a:pt x="4473" y="13277"/>
                    <a:pt x="4443" y="13328"/>
                    <a:pt x="4438" y="13390"/>
                  </a:cubicBezTo>
                  <a:cubicBezTo>
                    <a:pt x="4433" y="13452"/>
                    <a:pt x="4456" y="13502"/>
                    <a:pt x="4489" y="13502"/>
                  </a:cubicBezTo>
                  <a:cubicBezTo>
                    <a:pt x="4522" y="13501"/>
                    <a:pt x="4552" y="13451"/>
                    <a:pt x="4557" y="13389"/>
                  </a:cubicBezTo>
                  <a:cubicBezTo>
                    <a:pt x="4561" y="13326"/>
                    <a:pt x="4539" y="13277"/>
                    <a:pt x="4506" y="13277"/>
                  </a:cubicBezTo>
                  <a:close/>
                  <a:moveTo>
                    <a:pt x="4681" y="13277"/>
                  </a:moveTo>
                  <a:cubicBezTo>
                    <a:pt x="4649" y="13277"/>
                    <a:pt x="4619" y="13328"/>
                    <a:pt x="4614" y="13390"/>
                  </a:cubicBezTo>
                  <a:cubicBezTo>
                    <a:pt x="4610" y="13452"/>
                    <a:pt x="4632" y="13502"/>
                    <a:pt x="4665" y="13502"/>
                  </a:cubicBezTo>
                  <a:cubicBezTo>
                    <a:pt x="4698" y="13502"/>
                    <a:pt x="4728" y="13451"/>
                    <a:pt x="4733" y="13389"/>
                  </a:cubicBezTo>
                  <a:cubicBezTo>
                    <a:pt x="4737" y="13326"/>
                    <a:pt x="4714" y="13277"/>
                    <a:pt x="4681" y="13277"/>
                  </a:cubicBezTo>
                  <a:close/>
                  <a:moveTo>
                    <a:pt x="4838" y="13277"/>
                  </a:moveTo>
                  <a:cubicBezTo>
                    <a:pt x="4805" y="13277"/>
                    <a:pt x="4775" y="13328"/>
                    <a:pt x="4771" y="13390"/>
                  </a:cubicBezTo>
                  <a:cubicBezTo>
                    <a:pt x="4766" y="13452"/>
                    <a:pt x="4789" y="13502"/>
                    <a:pt x="4822" y="13502"/>
                  </a:cubicBezTo>
                  <a:cubicBezTo>
                    <a:pt x="4855" y="13502"/>
                    <a:pt x="4885" y="13451"/>
                    <a:pt x="4889" y="13389"/>
                  </a:cubicBezTo>
                  <a:cubicBezTo>
                    <a:pt x="4893" y="13326"/>
                    <a:pt x="4870" y="13277"/>
                    <a:pt x="4838" y="13277"/>
                  </a:cubicBezTo>
                  <a:close/>
                  <a:moveTo>
                    <a:pt x="5013" y="13277"/>
                  </a:moveTo>
                  <a:cubicBezTo>
                    <a:pt x="4980" y="13277"/>
                    <a:pt x="4951" y="13328"/>
                    <a:pt x="4946" y="13390"/>
                  </a:cubicBezTo>
                  <a:cubicBezTo>
                    <a:pt x="4942" y="13453"/>
                    <a:pt x="4965" y="13502"/>
                    <a:pt x="4998" y="13502"/>
                  </a:cubicBezTo>
                  <a:cubicBezTo>
                    <a:pt x="5031" y="13501"/>
                    <a:pt x="5061" y="13451"/>
                    <a:pt x="5065" y="13389"/>
                  </a:cubicBezTo>
                  <a:cubicBezTo>
                    <a:pt x="5069" y="13326"/>
                    <a:pt x="5046" y="13277"/>
                    <a:pt x="5013" y="13277"/>
                  </a:cubicBezTo>
                  <a:close/>
                  <a:moveTo>
                    <a:pt x="5189" y="13277"/>
                  </a:moveTo>
                  <a:cubicBezTo>
                    <a:pt x="5156" y="13277"/>
                    <a:pt x="5127" y="13328"/>
                    <a:pt x="5122" y="13390"/>
                  </a:cubicBezTo>
                  <a:cubicBezTo>
                    <a:pt x="5118" y="13452"/>
                    <a:pt x="5142" y="13502"/>
                    <a:pt x="5174" y="13502"/>
                  </a:cubicBezTo>
                  <a:cubicBezTo>
                    <a:pt x="5207" y="13502"/>
                    <a:pt x="5236" y="13451"/>
                    <a:pt x="5240" y="13389"/>
                  </a:cubicBezTo>
                  <a:cubicBezTo>
                    <a:pt x="5244" y="13326"/>
                    <a:pt x="5222" y="13277"/>
                    <a:pt x="5189" y="13277"/>
                  </a:cubicBezTo>
                  <a:close/>
                  <a:moveTo>
                    <a:pt x="5345" y="13277"/>
                  </a:moveTo>
                  <a:cubicBezTo>
                    <a:pt x="5312" y="13277"/>
                    <a:pt x="5283" y="13328"/>
                    <a:pt x="5279" y="13390"/>
                  </a:cubicBezTo>
                  <a:cubicBezTo>
                    <a:pt x="5275" y="13453"/>
                    <a:pt x="5298" y="13502"/>
                    <a:pt x="5331" y="13502"/>
                  </a:cubicBezTo>
                  <a:cubicBezTo>
                    <a:pt x="5363" y="13502"/>
                    <a:pt x="5393" y="13451"/>
                    <a:pt x="5397" y="13389"/>
                  </a:cubicBezTo>
                  <a:cubicBezTo>
                    <a:pt x="5401" y="13326"/>
                    <a:pt x="5377" y="13277"/>
                    <a:pt x="5345" y="13277"/>
                  </a:cubicBezTo>
                  <a:close/>
                  <a:moveTo>
                    <a:pt x="9229" y="13277"/>
                  </a:moveTo>
                  <a:cubicBezTo>
                    <a:pt x="9196" y="13277"/>
                    <a:pt x="9169" y="13328"/>
                    <a:pt x="9169" y="13390"/>
                  </a:cubicBezTo>
                  <a:cubicBezTo>
                    <a:pt x="9168" y="13453"/>
                    <a:pt x="9195" y="13504"/>
                    <a:pt x="9227" y="13503"/>
                  </a:cubicBezTo>
                  <a:cubicBezTo>
                    <a:pt x="9260" y="13503"/>
                    <a:pt x="9287" y="13451"/>
                    <a:pt x="9287" y="13389"/>
                  </a:cubicBezTo>
                  <a:cubicBezTo>
                    <a:pt x="9287" y="13326"/>
                    <a:pt x="9261" y="13277"/>
                    <a:pt x="9229" y="13277"/>
                  </a:cubicBezTo>
                  <a:close/>
                  <a:moveTo>
                    <a:pt x="9404" y="13277"/>
                  </a:moveTo>
                  <a:cubicBezTo>
                    <a:pt x="9371" y="13277"/>
                    <a:pt x="9345" y="13328"/>
                    <a:pt x="9345" y="13390"/>
                  </a:cubicBezTo>
                  <a:cubicBezTo>
                    <a:pt x="9345" y="13453"/>
                    <a:pt x="9371" y="13504"/>
                    <a:pt x="9404" y="13503"/>
                  </a:cubicBezTo>
                  <a:cubicBezTo>
                    <a:pt x="9437" y="13503"/>
                    <a:pt x="9463" y="13453"/>
                    <a:pt x="9463" y="13390"/>
                  </a:cubicBezTo>
                  <a:cubicBezTo>
                    <a:pt x="9463" y="13328"/>
                    <a:pt x="9437" y="13277"/>
                    <a:pt x="9404" y="13277"/>
                  </a:cubicBezTo>
                  <a:close/>
                  <a:moveTo>
                    <a:pt x="9560" y="13277"/>
                  </a:moveTo>
                  <a:cubicBezTo>
                    <a:pt x="9528" y="13277"/>
                    <a:pt x="9501" y="13328"/>
                    <a:pt x="9501" y="13390"/>
                  </a:cubicBezTo>
                  <a:cubicBezTo>
                    <a:pt x="9501" y="13453"/>
                    <a:pt x="9528" y="13504"/>
                    <a:pt x="9560" y="13503"/>
                  </a:cubicBezTo>
                  <a:cubicBezTo>
                    <a:pt x="9593" y="13503"/>
                    <a:pt x="9620" y="13453"/>
                    <a:pt x="9620" y="13390"/>
                  </a:cubicBezTo>
                  <a:cubicBezTo>
                    <a:pt x="9619" y="13328"/>
                    <a:pt x="9593" y="13277"/>
                    <a:pt x="9560" y="13277"/>
                  </a:cubicBezTo>
                  <a:close/>
                  <a:moveTo>
                    <a:pt x="19243" y="13478"/>
                  </a:moveTo>
                  <a:cubicBezTo>
                    <a:pt x="19210" y="13479"/>
                    <a:pt x="19191" y="13530"/>
                    <a:pt x="19200" y="13593"/>
                  </a:cubicBezTo>
                  <a:cubicBezTo>
                    <a:pt x="19209" y="13656"/>
                    <a:pt x="19243" y="13706"/>
                    <a:pt x="19276" y="13706"/>
                  </a:cubicBezTo>
                  <a:cubicBezTo>
                    <a:pt x="19309" y="13706"/>
                    <a:pt x="19328" y="13655"/>
                    <a:pt x="19319" y="13591"/>
                  </a:cubicBezTo>
                  <a:cubicBezTo>
                    <a:pt x="19310" y="13528"/>
                    <a:pt x="19276" y="13478"/>
                    <a:pt x="19243" y="13478"/>
                  </a:cubicBezTo>
                  <a:close/>
                  <a:moveTo>
                    <a:pt x="19400" y="13478"/>
                  </a:moveTo>
                  <a:cubicBezTo>
                    <a:pt x="19367" y="13479"/>
                    <a:pt x="19348" y="13530"/>
                    <a:pt x="19357" y="13593"/>
                  </a:cubicBezTo>
                  <a:cubicBezTo>
                    <a:pt x="19366" y="13656"/>
                    <a:pt x="19400" y="13706"/>
                    <a:pt x="19433" y="13706"/>
                  </a:cubicBezTo>
                  <a:cubicBezTo>
                    <a:pt x="19465" y="13706"/>
                    <a:pt x="19484" y="13655"/>
                    <a:pt x="19475" y="13591"/>
                  </a:cubicBezTo>
                  <a:cubicBezTo>
                    <a:pt x="19466" y="13528"/>
                    <a:pt x="19432" y="13478"/>
                    <a:pt x="19400" y="13478"/>
                  </a:cubicBezTo>
                  <a:close/>
                  <a:moveTo>
                    <a:pt x="19576" y="13478"/>
                  </a:moveTo>
                  <a:cubicBezTo>
                    <a:pt x="19543" y="13479"/>
                    <a:pt x="19523" y="13530"/>
                    <a:pt x="19533" y="13593"/>
                  </a:cubicBezTo>
                  <a:cubicBezTo>
                    <a:pt x="19542" y="13656"/>
                    <a:pt x="19576" y="13706"/>
                    <a:pt x="19609" y="13706"/>
                  </a:cubicBezTo>
                  <a:cubicBezTo>
                    <a:pt x="19642" y="13706"/>
                    <a:pt x="19661" y="13655"/>
                    <a:pt x="19651" y="13591"/>
                  </a:cubicBezTo>
                  <a:cubicBezTo>
                    <a:pt x="19642" y="13528"/>
                    <a:pt x="19608" y="13478"/>
                    <a:pt x="19576" y="13478"/>
                  </a:cubicBezTo>
                  <a:close/>
                  <a:moveTo>
                    <a:pt x="19751" y="13478"/>
                  </a:moveTo>
                  <a:cubicBezTo>
                    <a:pt x="19718" y="13478"/>
                    <a:pt x="19699" y="13530"/>
                    <a:pt x="19709" y="13593"/>
                  </a:cubicBezTo>
                  <a:cubicBezTo>
                    <a:pt x="19718" y="13656"/>
                    <a:pt x="19752" y="13706"/>
                    <a:pt x="19785" y="13706"/>
                  </a:cubicBezTo>
                  <a:cubicBezTo>
                    <a:pt x="19818" y="13706"/>
                    <a:pt x="19837" y="13655"/>
                    <a:pt x="19828" y="13591"/>
                  </a:cubicBezTo>
                  <a:cubicBezTo>
                    <a:pt x="19818" y="13528"/>
                    <a:pt x="19784" y="13478"/>
                    <a:pt x="19751" y="13478"/>
                  </a:cubicBezTo>
                  <a:close/>
                  <a:moveTo>
                    <a:pt x="20083" y="13478"/>
                  </a:moveTo>
                  <a:cubicBezTo>
                    <a:pt x="20050" y="13478"/>
                    <a:pt x="20031" y="13530"/>
                    <a:pt x="20041" y="13593"/>
                  </a:cubicBezTo>
                  <a:cubicBezTo>
                    <a:pt x="20051" y="13656"/>
                    <a:pt x="20085" y="13706"/>
                    <a:pt x="20118" y="13706"/>
                  </a:cubicBezTo>
                  <a:cubicBezTo>
                    <a:pt x="20151" y="13706"/>
                    <a:pt x="20170" y="13655"/>
                    <a:pt x="20160" y="13591"/>
                  </a:cubicBezTo>
                  <a:cubicBezTo>
                    <a:pt x="20150" y="13528"/>
                    <a:pt x="20116" y="13478"/>
                    <a:pt x="20083" y="13478"/>
                  </a:cubicBezTo>
                  <a:close/>
                  <a:moveTo>
                    <a:pt x="20395" y="13478"/>
                  </a:moveTo>
                  <a:cubicBezTo>
                    <a:pt x="20363" y="13478"/>
                    <a:pt x="20344" y="13530"/>
                    <a:pt x="20354" y="13593"/>
                  </a:cubicBezTo>
                  <a:cubicBezTo>
                    <a:pt x="20364" y="13656"/>
                    <a:pt x="20399" y="13706"/>
                    <a:pt x="20432" y="13706"/>
                  </a:cubicBezTo>
                  <a:cubicBezTo>
                    <a:pt x="20465" y="13706"/>
                    <a:pt x="20483" y="13656"/>
                    <a:pt x="20473" y="13593"/>
                  </a:cubicBezTo>
                  <a:cubicBezTo>
                    <a:pt x="20463" y="13530"/>
                    <a:pt x="20428" y="13478"/>
                    <a:pt x="20395" y="13478"/>
                  </a:cubicBezTo>
                  <a:close/>
                  <a:moveTo>
                    <a:pt x="16686" y="13529"/>
                  </a:moveTo>
                  <a:cubicBezTo>
                    <a:pt x="16653" y="13529"/>
                    <a:pt x="16632" y="13580"/>
                    <a:pt x="16638" y="13643"/>
                  </a:cubicBezTo>
                  <a:cubicBezTo>
                    <a:pt x="16645" y="13706"/>
                    <a:pt x="16677" y="13757"/>
                    <a:pt x="16710" y="13756"/>
                  </a:cubicBezTo>
                  <a:cubicBezTo>
                    <a:pt x="16743" y="13756"/>
                    <a:pt x="16764" y="13705"/>
                    <a:pt x="16757" y="13642"/>
                  </a:cubicBezTo>
                  <a:cubicBezTo>
                    <a:pt x="16751" y="13579"/>
                    <a:pt x="16719" y="13528"/>
                    <a:pt x="16686" y="13529"/>
                  </a:cubicBezTo>
                  <a:close/>
                  <a:moveTo>
                    <a:pt x="4135" y="13579"/>
                  </a:moveTo>
                  <a:cubicBezTo>
                    <a:pt x="4102" y="13579"/>
                    <a:pt x="4072" y="13630"/>
                    <a:pt x="4067" y="13692"/>
                  </a:cubicBezTo>
                  <a:cubicBezTo>
                    <a:pt x="4062" y="13754"/>
                    <a:pt x="4085" y="13804"/>
                    <a:pt x="4117" y="13804"/>
                  </a:cubicBezTo>
                  <a:cubicBezTo>
                    <a:pt x="4150" y="13803"/>
                    <a:pt x="4181" y="13753"/>
                    <a:pt x="4186" y="13690"/>
                  </a:cubicBezTo>
                  <a:cubicBezTo>
                    <a:pt x="4191" y="13628"/>
                    <a:pt x="4168" y="13579"/>
                    <a:pt x="4135" y="13579"/>
                  </a:cubicBezTo>
                  <a:close/>
                  <a:moveTo>
                    <a:pt x="4311" y="13579"/>
                  </a:moveTo>
                  <a:cubicBezTo>
                    <a:pt x="4278" y="13579"/>
                    <a:pt x="4248" y="13630"/>
                    <a:pt x="4243" y="13692"/>
                  </a:cubicBezTo>
                  <a:cubicBezTo>
                    <a:pt x="4238" y="13754"/>
                    <a:pt x="4260" y="13804"/>
                    <a:pt x="4293" y="13804"/>
                  </a:cubicBezTo>
                  <a:cubicBezTo>
                    <a:pt x="4326" y="13803"/>
                    <a:pt x="4357" y="13753"/>
                    <a:pt x="4362" y="13690"/>
                  </a:cubicBezTo>
                  <a:cubicBezTo>
                    <a:pt x="4367" y="13628"/>
                    <a:pt x="4344" y="13579"/>
                    <a:pt x="4311" y="13579"/>
                  </a:cubicBezTo>
                  <a:close/>
                  <a:moveTo>
                    <a:pt x="4486" y="13579"/>
                  </a:moveTo>
                  <a:cubicBezTo>
                    <a:pt x="4454" y="13579"/>
                    <a:pt x="4423" y="13630"/>
                    <a:pt x="4419" y="13692"/>
                  </a:cubicBezTo>
                  <a:cubicBezTo>
                    <a:pt x="4414" y="13754"/>
                    <a:pt x="4436" y="13804"/>
                    <a:pt x="4469" y="13804"/>
                  </a:cubicBezTo>
                  <a:cubicBezTo>
                    <a:pt x="4502" y="13803"/>
                    <a:pt x="4533" y="13753"/>
                    <a:pt x="4538" y="13690"/>
                  </a:cubicBezTo>
                  <a:cubicBezTo>
                    <a:pt x="4542" y="13628"/>
                    <a:pt x="4519" y="13579"/>
                    <a:pt x="4486" y="13579"/>
                  </a:cubicBezTo>
                  <a:close/>
                  <a:moveTo>
                    <a:pt x="4662" y="13579"/>
                  </a:moveTo>
                  <a:cubicBezTo>
                    <a:pt x="4629" y="13579"/>
                    <a:pt x="4599" y="13630"/>
                    <a:pt x="4595" y="13692"/>
                  </a:cubicBezTo>
                  <a:cubicBezTo>
                    <a:pt x="4590" y="13754"/>
                    <a:pt x="4613" y="13804"/>
                    <a:pt x="4646" y="13804"/>
                  </a:cubicBezTo>
                  <a:cubicBezTo>
                    <a:pt x="4679" y="13803"/>
                    <a:pt x="4709" y="13753"/>
                    <a:pt x="4714" y="13690"/>
                  </a:cubicBezTo>
                  <a:cubicBezTo>
                    <a:pt x="4718" y="13628"/>
                    <a:pt x="4695" y="13579"/>
                    <a:pt x="4662" y="13579"/>
                  </a:cubicBezTo>
                  <a:close/>
                  <a:moveTo>
                    <a:pt x="4818" y="13579"/>
                  </a:moveTo>
                  <a:cubicBezTo>
                    <a:pt x="4785" y="13579"/>
                    <a:pt x="4755" y="13630"/>
                    <a:pt x="4751" y="13692"/>
                  </a:cubicBezTo>
                  <a:cubicBezTo>
                    <a:pt x="4747" y="13754"/>
                    <a:pt x="4769" y="13804"/>
                    <a:pt x="4802" y="13804"/>
                  </a:cubicBezTo>
                  <a:cubicBezTo>
                    <a:pt x="4835" y="13803"/>
                    <a:pt x="4866" y="13753"/>
                    <a:pt x="4870" y="13690"/>
                  </a:cubicBezTo>
                  <a:cubicBezTo>
                    <a:pt x="4874" y="13628"/>
                    <a:pt x="4851" y="13579"/>
                    <a:pt x="4818" y="13579"/>
                  </a:cubicBezTo>
                  <a:close/>
                  <a:moveTo>
                    <a:pt x="4994" y="13579"/>
                  </a:moveTo>
                  <a:cubicBezTo>
                    <a:pt x="4961" y="13579"/>
                    <a:pt x="4931" y="13630"/>
                    <a:pt x="4927" y="13692"/>
                  </a:cubicBezTo>
                  <a:cubicBezTo>
                    <a:pt x="4923" y="13754"/>
                    <a:pt x="4946" y="13804"/>
                    <a:pt x="4979" y="13804"/>
                  </a:cubicBezTo>
                  <a:cubicBezTo>
                    <a:pt x="5012" y="13803"/>
                    <a:pt x="5042" y="13753"/>
                    <a:pt x="5046" y="13690"/>
                  </a:cubicBezTo>
                  <a:cubicBezTo>
                    <a:pt x="5050" y="13628"/>
                    <a:pt x="5027" y="13578"/>
                    <a:pt x="4994" y="13579"/>
                  </a:cubicBezTo>
                  <a:close/>
                  <a:moveTo>
                    <a:pt x="5169" y="13579"/>
                  </a:moveTo>
                  <a:cubicBezTo>
                    <a:pt x="5137" y="13579"/>
                    <a:pt x="5107" y="13630"/>
                    <a:pt x="5103" y="13692"/>
                  </a:cubicBezTo>
                  <a:cubicBezTo>
                    <a:pt x="5099" y="13754"/>
                    <a:pt x="5122" y="13804"/>
                    <a:pt x="5155" y="13804"/>
                  </a:cubicBezTo>
                  <a:cubicBezTo>
                    <a:pt x="5188" y="13803"/>
                    <a:pt x="5217" y="13753"/>
                    <a:pt x="5221" y="13690"/>
                  </a:cubicBezTo>
                  <a:cubicBezTo>
                    <a:pt x="5225" y="13628"/>
                    <a:pt x="5202" y="13579"/>
                    <a:pt x="5169" y="13579"/>
                  </a:cubicBezTo>
                  <a:close/>
                  <a:moveTo>
                    <a:pt x="5326" y="13579"/>
                  </a:moveTo>
                  <a:cubicBezTo>
                    <a:pt x="5293" y="13579"/>
                    <a:pt x="5263" y="13630"/>
                    <a:pt x="5259" y="13692"/>
                  </a:cubicBezTo>
                  <a:cubicBezTo>
                    <a:pt x="5255" y="13754"/>
                    <a:pt x="5279" y="13804"/>
                    <a:pt x="5312" y="13804"/>
                  </a:cubicBezTo>
                  <a:cubicBezTo>
                    <a:pt x="5345" y="13803"/>
                    <a:pt x="5374" y="13753"/>
                    <a:pt x="5378" y="13690"/>
                  </a:cubicBezTo>
                  <a:cubicBezTo>
                    <a:pt x="5382" y="13628"/>
                    <a:pt x="5359" y="13579"/>
                    <a:pt x="5326" y="13579"/>
                  </a:cubicBezTo>
                  <a:close/>
                  <a:moveTo>
                    <a:pt x="5501" y="13579"/>
                  </a:moveTo>
                  <a:cubicBezTo>
                    <a:pt x="5468" y="13579"/>
                    <a:pt x="5439" y="13630"/>
                    <a:pt x="5435" y="13692"/>
                  </a:cubicBezTo>
                  <a:cubicBezTo>
                    <a:pt x="5431" y="13754"/>
                    <a:pt x="5455" y="13804"/>
                    <a:pt x="5488" y="13804"/>
                  </a:cubicBezTo>
                  <a:cubicBezTo>
                    <a:pt x="5521" y="13803"/>
                    <a:pt x="5550" y="13753"/>
                    <a:pt x="5554" y="13690"/>
                  </a:cubicBezTo>
                  <a:cubicBezTo>
                    <a:pt x="5557" y="13628"/>
                    <a:pt x="5534" y="13579"/>
                    <a:pt x="5501" y="13579"/>
                  </a:cubicBezTo>
                  <a:close/>
                  <a:moveTo>
                    <a:pt x="9405" y="13579"/>
                  </a:moveTo>
                  <a:cubicBezTo>
                    <a:pt x="9372" y="13579"/>
                    <a:pt x="9345" y="13629"/>
                    <a:pt x="9345" y="13692"/>
                  </a:cubicBezTo>
                  <a:cubicBezTo>
                    <a:pt x="9344" y="13755"/>
                    <a:pt x="9371" y="13805"/>
                    <a:pt x="9404" y="13805"/>
                  </a:cubicBezTo>
                  <a:cubicBezTo>
                    <a:pt x="9437" y="13805"/>
                    <a:pt x="9464" y="13755"/>
                    <a:pt x="9464" y="13692"/>
                  </a:cubicBezTo>
                  <a:cubicBezTo>
                    <a:pt x="9464" y="13630"/>
                    <a:pt x="9437" y="13579"/>
                    <a:pt x="9405" y="13579"/>
                  </a:cubicBezTo>
                  <a:close/>
                  <a:moveTo>
                    <a:pt x="9560" y="13579"/>
                  </a:moveTo>
                  <a:cubicBezTo>
                    <a:pt x="9528" y="13579"/>
                    <a:pt x="9501" y="13630"/>
                    <a:pt x="9501" y="13692"/>
                  </a:cubicBezTo>
                  <a:cubicBezTo>
                    <a:pt x="9501" y="13755"/>
                    <a:pt x="9527" y="13805"/>
                    <a:pt x="9560" y="13805"/>
                  </a:cubicBezTo>
                  <a:cubicBezTo>
                    <a:pt x="9593" y="13805"/>
                    <a:pt x="9620" y="13755"/>
                    <a:pt x="9620" y="13692"/>
                  </a:cubicBezTo>
                  <a:cubicBezTo>
                    <a:pt x="9620" y="13629"/>
                    <a:pt x="9593" y="13579"/>
                    <a:pt x="9560" y="13579"/>
                  </a:cubicBezTo>
                  <a:close/>
                  <a:moveTo>
                    <a:pt x="9736" y="13579"/>
                  </a:moveTo>
                  <a:cubicBezTo>
                    <a:pt x="9704" y="13579"/>
                    <a:pt x="9677" y="13630"/>
                    <a:pt x="9677" y="13692"/>
                  </a:cubicBezTo>
                  <a:cubicBezTo>
                    <a:pt x="9677" y="13755"/>
                    <a:pt x="9704" y="13805"/>
                    <a:pt x="9737" y="13805"/>
                  </a:cubicBezTo>
                  <a:cubicBezTo>
                    <a:pt x="9770" y="13805"/>
                    <a:pt x="9796" y="13754"/>
                    <a:pt x="9796" y="13692"/>
                  </a:cubicBezTo>
                  <a:cubicBezTo>
                    <a:pt x="9796" y="13629"/>
                    <a:pt x="9769" y="13579"/>
                    <a:pt x="9736" y="13579"/>
                  </a:cubicBezTo>
                  <a:close/>
                  <a:moveTo>
                    <a:pt x="9912" y="13579"/>
                  </a:moveTo>
                  <a:cubicBezTo>
                    <a:pt x="9879" y="13579"/>
                    <a:pt x="9853" y="13629"/>
                    <a:pt x="9853" y="13692"/>
                  </a:cubicBezTo>
                  <a:cubicBezTo>
                    <a:pt x="9853" y="13755"/>
                    <a:pt x="9880" y="13805"/>
                    <a:pt x="9913" y="13805"/>
                  </a:cubicBezTo>
                  <a:cubicBezTo>
                    <a:pt x="9946" y="13805"/>
                    <a:pt x="9973" y="13754"/>
                    <a:pt x="9972" y="13692"/>
                  </a:cubicBezTo>
                  <a:cubicBezTo>
                    <a:pt x="9972" y="13629"/>
                    <a:pt x="9944" y="13579"/>
                    <a:pt x="9912" y="13579"/>
                  </a:cubicBezTo>
                  <a:close/>
                  <a:moveTo>
                    <a:pt x="10068" y="13579"/>
                  </a:moveTo>
                  <a:cubicBezTo>
                    <a:pt x="10035" y="13579"/>
                    <a:pt x="10009" y="13629"/>
                    <a:pt x="10009" y="13692"/>
                  </a:cubicBezTo>
                  <a:cubicBezTo>
                    <a:pt x="10010" y="13755"/>
                    <a:pt x="10037" y="13805"/>
                    <a:pt x="10070" y="13805"/>
                  </a:cubicBezTo>
                  <a:cubicBezTo>
                    <a:pt x="10103" y="13805"/>
                    <a:pt x="10129" y="13754"/>
                    <a:pt x="10128" y="13692"/>
                  </a:cubicBezTo>
                  <a:cubicBezTo>
                    <a:pt x="10128" y="13629"/>
                    <a:pt x="10101" y="13579"/>
                    <a:pt x="10068" y="13579"/>
                  </a:cubicBezTo>
                  <a:close/>
                  <a:moveTo>
                    <a:pt x="10243" y="13579"/>
                  </a:moveTo>
                  <a:cubicBezTo>
                    <a:pt x="10211" y="13579"/>
                    <a:pt x="10185" y="13629"/>
                    <a:pt x="10185" y="13692"/>
                  </a:cubicBezTo>
                  <a:cubicBezTo>
                    <a:pt x="10186" y="13755"/>
                    <a:pt x="10213" y="13805"/>
                    <a:pt x="10246" y="13805"/>
                  </a:cubicBezTo>
                  <a:cubicBezTo>
                    <a:pt x="10279" y="13805"/>
                    <a:pt x="10305" y="13755"/>
                    <a:pt x="10304" y="13692"/>
                  </a:cubicBezTo>
                  <a:cubicBezTo>
                    <a:pt x="10304" y="13629"/>
                    <a:pt x="10276" y="13579"/>
                    <a:pt x="10243" y="13579"/>
                  </a:cubicBezTo>
                  <a:close/>
                  <a:moveTo>
                    <a:pt x="10419" y="13579"/>
                  </a:moveTo>
                  <a:cubicBezTo>
                    <a:pt x="10386" y="13579"/>
                    <a:pt x="10360" y="13629"/>
                    <a:pt x="10361" y="13692"/>
                  </a:cubicBezTo>
                  <a:cubicBezTo>
                    <a:pt x="10362" y="13755"/>
                    <a:pt x="10389" y="13805"/>
                    <a:pt x="10422" y="13805"/>
                  </a:cubicBezTo>
                  <a:cubicBezTo>
                    <a:pt x="10455" y="13805"/>
                    <a:pt x="10481" y="13755"/>
                    <a:pt x="10480" y="13692"/>
                  </a:cubicBezTo>
                  <a:cubicBezTo>
                    <a:pt x="10479" y="13629"/>
                    <a:pt x="10452" y="13579"/>
                    <a:pt x="10419" y="13579"/>
                  </a:cubicBezTo>
                  <a:close/>
                  <a:moveTo>
                    <a:pt x="10575" y="13579"/>
                  </a:moveTo>
                  <a:cubicBezTo>
                    <a:pt x="10542" y="13579"/>
                    <a:pt x="10517" y="13629"/>
                    <a:pt x="10518" y="13692"/>
                  </a:cubicBezTo>
                  <a:cubicBezTo>
                    <a:pt x="10519" y="13755"/>
                    <a:pt x="10546" y="13805"/>
                    <a:pt x="10579" y="13805"/>
                  </a:cubicBezTo>
                  <a:cubicBezTo>
                    <a:pt x="10612" y="13805"/>
                    <a:pt x="10638" y="13755"/>
                    <a:pt x="10637" y="13692"/>
                  </a:cubicBezTo>
                  <a:cubicBezTo>
                    <a:pt x="10636" y="13629"/>
                    <a:pt x="10608" y="13579"/>
                    <a:pt x="10575" y="13579"/>
                  </a:cubicBezTo>
                  <a:close/>
                  <a:moveTo>
                    <a:pt x="10751" y="13579"/>
                  </a:moveTo>
                  <a:cubicBezTo>
                    <a:pt x="10718" y="13579"/>
                    <a:pt x="10693" y="13629"/>
                    <a:pt x="10694" y="13692"/>
                  </a:cubicBezTo>
                  <a:cubicBezTo>
                    <a:pt x="10695" y="13755"/>
                    <a:pt x="10723" y="13805"/>
                    <a:pt x="10755" y="13805"/>
                  </a:cubicBezTo>
                  <a:cubicBezTo>
                    <a:pt x="10788" y="13805"/>
                    <a:pt x="10814" y="13755"/>
                    <a:pt x="10813" y="13692"/>
                  </a:cubicBezTo>
                  <a:cubicBezTo>
                    <a:pt x="10812" y="13629"/>
                    <a:pt x="10784" y="13579"/>
                    <a:pt x="10751" y="13579"/>
                  </a:cubicBezTo>
                  <a:close/>
                  <a:moveTo>
                    <a:pt x="10927" y="13579"/>
                  </a:moveTo>
                  <a:cubicBezTo>
                    <a:pt x="10894" y="13579"/>
                    <a:pt x="10868" y="13629"/>
                    <a:pt x="10870" y="13692"/>
                  </a:cubicBezTo>
                  <a:cubicBezTo>
                    <a:pt x="10871" y="13755"/>
                    <a:pt x="10898" y="13805"/>
                    <a:pt x="10931" y="13805"/>
                  </a:cubicBezTo>
                  <a:cubicBezTo>
                    <a:pt x="10964" y="13805"/>
                    <a:pt x="10990" y="13755"/>
                    <a:pt x="10989" y="13692"/>
                  </a:cubicBezTo>
                  <a:cubicBezTo>
                    <a:pt x="10987" y="13629"/>
                    <a:pt x="10960" y="13579"/>
                    <a:pt x="10927" y="13579"/>
                  </a:cubicBezTo>
                  <a:close/>
                  <a:moveTo>
                    <a:pt x="11102" y="13579"/>
                  </a:moveTo>
                  <a:cubicBezTo>
                    <a:pt x="11070" y="13579"/>
                    <a:pt x="11044" y="13629"/>
                    <a:pt x="11046" y="13692"/>
                  </a:cubicBezTo>
                  <a:cubicBezTo>
                    <a:pt x="11047" y="13755"/>
                    <a:pt x="11075" y="13805"/>
                    <a:pt x="11108" y="13805"/>
                  </a:cubicBezTo>
                  <a:cubicBezTo>
                    <a:pt x="11141" y="13805"/>
                    <a:pt x="11166" y="13755"/>
                    <a:pt x="11165" y="13692"/>
                  </a:cubicBezTo>
                  <a:cubicBezTo>
                    <a:pt x="11163" y="13629"/>
                    <a:pt x="11135" y="13579"/>
                    <a:pt x="11102" y="13579"/>
                  </a:cubicBezTo>
                  <a:close/>
                  <a:moveTo>
                    <a:pt x="11259" y="13579"/>
                  </a:moveTo>
                  <a:cubicBezTo>
                    <a:pt x="11226" y="13579"/>
                    <a:pt x="11200" y="13629"/>
                    <a:pt x="11202" y="13692"/>
                  </a:cubicBezTo>
                  <a:cubicBezTo>
                    <a:pt x="11203" y="13755"/>
                    <a:pt x="11231" y="13805"/>
                    <a:pt x="11264" y="13805"/>
                  </a:cubicBezTo>
                  <a:cubicBezTo>
                    <a:pt x="11297" y="13805"/>
                    <a:pt x="11323" y="13755"/>
                    <a:pt x="11321" y="13692"/>
                  </a:cubicBezTo>
                  <a:cubicBezTo>
                    <a:pt x="11319" y="13629"/>
                    <a:pt x="11292" y="13579"/>
                    <a:pt x="11259" y="13579"/>
                  </a:cubicBezTo>
                  <a:close/>
                  <a:moveTo>
                    <a:pt x="2106" y="13629"/>
                  </a:moveTo>
                  <a:cubicBezTo>
                    <a:pt x="2073" y="13629"/>
                    <a:pt x="2041" y="13680"/>
                    <a:pt x="2034" y="13742"/>
                  </a:cubicBezTo>
                  <a:cubicBezTo>
                    <a:pt x="2027" y="13804"/>
                    <a:pt x="2048" y="13854"/>
                    <a:pt x="2081" y="13854"/>
                  </a:cubicBezTo>
                  <a:cubicBezTo>
                    <a:pt x="2114" y="13854"/>
                    <a:pt x="2146" y="13803"/>
                    <a:pt x="2153" y="13741"/>
                  </a:cubicBezTo>
                  <a:cubicBezTo>
                    <a:pt x="2160" y="13679"/>
                    <a:pt x="2139" y="13629"/>
                    <a:pt x="2106" y="13629"/>
                  </a:cubicBezTo>
                  <a:close/>
                  <a:moveTo>
                    <a:pt x="2282" y="13629"/>
                  </a:moveTo>
                  <a:cubicBezTo>
                    <a:pt x="2249" y="13629"/>
                    <a:pt x="2217" y="13680"/>
                    <a:pt x="2210" y="13742"/>
                  </a:cubicBezTo>
                  <a:cubicBezTo>
                    <a:pt x="2203" y="13804"/>
                    <a:pt x="2224" y="13854"/>
                    <a:pt x="2257" y="13854"/>
                  </a:cubicBezTo>
                  <a:cubicBezTo>
                    <a:pt x="2290" y="13854"/>
                    <a:pt x="2323" y="13803"/>
                    <a:pt x="2329" y="13741"/>
                  </a:cubicBezTo>
                  <a:cubicBezTo>
                    <a:pt x="2336" y="13679"/>
                    <a:pt x="2314" y="13629"/>
                    <a:pt x="2282" y="13629"/>
                  </a:cubicBezTo>
                  <a:close/>
                  <a:moveTo>
                    <a:pt x="2438" y="13629"/>
                  </a:moveTo>
                  <a:cubicBezTo>
                    <a:pt x="2405" y="13629"/>
                    <a:pt x="2373" y="13680"/>
                    <a:pt x="2366" y="13742"/>
                  </a:cubicBezTo>
                  <a:cubicBezTo>
                    <a:pt x="2360" y="13805"/>
                    <a:pt x="2381" y="13854"/>
                    <a:pt x="2414" y="13854"/>
                  </a:cubicBezTo>
                  <a:cubicBezTo>
                    <a:pt x="2447" y="13854"/>
                    <a:pt x="2479" y="13803"/>
                    <a:pt x="2486" y="13741"/>
                  </a:cubicBezTo>
                  <a:cubicBezTo>
                    <a:pt x="2492" y="13679"/>
                    <a:pt x="2471" y="13629"/>
                    <a:pt x="2438" y="13629"/>
                  </a:cubicBezTo>
                  <a:close/>
                  <a:moveTo>
                    <a:pt x="2613" y="13629"/>
                  </a:moveTo>
                  <a:cubicBezTo>
                    <a:pt x="2581" y="13629"/>
                    <a:pt x="2549" y="13680"/>
                    <a:pt x="2542" y="13742"/>
                  </a:cubicBezTo>
                  <a:cubicBezTo>
                    <a:pt x="2536" y="13804"/>
                    <a:pt x="2557" y="13854"/>
                    <a:pt x="2590" y="13854"/>
                  </a:cubicBezTo>
                  <a:cubicBezTo>
                    <a:pt x="2623" y="13854"/>
                    <a:pt x="2655" y="13803"/>
                    <a:pt x="2661" y="13741"/>
                  </a:cubicBezTo>
                  <a:cubicBezTo>
                    <a:pt x="2667" y="13679"/>
                    <a:pt x="2646" y="13629"/>
                    <a:pt x="2613" y="13629"/>
                  </a:cubicBezTo>
                  <a:close/>
                  <a:moveTo>
                    <a:pt x="2789" y="13629"/>
                  </a:moveTo>
                  <a:cubicBezTo>
                    <a:pt x="2756" y="13629"/>
                    <a:pt x="2725" y="13680"/>
                    <a:pt x="2718" y="13742"/>
                  </a:cubicBezTo>
                  <a:cubicBezTo>
                    <a:pt x="2712" y="13804"/>
                    <a:pt x="2734" y="13854"/>
                    <a:pt x="2767" y="13854"/>
                  </a:cubicBezTo>
                  <a:cubicBezTo>
                    <a:pt x="2799" y="13854"/>
                    <a:pt x="2831" y="13803"/>
                    <a:pt x="2837" y="13741"/>
                  </a:cubicBezTo>
                  <a:cubicBezTo>
                    <a:pt x="2843" y="13679"/>
                    <a:pt x="2822" y="13629"/>
                    <a:pt x="2789" y="13629"/>
                  </a:cubicBezTo>
                  <a:close/>
                  <a:moveTo>
                    <a:pt x="2965" y="13629"/>
                  </a:moveTo>
                  <a:cubicBezTo>
                    <a:pt x="2932" y="13629"/>
                    <a:pt x="2900" y="13680"/>
                    <a:pt x="2894" y="13742"/>
                  </a:cubicBezTo>
                  <a:cubicBezTo>
                    <a:pt x="2888" y="13804"/>
                    <a:pt x="2910" y="13854"/>
                    <a:pt x="2943" y="13854"/>
                  </a:cubicBezTo>
                  <a:cubicBezTo>
                    <a:pt x="2976" y="13854"/>
                    <a:pt x="3007" y="13803"/>
                    <a:pt x="3013" y="13741"/>
                  </a:cubicBezTo>
                  <a:cubicBezTo>
                    <a:pt x="3019" y="13679"/>
                    <a:pt x="2997" y="13629"/>
                    <a:pt x="2965" y="13629"/>
                  </a:cubicBezTo>
                  <a:close/>
                  <a:moveTo>
                    <a:pt x="3120" y="13629"/>
                  </a:moveTo>
                  <a:cubicBezTo>
                    <a:pt x="3088" y="13629"/>
                    <a:pt x="3057" y="13680"/>
                    <a:pt x="3051" y="13742"/>
                  </a:cubicBezTo>
                  <a:cubicBezTo>
                    <a:pt x="3045" y="13804"/>
                    <a:pt x="3066" y="13854"/>
                    <a:pt x="3099" y="13854"/>
                  </a:cubicBezTo>
                  <a:cubicBezTo>
                    <a:pt x="3132" y="13854"/>
                    <a:pt x="3163" y="13803"/>
                    <a:pt x="3169" y="13741"/>
                  </a:cubicBezTo>
                  <a:cubicBezTo>
                    <a:pt x="3175" y="13679"/>
                    <a:pt x="3153" y="13629"/>
                    <a:pt x="3120" y="13629"/>
                  </a:cubicBezTo>
                  <a:close/>
                  <a:moveTo>
                    <a:pt x="3296" y="13629"/>
                  </a:moveTo>
                  <a:cubicBezTo>
                    <a:pt x="3264" y="13629"/>
                    <a:pt x="3232" y="13680"/>
                    <a:pt x="3227" y="13742"/>
                  </a:cubicBezTo>
                  <a:cubicBezTo>
                    <a:pt x="3221" y="13804"/>
                    <a:pt x="3243" y="13854"/>
                    <a:pt x="3276" y="13854"/>
                  </a:cubicBezTo>
                  <a:cubicBezTo>
                    <a:pt x="3308" y="13854"/>
                    <a:pt x="3339" y="13803"/>
                    <a:pt x="3345" y="13741"/>
                  </a:cubicBezTo>
                  <a:cubicBezTo>
                    <a:pt x="3351" y="13679"/>
                    <a:pt x="3329" y="13629"/>
                    <a:pt x="3296" y="13629"/>
                  </a:cubicBezTo>
                  <a:close/>
                  <a:moveTo>
                    <a:pt x="3472" y="13629"/>
                  </a:moveTo>
                  <a:cubicBezTo>
                    <a:pt x="3439" y="13629"/>
                    <a:pt x="3408" y="13680"/>
                    <a:pt x="3402" y="13742"/>
                  </a:cubicBezTo>
                  <a:cubicBezTo>
                    <a:pt x="3396" y="13804"/>
                    <a:pt x="3419" y="13854"/>
                    <a:pt x="3452" y="13854"/>
                  </a:cubicBezTo>
                  <a:cubicBezTo>
                    <a:pt x="3484" y="13854"/>
                    <a:pt x="3516" y="13803"/>
                    <a:pt x="3521" y="13741"/>
                  </a:cubicBezTo>
                  <a:cubicBezTo>
                    <a:pt x="3527" y="13679"/>
                    <a:pt x="3504" y="13629"/>
                    <a:pt x="3472" y="13629"/>
                  </a:cubicBezTo>
                  <a:close/>
                  <a:moveTo>
                    <a:pt x="3628" y="13629"/>
                  </a:moveTo>
                  <a:cubicBezTo>
                    <a:pt x="3595" y="13629"/>
                    <a:pt x="3564" y="13680"/>
                    <a:pt x="3558" y="13742"/>
                  </a:cubicBezTo>
                  <a:cubicBezTo>
                    <a:pt x="3553" y="13804"/>
                    <a:pt x="3575" y="13854"/>
                    <a:pt x="3608" y="13854"/>
                  </a:cubicBezTo>
                  <a:cubicBezTo>
                    <a:pt x="3641" y="13854"/>
                    <a:pt x="3672" y="13803"/>
                    <a:pt x="3678" y="13741"/>
                  </a:cubicBezTo>
                  <a:cubicBezTo>
                    <a:pt x="3683" y="13679"/>
                    <a:pt x="3661" y="13629"/>
                    <a:pt x="3628" y="13629"/>
                  </a:cubicBezTo>
                  <a:close/>
                  <a:moveTo>
                    <a:pt x="3803" y="13629"/>
                  </a:moveTo>
                  <a:cubicBezTo>
                    <a:pt x="3771" y="13629"/>
                    <a:pt x="3740" y="13680"/>
                    <a:pt x="3734" y="13742"/>
                  </a:cubicBezTo>
                  <a:cubicBezTo>
                    <a:pt x="3729" y="13804"/>
                    <a:pt x="3752" y="13854"/>
                    <a:pt x="3784" y="13854"/>
                  </a:cubicBezTo>
                  <a:cubicBezTo>
                    <a:pt x="3817" y="13854"/>
                    <a:pt x="3848" y="13803"/>
                    <a:pt x="3854" y="13741"/>
                  </a:cubicBezTo>
                  <a:cubicBezTo>
                    <a:pt x="3859" y="13679"/>
                    <a:pt x="3836" y="13629"/>
                    <a:pt x="3803" y="13629"/>
                  </a:cubicBezTo>
                  <a:close/>
                  <a:moveTo>
                    <a:pt x="3979" y="13629"/>
                  </a:moveTo>
                  <a:cubicBezTo>
                    <a:pt x="3947" y="13629"/>
                    <a:pt x="3915" y="13680"/>
                    <a:pt x="3910" y="13742"/>
                  </a:cubicBezTo>
                  <a:cubicBezTo>
                    <a:pt x="3905" y="13804"/>
                    <a:pt x="3928" y="13854"/>
                    <a:pt x="3960" y="13854"/>
                  </a:cubicBezTo>
                  <a:cubicBezTo>
                    <a:pt x="3993" y="13854"/>
                    <a:pt x="4024" y="13803"/>
                    <a:pt x="4029" y="13741"/>
                  </a:cubicBezTo>
                  <a:cubicBezTo>
                    <a:pt x="4034" y="13679"/>
                    <a:pt x="4012" y="13629"/>
                    <a:pt x="3979" y="13629"/>
                  </a:cubicBezTo>
                  <a:close/>
                  <a:moveTo>
                    <a:pt x="19283" y="13780"/>
                  </a:moveTo>
                  <a:cubicBezTo>
                    <a:pt x="19250" y="13780"/>
                    <a:pt x="19231" y="13832"/>
                    <a:pt x="19239" y="13895"/>
                  </a:cubicBezTo>
                  <a:cubicBezTo>
                    <a:pt x="19248" y="13958"/>
                    <a:pt x="19282" y="14008"/>
                    <a:pt x="19315" y="14008"/>
                  </a:cubicBezTo>
                  <a:cubicBezTo>
                    <a:pt x="19348" y="14008"/>
                    <a:pt x="19368" y="13956"/>
                    <a:pt x="19359" y="13893"/>
                  </a:cubicBezTo>
                  <a:cubicBezTo>
                    <a:pt x="19350" y="13830"/>
                    <a:pt x="19316" y="13780"/>
                    <a:pt x="19283" y="13780"/>
                  </a:cubicBezTo>
                  <a:close/>
                  <a:moveTo>
                    <a:pt x="19439" y="13780"/>
                  </a:moveTo>
                  <a:cubicBezTo>
                    <a:pt x="19406" y="13780"/>
                    <a:pt x="19387" y="13832"/>
                    <a:pt x="19396" y="13895"/>
                  </a:cubicBezTo>
                  <a:cubicBezTo>
                    <a:pt x="19405" y="13958"/>
                    <a:pt x="19439" y="14008"/>
                    <a:pt x="19472" y="14008"/>
                  </a:cubicBezTo>
                  <a:cubicBezTo>
                    <a:pt x="19505" y="14008"/>
                    <a:pt x="19524" y="13956"/>
                    <a:pt x="19515" y="13893"/>
                  </a:cubicBezTo>
                  <a:cubicBezTo>
                    <a:pt x="19506" y="13830"/>
                    <a:pt x="19471" y="13780"/>
                    <a:pt x="19439" y="13780"/>
                  </a:cubicBezTo>
                  <a:close/>
                  <a:moveTo>
                    <a:pt x="19615" y="13780"/>
                  </a:moveTo>
                  <a:cubicBezTo>
                    <a:pt x="19582" y="13780"/>
                    <a:pt x="19563" y="13832"/>
                    <a:pt x="19572" y="13895"/>
                  </a:cubicBezTo>
                  <a:cubicBezTo>
                    <a:pt x="19581" y="13958"/>
                    <a:pt x="19615" y="14008"/>
                    <a:pt x="19648" y="14008"/>
                  </a:cubicBezTo>
                  <a:cubicBezTo>
                    <a:pt x="19681" y="14008"/>
                    <a:pt x="19700" y="13956"/>
                    <a:pt x="19691" y="13893"/>
                  </a:cubicBezTo>
                  <a:cubicBezTo>
                    <a:pt x="19682" y="13830"/>
                    <a:pt x="19647" y="13780"/>
                    <a:pt x="19615" y="13780"/>
                  </a:cubicBezTo>
                  <a:close/>
                  <a:moveTo>
                    <a:pt x="19790" y="13780"/>
                  </a:moveTo>
                  <a:cubicBezTo>
                    <a:pt x="19757" y="13780"/>
                    <a:pt x="19738" y="13832"/>
                    <a:pt x="19748" y="13895"/>
                  </a:cubicBezTo>
                  <a:cubicBezTo>
                    <a:pt x="19757" y="13958"/>
                    <a:pt x="19792" y="14008"/>
                    <a:pt x="19825" y="14008"/>
                  </a:cubicBezTo>
                  <a:cubicBezTo>
                    <a:pt x="19858" y="14008"/>
                    <a:pt x="19876" y="13956"/>
                    <a:pt x="19867" y="13893"/>
                  </a:cubicBezTo>
                  <a:cubicBezTo>
                    <a:pt x="19857" y="13830"/>
                    <a:pt x="19823" y="13780"/>
                    <a:pt x="19790" y="13780"/>
                  </a:cubicBezTo>
                  <a:close/>
                  <a:moveTo>
                    <a:pt x="19946" y="13780"/>
                  </a:moveTo>
                  <a:cubicBezTo>
                    <a:pt x="19913" y="13780"/>
                    <a:pt x="19895" y="13832"/>
                    <a:pt x="19904" y="13895"/>
                  </a:cubicBezTo>
                  <a:cubicBezTo>
                    <a:pt x="19914" y="13958"/>
                    <a:pt x="19948" y="14008"/>
                    <a:pt x="19981" y="14008"/>
                  </a:cubicBezTo>
                  <a:cubicBezTo>
                    <a:pt x="20014" y="14008"/>
                    <a:pt x="20033" y="13956"/>
                    <a:pt x="20023" y="13893"/>
                  </a:cubicBezTo>
                  <a:cubicBezTo>
                    <a:pt x="20014" y="13830"/>
                    <a:pt x="19979" y="13780"/>
                    <a:pt x="19946" y="13780"/>
                  </a:cubicBezTo>
                  <a:close/>
                  <a:moveTo>
                    <a:pt x="17057" y="13830"/>
                  </a:moveTo>
                  <a:cubicBezTo>
                    <a:pt x="17024" y="13830"/>
                    <a:pt x="17003" y="13882"/>
                    <a:pt x="17010" y="13945"/>
                  </a:cubicBezTo>
                  <a:cubicBezTo>
                    <a:pt x="17016" y="14008"/>
                    <a:pt x="17049" y="14058"/>
                    <a:pt x="17082" y="14058"/>
                  </a:cubicBezTo>
                  <a:cubicBezTo>
                    <a:pt x="17115" y="14058"/>
                    <a:pt x="17136" y="14006"/>
                    <a:pt x="17129" y="13943"/>
                  </a:cubicBezTo>
                  <a:cubicBezTo>
                    <a:pt x="17122" y="13881"/>
                    <a:pt x="17089" y="13830"/>
                    <a:pt x="17057" y="13830"/>
                  </a:cubicBezTo>
                  <a:close/>
                  <a:moveTo>
                    <a:pt x="17233" y="13830"/>
                  </a:moveTo>
                  <a:cubicBezTo>
                    <a:pt x="17200" y="13831"/>
                    <a:pt x="17178" y="13882"/>
                    <a:pt x="17186" y="13945"/>
                  </a:cubicBezTo>
                  <a:cubicBezTo>
                    <a:pt x="17193" y="14008"/>
                    <a:pt x="17225" y="14058"/>
                    <a:pt x="17258" y="14058"/>
                  </a:cubicBezTo>
                  <a:cubicBezTo>
                    <a:pt x="17291" y="14058"/>
                    <a:pt x="17312" y="14006"/>
                    <a:pt x="17305" y="13943"/>
                  </a:cubicBezTo>
                  <a:cubicBezTo>
                    <a:pt x="17298" y="13881"/>
                    <a:pt x="17265" y="13830"/>
                    <a:pt x="17233" y="13830"/>
                  </a:cubicBezTo>
                  <a:close/>
                  <a:moveTo>
                    <a:pt x="5150" y="13881"/>
                  </a:moveTo>
                  <a:cubicBezTo>
                    <a:pt x="5117" y="13881"/>
                    <a:pt x="5087" y="13932"/>
                    <a:pt x="5083" y="13994"/>
                  </a:cubicBezTo>
                  <a:cubicBezTo>
                    <a:pt x="5079" y="14056"/>
                    <a:pt x="5103" y="14106"/>
                    <a:pt x="5136" y="14105"/>
                  </a:cubicBezTo>
                  <a:cubicBezTo>
                    <a:pt x="5169" y="14105"/>
                    <a:pt x="5199" y="14054"/>
                    <a:pt x="5202" y="13992"/>
                  </a:cubicBezTo>
                  <a:cubicBezTo>
                    <a:pt x="5206" y="13930"/>
                    <a:pt x="5183" y="13880"/>
                    <a:pt x="5150" y="13881"/>
                  </a:cubicBezTo>
                  <a:close/>
                  <a:moveTo>
                    <a:pt x="5306" y="13881"/>
                  </a:moveTo>
                  <a:cubicBezTo>
                    <a:pt x="5273" y="13881"/>
                    <a:pt x="5244" y="13931"/>
                    <a:pt x="5240" y="13994"/>
                  </a:cubicBezTo>
                  <a:cubicBezTo>
                    <a:pt x="5236" y="14056"/>
                    <a:pt x="5259" y="14106"/>
                    <a:pt x="5292" y="14105"/>
                  </a:cubicBezTo>
                  <a:cubicBezTo>
                    <a:pt x="5325" y="14105"/>
                    <a:pt x="5355" y="14054"/>
                    <a:pt x="5359" y="13992"/>
                  </a:cubicBezTo>
                  <a:cubicBezTo>
                    <a:pt x="5363" y="13930"/>
                    <a:pt x="5339" y="13880"/>
                    <a:pt x="5306" y="13881"/>
                  </a:cubicBezTo>
                  <a:close/>
                  <a:moveTo>
                    <a:pt x="5482" y="13881"/>
                  </a:moveTo>
                  <a:cubicBezTo>
                    <a:pt x="5449" y="13881"/>
                    <a:pt x="5419" y="13932"/>
                    <a:pt x="5416" y="13994"/>
                  </a:cubicBezTo>
                  <a:cubicBezTo>
                    <a:pt x="5412" y="14056"/>
                    <a:pt x="5435" y="14105"/>
                    <a:pt x="5468" y="14105"/>
                  </a:cubicBezTo>
                  <a:cubicBezTo>
                    <a:pt x="5501" y="14105"/>
                    <a:pt x="5531" y="14054"/>
                    <a:pt x="5535" y="13992"/>
                  </a:cubicBezTo>
                  <a:cubicBezTo>
                    <a:pt x="5538" y="13930"/>
                    <a:pt x="5515" y="13880"/>
                    <a:pt x="5482" y="13881"/>
                  </a:cubicBezTo>
                  <a:close/>
                  <a:moveTo>
                    <a:pt x="9405" y="13881"/>
                  </a:moveTo>
                  <a:cubicBezTo>
                    <a:pt x="9372" y="13881"/>
                    <a:pt x="9345" y="13931"/>
                    <a:pt x="9345" y="13994"/>
                  </a:cubicBezTo>
                  <a:cubicBezTo>
                    <a:pt x="9344" y="14056"/>
                    <a:pt x="9371" y="14107"/>
                    <a:pt x="9404" y="14107"/>
                  </a:cubicBezTo>
                  <a:cubicBezTo>
                    <a:pt x="9437" y="14107"/>
                    <a:pt x="9464" y="14056"/>
                    <a:pt x="9464" y="13994"/>
                  </a:cubicBezTo>
                  <a:cubicBezTo>
                    <a:pt x="9464" y="13931"/>
                    <a:pt x="9438" y="13880"/>
                    <a:pt x="9405" y="13881"/>
                  </a:cubicBezTo>
                  <a:close/>
                  <a:moveTo>
                    <a:pt x="9561" y="13881"/>
                  </a:moveTo>
                  <a:cubicBezTo>
                    <a:pt x="9528" y="13881"/>
                    <a:pt x="9501" y="13931"/>
                    <a:pt x="9501" y="13994"/>
                  </a:cubicBezTo>
                  <a:cubicBezTo>
                    <a:pt x="9501" y="14056"/>
                    <a:pt x="9528" y="14107"/>
                    <a:pt x="9561" y="14107"/>
                  </a:cubicBezTo>
                  <a:cubicBezTo>
                    <a:pt x="9594" y="14107"/>
                    <a:pt x="9621" y="14056"/>
                    <a:pt x="9621" y="13994"/>
                  </a:cubicBezTo>
                  <a:cubicBezTo>
                    <a:pt x="9621" y="13931"/>
                    <a:pt x="9594" y="13880"/>
                    <a:pt x="9561" y="13881"/>
                  </a:cubicBezTo>
                  <a:close/>
                  <a:moveTo>
                    <a:pt x="9736" y="13881"/>
                  </a:moveTo>
                  <a:cubicBezTo>
                    <a:pt x="9703" y="13881"/>
                    <a:pt x="9677" y="13931"/>
                    <a:pt x="9677" y="13994"/>
                  </a:cubicBezTo>
                  <a:cubicBezTo>
                    <a:pt x="9677" y="14056"/>
                    <a:pt x="9704" y="14107"/>
                    <a:pt x="9737" y="14107"/>
                  </a:cubicBezTo>
                  <a:cubicBezTo>
                    <a:pt x="9770" y="14107"/>
                    <a:pt x="9796" y="14056"/>
                    <a:pt x="9796" y="13994"/>
                  </a:cubicBezTo>
                  <a:cubicBezTo>
                    <a:pt x="9796" y="13931"/>
                    <a:pt x="9769" y="13880"/>
                    <a:pt x="9736" y="13881"/>
                  </a:cubicBezTo>
                  <a:close/>
                  <a:moveTo>
                    <a:pt x="9912" y="13881"/>
                  </a:moveTo>
                  <a:cubicBezTo>
                    <a:pt x="9879" y="13881"/>
                    <a:pt x="9853" y="13931"/>
                    <a:pt x="9853" y="13994"/>
                  </a:cubicBezTo>
                  <a:cubicBezTo>
                    <a:pt x="9853" y="14056"/>
                    <a:pt x="9880" y="14107"/>
                    <a:pt x="9913" y="14107"/>
                  </a:cubicBezTo>
                  <a:cubicBezTo>
                    <a:pt x="9946" y="14107"/>
                    <a:pt x="9973" y="14056"/>
                    <a:pt x="9973" y="13994"/>
                  </a:cubicBezTo>
                  <a:cubicBezTo>
                    <a:pt x="9972" y="13931"/>
                    <a:pt x="9945" y="13880"/>
                    <a:pt x="9912" y="13881"/>
                  </a:cubicBezTo>
                  <a:close/>
                  <a:moveTo>
                    <a:pt x="10068" y="13881"/>
                  </a:moveTo>
                  <a:cubicBezTo>
                    <a:pt x="10035" y="13881"/>
                    <a:pt x="10009" y="13931"/>
                    <a:pt x="10009" y="13994"/>
                  </a:cubicBezTo>
                  <a:cubicBezTo>
                    <a:pt x="10010" y="14056"/>
                    <a:pt x="10037" y="14107"/>
                    <a:pt x="10070" y="14107"/>
                  </a:cubicBezTo>
                  <a:cubicBezTo>
                    <a:pt x="10103" y="14107"/>
                    <a:pt x="10130" y="14056"/>
                    <a:pt x="10129" y="13994"/>
                  </a:cubicBezTo>
                  <a:cubicBezTo>
                    <a:pt x="10129" y="13931"/>
                    <a:pt x="10101" y="13880"/>
                    <a:pt x="10068" y="13881"/>
                  </a:cubicBezTo>
                  <a:close/>
                  <a:moveTo>
                    <a:pt x="10244" y="13881"/>
                  </a:moveTo>
                  <a:cubicBezTo>
                    <a:pt x="10211" y="13881"/>
                    <a:pt x="10185" y="13931"/>
                    <a:pt x="10185" y="13994"/>
                  </a:cubicBezTo>
                  <a:cubicBezTo>
                    <a:pt x="10186" y="14056"/>
                    <a:pt x="10213" y="14107"/>
                    <a:pt x="10246" y="14107"/>
                  </a:cubicBezTo>
                  <a:cubicBezTo>
                    <a:pt x="10279" y="14107"/>
                    <a:pt x="10306" y="14056"/>
                    <a:pt x="10305" y="13994"/>
                  </a:cubicBezTo>
                  <a:cubicBezTo>
                    <a:pt x="10304" y="13931"/>
                    <a:pt x="10277" y="13880"/>
                    <a:pt x="10244" y="13881"/>
                  </a:cubicBezTo>
                  <a:close/>
                  <a:moveTo>
                    <a:pt x="10419" y="13881"/>
                  </a:moveTo>
                  <a:cubicBezTo>
                    <a:pt x="10386" y="13881"/>
                    <a:pt x="10360" y="13931"/>
                    <a:pt x="10361" y="13994"/>
                  </a:cubicBezTo>
                  <a:cubicBezTo>
                    <a:pt x="10362" y="14056"/>
                    <a:pt x="10389" y="14107"/>
                    <a:pt x="10422" y="14107"/>
                  </a:cubicBezTo>
                  <a:cubicBezTo>
                    <a:pt x="10455" y="14107"/>
                    <a:pt x="10482" y="14056"/>
                    <a:pt x="10481" y="13994"/>
                  </a:cubicBezTo>
                  <a:cubicBezTo>
                    <a:pt x="10480" y="13931"/>
                    <a:pt x="10452" y="13880"/>
                    <a:pt x="10419" y="13881"/>
                  </a:cubicBezTo>
                  <a:close/>
                  <a:moveTo>
                    <a:pt x="10595" y="13881"/>
                  </a:moveTo>
                  <a:cubicBezTo>
                    <a:pt x="10562" y="13881"/>
                    <a:pt x="10536" y="13931"/>
                    <a:pt x="10537" y="13994"/>
                  </a:cubicBezTo>
                  <a:cubicBezTo>
                    <a:pt x="10538" y="14056"/>
                    <a:pt x="10566" y="14107"/>
                    <a:pt x="10599" y="14107"/>
                  </a:cubicBezTo>
                  <a:cubicBezTo>
                    <a:pt x="10632" y="14107"/>
                    <a:pt x="10657" y="14056"/>
                    <a:pt x="10656" y="13994"/>
                  </a:cubicBezTo>
                  <a:cubicBezTo>
                    <a:pt x="10655" y="13931"/>
                    <a:pt x="10628" y="13880"/>
                    <a:pt x="10595" y="13881"/>
                  </a:cubicBezTo>
                  <a:close/>
                  <a:moveTo>
                    <a:pt x="10751" y="13881"/>
                  </a:moveTo>
                  <a:cubicBezTo>
                    <a:pt x="10718" y="13881"/>
                    <a:pt x="10693" y="13931"/>
                    <a:pt x="10694" y="13994"/>
                  </a:cubicBezTo>
                  <a:cubicBezTo>
                    <a:pt x="10695" y="14056"/>
                    <a:pt x="10722" y="14107"/>
                    <a:pt x="10755" y="14107"/>
                  </a:cubicBezTo>
                  <a:cubicBezTo>
                    <a:pt x="10788" y="14107"/>
                    <a:pt x="10815" y="14056"/>
                    <a:pt x="10813" y="13994"/>
                  </a:cubicBezTo>
                  <a:cubicBezTo>
                    <a:pt x="10812" y="13931"/>
                    <a:pt x="10784" y="13880"/>
                    <a:pt x="10751" y="13881"/>
                  </a:cubicBezTo>
                  <a:close/>
                  <a:moveTo>
                    <a:pt x="10927" y="13881"/>
                  </a:moveTo>
                  <a:cubicBezTo>
                    <a:pt x="10894" y="13881"/>
                    <a:pt x="10868" y="13931"/>
                    <a:pt x="10870" y="13994"/>
                  </a:cubicBezTo>
                  <a:cubicBezTo>
                    <a:pt x="10871" y="14056"/>
                    <a:pt x="10899" y="14107"/>
                    <a:pt x="10932" y="14107"/>
                  </a:cubicBezTo>
                  <a:cubicBezTo>
                    <a:pt x="10965" y="14107"/>
                    <a:pt x="10991" y="14056"/>
                    <a:pt x="10989" y="13994"/>
                  </a:cubicBezTo>
                  <a:cubicBezTo>
                    <a:pt x="10988" y="13931"/>
                    <a:pt x="10960" y="13880"/>
                    <a:pt x="10927" y="13881"/>
                  </a:cubicBezTo>
                  <a:close/>
                  <a:moveTo>
                    <a:pt x="11102" y="13881"/>
                  </a:moveTo>
                  <a:cubicBezTo>
                    <a:pt x="11069" y="13881"/>
                    <a:pt x="11044" y="13931"/>
                    <a:pt x="11046" y="13994"/>
                  </a:cubicBezTo>
                  <a:cubicBezTo>
                    <a:pt x="11047" y="14056"/>
                    <a:pt x="11075" y="14107"/>
                    <a:pt x="11108" y="14107"/>
                  </a:cubicBezTo>
                  <a:cubicBezTo>
                    <a:pt x="11141" y="14107"/>
                    <a:pt x="11167" y="14056"/>
                    <a:pt x="11165" y="13994"/>
                  </a:cubicBezTo>
                  <a:cubicBezTo>
                    <a:pt x="11164" y="13931"/>
                    <a:pt x="11135" y="13880"/>
                    <a:pt x="11102" y="13881"/>
                  </a:cubicBezTo>
                  <a:close/>
                  <a:moveTo>
                    <a:pt x="11278" y="13881"/>
                  </a:moveTo>
                  <a:cubicBezTo>
                    <a:pt x="11245" y="13881"/>
                    <a:pt x="11220" y="13931"/>
                    <a:pt x="11221" y="13994"/>
                  </a:cubicBezTo>
                  <a:cubicBezTo>
                    <a:pt x="11223" y="14056"/>
                    <a:pt x="11251" y="14107"/>
                    <a:pt x="11284" y="14107"/>
                  </a:cubicBezTo>
                  <a:cubicBezTo>
                    <a:pt x="11317" y="14107"/>
                    <a:pt x="11343" y="14056"/>
                    <a:pt x="11341" y="13994"/>
                  </a:cubicBezTo>
                  <a:cubicBezTo>
                    <a:pt x="11340" y="13931"/>
                    <a:pt x="11311" y="13880"/>
                    <a:pt x="11278" y="13881"/>
                  </a:cubicBezTo>
                  <a:close/>
                  <a:moveTo>
                    <a:pt x="2243" y="13931"/>
                  </a:moveTo>
                  <a:cubicBezTo>
                    <a:pt x="2210" y="13931"/>
                    <a:pt x="2178" y="13982"/>
                    <a:pt x="2171" y="14044"/>
                  </a:cubicBezTo>
                  <a:cubicBezTo>
                    <a:pt x="2164" y="14106"/>
                    <a:pt x="2186" y="14156"/>
                    <a:pt x="2219" y="14156"/>
                  </a:cubicBezTo>
                  <a:cubicBezTo>
                    <a:pt x="2252" y="14155"/>
                    <a:pt x="2284" y="14105"/>
                    <a:pt x="2291" y="14042"/>
                  </a:cubicBezTo>
                  <a:cubicBezTo>
                    <a:pt x="2297" y="13980"/>
                    <a:pt x="2276" y="13931"/>
                    <a:pt x="2243" y="13931"/>
                  </a:cubicBezTo>
                  <a:close/>
                  <a:moveTo>
                    <a:pt x="2418" y="13931"/>
                  </a:moveTo>
                  <a:cubicBezTo>
                    <a:pt x="2386" y="13931"/>
                    <a:pt x="2354" y="13982"/>
                    <a:pt x="2347" y="14044"/>
                  </a:cubicBezTo>
                  <a:cubicBezTo>
                    <a:pt x="2340" y="14106"/>
                    <a:pt x="2362" y="14156"/>
                    <a:pt x="2395" y="14156"/>
                  </a:cubicBezTo>
                  <a:cubicBezTo>
                    <a:pt x="2428" y="14155"/>
                    <a:pt x="2460" y="14105"/>
                    <a:pt x="2466" y="14042"/>
                  </a:cubicBezTo>
                  <a:cubicBezTo>
                    <a:pt x="2473" y="13980"/>
                    <a:pt x="2451" y="13931"/>
                    <a:pt x="2418" y="13931"/>
                  </a:cubicBezTo>
                  <a:close/>
                  <a:moveTo>
                    <a:pt x="2575" y="13931"/>
                  </a:moveTo>
                  <a:cubicBezTo>
                    <a:pt x="2542" y="13931"/>
                    <a:pt x="2510" y="13982"/>
                    <a:pt x="2503" y="14044"/>
                  </a:cubicBezTo>
                  <a:cubicBezTo>
                    <a:pt x="2497" y="14106"/>
                    <a:pt x="2518" y="14156"/>
                    <a:pt x="2552" y="14156"/>
                  </a:cubicBezTo>
                  <a:cubicBezTo>
                    <a:pt x="2585" y="14155"/>
                    <a:pt x="2616" y="14105"/>
                    <a:pt x="2622" y="14042"/>
                  </a:cubicBezTo>
                  <a:cubicBezTo>
                    <a:pt x="2629" y="13980"/>
                    <a:pt x="2608" y="13931"/>
                    <a:pt x="2575" y="13931"/>
                  </a:cubicBezTo>
                  <a:close/>
                  <a:moveTo>
                    <a:pt x="2750" y="13931"/>
                  </a:moveTo>
                  <a:cubicBezTo>
                    <a:pt x="2717" y="13931"/>
                    <a:pt x="2686" y="13982"/>
                    <a:pt x="2679" y="14044"/>
                  </a:cubicBezTo>
                  <a:cubicBezTo>
                    <a:pt x="2673" y="14106"/>
                    <a:pt x="2694" y="14156"/>
                    <a:pt x="2728" y="14156"/>
                  </a:cubicBezTo>
                  <a:cubicBezTo>
                    <a:pt x="2761" y="14156"/>
                    <a:pt x="2792" y="14105"/>
                    <a:pt x="2798" y="14042"/>
                  </a:cubicBezTo>
                  <a:cubicBezTo>
                    <a:pt x="2805" y="13980"/>
                    <a:pt x="2783" y="13931"/>
                    <a:pt x="2750" y="13931"/>
                  </a:cubicBezTo>
                  <a:close/>
                  <a:moveTo>
                    <a:pt x="2925" y="13931"/>
                  </a:moveTo>
                  <a:cubicBezTo>
                    <a:pt x="2893" y="13931"/>
                    <a:pt x="2861" y="13982"/>
                    <a:pt x="2855" y="14044"/>
                  </a:cubicBezTo>
                  <a:cubicBezTo>
                    <a:pt x="2849" y="14106"/>
                    <a:pt x="2871" y="14156"/>
                    <a:pt x="2904" y="14156"/>
                  </a:cubicBezTo>
                  <a:cubicBezTo>
                    <a:pt x="2937" y="14155"/>
                    <a:pt x="2968" y="14105"/>
                    <a:pt x="2974" y="14042"/>
                  </a:cubicBezTo>
                  <a:cubicBezTo>
                    <a:pt x="2980" y="13980"/>
                    <a:pt x="2958" y="13931"/>
                    <a:pt x="2925" y="13931"/>
                  </a:cubicBezTo>
                  <a:close/>
                  <a:moveTo>
                    <a:pt x="3101" y="13931"/>
                  </a:moveTo>
                  <a:cubicBezTo>
                    <a:pt x="3068" y="13931"/>
                    <a:pt x="3037" y="13982"/>
                    <a:pt x="3031" y="14044"/>
                  </a:cubicBezTo>
                  <a:cubicBezTo>
                    <a:pt x="3025" y="14106"/>
                    <a:pt x="3047" y="14156"/>
                    <a:pt x="3080" y="14156"/>
                  </a:cubicBezTo>
                  <a:cubicBezTo>
                    <a:pt x="3113" y="14155"/>
                    <a:pt x="3144" y="14105"/>
                    <a:pt x="3150" y="14042"/>
                  </a:cubicBezTo>
                  <a:cubicBezTo>
                    <a:pt x="3156" y="13980"/>
                    <a:pt x="3134" y="13931"/>
                    <a:pt x="3101" y="13931"/>
                  </a:cubicBezTo>
                  <a:close/>
                  <a:moveTo>
                    <a:pt x="3257" y="13931"/>
                  </a:moveTo>
                  <a:cubicBezTo>
                    <a:pt x="3224" y="13931"/>
                    <a:pt x="3193" y="13982"/>
                    <a:pt x="3188" y="14044"/>
                  </a:cubicBezTo>
                  <a:cubicBezTo>
                    <a:pt x="3182" y="14106"/>
                    <a:pt x="3203" y="14156"/>
                    <a:pt x="3236" y="14156"/>
                  </a:cubicBezTo>
                  <a:cubicBezTo>
                    <a:pt x="3270" y="14155"/>
                    <a:pt x="3301" y="14105"/>
                    <a:pt x="3307" y="14042"/>
                  </a:cubicBezTo>
                  <a:cubicBezTo>
                    <a:pt x="3312" y="13980"/>
                    <a:pt x="3290" y="13931"/>
                    <a:pt x="3257" y="13931"/>
                  </a:cubicBezTo>
                  <a:close/>
                  <a:moveTo>
                    <a:pt x="3433" y="13931"/>
                  </a:moveTo>
                  <a:cubicBezTo>
                    <a:pt x="3400" y="13931"/>
                    <a:pt x="3369" y="13982"/>
                    <a:pt x="3363" y="14044"/>
                  </a:cubicBezTo>
                  <a:cubicBezTo>
                    <a:pt x="3357" y="14106"/>
                    <a:pt x="3380" y="14156"/>
                    <a:pt x="3413" y="14156"/>
                  </a:cubicBezTo>
                  <a:cubicBezTo>
                    <a:pt x="3446" y="14155"/>
                    <a:pt x="3477" y="14105"/>
                    <a:pt x="3483" y="14042"/>
                  </a:cubicBezTo>
                  <a:cubicBezTo>
                    <a:pt x="3488" y="13980"/>
                    <a:pt x="3466" y="13931"/>
                    <a:pt x="3433" y="13931"/>
                  </a:cubicBezTo>
                  <a:close/>
                  <a:moveTo>
                    <a:pt x="3609" y="13931"/>
                  </a:moveTo>
                  <a:cubicBezTo>
                    <a:pt x="3576" y="13931"/>
                    <a:pt x="3544" y="13982"/>
                    <a:pt x="3539" y="14044"/>
                  </a:cubicBezTo>
                  <a:cubicBezTo>
                    <a:pt x="3533" y="14106"/>
                    <a:pt x="3556" y="14156"/>
                    <a:pt x="3589" y="14156"/>
                  </a:cubicBezTo>
                  <a:cubicBezTo>
                    <a:pt x="3622" y="14155"/>
                    <a:pt x="3653" y="14105"/>
                    <a:pt x="3659" y="14042"/>
                  </a:cubicBezTo>
                  <a:cubicBezTo>
                    <a:pt x="3664" y="13980"/>
                    <a:pt x="3641" y="13931"/>
                    <a:pt x="3609" y="13931"/>
                  </a:cubicBezTo>
                  <a:close/>
                  <a:moveTo>
                    <a:pt x="3784" y="13931"/>
                  </a:moveTo>
                  <a:cubicBezTo>
                    <a:pt x="3752" y="13931"/>
                    <a:pt x="3720" y="13982"/>
                    <a:pt x="3715" y="14044"/>
                  </a:cubicBezTo>
                  <a:cubicBezTo>
                    <a:pt x="3709" y="14106"/>
                    <a:pt x="3732" y="14156"/>
                    <a:pt x="3765" y="14156"/>
                  </a:cubicBezTo>
                  <a:cubicBezTo>
                    <a:pt x="3798" y="14155"/>
                    <a:pt x="3829" y="14105"/>
                    <a:pt x="3835" y="14042"/>
                  </a:cubicBezTo>
                  <a:cubicBezTo>
                    <a:pt x="3840" y="13980"/>
                    <a:pt x="3817" y="13931"/>
                    <a:pt x="3784" y="13931"/>
                  </a:cubicBezTo>
                  <a:close/>
                  <a:moveTo>
                    <a:pt x="3940" y="13931"/>
                  </a:moveTo>
                  <a:cubicBezTo>
                    <a:pt x="3907" y="13931"/>
                    <a:pt x="3876" y="13982"/>
                    <a:pt x="3871" y="14044"/>
                  </a:cubicBezTo>
                  <a:cubicBezTo>
                    <a:pt x="3866" y="14106"/>
                    <a:pt x="3889" y="14156"/>
                    <a:pt x="3922" y="14156"/>
                  </a:cubicBezTo>
                  <a:cubicBezTo>
                    <a:pt x="3955" y="14155"/>
                    <a:pt x="3986" y="14105"/>
                    <a:pt x="3991" y="14042"/>
                  </a:cubicBezTo>
                  <a:cubicBezTo>
                    <a:pt x="3996" y="13980"/>
                    <a:pt x="3973" y="13931"/>
                    <a:pt x="3940" y="13931"/>
                  </a:cubicBezTo>
                  <a:close/>
                  <a:moveTo>
                    <a:pt x="4116" y="13931"/>
                  </a:moveTo>
                  <a:cubicBezTo>
                    <a:pt x="4083" y="13931"/>
                    <a:pt x="4052" y="13982"/>
                    <a:pt x="4047" y="14044"/>
                  </a:cubicBezTo>
                  <a:cubicBezTo>
                    <a:pt x="4042" y="14106"/>
                    <a:pt x="4065" y="14156"/>
                    <a:pt x="4098" y="14156"/>
                  </a:cubicBezTo>
                  <a:cubicBezTo>
                    <a:pt x="4131" y="14155"/>
                    <a:pt x="4162" y="14105"/>
                    <a:pt x="4167" y="14042"/>
                  </a:cubicBezTo>
                  <a:cubicBezTo>
                    <a:pt x="4172" y="13980"/>
                    <a:pt x="4149" y="13931"/>
                    <a:pt x="4116" y="13931"/>
                  </a:cubicBezTo>
                  <a:close/>
                  <a:moveTo>
                    <a:pt x="4292" y="13931"/>
                  </a:moveTo>
                  <a:cubicBezTo>
                    <a:pt x="4259" y="13931"/>
                    <a:pt x="4228" y="13982"/>
                    <a:pt x="4223" y="14044"/>
                  </a:cubicBezTo>
                  <a:cubicBezTo>
                    <a:pt x="4218" y="14106"/>
                    <a:pt x="4241" y="14156"/>
                    <a:pt x="4274" y="14156"/>
                  </a:cubicBezTo>
                  <a:cubicBezTo>
                    <a:pt x="4307" y="14155"/>
                    <a:pt x="4338" y="14105"/>
                    <a:pt x="4343" y="14042"/>
                  </a:cubicBezTo>
                  <a:cubicBezTo>
                    <a:pt x="4348" y="13980"/>
                    <a:pt x="4324" y="13931"/>
                    <a:pt x="4292" y="13931"/>
                  </a:cubicBezTo>
                  <a:close/>
                  <a:moveTo>
                    <a:pt x="4467" y="13931"/>
                  </a:moveTo>
                  <a:cubicBezTo>
                    <a:pt x="4434" y="13931"/>
                    <a:pt x="4404" y="13982"/>
                    <a:pt x="4399" y="14044"/>
                  </a:cubicBezTo>
                  <a:cubicBezTo>
                    <a:pt x="4394" y="14106"/>
                    <a:pt x="4417" y="14156"/>
                    <a:pt x="4450" y="14156"/>
                  </a:cubicBezTo>
                  <a:cubicBezTo>
                    <a:pt x="4483" y="14155"/>
                    <a:pt x="4514" y="14105"/>
                    <a:pt x="4519" y="14042"/>
                  </a:cubicBezTo>
                  <a:cubicBezTo>
                    <a:pt x="4523" y="13980"/>
                    <a:pt x="4500" y="13931"/>
                    <a:pt x="4467" y="13931"/>
                  </a:cubicBezTo>
                  <a:close/>
                  <a:moveTo>
                    <a:pt x="4623" y="13931"/>
                  </a:moveTo>
                  <a:cubicBezTo>
                    <a:pt x="4590" y="13931"/>
                    <a:pt x="4560" y="13982"/>
                    <a:pt x="4555" y="14044"/>
                  </a:cubicBezTo>
                  <a:cubicBezTo>
                    <a:pt x="4551" y="14106"/>
                    <a:pt x="4574" y="14156"/>
                    <a:pt x="4607" y="14156"/>
                  </a:cubicBezTo>
                  <a:cubicBezTo>
                    <a:pt x="4640" y="14155"/>
                    <a:pt x="4670" y="14105"/>
                    <a:pt x="4675" y="14042"/>
                  </a:cubicBezTo>
                  <a:cubicBezTo>
                    <a:pt x="4679" y="13980"/>
                    <a:pt x="4656" y="13931"/>
                    <a:pt x="4623" y="13931"/>
                  </a:cubicBezTo>
                  <a:close/>
                  <a:moveTo>
                    <a:pt x="4799" y="13931"/>
                  </a:moveTo>
                  <a:cubicBezTo>
                    <a:pt x="4766" y="13931"/>
                    <a:pt x="4736" y="13982"/>
                    <a:pt x="4731" y="14044"/>
                  </a:cubicBezTo>
                  <a:cubicBezTo>
                    <a:pt x="4727" y="14106"/>
                    <a:pt x="4750" y="14156"/>
                    <a:pt x="4783" y="14156"/>
                  </a:cubicBezTo>
                  <a:cubicBezTo>
                    <a:pt x="4816" y="14155"/>
                    <a:pt x="4846" y="14105"/>
                    <a:pt x="4851" y="14042"/>
                  </a:cubicBezTo>
                  <a:cubicBezTo>
                    <a:pt x="4855" y="13980"/>
                    <a:pt x="4832" y="13931"/>
                    <a:pt x="4799" y="13931"/>
                  </a:cubicBezTo>
                  <a:close/>
                  <a:moveTo>
                    <a:pt x="4975" y="13931"/>
                  </a:moveTo>
                  <a:cubicBezTo>
                    <a:pt x="4942" y="13931"/>
                    <a:pt x="4912" y="13982"/>
                    <a:pt x="4907" y="14044"/>
                  </a:cubicBezTo>
                  <a:cubicBezTo>
                    <a:pt x="4903" y="14106"/>
                    <a:pt x="4926" y="14156"/>
                    <a:pt x="4959" y="14156"/>
                  </a:cubicBezTo>
                  <a:cubicBezTo>
                    <a:pt x="4992" y="14155"/>
                    <a:pt x="5022" y="14105"/>
                    <a:pt x="5027" y="14042"/>
                  </a:cubicBezTo>
                  <a:cubicBezTo>
                    <a:pt x="5031" y="13980"/>
                    <a:pt x="5008" y="13931"/>
                    <a:pt x="4975" y="13931"/>
                  </a:cubicBezTo>
                  <a:close/>
                  <a:moveTo>
                    <a:pt x="18131" y="14132"/>
                  </a:moveTo>
                  <a:cubicBezTo>
                    <a:pt x="18098" y="14132"/>
                    <a:pt x="18078" y="14184"/>
                    <a:pt x="18085" y="14247"/>
                  </a:cubicBezTo>
                  <a:cubicBezTo>
                    <a:pt x="18093" y="14310"/>
                    <a:pt x="18126" y="14360"/>
                    <a:pt x="18159" y="14360"/>
                  </a:cubicBezTo>
                  <a:cubicBezTo>
                    <a:pt x="18192" y="14360"/>
                    <a:pt x="18213" y="14308"/>
                    <a:pt x="18205" y="14245"/>
                  </a:cubicBezTo>
                  <a:cubicBezTo>
                    <a:pt x="18197" y="14182"/>
                    <a:pt x="18164" y="14132"/>
                    <a:pt x="18131" y="14132"/>
                  </a:cubicBezTo>
                  <a:close/>
                  <a:moveTo>
                    <a:pt x="20025" y="14132"/>
                  </a:moveTo>
                  <a:cubicBezTo>
                    <a:pt x="19992" y="14132"/>
                    <a:pt x="19973" y="14184"/>
                    <a:pt x="19982" y="14247"/>
                  </a:cubicBezTo>
                  <a:cubicBezTo>
                    <a:pt x="19992" y="14310"/>
                    <a:pt x="20027" y="14360"/>
                    <a:pt x="20060" y="14360"/>
                  </a:cubicBezTo>
                  <a:cubicBezTo>
                    <a:pt x="20093" y="14360"/>
                    <a:pt x="20112" y="14308"/>
                    <a:pt x="20103" y="14245"/>
                  </a:cubicBezTo>
                  <a:cubicBezTo>
                    <a:pt x="20093" y="14182"/>
                    <a:pt x="20058" y="14132"/>
                    <a:pt x="20025" y="14132"/>
                  </a:cubicBezTo>
                  <a:close/>
                  <a:moveTo>
                    <a:pt x="20201" y="14132"/>
                  </a:moveTo>
                  <a:cubicBezTo>
                    <a:pt x="20167" y="14132"/>
                    <a:pt x="20149" y="14184"/>
                    <a:pt x="20158" y="14247"/>
                  </a:cubicBezTo>
                  <a:cubicBezTo>
                    <a:pt x="20168" y="14310"/>
                    <a:pt x="20203" y="14362"/>
                    <a:pt x="20236" y="14362"/>
                  </a:cubicBezTo>
                  <a:cubicBezTo>
                    <a:pt x="20269" y="14361"/>
                    <a:pt x="20289" y="14308"/>
                    <a:pt x="20279" y="14245"/>
                  </a:cubicBezTo>
                  <a:cubicBezTo>
                    <a:pt x="20269" y="14182"/>
                    <a:pt x="20234" y="14132"/>
                    <a:pt x="20201" y="14132"/>
                  </a:cubicBezTo>
                  <a:close/>
                  <a:moveTo>
                    <a:pt x="2204" y="14233"/>
                  </a:moveTo>
                  <a:cubicBezTo>
                    <a:pt x="2171" y="14233"/>
                    <a:pt x="2139" y="14284"/>
                    <a:pt x="2132" y="14346"/>
                  </a:cubicBezTo>
                  <a:cubicBezTo>
                    <a:pt x="2125" y="14408"/>
                    <a:pt x="2146" y="14458"/>
                    <a:pt x="2180" y="14457"/>
                  </a:cubicBezTo>
                  <a:cubicBezTo>
                    <a:pt x="2213" y="14457"/>
                    <a:pt x="2245" y="14406"/>
                    <a:pt x="2252" y="14344"/>
                  </a:cubicBezTo>
                  <a:cubicBezTo>
                    <a:pt x="2258" y="14282"/>
                    <a:pt x="2237" y="14232"/>
                    <a:pt x="2204" y="14233"/>
                  </a:cubicBezTo>
                  <a:close/>
                  <a:moveTo>
                    <a:pt x="2380" y="14233"/>
                  </a:moveTo>
                  <a:cubicBezTo>
                    <a:pt x="2347" y="14233"/>
                    <a:pt x="2314" y="14284"/>
                    <a:pt x="2308" y="14346"/>
                  </a:cubicBezTo>
                  <a:cubicBezTo>
                    <a:pt x="2301" y="14408"/>
                    <a:pt x="2323" y="14458"/>
                    <a:pt x="2356" y="14457"/>
                  </a:cubicBezTo>
                  <a:cubicBezTo>
                    <a:pt x="2389" y="14457"/>
                    <a:pt x="2421" y="14406"/>
                    <a:pt x="2428" y="14344"/>
                  </a:cubicBezTo>
                  <a:cubicBezTo>
                    <a:pt x="2434" y="14282"/>
                    <a:pt x="2413" y="14232"/>
                    <a:pt x="2380" y="14233"/>
                  </a:cubicBezTo>
                  <a:close/>
                  <a:moveTo>
                    <a:pt x="2555" y="14233"/>
                  </a:moveTo>
                  <a:cubicBezTo>
                    <a:pt x="2522" y="14233"/>
                    <a:pt x="2490" y="14284"/>
                    <a:pt x="2484" y="14346"/>
                  </a:cubicBezTo>
                  <a:cubicBezTo>
                    <a:pt x="2477" y="14408"/>
                    <a:pt x="2499" y="14458"/>
                    <a:pt x="2532" y="14457"/>
                  </a:cubicBezTo>
                  <a:cubicBezTo>
                    <a:pt x="2565" y="14457"/>
                    <a:pt x="2597" y="14406"/>
                    <a:pt x="2604" y="14344"/>
                  </a:cubicBezTo>
                  <a:cubicBezTo>
                    <a:pt x="2610" y="14282"/>
                    <a:pt x="2588" y="14232"/>
                    <a:pt x="2555" y="14233"/>
                  </a:cubicBezTo>
                  <a:close/>
                  <a:moveTo>
                    <a:pt x="2712" y="14233"/>
                  </a:moveTo>
                  <a:cubicBezTo>
                    <a:pt x="2679" y="14233"/>
                    <a:pt x="2646" y="14284"/>
                    <a:pt x="2640" y="14346"/>
                  </a:cubicBezTo>
                  <a:cubicBezTo>
                    <a:pt x="2634" y="14408"/>
                    <a:pt x="2656" y="14458"/>
                    <a:pt x="2689" y="14457"/>
                  </a:cubicBezTo>
                  <a:cubicBezTo>
                    <a:pt x="2722" y="14457"/>
                    <a:pt x="2754" y="14406"/>
                    <a:pt x="2760" y="14344"/>
                  </a:cubicBezTo>
                  <a:cubicBezTo>
                    <a:pt x="2766" y="14282"/>
                    <a:pt x="2745" y="14232"/>
                    <a:pt x="2712" y="14233"/>
                  </a:cubicBezTo>
                  <a:close/>
                  <a:moveTo>
                    <a:pt x="2887" y="14233"/>
                  </a:moveTo>
                  <a:cubicBezTo>
                    <a:pt x="2854" y="14233"/>
                    <a:pt x="2822" y="14284"/>
                    <a:pt x="2816" y="14346"/>
                  </a:cubicBezTo>
                  <a:cubicBezTo>
                    <a:pt x="2810" y="14408"/>
                    <a:pt x="2832" y="14458"/>
                    <a:pt x="2865" y="14457"/>
                  </a:cubicBezTo>
                  <a:cubicBezTo>
                    <a:pt x="2898" y="14457"/>
                    <a:pt x="2930" y="14406"/>
                    <a:pt x="2936" y="14344"/>
                  </a:cubicBezTo>
                  <a:cubicBezTo>
                    <a:pt x="2942" y="14282"/>
                    <a:pt x="2920" y="14232"/>
                    <a:pt x="2887" y="14233"/>
                  </a:cubicBezTo>
                  <a:close/>
                  <a:moveTo>
                    <a:pt x="3062" y="14233"/>
                  </a:moveTo>
                  <a:cubicBezTo>
                    <a:pt x="3029" y="14233"/>
                    <a:pt x="2998" y="14284"/>
                    <a:pt x="2992" y="14346"/>
                  </a:cubicBezTo>
                  <a:cubicBezTo>
                    <a:pt x="2986" y="14408"/>
                    <a:pt x="3008" y="14458"/>
                    <a:pt x="3041" y="14457"/>
                  </a:cubicBezTo>
                  <a:cubicBezTo>
                    <a:pt x="3074" y="14457"/>
                    <a:pt x="3106" y="14406"/>
                    <a:pt x="3112" y="14344"/>
                  </a:cubicBezTo>
                  <a:cubicBezTo>
                    <a:pt x="3118" y="14282"/>
                    <a:pt x="3095" y="14232"/>
                    <a:pt x="3062" y="14233"/>
                  </a:cubicBezTo>
                  <a:close/>
                  <a:moveTo>
                    <a:pt x="3238" y="14233"/>
                  </a:moveTo>
                  <a:cubicBezTo>
                    <a:pt x="3205" y="14233"/>
                    <a:pt x="3174" y="14284"/>
                    <a:pt x="3168" y="14346"/>
                  </a:cubicBezTo>
                  <a:cubicBezTo>
                    <a:pt x="3162" y="14408"/>
                    <a:pt x="3184" y="14458"/>
                    <a:pt x="3218" y="14457"/>
                  </a:cubicBezTo>
                  <a:cubicBezTo>
                    <a:pt x="3251" y="14457"/>
                    <a:pt x="3282" y="14406"/>
                    <a:pt x="3288" y="14344"/>
                  </a:cubicBezTo>
                  <a:cubicBezTo>
                    <a:pt x="3293" y="14282"/>
                    <a:pt x="3271" y="14232"/>
                    <a:pt x="3238" y="14233"/>
                  </a:cubicBezTo>
                  <a:close/>
                  <a:moveTo>
                    <a:pt x="3414" y="14233"/>
                  </a:moveTo>
                  <a:cubicBezTo>
                    <a:pt x="3381" y="14233"/>
                    <a:pt x="3349" y="14284"/>
                    <a:pt x="3343" y="14346"/>
                  </a:cubicBezTo>
                  <a:cubicBezTo>
                    <a:pt x="3338" y="14408"/>
                    <a:pt x="3360" y="14458"/>
                    <a:pt x="3393" y="14457"/>
                  </a:cubicBezTo>
                  <a:cubicBezTo>
                    <a:pt x="3427" y="14457"/>
                    <a:pt x="3458" y="14406"/>
                    <a:pt x="3464" y="14344"/>
                  </a:cubicBezTo>
                  <a:cubicBezTo>
                    <a:pt x="3469" y="14282"/>
                    <a:pt x="3447" y="14232"/>
                    <a:pt x="3414" y="14233"/>
                  </a:cubicBezTo>
                  <a:close/>
                  <a:moveTo>
                    <a:pt x="3590" y="14233"/>
                  </a:moveTo>
                  <a:cubicBezTo>
                    <a:pt x="3557" y="14233"/>
                    <a:pt x="3525" y="14284"/>
                    <a:pt x="3519" y="14346"/>
                  </a:cubicBezTo>
                  <a:cubicBezTo>
                    <a:pt x="3514" y="14408"/>
                    <a:pt x="3536" y="14458"/>
                    <a:pt x="3569" y="14457"/>
                  </a:cubicBezTo>
                  <a:cubicBezTo>
                    <a:pt x="3603" y="14457"/>
                    <a:pt x="3634" y="14406"/>
                    <a:pt x="3640" y="14344"/>
                  </a:cubicBezTo>
                  <a:cubicBezTo>
                    <a:pt x="3645" y="14282"/>
                    <a:pt x="3623" y="14232"/>
                    <a:pt x="3590" y="14233"/>
                  </a:cubicBezTo>
                  <a:close/>
                  <a:moveTo>
                    <a:pt x="3745" y="14233"/>
                  </a:moveTo>
                  <a:cubicBezTo>
                    <a:pt x="3712" y="14233"/>
                    <a:pt x="3681" y="14284"/>
                    <a:pt x="3676" y="14346"/>
                  </a:cubicBezTo>
                  <a:cubicBezTo>
                    <a:pt x="3670" y="14408"/>
                    <a:pt x="3693" y="14458"/>
                    <a:pt x="3726" y="14457"/>
                  </a:cubicBezTo>
                  <a:cubicBezTo>
                    <a:pt x="3760" y="14457"/>
                    <a:pt x="3791" y="14408"/>
                    <a:pt x="3796" y="14346"/>
                  </a:cubicBezTo>
                  <a:cubicBezTo>
                    <a:pt x="3801" y="14284"/>
                    <a:pt x="3779" y="14232"/>
                    <a:pt x="3745" y="14233"/>
                  </a:cubicBezTo>
                  <a:close/>
                  <a:moveTo>
                    <a:pt x="3921" y="14233"/>
                  </a:moveTo>
                  <a:cubicBezTo>
                    <a:pt x="3888" y="14233"/>
                    <a:pt x="3857" y="14284"/>
                    <a:pt x="3852" y="14346"/>
                  </a:cubicBezTo>
                  <a:cubicBezTo>
                    <a:pt x="3846" y="14408"/>
                    <a:pt x="3869" y="14458"/>
                    <a:pt x="3902" y="14457"/>
                  </a:cubicBezTo>
                  <a:cubicBezTo>
                    <a:pt x="3936" y="14457"/>
                    <a:pt x="3967" y="14406"/>
                    <a:pt x="3972" y="14344"/>
                  </a:cubicBezTo>
                  <a:cubicBezTo>
                    <a:pt x="3977" y="14282"/>
                    <a:pt x="3954" y="14232"/>
                    <a:pt x="3921" y="14233"/>
                  </a:cubicBezTo>
                  <a:close/>
                  <a:moveTo>
                    <a:pt x="4097" y="14233"/>
                  </a:moveTo>
                  <a:cubicBezTo>
                    <a:pt x="4064" y="14233"/>
                    <a:pt x="4033" y="14284"/>
                    <a:pt x="4028" y="14346"/>
                  </a:cubicBezTo>
                  <a:cubicBezTo>
                    <a:pt x="4023" y="14408"/>
                    <a:pt x="4046" y="14458"/>
                    <a:pt x="4079" y="14457"/>
                  </a:cubicBezTo>
                  <a:cubicBezTo>
                    <a:pt x="4112" y="14457"/>
                    <a:pt x="4143" y="14408"/>
                    <a:pt x="4148" y="14346"/>
                  </a:cubicBezTo>
                  <a:cubicBezTo>
                    <a:pt x="4153" y="14284"/>
                    <a:pt x="4130" y="14232"/>
                    <a:pt x="4097" y="14233"/>
                  </a:cubicBezTo>
                  <a:close/>
                  <a:moveTo>
                    <a:pt x="4273" y="14233"/>
                  </a:moveTo>
                  <a:cubicBezTo>
                    <a:pt x="4240" y="14233"/>
                    <a:pt x="4208" y="14284"/>
                    <a:pt x="4204" y="14346"/>
                  </a:cubicBezTo>
                  <a:cubicBezTo>
                    <a:pt x="4199" y="14408"/>
                    <a:pt x="4222" y="14458"/>
                    <a:pt x="4255" y="14457"/>
                  </a:cubicBezTo>
                  <a:cubicBezTo>
                    <a:pt x="4288" y="14457"/>
                    <a:pt x="4319" y="14408"/>
                    <a:pt x="4324" y="14346"/>
                  </a:cubicBezTo>
                  <a:cubicBezTo>
                    <a:pt x="4329" y="14284"/>
                    <a:pt x="4306" y="14232"/>
                    <a:pt x="4273" y="14233"/>
                  </a:cubicBezTo>
                  <a:close/>
                  <a:moveTo>
                    <a:pt x="4428" y="14233"/>
                  </a:moveTo>
                  <a:cubicBezTo>
                    <a:pt x="4395" y="14233"/>
                    <a:pt x="4365" y="14284"/>
                    <a:pt x="4360" y="14346"/>
                  </a:cubicBezTo>
                  <a:cubicBezTo>
                    <a:pt x="4355" y="14408"/>
                    <a:pt x="4378" y="14458"/>
                    <a:pt x="4411" y="14457"/>
                  </a:cubicBezTo>
                  <a:cubicBezTo>
                    <a:pt x="4445" y="14457"/>
                    <a:pt x="4475" y="14406"/>
                    <a:pt x="4480" y="14344"/>
                  </a:cubicBezTo>
                  <a:cubicBezTo>
                    <a:pt x="4484" y="14282"/>
                    <a:pt x="4462" y="14232"/>
                    <a:pt x="4428" y="14233"/>
                  </a:cubicBezTo>
                  <a:close/>
                  <a:moveTo>
                    <a:pt x="4604" y="14233"/>
                  </a:moveTo>
                  <a:cubicBezTo>
                    <a:pt x="4571" y="14233"/>
                    <a:pt x="4540" y="14284"/>
                    <a:pt x="4536" y="14346"/>
                  </a:cubicBezTo>
                  <a:cubicBezTo>
                    <a:pt x="4531" y="14408"/>
                    <a:pt x="4555" y="14458"/>
                    <a:pt x="4588" y="14457"/>
                  </a:cubicBezTo>
                  <a:cubicBezTo>
                    <a:pt x="4621" y="14457"/>
                    <a:pt x="4651" y="14408"/>
                    <a:pt x="4656" y="14346"/>
                  </a:cubicBezTo>
                  <a:cubicBezTo>
                    <a:pt x="4660" y="14284"/>
                    <a:pt x="4637" y="14232"/>
                    <a:pt x="4604" y="14233"/>
                  </a:cubicBezTo>
                  <a:close/>
                  <a:moveTo>
                    <a:pt x="4780" y="14233"/>
                  </a:moveTo>
                  <a:cubicBezTo>
                    <a:pt x="4747" y="14233"/>
                    <a:pt x="4716" y="14283"/>
                    <a:pt x="4712" y="14346"/>
                  </a:cubicBezTo>
                  <a:cubicBezTo>
                    <a:pt x="4707" y="14408"/>
                    <a:pt x="4731" y="14458"/>
                    <a:pt x="4764" y="14457"/>
                  </a:cubicBezTo>
                  <a:cubicBezTo>
                    <a:pt x="4797" y="14457"/>
                    <a:pt x="4827" y="14408"/>
                    <a:pt x="4832" y="14346"/>
                  </a:cubicBezTo>
                  <a:cubicBezTo>
                    <a:pt x="4836" y="14284"/>
                    <a:pt x="4813" y="14232"/>
                    <a:pt x="4780" y="14233"/>
                  </a:cubicBezTo>
                  <a:close/>
                  <a:moveTo>
                    <a:pt x="4955" y="14233"/>
                  </a:moveTo>
                  <a:cubicBezTo>
                    <a:pt x="4922" y="14233"/>
                    <a:pt x="4892" y="14284"/>
                    <a:pt x="4888" y="14346"/>
                  </a:cubicBezTo>
                  <a:cubicBezTo>
                    <a:pt x="4884" y="14408"/>
                    <a:pt x="4907" y="14458"/>
                    <a:pt x="4940" y="14457"/>
                  </a:cubicBezTo>
                  <a:cubicBezTo>
                    <a:pt x="4974" y="14457"/>
                    <a:pt x="5003" y="14408"/>
                    <a:pt x="5008" y="14346"/>
                  </a:cubicBezTo>
                  <a:cubicBezTo>
                    <a:pt x="5012" y="14283"/>
                    <a:pt x="4988" y="14232"/>
                    <a:pt x="4955" y="14233"/>
                  </a:cubicBezTo>
                  <a:close/>
                  <a:moveTo>
                    <a:pt x="5131" y="14233"/>
                  </a:moveTo>
                  <a:cubicBezTo>
                    <a:pt x="5098" y="14233"/>
                    <a:pt x="5068" y="14284"/>
                    <a:pt x="5064" y="14346"/>
                  </a:cubicBezTo>
                  <a:cubicBezTo>
                    <a:pt x="5060" y="14408"/>
                    <a:pt x="5083" y="14458"/>
                    <a:pt x="5116" y="14457"/>
                  </a:cubicBezTo>
                  <a:cubicBezTo>
                    <a:pt x="5149" y="14457"/>
                    <a:pt x="5180" y="14408"/>
                    <a:pt x="5184" y="14346"/>
                  </a:cubicBezTo>
                  <a:cubicBezTo>
                    <a:pt x="5187" y="14284"/>
                    <a:pt x="5164" y="14232"/>
                    <a:pt x="5131" y="14233"/>
                  </a:cubicBezTo>
                  <a:close/>
                  <a:moveTo>
                    <a:pt x="5268" y="14233"/>
                  </a:moveTo>
                  <a:cubicBezTo>
                    <a:pt x="5235" y="14233"/>
                    <a:pt x="5205" y="14284"/>
                    <a:pt x="5201" y="14346"/>
                  </a:cubicBezTo>
                  <a:cubicBezTo>
                    <a:pt x="5197" y="14408"/>
                    <a:pt x="5221" y="14458"/>
                    <a:pt x="5254" y="14457"/>
                  </a:cubicBezTo>
                  <a:cubicBezTo>
                    <a:pt x="5287" y="14457"/>
                    <a:pt x="5317" y="14408"/>
                    <a:pt x="5320" y="14346"/>
                  </a:cubicBezTo>
                  <a:cubicBezTo>
                    <a:pt x="5324" y="14284"/>
                    <a:pt x="5301" y="14232"/>
                    <a:pt x="5268" y="14233"/>
                  </a:cubicBezTo>
                  <a:close/>
                  <a:moveTo>
                    <a:pt x="5463" y="14233"/>
                  </a:moveTo>
                  <a:cubicBezTo>
                    <a:pt x="5430" y="14233"/>
                    <a:pt x="5400" y="14284"/>
                    <a:pt x="5396" y="14346"/>
                  </a:cubicBezTo>
                  <a:cubicBezTo>
                    <a:pt x="5392" y="14408"/>
                    <a:pt x="5416" y="14458"/>
                    <a:pt x="5449" y="14457"/>
                  </a:cubicBezTo>
                  <a:cubicBezTo>
                    <a:pt x="5482" y="14457"/>
                    <a:pt x="5512" y="14408"/>
                    <a:pt x="5516" y="14346"/>
                  </a:cubicBezTo>
                  <a:cubicBezTo>
                    <a:pt x="5520" y="14284"/>
                    <a:pt x="5496" y="14232"/>
                    <a:pt x="5463" y="14233"/>
                  </a:cubicBezTo>
                  <a:close/>
                  <a:moveTo>
                    <a:pt x="9405" y="14233"/>
                  </a:moveTo>
                  <a:cubicBezTo>
                    <a:pt x="9372" y="14233"/>
                    <a:pt x="9345" y="14283"/>
                    <a:pt x="9345" y="14346"/>
                  </a:cubicBezTo>
                  <a:cubicBezTo>
                    <a:pt x="9344" y="14408"/>
                    <a:pt x="9371" y="14459"/>
                    <a:pt x="9405" y="14459"/>
                  </a:cubicBezTo>
                  <a:cubicBezTo>
                    <a:pt x="9438" y="14459"/>
                    <a:pt x="9465" y="14408"/>
                    <a:pt x="9465" y="14346"/>
                  </a:cubicBezTo>
                  <a:cubicBezTo>
                    <a:pt x="9465" y="14283"/>
                    <a:pt x="9438" y="14232"/>
                    <a:pt x="9405" y="14233"/>
                  </a:cubicBezTo>
                  <a:close/>
                  <a:moveTo>
                    <a:pt x="9561" y="14233"/>
                  </a:moveTo>
                  <a:cubicBezTo>
                    <a:pt x="9528" y="14233"/>
                    <a:pt x="9501" y="14283"/>
                    <a:pt x="9501" y="14346"/>
                  </a:cubicBezTo>
                  <a:cubicBezTo>
                    <a:pt x="9501" y="14408"/>
                    <a:pt x="9528" y="14459"/>
                    <a:pt x="9561" y="14459"/>
                  </a:cubicBezTo>
                  <a:cubicBezTo>
                    <a:pt x="9594" y="14459"/>
                    <a:pt x="9622" y="14408"/>
                    <a:pt x="9621" y="14346"/>
                  </a:cubicBezTo>
                  <a:cubicBezTo>
                    <a:pt x="9621" y="14283"/>
                    <a:pt x="9594" y="14232"/>
                    <a:pt x="9561" y="14233"/>
                  </a:cubicBezTo>
                  <a:close/>
                  <a:moveTo>
                    <a:pt x="9736" y="14233"/>
                  </a:moveTo>
                  <a:cubicBezTo>
                    <a:pt x="9703" y="14233"/>
                    <a:pt x="9677" y="14283"/>
                    <a:pt x="9677" y="14346"/>
                  </a:cubicBezTo>
                  <a:cubicBezTo>
                    <a:pt x="9677" y="14408"/>
                    <a:pt x="9704" y="14459"/>
                    <a:pt x="9737" y="14459"/>
                  </a:cubicBezTo>
                  <a:cubicBezTo>
                    <a:pt x="9771" y="14459"/>
                    <a:pt x="9797" y="14408"/>
                    <a:pt x="9797" y="14346"/>
                  </a:cubicBezTo>
                  <a:cubicBezTo>
                    <a:pt x="9796" y="14283"/>
                    <a:pt x="9769" y="14232"/>
                    <a:pt x="9736" y="14233"/>
                  </a:cubicBezTo>
                  <a:close/>
                  <a:moveTo>
                    <a:pt x="9912" y="14233"/>
                  </a:moveTo>
                  <a:cubicBezTo>
                    <a:pt x="9879" y="14233"/>
                    <a:pt x="9853" y="14283"/>
                    <a:pt x="9853" y="14346"/>
                  </a:cubicBezTo>
                  <a:cubicBezTo>
                    <a:pt x="9853" y="14408"/>
                    <a:pt x="9880" y="14459"/>
                    <a:pt x="9913" y="14459"/>
                  </a:cubicBezTo>
                  <a:cubicBezTo>
                    <a:pt x="9947" y="14459"/>
                    <a:pt x="9974" y="14408"/>
                    <a:pt x="9973" y="14346"/>
                  </a:cubicBezTo>
                  <a:cubicBezTo>
                    <a:pt x="9973" y="14283"/>
                    <a:pt x="9945" y="14232"/>
                    <a:pt x="9912" y="14233"/>
                  </a:cubicBezTo>
                  <a:close/>
                  <a:moveTo>
                    <a:pt x="10069" y="14233"/>
                  </a:moveTo>
                  <a:cubicBezTo>
                    <a:pt x="10036" y="14233"/>
                    <a:pt x="10009" y="14283"/>
                    <a:pt x="10009" y="14346"/>
                  </a:cubicBezTo>
                  <a:cubicBezTo>
                    <a:pt x="10010" y="14408"/>
                    <a:pt x="10037" y="14459"/>
                    <a:pt x="10070" y="14459"/>
                  </a:cubicBezTo>
                  <a:cubicBezTo>
                    <a:pt x="10104" y="14459"/>
                    <a:pt x="10130" y="14408"/>
                    <a:pt x="10130" y="14346"/>
                  </a:cubicBezTo>
                  <a:cubicBezTo>
                    <a:pt x="10129" y="14283"/>
                    <a:pt x="10102" y="14232"/>
                    <a:pt x="10069" y="14233"/>
                  </a:cubicBezTo>
                  <a:close/>
                  <a:moveTo>
                    <a:pt x="10244" y="14233"/>
                  </a:moveTo>
                  <a:cubicBezTo>
                    <a:pt x="10211" y="14233"/>
                    <a:pt x="10185" y="14283"/>
                    <a:pt x="10185" y="14346"/>
                  </a:cubicBezTo>
                  <a:cubicBezTo>
                    <a:pt x="10186" y="14408"/>
                    <a:pt x="10213" y="14459"/>
                    <a:pt x="10246" y="14459"/>
                  </a:cubicBezTo>
                  <a:cubicBezTo>
                    <a:pt x="10280" y="14459"/>
                    <a:pt x="10306" y="14408"/>
                    <a:pt x="10305" y="14346"/>
                  </a:cubicBezTo>
                  <a:cubicBezTo>
                    <a:pt x="10304" y="14283"/>
                    <a:pt x="10277" y="14232"/>
                    <a:pt x="10244" y="14233"/>
                  </a:cubicBezTo>
                  <a:close/>
                  <a:moveTo>
                    <a:pt x="10420" y="14233"/>
                  </a:moveTo>
                  <a:cubicBezTo>
                    <a:pt x="10387" y="14233"/>
                    <a:pt x="10360" y="14283"/>
                    <a:pt x="10361" y="14346"/>
                  </a:cubicBezTo>
                  <a:cubicBezTo>
                    <a:pt x="10362" y="14408"/>
                    <a:pt x="10390" y="14459"/>
                    <a:pt x="10423" y="14459"/>
                  </a:cubicBezTo>
                  <a:cubicBezTo>
                    <a:pt x="10456" y="14459"/>
                    <a:pt x="10483" y="14408"/>
                    <a:pt x="10482" y="14346"/>
                  </a:cubicBezTo>
                  <a:cubicBezTo>
                    <a:pt x="10481" y="14283"/>
                    <a:pt x="10453" y="14232"/>
                    <a:pt x="10420" y="14233"/>
                  </a:cubicBezTo>
                  <a:close/>
                  <a:moveTo>
                    <a:pt x="10595" y="14233"/>
                  </a:moveTo>
                  <a:cubicBezTo>
                    <a:pt x="10562" y="14233"/>
                    <a:pt x="10536" y="14283"/>
                    <a:pt x="10537" y="14346"/>
                  </a:cubicBezTo>
                  <a:cubicBezTo>
                    <a:pt x="10538" y="14408"/>
                    <a:pt x="10566" y="14459"/>
                    <a:pt x="10599" y="14459"/>
                  </a:cubicBezTo>
                  <a:cubicBezTo>
                    <a:pt x="10632" y="14459"/>
                    <a:pt x="10658" y="14408"/>
                    <a:pt x="10657" y="14346"/>
                  </a:cubicBezTo>
                  <a:cubicBezTo>
                    <a:pt x="10656" y="14283"/>
                    <a:pt x="10628" y="14232"/>
                    <a:pt x="10595" y="14233"/>
                  </a:cubicBezTo>
                  <a:close/>
                  <a:moveTo>
                    <a:pt x="10771" y="14233"/>
                  </a:moveTo>
                  <a:cubicBezTo>
                    <a:pt x="10738" y="14233"/>
                    <a:pt x="10712" y="14283"/>
                    <a:pt x="10713" y="14346"/>
                  </a:cubicBezTo>
                  <a:cubicBezTo>
                    <a:pt x="10714" y="14408"/>
                    <a:pt x="10742" y="14459"/>
                    <a:pt x="10775" y="14459"/>
                  </a:cubicBezTo>
                  <a:cubicBezTo>
                    <a:pt x="10809" y="14459"/>
                    <a:pt x="10835" y="14408"/>
                    <a:pt x="10834" y="14346"/>
                  </a:cubicBezTo>
                  <a:cubicBezTo>
                    <a:pt x="10832" y="14283"/>
                    <a:pt x="10804" y="14232"/>
                    <a:pt x="10771" y="14233"/>
                  </a:cubicBezTo>
                  <a:close/>
                  <a:moveTo>
                    <a:pt x="10947" y="14233"/>
                  </a:moveTo>
                  <a:cubicBezTo>
                    <a:pt x="10914" y="14233"/>
                    <a:pt x="10888" y="14283"/>
                    <a:pt x="10889" y="14346"/>
                  </a:cubicBezTo>
                  <a:cubicBezTo>
                    <a:pt x="10890" y="14408"/>
                    <a:pt x="10918" y="14459"/>
                    <a:pt x="10951" y="14459"/>
                  </a:cubicBezTo>
                  <a:cubicBezTo>
                    <a:pt x="10985" y="14459"/>
                    <a:pt x="11011" y="14408"/>
                    <a:pt x="11009" y="14346"/>
                  </a:cubicBezTo>
                  <a:cubicBezTo>
                    <a:pt x="11008" y="14283"/>
                    <a:pt x="10980" y="14232"/>
                    <a:pt x="10947" y="14233"/>
                  </a:cubicBezTo>
                  <a:close/>
                  <a:moveTo>
                    <a:pt x="11103" y="14233"/>
                  </a:moveTo>
                  <a:cubicBezTo>
                    <a:pt x="11070" y="14233"/>
                    <a:pt x="11044" y="14283"/>
                    <a:pt x="11046" y="14346"/>
                  </a:cubicBezTo>
                  <a:cubicBezTo>
                    <a:pt x="11047" y="14408"/>
                    <a:pt x="11075" y="14459"/>
                    <a:pt x="11108" y="14459"/>
                  </a:cubicBezTo>
                  <a:cubicBezTo>
                    <a:pt x="11142" y="14459"/>
                    <a:pt x="11167" y="14408"/>
                    <a:pt x="11166" y="14346"/>
                  </a:cubicBezTo>
                  <a:cubicBezTo>
                    <a:pt x="11164" y="14283"/>
                    <a:pt x="11136" y="14232"/>
                    <a:pt x="11103" y="14233"/>
                  </a:cubicBezTo>
                  <a:close/>
                  <a:moveTo>
                    <a:pt x="11279" y="14233"/>
                  </a:moveTo>
                  <a:cubicBezTo>
                    <a:pt x="11246" y="14233"/>
                    <a:pt x="11220" y="14285"/>
                    <a:pt x="11221" y="14347"/>
                  </a:cubicBezTo>
                  <a:cubicBezTo>
                    <a:pt x="11223" y="14410"/>
                    <a:pt x="11251" y="14459"/>
                    <a:pt x="11284" y="14459"/>
                  </a:cubicBezTo>
                  <a:cubicBezTo>
                    <a:pt x="11318" y="14459"/>
                    <a:pt x="11344" y="14408"/>
                    <a:pt x="11342" y="14346"/>
                  </a:cubicBezTo>
                  <a:cubicBezTo>
                    <a:pt x="11340" y="14283"/>
                    <a:pt x="11312" y="14232"/>
                    <a:pt x="11279" y="14233"/>
                  </a:cubicBezTo>
                  <a:close/>
                  <a:moveTo>
                    <a:pt x="11454" y="14233"/>
                  </a:moveTo>
                  <a:cubicBezTo>
                    <a:pt x="11421" y="14233"/>
                    <a:pt x="11396" y="14283"/>
                    <a:pt x="11397" y="14346"/>
                  </a:cubicBezTo>
                  <a:cubicBezTo>
                    <a:pt x="11399" y="14408"/>
                    <a:pt x="11428" y="14459"/>
                    <a:pt x="11461" y="14459"/>
                  </a:cubicBezTo>
                  <a:cubicBezTo>
                    <a:pt x="11494" y="14459"/>
                    <a:pt x="11520" y="14408"/>
                    <a:pt x="11518" y="14346"/>
                  </a:cubicBezTo>
                  <a:cubicBezTo>
                    <a:pt x="11516" y="14283"/>
                    <a:pt x="11487" y="14232"/>
                    <a:pt x="11454" y="14233"/>
                  </a:cubicBezTo>
                  <a:close/>
                  <a:moveTo>
                    <a:pt x="18854" y="14434"/>
                  </a:moveTo>
                  <a:cubicBezTo>
                    <a:pt x="18821" y="14434"/>
                    <a:pt x="18800" y="14486"/>
                    <a:pt x="18809" y="14549"/>
                  </a:cubicBezTo>
                  <a:cubicBezTo>
                    <a:pt x="18817" y="14611"/>
                    <a:pt x="18851" y="14662"/>
                    <a:pt x="18885" y="14662"/>
                  </a:cubicBezTo>
                  <a:cubicBezTo>
                    <a:pt x="18918" y="14661"/>
                    <a:pt x="18938" y="14610"/>
                    <a:pt x="18930" y="14547"/>
                  </a:cubicBezTo>
                  <a:cubicBezTo>
                    <a:pt x="18921" y="14484"/>
                    <a:pt x="18887" y="14434"/>
                    <a:pt x="18854" y="14434"/>
                  </a:cubicBezTo>
                  <a:close/>
                  <a:moveTo>
                    <a:pt x="19029" y="14434"/>
                  </a:moveTo>
                  <a:cubicBezTo>
                    <a:pt x="18996" y="14434"/>
                    <a:pt x="18976" y="14486"/>
                    <a:pt x="18985" y="14549"/>
                  </a:cubicBezTo>
                  <a:cubicBezTo>
                    <a:pt x="18993" y="14612"/>
                    <a:pt x="19028" y="14662"/>
                    <a:pt x="19061" y="14662"/>
                  </a:cubicBezTo>
                  <a:cubicBezTo>
                    <a:pt x="19094" y="14661"/>
                    <a:pt x="19114" y="14610"/>
                    <a:pt x="19106" y="14547"/>
                  </a:cubicBezTo>
                  <a:cubicBezTo>
                    <a:pt x="19097" y="14484"/>
                    <a:pt x="19062" y="14434"/>
                    <a:pt x="19029" y="14434"/>
                  </a:cubicBezTo>
                  <a:close/>
                  <a:moveTo>
                    <a:pt x="19557" y="14434"/>
                  </a:moveTo>
                  <a:cubicBezTo>
                    <a:pt x="19523" y="14434"/>
                    <a:pt x="19504" y="14486"/>
                    <a:pt x="19513" y="14549"/>
                  </a:cubicBezTo>
                  <a:cubicBezTo>
                    <a:pt x="19522" y="14612"/>
                    <a:pt x="19556" y="14662"/>
                    <a:pt x="19590" y="14662"/>
                  </a:cubicBezTo>
                  <a:cubicBezTo>
                    <a:pt x="19623" y="14662"/>
                    <a:pt x="19643" y="14610"/>
                    <a:pt x="19634" y="14547"/>
                  </a:cubicBezTo>
                  <a:cubicBezTo>
                    <a:pt x="19624" y="14484"/>
                    <a:pt x="19590" y="14434"/>
                    <a:pt x="19557" y="14434"/>
                  </a:cubicBezTo>
                  <a:close/>
                  <a:moveTo>
                    <a:pt x="4585" y="14534"/>
                  </a:moveTo>
                  <a:cubicBezTo>
                    <a:pt x="4552" y="14535"/>
                    <a:pt x="4521" y="14585"/>
                    <a:pt x="4516" y="14648"/>
                  </a:cubicBezTo>
                  <a:cubicBezTo>
                    <a:pt x="4512" y="14710"/>
                    <a:pt x="4535" y="14759"/>
                    <a:pt x="4568" y="14759"/>
                  </a:cubicBezTo>
                  <a:cubicBezTo>
                    <a:pt x="4602" y="14759"/>
                    <a:pt x="4632" y="14708"/>
                    <a:pt x="4637" y="14646"/>
                  </a:cubicBezTo>
                  <a:cubicBezTo>
                    <a:pt x="4641" y="14584"/>
                    <a:pt x="4618" y="14534"/>
                    <a:pt x="4585" y="14534"/>
                  </a:cubicBezTo>
                  <a:close/>
                  <a:moveTo>
                    <a:pt x="4760" y="14534"/>
                  </a:moveTo>
                  <a:cubicBezTo>
                    <a:pt x="4727" y="14535"/>
                    <a:pt x="4697" y="14585"/>
                    <a:pt x="4692" y="14648"/>
                  </a:cubicBezTo>
                  <a:cubicBezTo>
                    <a:pt x="4688" y="14710"/>
                    <a:pt x="4712" y="14759"/>
                    <a:pt x="4745" y="14759"/>
                  </a:cubicBezTo>
                  <a:cubicBezTo>
                    <a:pt x="4778" y="14759"/>
                    <a:pt x="4808" y="14708"/>
                    <a:pt x="4813" y="14646"/>
                  </a:cubicBezTo>
                  <a:cubicBezTo>
                    <a:pt x="4817" y="14584"/>
                    <a:pt x="4793" y="14534"/>
                    <a:pt x="4760" y="14534"/>
                  </a:cubicBezTo>
                  <a:close/>
                  <a:moveTo>
                    <a:pt x="4936" y="14534"/>
                  </a:moveTo>
                  <a:cubicBezTo>
                    <a:pt x="4903" y="14535"/>
                    <a:pt x="4873" y="14586"/>
                    <a:pt x="4868" y="14648"/>
                  </a:cubicBezTo>
                  <a:cubicBezTo>
                    <a:pt x="4864" y="14710"/>
                    <a:pt x="4887" y="14759"/>
                    <a:pt x="4921" y="14759"/>
                  </a:cubicBezTo>
                  <a:cubicBezTo>
                    <a:pt x="4954" y="14759"/>
                    <a:pt x="4985" y="14708"/>
                    <a:pt x="4989" y="14646"/>
                  </a:cubicBezTo>
                  <a:cubicBezTo>
                    <a:pt x="4993" y="14584"/>
                    <a:pt x="4969" y="14534"/>
                    <a:pt x="4936" y="14534"/>
                  </a:cubicBezTo>
                  <a:close/>
                  <a:moveTo>
                    <a:pt x="5092" y="14534"/>
                  </a:moveTo>
                  <a:cubicBezTo>
                    <a:pt x="5059" y="14535"/>
                    <a:pt x="5029" y="14585"/>
                    <a:pt x="5025" y="14648"/>
                  </a:cubicBezTo>
                  <a:cubicBezTo>
                    <a:pt x="5021" y="14710"/>
                    <a:pt x="5044" y="14759"/>
                    <a:pt x="5078" y="14759"/>
                  </a:cubicBezTo>
                  <a:cubicBezTo>
                    <a:pt x="5111" y="14759"/>
                    <a:pt x="5141" y="14708"/>
                    <a:pt x="5145" y="14646"/>
                  </a:cubicBezTo>
                  <a:cubicBezTo>
                    <a:pt x="5149" y="14584"/>
                    <a:pt x="5125" y="14534"/>
                    <a:pt x="5092" y="14534"/>
                  </a:cubicBezTo>
                  <a:close/>
                  <a:moveTo>
                    <a:pt x="5248" y="14534"/>
                  </a:moveTo>
                  <a:cubicBezTo>
                    <a:pt x="5215" y="14535"/>
                    <a:pt x="5185" y="14585"/>
                    <a:pt x="5181" y="14648"/>
                  </a:cubicBezTo>
                  <a:cubicBezTo>
                    <a:pt x="5177" y="14710"/>
                    <a:pt x="5201" y="14759"/>
                    <a:pt x="5234" y="14759"/>
                  </a:cubicBezTo>
                  <a:cubicBezTo>
                    <a:pt x="5268" y="14759"/>
                    <a:pt x="5298" y="14710"/>
                    <a:pt x="5301" y="14648"/>
                  </a:cubicBezTo>
                  <a:cubicBezTo>
                    <a:pt x="5305" y="14585"/>
                    <a:pt x="5282" y="14534"/>
                    <a:pt x="5248" y="14534"/>
                  </a:cubicBezTo>
                  <a:close/>
                  <a:moveTo>
                    <a:pt x="9386" y="14534"/>
                  </a:moveTo>
                  <a:cubicBezTo>
                    <a:pt x="9352" y="14535"/>
                    <a:pt x="9325" y="14585"/>
                    <a:pt x="9325" y="14648"/>
                  </a:cubicBezTo>
                  <a:cubicBezTo>
                    <a:pt x="9325" y="14710"/>
                    <a:pt x="9352" y="14761"/>
                    <a:pt x="9385" y="14761"/>
                  </a:cubicBezTo>
                  <a:cubicBezTo>
                    <a:pt x="9418" y="14760"/>
                    <a:pt x="9446" y="14710"/>
                    <a:pt x="9446" y="14648"/>
                  </a:cubicBezTo>
                  <a:cubicBezTo>
                    <a:pt x="9446" y="14585"/>
                    <a:pt x="9419" y="14534"/>
                    <a:pt x="9386" y="14534"/>
                  </a:cubicBezTo>
                  <a:close/>
                  <a:moveTo>
                    <a:pt x="9562" y="14534"/>
                  </a:moveTo>
                  <a:cubicBezTo>
                    <a:pt x="9528" y="14535"/>
                    <a:pt x="9501" y="14585"/>
                    <a:pt x="9501" y="14648"/>
                  </a:cubicBezTo>
                  <a:cubicBezTo>
                    <a:pt x="9501" y="14710"/>
                    <a:pt x="9528" y="14761"/>
                    <a:pt x="9562" y="14761"/>
                  </a:cubicBezTo>
                  <a:cubicBezTo>
                    <a:pt x="9595" y="14760"/>
                    <a:pt x="9622" y="14710"/>
                    <a:pt x="9622" y="14648"/>
                  </a:cubicBezTo>
                  <a:cubicBezTo>
                    <a:pt x="9622" y="14585"/>
                    <a:pt x="9595" y="14534"/>
                    <a:pt x="9562" y="14534"/>
                  </a:cubicBezTo>
                  <a:close/>
                  <a:moveTo>
                    <a:pt x="9737" y="14534"/>
                  </a:moveTo>
                  <a:cubicBezTo>
                    <a:pt x="9704" y="14534"/>
                    <a:pt x="9677" y="14585"/>
                    <a:pt x="9677" y="14648"/>
                  </a:cubicBezTo>
                  <a:cubicBezTo>
                    <a:pt x="9677" y="14710"/>
                    <a:pt x="9704" y="14761"/>
                    <a:pt x="9737" y="14761"/>
                  </a:cubicBezTo>
                  <a:cubicBezTo>
                    <a:pt x="9771" y="14761"/>
                    <a:pt x="9798" y="14710"/>
                    <a:pt x="9797" y="14648"/>
                  </a:cubicBezTo>
                  <a:cubicBezTo>
                    <a:pt x="9797" y="14585"/>
                    <a:pt x="9770" y="14534"/>
                    <a:pt x="9737" y="14534"/>
                  </a:cubicBezTo>
                  <a:close/>
                  <a:moveTo>
                    <a:pt x="9913" y="14534"/>
                  </a:moveTo>
                  <a:cubicBezTo>
                    <a:pt x="9880" y="14535"/>
                    <a:pt x="9853" y="14585"/>
                    <a:pt x="9853" y="14648"/>
                  </a:cubicBezTo>
                  <a:cubicBezTo>
                    <a:pt x="9853" y="14710"/>
                    <a:pt x="9881" y="14761"/>
                    <a:pt x="9914" y="14761"/>
                  </a:cubicBezTo>
                  <a:cubicBezTo>
                    <a:pt x="9947" y="14760"/>
                    <a:pt x="9974" y="14710"/>
                    <a:pt x="9973" y="14648"/>
                  </a:cubicBezTo>
                  <a:cubicBezTo>
                    <a:pt x="9973" y="14585"/>
                    <a:pt x="9946" y="14534"/>
                    <a:pt x="9913" y="14534"/>
                  </a:cubicBezTo>
                  <a:close/>
                  <a:moveTo>
                    <a:pt x="10088" y="14534"/>
                  </a:moveTo>
                  <a:cubicBezTo>
                    <a:pt x="10055" y="14535"/>
                    <a:pt x="10028" y="14585"/>
                    <a:pt x="10029" y="14648"/>
                  </a:cubicBezTo>
                  <a:cubicBezTo>
                    <a:pt x="10029" y="14710"/>
                    <a:pt x="10057" y="14761"/>
                    <a:pt x="10090" y="14761"/>
                  </a:cubicBezTo>
                  <a:cubicBezTo>
                    <a:pt x="10123" y="14761"/>
                    <a:pt x="10150" y="14710"/>
                    <a:pt x="10149" y="14648"/>
                  </a:cubicBezTo>
                  <a:cubicBezTo>
                    <a:pt x="10149" y="14585"/>
                    <a:pt x="10121" y="14534"/>
                    <a:pt x="10088" y="14534"/>
                  </a:cubicBezTo>
                  <a:close/>
                  <a:moveTo>
                    <a:pt x="10245" y="14534"/>
                  </a:moveTo>
                  <a:cubicBezTo>
                    <a:pt x="10211" y="14535"/>
                    <a:pt x="10185" y="14585"/>
                    <a:pt x="10185" y="14648"/>
                  </a:cubicBezTo>
                  <a:cubicBezTo>
                    <a:pt x="10186" y="14710"/>
                    <a:pt x="10214" y="14761"/>
                    <a:pt x="10247" y="14761"/>
                  </a:cubicBezTo>
                  <a:cubicBezTo>
                    <a:pt x="10280" y="14760"/>
                    <a:pt x="10306" y="14710"/>
                    <a:pt x="10306" y="14648"/>
                  </a:cubicBezTo>
                  <a:cubicBezTo>
                    <a:pt x="10305" y="14585"/>
                    <a:pt x="10278" y="14534"/>
                    <a:pt x="10245" y="14534"/>
                  </a:cubicBezTo>
                  <a:close/>
                  <a:moveTo>
                    <a:pt x="10420" y="14534"/>
                  </a:moveTo>
                  <a:cubicBezTo>
                    <a:pt x="10387" y="14535"/>
                    <a:pt x="10361" y="14585"/>
                    <a:pt x="10361" y="14648"/>
                  </a:cubicBezTo>
                  <a:cubicBezTo>
                    <a:pt x="10362" y="14710"/>
                    <a:pt x="10390" y="14761"/>
                    <a:pt x="10423" y="14761"/>
                  </a:cubicBezTo>
                  <a:cubicBezTo>
                    <a:pt x="10456" y="14761"/>
                    <a:pt x="10483" y="14710"/>
                    <a:pt x="10482" y="14648"/>
                  </a:cubicBezTo>
                  <a:cubicBezTo>
                    <a:pt x="10481" y="14585"/>
                    <a:pt x="10453" y="14534"/>
                    <a:pt x="10420" y="14534"/>
                  </a:cubicBezTo>
                  <a:close/>
                  <a:moveTo>
                    <a:pt x="10596" y="14534"/>
                  </a:moveTo>
                  <a:cubicBezTo>
                    <a:pt x="10563" y="14535"/>
                    <a:pt x="10536" y="14585"/>
                    <a:pt x="10537" y="14648"/>
                  </a:cubicBezTo>
                  <a:cubicBezTo>
                    <a:pt x="10538" y="14710"/>
                    <a:pt x="10566" y="14761"/>
                    <a:pt x="10600" y="14761"/>
                  </a:cubicBezTo>
                  <a:cubicBezTo>
                    <a:pt x="10633" y="14760"/>
                    <a:pt x="10659" y="14710"/>
                    <a:pt x="10658" y="14648"/>
                  </a:cubicBezTo>
                  <a:cubicBezTo>
                    <a:pt x="10657" y="14585"/>
                    <a:pt x="10629" y="14534"/>
                    <a:pt x="10596" y="14534"/>
                  </a:cubicBezTo>
                  <a:close/>
                  <a:moveTo>
                    <a:pt x="10771" y="14534"/>
                  </a:moveTo>
                  <a:cubicBezTo>
                    <a:pt x="10738" y="14535"/>
                    <a:pt x="10712" y="14585"/>
                    <a:pt x="10713" y="14648"/>
                  </a:cubicBezTo>
                  <a:cubicBezTo>
                    <a:pt x="10714" y="14710"/>
                    <a:pt x="10742" y="14761"/>
                    <a:pt x="10775" y="14761"/>
                  </a:cubicBezTo>
                  <a:cubicBezTo>
                    <a:pt x="10809" y="14761"/>
                    <a:pt x="10835" y="14710"/>
                    <a:pt x="10834" y="14648"/>
                  </a:cubicBezTo>
                  <a:cubicBezTo>
                    <a:pt x="10832" y="14585"/>
                    <a:pt x="10805" y="14534"/>
                    <a:pt x="10771" y="14534"/>
                  </a:cubicBezTo>
                  <a:close/>
                  <a:moveTo>
                    <a:pt x="10947" y="14534"/>
                  </a:moveTo>
                  <a:cubicBezTo>
                    <a:pt x="10914" y="14535"/>
                    <a:pt x="10888" y="14585"/>
                    <a:pt x="10889" y="14648"/>
                  </a:cubicBezTo>
                  <a:cubicBezTo>
                    <a:pt x="10890" y="14710"/>
                    <a:pt x="10919" y="14761"/>
                    <a:pt x="10952" y="14761"/>
                  </a:cubicBezTo>
                  <a:cubicBezTo>
                    <a:pt x="10985" y="14761"/>
                    <a:pt x="11011" y="14710"/>
                    <a:pt x="11010" y="14648"/>
                  </a:cubicBezTo>
                  <a:cubicBezTo>
                    <a:pt x="11009" y="14585"/>
                    <a:pt x="10980" y="14534"/>
                    <a:pt x="10947" y="14534"/>
                  </a:cubicBezTo>
                  <a:close/>
                  <a:moveTo>
                    <a:pt x="11123" y="14534"/>
                  </a:moveTo>
                  <a:cubicBezTo>
                    <a:pt x="11089" y="14535"/>
                    <a:pt x="11064" y="14586"/>
                    <a:pt x="11065" y="14649"/>
                  </a:cubicBezTo>
                  <a:cubicBezTo>
                    <a:pt x="11066" y="14712"/>
                    <a:pt x="11095" y="14761"/>
                    <a:pt x="11128" y="14761"/>
                  </a:cubicBezTo>
                  <a:cubicBezTo>
                    <a:pt x="11161" y="14761"/>
                    <a:pt x="11188" y="14710"/>
                    <a:pt x="11186" y="14648"/>
                  </a:cubicBezTo>
                  <a:cubicBezTo>
                    <a:pt x="11184" y="14585"/>
                    <a:pt x="11156" y="14534"/>
                    <a:pt x="11123" y="14534"/>
                  </a:cubicBezTo>
                  <a:close/>
                  <a:moveTo>
                    <a:pt x="11298" y="14534"/>
                  </a:moveTo>
                  <a:cubicBezTo>
                    <a:pt x="11265" y="14535"/>
                    <a:pt x="11239" y="14585"/>
                    <a:pt x="11241" y="14648"/>
                  </a:cubicBezTo>
                  <a:cubicBezTo>
                    <a:pt x="11243" y="14710"/>
                    <a:pt x="11271" y="14761"/>
                    <a:pt x="11305" y="14761"/>
                  </a:cubicBezTo>
                  <a:cubicBezTo>
                    <a:pt x="11338" y="14760"/>
                    <a:pt x="11363" y="14710"/>
                    <a:pt x="11361" y="14648"/>
                  </a:cubicBezTo>
                  <a:cubicBezTo>
                    <a:pt x="11360" y="14585"/>
                    <a:pt x="11332" y="14534"/>
                    <a:pt x="11298" y="14534"/>
                  </a:cubicBezTo>
                  <a:close/>
                  <a:moveTo>
                    <a:pt x="11455" y="14534"/>
                  </a:moveTo>
                  <a:cubicBezTo>
                    <a:pt x="11422" y="14535"/>
                    <a:pt x="11396" y="14585"/>
                    <a:pt x="11397" y="14648"/>
                  </a:cubicBezTo>
                  <a:cubicBezTo>
                    <a:pt x="11399" y="14710"/>
                    <a:pt x="11428" y="14761"/>
                    <a:pt x="11461" y="14761"/>
                  </a:cubicBezTo>
                  <a:cubicBezTo>
                    <a:pt x="11494" y="14761"/>
                    <a:pt x="11520" y="14710"/>
                    <a:pt x="11518" y="14648"/>
                  </a:cubicBezTo>
                  <a:cubicBezTo>
                    <a:pt x="11517" y="14585"/>
                    <a:pt x="11488" y="14534"/>
                    <a:pt x="11455" y="14534"/>
                  </a:cubicBezTo>
                  <a:close/>
                  <a:moveTo>
                    <a:pt x="2341" y="14585"/>
                  </a:moveTo>
                  <a:cubicBezTo>
                    <a:pt x="2308" y="14585"/>
                    <a:pt x="2275" y="14636"/>
                    <a:pt x="2269" y="14698"/>
                  </a:cubicBezTo>
                  <a:cubicBezTo>
                    <a:pt x="2262" y="14760"/>
                    <a:pt x="2284" y="14810"/>
                    <a:pt x="2317" y="14809"/>
                  </a:cubicBezTo>
                  <a:cubicBezTo>
                    <a:pt x="2350" y="14809"/>
                    <a:pt x="2383" y="14758"/>
                    <a:pt x="2389" y="14696"/>
                  </a:cubicBezTo>
                  <a:cubicBezTo>
                    <a:pt x="2396" y="14634"/>
                    <a:pt x="2374" y="14584"/>
                    <a:pt x="2341" y="14585"/>
                  </a:cubicBezTo>
                  <a:close/>
                  <a:moveTo>
                    <a:pt x="2516" y="14585"/>
                  </a:moveTo>
                  <a:cubicBezTo>
                    <a:pt x="2483" y="14585"/>
                    <a:pt x="2451" y="14636"/>
                    <a:pt x="2445" y="14698"/>
                  </a:cubicBezTo>
                  <a:cubicBezTo>
                    <a:pt x="2438" y="14760"/>
                    <a:pt x="2460" y="14810"/>
                    <a:pt x="2494" y="14809"/>
                  </a:cubicBezTo>
                  <a:cubicBezTo>
                    <a:pt x="2527" y="14809"/>
                    <a:pt x="2559" y="14758"/>
                    <a:pt x="2565" y="14696"/>
                  </a:cubicBezTo>
                  <a:cubicBezTo>
                    <a:pt x="2571" y="14634"/>
                    <a:pt x="2549" y="14584"/>
                    <a:pt x="2516" y="14585"/>
                  </a:cubicBezTo>
                  <a:close/>
                  <a:moveTo>
                    <a:pt x="2692" y="14585"/>
                  </a:moveTo>
                  <a:cubicBezTo>
                    <a:pt x="2659" y="14585"/>
                    <a:pt x="2627" y="14636"/>
                    <a:pt x="2621" y="14698"/>
                  </a:cubicBezTo>
                  <a:cubicBezTo>
                    <a:pt x="2614" y="14760"/>
                    <a:pt x="2636" y="14810"/>
                    <a:pt x="2669" y="14809"/>
                  </a:cubicBezTo>
                  <a:cubicBezTo>
                    <a:pt x="2703" y="14809"/>
                    <a:pt x="2735" y="14758"/>
                    <a:pt x="2741" y="14696"/>
                  </a:cubicBezTo>
                  <a:cubicBezTo>
                    <a:pt x="2747" y="14634"/>
                    <a:pt x="2725" y="14584"/>
                    <a:pt x="2692" y="14585"/>
                  </a:cubicBezTo>
                  <a:close/>
                  <a:moveTo>
                    <a:pt x="2867" y="14585"/>
                  </a:moveTo>
                  <a:cubicBezTo>
                    <a:pt x="2834" y="14585"/>
                    <a:pt x="2803" y="14636"/>
                    <a:pt x="2797" y="14698"/>
                  </a:cubicBezTo>
                  <a:cubicBezTo>
                    <a:pt x="2790" y="14760"/>
                    <a:pt x="2812" y="14810"/>
                    <a:pt x="2845" y="14809"/>
                  </a:cubicBezTo>
                  <a:cubicBezTo>
                    <a:pt x="2879" y="14809"/>
                    <a:pt x="2911" y="14759"/>
                    <a:pt x="2917" y="14696"/>
                  </a:cubicBezTo>
                  <a:cubicBezTo>
                    <a:pt x="2923" y="14634"/>
                    <a:pt x="2901" y="14584"/>
                    <a:pt x="2867" y="14585"/>
                  </a:cubicBezTo>
                  <a:close/>
                  <a:moveTo>
                    <a:pt x="3043" y="14585"/>
                  </a:moveTo>
                  <a:cubicBezTo>
                    <a:pt x="3010" y="14585"/>
                    <a:pt x="2978" y="14636"/>
                    <a:pt x="2973" y="14698"/>
                  </a:cubicBezTo>
                  <a:cubicBezTo>
                    <a:pt x="2967" y="14760"/>
                    <a:pt x="2989" y="14810"/>
                    <a:pt x="3022" y="14809"/>
                  </a:cubicBezTo>
                  <a:cubicBezTo>
                    <a:pt x="3055" y="14809"/>
                    <a:pt x="3087" y="14758"/>
                    <a:pt x="3093" y="14696"/>
                  </a:cubicBezTo>
                  <a:cubicBezTo>
                    <a:pt x="3099" y="14634"/>
                    <a:pt x="3077" y="14584"/>
                    <a:pt x="3043" y="14585"/>
                  </a:cubicBezTo>
                  <a:close/>
                  <a:moveTo>
                    <a:pt x="3199" y="14585"/>
                  </a:moveTo>
                  <a:cubicBezTo>
                    <a:pt x="3166" y="14585"/>
                    <a:pt x="3135" y="14636"/>
                    <a:pt x="3129" y="14698"/>
                  </a:cubicBezTo>
                  <a:cubicBezTo>
                    <a:pt x="3123" y="14760"/>
                    <a:pt x="3145" y="14810"/>
                    <a:pt x="3178" y="14809"/>
                  </a:cubicBezTo>
                  <a:cubicBezTo>
                    <a:pt x="3212" y="14809"/>
                    <a:pt x="3244" y="14758"/>
                    <a:pt x="3249" y="14696"/>
                  </a:cubicBezTo>
                  <a:cubicBezTo>
                    <a:pt x="3255" y="14634"/>
                    <a:pt x="3232" y="14584"/>
                    <a:pt x="3199" y="14585"/>
                  </a:cubicBezTo>
                  <a:close/>
                  <a:moveTo>
                    <a:pt x="3375" y="14585"/>
                  </a:moveTo>
                  <a:cubicBezTo>
                    <a:pt x="3342" y="14585"/>
                    <a:pt x="3310" y="14636"/>
                    <a:pt x="3304" y="14698"/>
                  </a:cubicBezTo>
                  <a:cubicBezTo>
                    <a:pt x="3299" y="14760"/>
                    <a:pt x="3322" y="14810"/>
                    <a:pt x="3355" y="14809"/>
                  </a:cubicBezTo>
                  <a:cubicBezTo>
                    <a:pt x="3388" y="14809"/>
                    <a:pt x="3420" y="14758"/>
                    <a:pt x="3425" y="14696"/>
                  </a:cubicBezTo>
                  <a:cubicBezTo>
                    <a:pt x="3431" y="14634"/>
                    <a:pt x="3408" y="14584"/>
                    <a:pt x="3375" y="14585"/>
                  </a:cubicBezTo>
                  <a:close/>
                  <a:moveTo>
                    <a:pt x="3550" y="14585"/>
                  </a:moveTo>
                  <a:cubicBezTo>
                    <a:pt x="3517" y="14585"/>
                    <a:pt x="3486" y="14636"/>
                    <a:pt x="3480" y="14698"/>
                  </a:cubicBezTo>
                  <a:cubicBezTo>
                    <a:pt x="3475" y="14760"/>
                    <a:pt x="3498" y="14810"/>
                    <a:pt x="3531" y="14809"/>
                  </a:cubicBezTo>
                  <a:cubicBezTo>
                    <a:pt x="3564" y="14809"/>
                    <a:pt x="3596" y="14759"/>
                    <a:pt x="3601" y="14696"/>
                  </a:cubicBezTo>
                  <a:cubicBezTo>
                    <a:pt x="3607" y="14634"/>
                    <a:pt x="3584" y="14584"/>
                    <a:pt x="3550" y="14585"/>
                  </a:cubicBezTo>
                  <a:close/>
                  <a:moveTo>
                    <a:pt x="3726" y="14585"/>
                  </a:moveTo>
                  <a:cubicBezTo>
                    <a:pt x="3693" y="14585"/>
                    <a:pt x="3661" y="14636"/>
                    <a:pt x="3656" y="14698"/>
                  </a:cubicBezTo>
                  <a:cubicBezTo>
                    <a:pt x="3651" y="14760"/>
                    <a:pt x="3674" y="14810"/>
                    <a:pt x="3707" y="14809"/>
                  </a:cubicBezTo>
                  <a:cubicBezTo>
                    <a:pt x="3740" y="14809"/>
                    <a:pt x="3772" y="14758"/>
                    <a:pt x="3777" y="14696"/>
                  </a:cubicBezTo>
                  <a:cubicBezTo>
                    <a:pt x="3782" y="14634"/>
                    <a:pt x="3760" y="14584"/>
                    <a:pt x="3726" y="14585"/>
                  </a:cubicBezTo>
                  <a:close/>
                  <a:moveTo>
                    <a:pt x="3902" y="14585"/>
                  </a:moveTo>
                  <a:cubicBezTo>
                    <a:pt x="3869" y="14585"/>
                    <a:pt x="3837" y="14636"/>
                    <a:pt x="3832" y="14698"/>
                  </a:cubicBezTo>
                  <a:cubicBezTo>
                    <a:pt x="3827" y="14760"/>
                    <a:pt x="3850" y="14810"/>
                    <a:pt x="3883" y="14809"/>
                  </a:cubicBezTo>
                  <a:cubicBezTo>
                    <a:pt x="3917" y="14809"/>
                    <a:pt x="3948" y="14758"/>
                    <a:pt x="3953" y="14696"/>
                  </a:cubicBezTo>
                  <a:cubicBezTo>
                    <a:pt x="3958" y="14634"/>
                    <a:pt x="3935" y="14584"/>
                    <a:pt x="3902" y="14585"/>
                  </a:cubicBezTo>
                  <a:close/>
                  <a:moveTo>
                    <a:pt x="4058" y="14585"/>
                  </a:moveTo>
                  <a:cubicBezTo>
                    <a:pt x="4024" y="14585"/>
                    <a:pt x="3994" y="14636"/>
                    <a:pt x="3989" y="14698"/>
                  </a:cubicBezTo>
                  <a:cubicBezTo>
                    <a:pt x="3983" y="14760"/>
                    <a:pt x="4006" y="14810"/>
                    <a:pt x="4040" y="14809"/>
                  </a:cubicBezTo>
                  <a:cubicBezTo>
                    <a:pt x="4073" y="14809"/>
                    <a:pt x="4104" y="14758"/>
                    <a:pt x="4109" y="14696"/>
                  </a:cubicBezTo>
                  <a:cubicBezTo>
                    <a:pt x="4114" y="14634"/>
                    <a:pt x="4091" y="14584"/>
                    <a:pt x="4058" y="14585"/>
                  </a:cubicBezTo>
                  <a:close/>
                  <a:moveTo>
                    <a:pt x="4234" y="14585"/>
                  </a:moveTo>
                  <a:cubicBezTo>
                    <a:pt x="4200" y="14585"/>
                    <a:pt x="4169" y="14636"/>
                    <a:pt x="4164" y="14698"/>
                  </a:cubicBezTo>
                  <a:cubicBezTo>
                    <a:pt x="4160" y="14760"/>
                    <a:pt x="4183" y="14810"/>
                    <a:pt x="4216" y="14809"/>
                  </a:cubicBezTo>
                  <a:cubicBezTo>
                    <a:pt x="4250" y="14809"/>
                    <a:pt x="4280" y="14758"/>
                    <a:pt x="4285" y="14696"/>
                  </a:cubicBezTo>
                  <a:cubicBezTo>
                    <a:pt x="4290" y="14634"/>
                    <a:pt x="4267" y="14584"/>
                    <a:pt x="4234" y="14585"/>
                  </a:cubicBezTo>
                  <a:close/>
                  <a:moveTo>
                    <a:pt x="4409" y="14585"/>
                  </a:moveTo>
                  <a:cubicBezTo>
                    <a:pt x="4376" y="14585"/>
                    <a:pt x="4345" y="14636"/>
                    <a:pt x="4340" y="14698"/>
                  </a:cubicBezTo>
                  <a:cubicBezTo>
                    <a:pt x="4336" y="14760"/>
                    <a:pt x="4359" y="14810"/>
                    <a:pt x="4392" y="14809"/>
                  </a:cubicBezTo>
                  <a:cubicBezTo>
                    <a:pt x="4426" y="14809"/>
                    <a:pt x="4456" y="14758"/>
                    <a:pt x="4461" y="14696"/>
                  </a:cubicBezTo>
                  <a:cubicBezTo>
                    <a:pt x="4465" y="14634"/>
                    <a:pt x="4442" y="14584"/>
                    <a:pt x="4409" y="14585"/>
                  </a:cubicBezTo>
                  <a:close/>
                  <a:moveTo>
                    <a:pt x="18385" y="14786"/>
                  </a:moveTo>
                  <a:cubicBezTo>
                    <a:pt x="18352" y="14786"/>
                    <a:pt x="18332" y="14838"/>
                    <a:pt x="18340" y="14901"/>
                  </a:cubicBezTo>
                  <a:cubicBezTo>
                    <a:pt x="18348" y="14964"/>
                    <a:pt x="18381" y="15014"/>
                    <a:pt x="18415" y="15014"/>
                  </a:cubicBezTo>
                  <a:cubicBezTo>
                    <a:pt x="18448" y="15014"/>
                    <a:pt x="18469" y="14962"/>
                    <a:pt x="18461" y="14899"/>
                  </a:cubicBezTo>
                  <a:cubicBezTo>
                    <a:pt x="18452" y="14836"/>
                    <a:pt x="18419" y="14786"/>
                    <a:pt x="18385" y="14786"/>
                  </a:cubicBezTo>
                  <a:close/>
                  <a:moveTo>
                    <a:pt x="18737" y="14786"/>
                  </a:moveTo>
                  <a:cubicBezTo>
                    <a:pt x="18703" y="14786"/>
                    <a:pt x="18683" y="14838"/>
                    <a:pt x="18691" y="14901"/>
                  </a:cubicBezTo>
                  <a:cubicBezTo>
                    <a:pt x="18700" y="14964"/>
                    <a:pt x="18734" y="15014"/>
                    <a:pt x="18767" y="15014"/>
                  </a:cubicBezTo>
                  <a:cubicBezTo>
                    <a:pt x="18801" y="15013"/>
                    <a:pt x="18821" y="14962"/>
                    <a:pt x="18812" y="14899"/>
                  </a:cubicBezTo>
                  <a:cubicBezTo>
                    <a:pt x="18804" y="14836"/>
                    <a:pt x="18770" y="14786"/>
                    <a:pt x="18737" y="14786"/>
                  </a:cubicBezTo>
                  <a:close/>
                  <a:moveTo>
                    <a:pt x="18893" y="14786"/>
                  </a:moveTo>
                  <a:cubicBezTo>
                    <a:pt x="18860" y="14786"/>
                    <a:pt x="18839" y="14838"/>
                    <a:pt x="18848" y="14901"/>
                  </a:cubicBezTo>
                  <a:cubicBezTo>
                    <a:pt x="18856" y="14964"/>
                    <a:pt x="18891" y="15014"/>
                    <a:pt x="18924" y="15014"/>
                  </a:cubicBezTo>
                  <a:cubicBezTo>
                    <a:pt x="18958" y="15013"/>
                    <a:pt x="18978" y="14962"/>
                    <a:pt x="18969" y="14899"/>
                  </a:cubicBezTo>
                  <a:cubicBezTo>
                    <a:pt x="18961" y="14836"/>
                    <a:pt x="18927" y="14786"/>
                    <a:pt x="18893" y="14786"/>
                  </a:cubicBezTo>
                  <a:close/>
                  <a:moveTo>
                    <a:pt x="19616" y="14786"/>
                  </a:moveTo>
                  <a:cubicBezTo>
                    <a:pt x="19582" y="14786"/>
                    <a:pt x="19563" y="14838"/>
                    <a:pt x="19572" y="14901"/>
                  </a:cubicBezTo>
                  <a:cubicBezTo>
                    <a:pt x="19581" y="14964"/>
                    <a:pt x="19615" y="15014"/>
                    <a:pt x="19649" y="15014"/>
                  </a:cubicBezTo>
                  <a:cubicBezTo>
                    <a:pt x="19682" y="15013"/>
                    <a:pt x="19702" y="14962"/>
                    <a:pt x="19693" y="14899"/>
                  </a:cubicBezTo>
                  <a:cubicBezTo>
                    <a:pt x="19684" y="14836"/>
                    <a:pt x="19649" y="14786"/>
                    <a:pt x="19616" y="14786"/>
                  </a:cubicBezTo>
                  <a:close/>
                  <a:moveTo>
                    <a:pt x="19772" y="14786"/>
                  </a:moveTo>
                  <a:cubicBezTo>
                    <a:pt x="19738" y="14786"/>
                    <a:pt x="19719" y="14838"/>
                    <a:pt x="19728" y="14901"/>
                  </a:cubicBezTo>
                  <a:cubicBezTo>
                    <a:pt x="19738" y="14964"/>
                    <a:pt x="19772" y="15014"/>
                    <a:pt x="19805" y="15014"/>
                  </a:cubicBezTo>
                  <a:cubicBezTo>
                    <a:pt x="19839" y="15013"/>
                    <a:pt x="19859" y="14962"/>
                    <a:pt x="19849" y="14899"/>
                  </a:cubicBezTo>
                  <a:cubicBezTo>
                    <a:pt x="19840" y="14836"/>
                    <a:pt x="19805" y="14786"/>
                    <a:pt x="19772" y="14786"/>
                  </a:cubicBezTo>
                  <a:close/>
                  <a:moveTo>
                    <a:pt x="10596" y="14836"/>
                  </a:moveTo>
                  <a:cubicBezTo>
                    <a:pt x="10562" y="14836"/>
                    <a:pt x="10536" y="14887"/>
                    <a:pt x="10537" y="14949"/>
                  </a:cubicBezTo>
                  <a:cubicBezTo>
                    <a:pt x="10538" y="15012"/>
                    <a:pt x="10566" y="15063"/>
                    <a:pt x="10600" y="15062"/>
                  </a:cubicBezTo>
                  <a:cubicBezTo>
                    <a:pt x="10633" y="15062"/>
                    <a:pt x="10659" y="15012"/>
                    <a:pt x="10658" y="14949"/>
                  </a:cubicBezTo>
                  <a:cubicBezTo>
                    <a:pt x="10657" y="14887"/>
                    <a:pt x="10629" y="14836"/>
                    <a:pt x="10596" y="14836"/>
                  </a:cubicBezTo>
                  <a:close/>
                  <a:moveTo>
                    <a:pt x="10772" y="14836"/>
                  </a:moveTo>
                  <a:cubicBezTo>
                    <a:pt x="10738" y="14836"/>
                    <a:pt x="10712" y="14887"/>
                    <a:pt x="10713" y="14949"/>
                  </a:cubicBezTo>
                  <a:cubicBezTo>
                    <a:pt x="10714" y="15012"/>
                    <a:pt x="10743" y="15063"/>
                    <a:pt x="10776" y="15062"/>
                  </a:cubicBezTo>
                  <a:cubicBezTo>
                    <a:pt x="10810" y="15062"/>
                    <a:pt x="10835" y="15012"/>
                    <a:pt x="10834" y="14949"/>
                  </a:cubicBezTo>
                  <a:cubicBezTo>
                    <a:pt x="10833" y="14887"/>
                    <a:pt x="10805" y="14836"/>
                    <a:pt x="10772" y="14836"/>
                  </a:cubicBezTo>
                  <a:close/>
                  <a:moveTo>
                    <a:pt x="10947" y="14836"/>
                  </a:moveTo>
                  <a:cubicBezTo>
                    <a:pt x="10914" y="14836"/>
                    <a:pt x="10888" y="14887"/>
                    <a:pt x="10889" y="14949"/>
                  </a:cubicBezTo>
                  <a:cubicBezTo>
                    <a:pt x="10890" y="15012"/>
                    <a:pt x="10919" y="15063"/>
                    <a:pt x="10952" y="15062"/>
                  </a:cubicBezTo>
                  <a:cubicBezTo>
                    <a:pt x="10986" y="15062"/>
                    <a:pt x="11011" y="15012"/>
                    <a:pt x="11010" y="14949"/>
                  </a:cubicBezTo>
                  <a:cubicBezTo>
                    <a:pt x="11009" y="14887"/>
                    <a:pt x="10980" y="14836"/>
                    <a:pt x="10947" y="14836"/>
                  </a:cubicBezTo>
                  <a:close/>
                  <a:moveTo>
                    <a:pt x="11123" y="14836"/>
                  </a:moveTo>
                  <a:cubicBezTo>
                    <a:pt x="11090" y="14836"/>
                    <a:pt x="11064" y="14887"/>
                    <a:pt x="11065" y="14949"/>
                  </a:cubicBezTo>
                  <a:cubicBezTo>
                    <a:pt x="11067" y="15012"/>
                    <a:pt x="11095" y="15063"/>
                    <a:pt x="11129" y="15062"/>
                  </a:cubicBezTo>
                  <a:cubicBezTo>
                    <a:pt x="11162" y="15062"/>
                    <a:pt x="11188" y="15012"/>
                    <a:pt x="11186" y="14949"/>
                  </a:cubicBezTo>
                  <a:cubicBezTo>
                    <a:pt x="11185" y="14887"/>
                    <a:pt x="11157" y="14836"/>
                    <a:pt x="11123" y="14836"/>
                  </a:cubicBezTo>
                  <a:close/>
                  <a:moveTo>
                    <a:pt x="11298" y="14836"/>
                  </a:moveTo>
                  <a:cubicBezTo>
                    <a:pt x="11265" y="14836"/>
                    <a:pt x="11239" y="14887"/>
                    <a:pt x="11241" y="14949"/>
                  </a:cubicBezTo>
                  <a:cubicBezTo>
                    <a:pt x="11243" y="15012"/>
                    <a:pt x="11271" y="15063"/>
                    <a:pt x="11305" y="15062"/>
                  </a:cubicBezTo>
                  <a:cubicBezTo>
                    <a:pt x="11338" y="15062"/>
                    <a:pt x="11364" y="15012"/>
                    <a:pt x="11362" y="14949"/>
                  </a:cubicBezTo>
                  <a:cubicBezTo>
                    <a:pt x="11360" y="14887"/>
                    <a:pt x="11332" y="14836"/>
                    <a:pt x="11298" y="14836"/>
                  </a:cubicBezTo>
                  <a:close/>
                  <a:moveTo>
                    <a:pt x="11474" y="14836"/>
                  </a:moveTo>
                  <a:cubicBezTo>
                    <a:pt x="11441" y="14836"/>
                    <a:pt x="11415" y="14887"/>
                    <a:pt x="11417" y="14949"/>
                  </a:cubicBezTo>
                  <a:cubicBezTo>
                    <a:pt x="11419" y="15012"/>
                    <a:pt x="11448" y="15063"/>
                    <a:pt x="11481" y="15062"/>
                  </a:cubicBezTo>
                  <a:cubicBezTo>
                    <a:pt x="11515" y="15062"/>
                    <a:pt x="11540" y="15012"/>
                    <a:pt x="11539" y="14949"/>
                  </a:cubicBezTo>
                  <a:cubicBezTo>
                    <a:pt x="11537" y="14887"/>
                    <a:pt x="11508" y="14836"/>
                    <a:pt x="11474" y="14836"/>
                  </a:cubicBezTo>
                  <a:close/>
                  <a:moveTo>
                    <a:pt x="12157" y="14836"/>
                  </a:moveTo>
                  <a:cubicBezTo>
                    <a:pt x="12124" y="14836"/>
                    <a:pt x="12099" y="14887"/>
                    <a:pt x="12101" y="14949"/>
                  </a:cubicBezTo>
                  <a:cubicBezTo>
                    <a:pt x="12104" y="15012"/>
                    <a:pt x="12133" y="15063"/>
                    <a:pt x="12167" y="15062"/>
                  </a:cubicBezTo>
                  <a:cubicBezTo>
                    <a:pt x="12200" y="15062"/>
                    <a:pt x="12225" y="15012"/>
                    <a:pt x="12222" y="14949"/>
                  </a:cubicBezTo>
                  <a:cubicBezTo>
                    <a:pt x="12220" y="14887"/>
                    <a:pt x="12191" y="14836"/>
                    <a:pt x="12157" y="14836"/>
                  </a:cubicBezTo>
                  <a:close/>
                  <a:moveTo>
                    <a:pt x="2302" y="14886"/>
                  </a:moveTo>
                  <a:cubicBezTo>
                    <a:pt x="2268" y="14887"/>
                    <a:pt x="2236" y="14937"/>
                    <a:pt x="2230" y="15000"/>
                  </a:cubicBezTo>
                  <a:cubicBezTo>
                    <a:pt x="2223" y="15062"/>
                    <a:pt x="2245" y="15111"/>
                    <a:pt x="2278" y="15111"/>
                  </a:cubicBezTo>
                  <a:cubicBezTo>
                    <a:pt x="2312" y="15111"/>
                    <a:pt x="2344" y="15060"/>
                    <a:pt x="2351" y="14998"/>
                  </a:cubicBezTo>
                  <a:cubicBezTo>
                    <a:pt x="2357" y="14936"/>
                    <a:pt x="2335" y="14886"/>
                    <a:pt x="2302" y="14886"/>
                  </a:cubicBezTo>
                  <a:close/>
                  <a:moveTo>
                    <a:pt x="2478" y="14886"/>
                  </a:moveTo>
                  <a:cubicBezTo>
                    <a:pt x="2444" y="14887"/>
                    <a:pt x="2412" y="14938"/>
                    <a:pt x="2406" y="15000"/>
                  </a:cubicBezTo>
                  <a:cubicBezTo>
                    <a:pt x="2399" y="15062"/>
                    <a:pt x="2421" y="15111"/>
                    <a:pt x="2454" y="15111"/>
                  </a:cubicBezTo>
                  <a:cubicBezTo>
                    <a:pt x="2488" y="15111"/>
                    <a:pt x="2520" y="15060"/>
                    <a:pt x="2527" y="14998"/>
                  </a:cubicBezTo>
                  <a:cubicBezTo>
                    <a:pt x="2533" y="14936"/>
                    <a:pt x="2511" y="14886"/>
                    <a:pt x="2478" y="14886"/>
                  </a:cubicBezTo>
                  <a:close/>
                  <a:moveTo>
                    <a:pt x="2653" y="14886"/>
                  </a:moveTo>
                  <a:cubicBezTo>
                    <a:pt x="2620" y="14887"/>
                    <a:pt x="2588" y="14937"/>
                    <a:pt x="2582" y="15000"/>
                  </a:cubicBezTo>
                  <a:cubicBezTo>
                    <a:pt x="2575" y="15062"/>
                    <a:pt x="2597" y="15111"/>
                    <a:pt x="2631" y="15111"/>
                  </a:cubicBezTo>
                  <a:cubicBezTo>
                    <a:pt x="2664" y="15111"/>
                    <a:pt x="2696" y="15060"/>
                    <a:pt x="2702" y="14998"/>
                  </a:cubicBezTo>
                  <a:cubicBezTo>
                    <a:pt x="2709" y="14936"/>
                    <a:pt x="2686" y="14886"/>
                    <a:pt x="2653" y="14886"/>
                  </a:cubicBezTo>
                  <a:close/>
                  <a:moveTo>
                    <a:pt x="2829" y="14886"/>
                  </a:moveTo>
                  <a:cubicBezTo>
                    <a:pt x="2796" y="14887"/>
                    <a:pt x="2764" y="14937"/>
                    <a:pt x="2757" y="15000"/>
                  </a:cubicBezTo>
                  <a:cubicBezTo>
                    <a:pt x="2751" y="15062"/>
                    <a:pt x="2773" y="15111"/>
                    <a:pt x="2807" y="15111"/>
                  </a:cubicBezTo>
                  <a:cubicBezTo>
                    <a:pt x="2841" y="15111"/>
                    <a:pt x="2872" y="15060"/>
                    <a:pt x="2878" y="14998"/>
                  </a:cubicBezTo>
                  <a:cubicBezTo>
                    <a:pt x="2884" y="14936"/>
                    <a:pt x="2862" y="14886"/>
                    <a:pt x="2829" y="14886"/>
                  </a:cubicBezTo>
                  <a:close/>
                  <a:moveTo>
                    <a:pt x="3004" y="14886"/>
                  </a:moveTo>
                  <a:cubicBezTo>
                    <a:pt x="2971" y="14887"/>
                    <a:pt x="2939" y="14937"/>
                    <a:pt x="2933" y="15000"/>
                  </a:cubicBezTo>
                  <a:cubicBezTo>
                    <a:pt x="2927" y="15062"/>
                    <a:pt x="2949" y="15111"/>
                    <a:pt x="2983" y="15111"/>
                  </a:cubicBezTo>
                  <a:cubicBezTo>
                    <a:pt x="3016" y="15111"/>
                    <a:pt x="3049" y="15060"/>
                    <a:pt x="3054" y="14998"/>
                  </a:cubicBezTo>
                  <a:cubicBezTo>
                    <a:pt x="3060" y="14936"/>
                    <a:pt x="3038" y="14886"/>
                    <a:pt x="3004" y="14886"/>
                  </a:cubicBezTo>
                  <a:close/>
                  <a:moveTo>
                    <a:pt x="3180" y="14886"/>
                  </a:moveTo>
                  <a:cubicBezTo>
                    <a:pt x="3147" y="14887"/>
                    <a:pt x="3115" y="14937"/>
                    <a:pt x="3109" y="15000"/>
                  </a:cubicBezTo>
                  <a:cubicBezTo>
                    <a:pt x="3103" y="15062"/>
                    <a:pt x="3126" y="15111"/>
                    <a:pt x="3159" y="15111"/>
                  </a:cubicBezTo>
                  <a:cubicBezTo>
                    <a:pt x="3193" y="15111"/>
                    <a:pt x="3225" y="15060"/>
                    <a:pt x="3230" y="14998"/>
                  </a:cubicBezTo>
                  <a:cubicBezTo>
                    <a:pt x="3236" y="14936"/>
                    <a:pt x="3214" y="14886"/>
                    <a:pt x="3180" y="14886"/>
                  </a:cubicBezTo>
                  <a:close/>
                  <a:moveTo>
                    <a:pt x="3356" y="14886"/>
                  </a:moveTo>
                  <a:cubicBezTo>
                    <a:pt x="3322" y="14887"/>
                    <a:pt x="3290" y="14937"/>
                    <a:pt x="3285" y="15000"/>
                  </a:cubicBezTo>
                  <a:cubicBezTo>
                    <a:pt x="3279" y="15062"/>
                    <a:pt x="3302" y="15111"/>
                    <a:pt x="3335" y="15111"/>
                  </a:cubicBezTo>
                  <a:cubicBezTo>
                    <a:pt x="3369" y="15111"/>
                    <a:pt x="3401" y="15060"/>
                    <a:pt x="3406" y="14998"/>
                  </a:cubicBezTo>
                  <a:cubicBezTo>
                    <a:pt x="3412" y="14936"/>
                    <a:pt x="3389" y="14886"/>
                    <a:pt x="3356" y="14886"/>
                  </a:cubicBezTo>
                  <a:close/>
                  <a:moveTo>
                    <a:pt x="3532" y="14886"/>
                  </a:moveTo>
                  <a:cubicBezTo>
                    <a:pt x="3498" y="14887"/>
                    <a:pt x="3466" y="14937"/>
                    <a:pt x="3461" y="15000"/>
                  </a:cubicBezTo>
                  <a:cubicBezTo>
                    <a:pt x="3455" y="15062"/>
                    <a:pt x="3478" y="15111"/>
                    <a:pt x="3511" y="15111"/>
                  </a:cubicBezTo>
                  <a:cubicBezTo>
                    <a:pt x="3545" y="15111"/>
                    <a:pt x="3577" y="15060"/>
                    <a:pt x="3582" y="14998"/>
                  </a:cubicBezTo>
                  <a:cubicBezTo>
                    <a:pt x="3588" y="14936"/>
                    <a:pt x="3565" y="14886"/>
                    <a:pt x="3532" y="14886"/>
                  </a:cubicBezTo>
                  <a:close/>
                  <a:moveTo>
                    <a:pt x="3687" y="14886"/>
                  </a:moveTo>
                  <a:cubicBezTo>
                    <a:pt x="3654" y="14887"/>
                    <a:pt x="3622" y="14937"/>
                    <a:pt x="3617" y="15000"/>
                  </a:cubicBezTo>
                  <a:cubicBezTo>
                    <a:pt x="3612" y="15062"/>
                    <a:pt x="3635" y="15111"/>
                    <a:pt x="3668" y="15111"/>
                  </a:cubicBezTo>
                  <a:cubicBezTo>
                    <a:pt x="3702" y="15111"/>
                    <a:pt x="3733" y="15060"/>
                    <a:pt x="3738" y="14998"/>
                  </a:cubicBezTo>
                  <a:cubicBezTo>
                    <a:pt x="3743" y="14936"/>
                    <a:pt x="3721" y="14886"/>
                    <a:pt x="3687" y="14886"/>
                  </a:cubicBezTo>
                  <a:close/>
                  <a:moveTo>
                    <a:pt x="3863" y="14886"/>
                  </a:moveTo>
                  <a:cubicBezTo>
                    <a:pt x="3830" y="14887"/>
                    <a:pt x="3798" y="14937"/>
                    <a:pt x="3793" y="15000"/>
                  </a:cubicBezTo>
                  <a:cubicBezTo>
                    <a:pt x="3788" y="15062"/>
                    <a:pt x="3811" y="15111"/>
                    <a:pt x="3844" y="15111"/>
                  </a:cubicBezTo>
                  <a:cubicBezTo>
                    <a:pt x="3878" y="15111"/>
                    <a:pt x="3910" y="15060"/>
                    <a:pt x="3915" y="14998"/>
                  </a:cubicBezTo>
                  <a:cubicBezTo>
                    <a:pt x="3920" y="14936"/>
                    <a:pt x="3897" y="14886"/>
                    <a:pt x="3863" y="14886"/>
                  </a:cubicBezTo>
                  <a:close/>
                  <a:moveTo>
                    <a:pt x="4039" y="14886"/>
                  </a:moveTo>
                  <a:cubicBezTo>
                    <a:pt x="4005" y="14887"/>
                    <a:pt x="3974" y="14937"/>
                    <a:pt x="3969" y="15000"/>
                  </a:cubicBezTo>
                  <a:cubicBezTo>
                    <a:pt x="3964" y="15062"/>
                    <a:pt x="3987" y="15111"/>
                    <a:pt x="4020" y="15111"/>
                  </a:cubicBezTo>
                  <a:cubicBezTo>
                    <a:pt x="4054" y="15111"/>
                    <a:pt x="4085" y="15060"/>
                    <a:pt x="4090" y="14998"/>
                  </a:cubicBezTo>
                  <a:cubicBezTo>
                    <a:pt x="4095" y="14936"/>
                    <a:pt x="4072" y="14886"/>
                    <a:pt x="4039" y="14886"/>
                  </a:cubicBezTo>
                  <a:close/>
                  <a:moveTo>
                    <a:pt x="4215" y="14886"/>
                  </a:moveTo>
                  <a:cubicBezTo>
                    <a:pt x="4181" y="14887"/>
                    <a:pt x="4150" y="14937"/>
                    <a:pt x="4145" y="15000"/>
                  </a:cubicBezTo>
                  <a:cubicBezTo>
                    <a:pt x="4140" y="15062"/>
                    <a:pt x="4163" y="15111"/>
                    <a:pt x="4197" y="15111"/>
                  </a:cubicBezTo>
                  <a:cubicBezTo>
                    <a:pt x="4230" y="15111"/>
                    <a:pt x="4261" y="15060"/>
                    <a:pt x="4266" y="14998"/>
                  </a:cubicBezTo>
                  <a:cubicBezTo>
                    <a:pt x="4271" y="14936"/>
                    <a:pt x="4248" y="14886"/>
                    <a:pt x="4215" y="14886"/>
                  </a:cubicBezTo>
                  <a:close/>
                  <a:moveTo>
                    <a:pt x="4390" y="14886"/>
                  </a:moveTo>
                  <a:cubicBezTo>
                    <a:pt x="4357" y="14887"/>
                    <a:pt x="4326" y="14937"/>
                    <a:pt x="4321" y="15000"/>
                  </a:cubicBezTo>
                  <a:cubicBezTo>
                    <a:pt x="4316" y="15062"/>
                    <a:pt x="4339" y="15111"/>
                    <a:pt x="4373" y="15111"/>
                  </a:cubicBezTo>
                  <a:cubicBezTo>
                    <a:pt x="4406" y="15111"/>
                    <a:pt x="4437" y="15060"/>
                    <a:pt x="4442" y="14998"/>
                  </a:cubicBezTo>
                  <a:cubicBezTo>
                    <a:pt x="4446" y="14936"/>
                    <a:pt x="4423" y="14886"/>
                    <a:pt x="4390" y="14886"/>
                  </a:cubicBezTo>
                  <a:close/>
                  <a:moveTo>
                    <a:pt x="4565" y="14886"/>
                  </a:moveTo>
                  <a:cubicBezTo>
                    <a:pt x="4532" y="14887"/>
                    <a:pt x="4501" y="14937"/>
                    <a:pt x="4497" y="15000"/>
                  </a:cubicBezTo>
                  <a:cubicBezTo>
                    <a:pt x="4492" y="15062"/>
                    <a:pt x="4516" y="15111"/>
                    <a:pt x="4549" y="15111"/>
                  </a:cubicBezTo>
                  <a:cubicBezTo>
                    <a:pt x="4583" y="15111"/>
                    <a:pt x="4613" y="15060"/>
                    <a:pt x="4618" y="14998"/>
                  </a:cubicBezTo>
                  <a:cubicBezTo>
                    <a:pt x="4622" y="14936"/>
                    <a:pt x="4599" y="14886"/>
                    <a:pt x="4565" y="14886"/>
                  </a:cubicBezTo>
                  <a:close/>
                  <a:moveTo>
                    <a:pt x="4741" y="14886"/>
                  </a:moveTo>
                  <a:cubicBezTo>
                    <a:pt x="4708" y="14887"/>
                    <a:pt x="4677" y="14937"/>
                    <a:pt x="4673" y="15000"/>
                  </a:cubicBezTo>
                  <a:cubicBezTo>
                    <a:pt x="4668" y="15062"/>
                    <a:pt x="4692" y="15111"/>
                    <a:pt x="4725" y="15111"/>
                  </a:cubicBezTo>
                  <a:cubicBezTo>
                    <a:pt x="4759" y="15111"/>
                    <a:pt x="4789" y="15060"/>
                    <a:pt x="4794" y="14998"/>
                  </a:cubicBezTo>
                  <a:cubicBezTo>
                    <a:pt x="4798" y="14936"/>
                    <a:pt x="4775" y="14886"/>
                    <a:pt x="4741" y="14886"/>
                  </a:cubicBezTo>
                  <a:close/>
                  <a:moveTo>
                    <a:pt x="4897" y="14886"/>
                  </a:moveTo>
                  <a:cubicBezTo>
                    <a:pt x="4864" y="14887"/>
                    <a:pt x="4833" y="14937"/>
                    <a:pt x="4829" y="15000"/>
                  </a:cubicBezTo>
                  <a:cubicBezTo>
                    <a:pt x="4825" y="15062"/>
                    <a:pt x="4849" y="15111"/>
                    <a:pt x="4882" y="15111"/>
                  </a:cubicBezTo>
                  <a:cubicBezTo>
                    <a:pt x="4916" y="15111"/>
                    <a:pt x="4946" y="15060"/>
                    <a:pt x="4950" y="14998"/>
                  </a:cubicBezTo>
                  <a:cubicBezTo>
                    <a:pt x="4954" y="14936"/>
                    <a:pt x="4930" y="14886"/>
                    <a:pt x="4897" y="14886"/>
                  </a:cubicBezTo>
                  <a:close/>
                  <a:moveTo>
                    <a:pt x="5073" y="14886"/>
                  </a:moveTo>
                  <a:cubicBezTo>
                    <a:pt x="5040" y="14887"/>
                    <a:pt x="5009" y="14937"/>
                    <a:pt x="5005" y="15000"/>
                  </a:cubicBezTo>
                  <a:cubicBezTo>
                    <a:pt x="5001" y="15062"/>
                    <a:pt x="5025" y="15111"/>
                    <a:pt x="5058" y="15111"/>
                  </a:cubicBezTo>
                  <a:cubicBezTo>
                    <a:pt x="5092" y="15111"/>
                    <a:pt x="5122" y="15062"/>
                    <a:pt x="5126" y="15000"/>
                  </a:cubicBezTo>
                  <a:cubicBezTo>
                    <a:pt x="5130" y="14937"/>
                    <a:pt x="5106" y="14886"/>
                    <a:pt x="5073" y="14886"/>
                  </a:cubicBezTo>
                  <a:close/>
                  <a:moveTo>
                    <a:pt x="9386" y="14886"/>
                  </a:moveTo>
                  <a:cubicBezTo>
                    <a:pt x="9352" y="14887"/>
                    <a:pt x="9325" y="14937"/>
                    <a:pt x="9325" y="15000"/>
                  </a:cubicBezTo>
                  <a:cubicBezTo>
                    <a:pt x="9325" y="15062"/>
                    <a:pt x="9352" y="15113"/>
                    <a:pt x="9386" y="15113"/>
                  </a:cubicBezTo>
                  <a:cubicBezTo>
                    <a:pt x="9419" y="15113"/>
                    <a:pt x="9446" y="15062"/>
                    <a:pt x="9446" y="15000"/>
                  </a:cubicBezTo>
                  <a:cubicBezTo>
                    <a:pt x="9446" y="14937"/>
                    <a:pt x="9419" y="14886"/>
                    <a:pt x="9386" y="14886"/>
                  </a:cubicBezTo>
                  <a:close/>
                  <a:moveTo>
                    <a:pt x="9562" y="14886"/>
                  </a:moveTo>
                  <a:cubicBezTo>
                    <a:pt x="9528" y="14887"/>
                    <a:pt x="9501" y="14937"/>
                    <a:pt x="9501" y="15000"/>
                  </a:cubicBezTo>
                  <a:cubicBezTo>
                    <a:pt x="9501" y="15062"/>
                    <a:pt x="9528" y="15113"/>
                    <a:pt x="9562" y="15113"/>
                  </a:cubicBezTo>
                  <a:cubicBezTo>
                    <a:pt x="9595" y="15113"/>
                    <a:pt x="9622" y="15062"/>
                    <a:pt x="9622" y="15000"/>
                  </a:cubicBezTo>
                  <a:cubicBezTo>
                    <a:pt x="9622" y="14937"/>
                    <a:pt x="9595" y="14886"/>
                    <a:pt x="9562" y="14886"/>
                  </a:cubicBezTo>
                  <a:close/>
                  <a:moveTo>
                    <a:pt x="9737" y="14886"/>
                  </a:moveTo>
                  <a:cubicBezTo>
                    <a:pt x="9704" y="14887"/>
                    <a:pt x="9677" y="14937"/>
                    <a:pt x="9677" y="15000"/>
                  </a:cubicBezTo>
                  <a:cubicBezTo>
                    <a:pt x="9677" y="15062"/>
                    <a:pt x="9705" y="15113"/>
                    <a:pt x="9738" y="15113"/>
                  </a:cubicBezTo>
                  <a:cubicBezTo>
                    <a:pt x="9772" y="15113"/>
                    <a:pt x="9798" y="15062"/>
                    <a:pt x="9798" y="15000"/>
                  </a:cubicBezTo>
                  <a:cubicBezTo>
                    <a:pt x="9798" y="14937"/>
                    <a:pt x="9770" y="14886"/>
                    <a:pt x="9737" y="14886"/>
                  </a:cubicBezTo>
                  <a:close/>
                  <a:moveTo>
                    <a:pt x="9913" y="14886"/>
                  </a:moveTo>
                  <a:cubicBezTo>
                    <a:pt x="9879" y="14887"/>
                    <a:pt x="9853" y="14937"/>
                    <a:pt x="9853" y="15000"/>
                  </a:cubicBezTo>
                  <a:cubicBezTo>
                    <a:pt x="9853" y="15062"/>
                    <a:pt x="9881" y="15113"/>
                    <a:pt x="9914" y="15113"/>
                  </a:cubicBezTo>
                  <a:cubicBezTo>
                    <a:pt x="9948" y="15113"/>
                    <a:pt x="9974" y="15062"/>
                    <a:pt x="9974" y="15000"/>
                  </a:cubicBezTo>
                  <a:cubicBezTo>
                    <a:pt x="9974" y="14937"/>
                    <a:pt x="9946" y="14886"/>
                    <a:pt x="9913" y="14886"/>
                  </a:cubicBezTo>
                  <a:close/>
                  <a:moveTo>
                    <a:pt x="10089" y="14886"/>
                  </a:moveTo>
                  <a:cubicBezTo>
                    <a:pt x="10055" y="14887"/>
                    <a:pt x="10028" y="14937"/>
                    <a:pt x="10029" y="15000"/>
                  </a:cubicBezTo>
                  <a:cubicBezTo>
                    <a:pt x="10029" y="15062"/>
                    <a:pt x="10057" y="15113"/>
                    <a:pt x="10091" y="15113"/>
                  </a:cubicBezTo>
                  <a:cubicBezTo>
                    <a:pt x="10124" y="15113"/>
                    <a:pt x="10150" y="15062"/>
                    <a:pt x="10150" y="15000"/>
                  </a:cubicBezTo>
                  <a:cubicBezTo>
                    <a:pt x="10149" y="14937"/>
                    <a:pt x="10122" y="14886"/>
                    <a:pt x="10089" y="14886"/>
                  </a:cubicBezTo>
                  <a:close/>
                  <a:moveTo>
                    <a:pt x="10264" y="14886"/>
                  </a:moveTo>
                  <a:cubicBezTo>
                    <a:pt x="10231" y="14887"/>
                    <a:pt x="10204" y="14937"/>
                    <a:pt x="10205" y="15000"/>
                  </a:cubicBezTo>
                  <a:cubicBezTo>
                    <a:pt x="10205" y="15062"/>
                    <a:pt x="10233" y="15113"/>
                    <a:pt x="10267" y="15113"/>
                  </a:cubicBezTo>
                  <a:cubicBezTo>
                    <a:pt x="10300" y="15113"/>
                    <a:pt x="10327" y="15062"/>
                    <a:pt x="10326" y="15000"/>
                  </a:cubicBezTo>
                  <a:cubicBezTo>
                    <a:pt x="10325" y="14937"/>
                    <a:pt x="10298" y="14886"/>
                    <a:pt x="10264" y="14886"/>
                  </a:cubicBezTo>
                  <a:close/>
                  <a:moveTo>
                    <a:pt x="10440" y="14886"/>
                  </a:moveTo>
                  <a:cubicBezTo>
                    <a:pt x="10407" y="14887"/>
                    <a:pt x="10380" y="14937"/>
                    <a:pt x="10381" y="15000"/>
                  </a:cubicBezTo>
                  <a:cubicBezTo>
                    <a:pt x="10382" y="15062"/>
                    <a:pt x="10410" y="15113"/>
                    <a:pt x="10443" y="15113"/>
                  </a:cubicBezTo>
                  <a:cubicBezTo>
                    <a:pt x="10477" y="15113"/>
                    <a:pt x="10503" y="15062"/>
                    <a:pt x="10502" y="15000"/>
                  </a:cubicBezTo>
                  <a:cubicBezTo>
                    <a:pt x="10501" y="14937"/>
                    <a:pt x="10473" y="14886"/>
                    <a:pt x="10440" y="14886"/>
                  </a:cubicBezTo>
                  <a:close/>
                  <a:moveTo>
                    <a:pt x="18249" y="15138"/>
                  </a:moveTo>
                  <a:cubicBezTo>
                    <a:pt x="18216" y="15138"/>
                    <a:pt x="18195" y="15190"/>
                    <a:pt x="18203" y="15253"/>
                  </a:cubicBezTo>
                  <a:cubicBezTo>
                    <a:pt x="18211" y="15315"/>
                    <a:pt x="18244" y="15366"/>
                    <a:pt x="18278" y="15366"/>
                  </a:cubicBezTo>
                  <a:cubicBezTo>
                    <a:pt x="18312" y="15366"/>
                    <a:pt x="18332" y="15314"/>
                    <a:pt x="18324" y="15251"/>
                  </a:cubicBezTo>
                  <a:cubicBezTo>
                    <a:pt x="18316" y="15188"/>
                    <a:pt x="18283" y="15138"/>
                    <a:pt x="18249" y="15138"/>
                  </a:cubicBezTo>
                  <a:close/>
                  <a:moveTo>
                    <a:pt x="18425" y="15138"/>
                  </a:moveTo>
                  <a:cubicBezTo>
                    <a:pt x="18392" y="15138"/>
                    <a:pt x="18371" y="15190"/>
                    <a:pt x="18379" y="15253"/>
                  </a:cubicBezTo>
                  <a:cubicBezTo>
                    <a:pt x="18387" y="15315"/>
                    <a:pt x="18420" y="15366"/>
                    <a:pt x="18454" y="15366"/>
                  </a:cubicBezTo>
                  <a:cubicBezTo>
                    <a:pt x="18488" y="15366"/>
                    <a:pt x="18508" y="15314"/>
                    <a:pt x="18500" y="15251"/>
                  </a:cubicBezTo>
                  <a:cubicBezTo>
                    <a:pt x="18492" y="15188"/>
                    <a:pt x="18459" y="15138"/>
                    <a:pt x="18425" y="15138"/>
                  </a:cubicBezTo>
                  <a:close/>
                  <a:moveTo>
                    <a:pt x="18600" y="15138"/>
                  </a:moveTo>
                  <a:cubicBezTo>
                    <a:pt x="18567" y="15138"/>
                    <a:pt x="18546" y="15190"/>
                    <a:pt x="18555" y="15253"/>
                  </a:cubicBezTo>
                  <a:cubicBezTo>
                    <a:pt x="18563" y="15315"/>
                    <a:pt x="18597" y="15366"/>
                    <a:pt x="18630" y="15366"/>
                  </a:cubicBezTo>
                  <a:cubicBezTo>
                    <a:pt x="18664" y="15366"/>
                    <a:pt x="18684" y="15314"/>
                    <a:pt x="18676" y="15251"/>
                  </a:cubicBezTo>
                  <a:cubicBezTo>
                    <a:pt x="18668" y="15188"/>
                    <a:pt x="18634" y="15138"/>
                    <a:pt x="18600" y="15138"/>
                  </a:cubicBezTo>
                  <a:close/>
                  <a:moveTo>
                    <a:pt x="18776" y="15138"/>
                  </a:moveTo>
                  <a:cubicBezTo>
                    <a:pt x="18743" y="15138"/>
                    <a:pt x="18722" y="15190"/>
                    <a:pt x="18731" y="15253"/>
                  </a:cubicBezTo>
                  <a:cubicBezTo>
                    <a:pt x="18739" y="15315"/>
                    <a:pt x="18773" y="15366"/>
                    <a:pt x="18806" y="15366"/>
                  </a:cubicBezTo>
                  <a:cubicBezTo>
                    <a:pt x="18840" y="15366"/>
                    <a:pt x="18861" y="15314"/>
                    <a:pt x="18852" y="15251"/>
                  </a:cubicBezTo>
                  <a:cubicBezTo>
                    <a:pt x="18844" y="15188"/>
                    <a:pt x="18810" y="15138"/>
                    <a:pt x="18776" y="15138"/>
                  </a:cubicBezTo>
                  <a:close/>
                  <a:moveTo>
                    <a:pt x="18952" y="15138"/>
                  </a:moveTo>
                  <a:cubicBezTo>
                    <a:pt x="18919" y="15138"/>
                    <a:pt x="18898" y="15190"/>
                    <a:pt x="18907" y="15253"/>
                  </a:cubicBezTo>
                  <a:cubicBezTo>
                    <a:pt x="18915" y="15315"/>
                    <a:pt x="18949" y="15366"/>
                    <a:pt x="18983" y="15366"/>
                  </a:cubicBezTo>
                  <a:cubicBezTo>
                    <a:pt x="19017" y="15366"/>
                    <a:pt x="19037" y="15314"/>
                    <a:pt x="19029" y="15251"/>
                  </a:cubicBezTo>
                  <a:cubicBezTo>
                    <a:pt x="19020" y="15188"/>
                    <a:pt x="18986" y="15138"/>
                    <a:pt x="18952" y="15138"/>
                  </a:cubicBezTo>
                  <a:close/>
                  <a:moveTo>
                    <a:pt x="19128" y="15138"/>
                  </a:moveTo>
                  <a:cubicBezTo>
                    <a:pt x="19094" y="15138"/>
                    <a:pt x="19074" y="15190"/>
                    <a:pt x="19082" y="15253"/>
                  </a:cubicBezTo>
                  <a:cubicBezTo>
                    <a:pt x="19091" y="15315"/>
                    <a:pt x="19126" y="15366"/>
                    <a:pt x="19159" y="15366"/>
                  </a:cubicBezTo>
                  <a:cubicBezTo>
                    <a:pt x="19193" y="15366"/>
                    <a:pt x="19213" y="15314"/>
                    <a:pt x="19205" y="15251"/>
                  </a:cubicBezTo>
                  <a:cubicBezTo>
                    <a:pt x="19196" y="15188"/>
                    <a:pt x="19161" y="15138"/>
                    <a:pt x="19128" y="15138"/>
                  </a:cubicBezTo>
                  <a:close/>
                  <a:moveTo>
                    <a:pt x="19655" y="15138"/>
                  </a:moveTo>
                  <a:cubicBezTo>
                    <a:pt x="19621" y="15138"/>
                    <a:pt x="19602" y="15190"/>
                    <a:pt x="19611" y="15253"/>
                  </a:cubicBezTo>
                  <a:cubicBezTo>
                    <a:pt x="19620" y="15315"/>
                    <a:pt x="19654" y="15366"/>
                    <a:pt x="19688" y="15366"/>
                  </a:cubicBezTo>
                  <a:cubicBezTo>
                    <a:pt x="19722" y="15366"/>
                    <a:pt x="19742" y="15314"/>
                    <a:pt x="19733" y="15251"/>
                  </a:cubicBezTo>
                  <a:cubicBezTo>
                    <a:pt x="19723" y="15188"/>
                    <a:pt x="19689" y="15138"/>
                    <a:pt x="19655" y="15138"/>
                  </a:cubicBezTo>
                  <a:close/>
                  <a:moveTo>
                    <a:pt x="19831" y="15138"/>
                  </a:moveTo>
                  <a:cubicBezTo>
                    <a:pt x="19797" y="15138"/>
                    <a:pt x="19778" y="15189"/>
                    <a:pt x="19787" y="15253"/>
                  </a:cubicBezTo>
                  <a:cubicBezTo>
                    <a:pt x="19796" y="15315"/>
                    <a:pt x="19831" y="15366"/>
                    <a:pt x="19864" y="15366"/>
                  </a:cubicBezTo>
                  <a:cubicBezTo>
                    <a:pt x="19898" y="15365"/>
                    <a:pt x="19918" y="15314"/>
                    <a:pt x="19908" y="15251"/>
                  </a:cubicBezTo>
                  <a:cubicBezTo>
                    <a:pt x="19899" y="15188"/>
                    <a:pt x="19865" y="15138"/>
                    <a:pt x="19831" y="15138"/>
                  </a:cubicBezTo>
                  <a:close/>
                  <a:moveTo>
                    <a:pt x="2439" y="15188"/>
                  </a:moveTo>
                  <a:cubicBezTo>
                    <a:pt x="2405" y="15188"/>
                    <a:pt x="2373" y="15239"/>
                    <a:pt x="2366" y="15301"/>
                  </a:cubicBezTo>
                  <a:cubicBezTo>
                    <a:pt x="2360" y="15364"/>
                    <a:pt x="2382" y="15413"/>
                    <a:pt x="2416" y="15413"/>
                  </a:cubicBezTo>
                  <a:cubicBezTo>
                    <a:pt x="2450" y="15413"/>
                    <a:pt x="2482" y="15362"/>
                    <a:pt x="2488" y="15300"/>
                  </a:cubicBezTo>
                  <a:cubicBezTo>
                    <a:pt x="2494" y="15238"/>
                    <a:pt x="2472" y="15188"/>
                    <a:pt x="2439" y="15188"/>
                  </a:cubicBezTo>
                  <a:close/>
                  <a:moveTo>
                    <a:pt x="2615" y="15188"/>
                  </a:moveTo>
                  <a:cubicBezTo>
                    <a:pt x="2581" y="15188"/>
                    <a:pt x="2549" y="15239"/>
                    <a:pt x="2542" y="15301"/>
                  </a:cubicBezTo>
                  <a:cubicBezTo>
                    <a:pt x="2536" y="15363"/>
                    <a:pt x="2558" y="15413"/>
                    <a:pt x="2592" y="15413"/>
                  </a:cubicBezTo>
                  <a:cubicBezTo>
                    <a:pt x="2625" y="15413"/>
                    <a:pt x="2658" y="15362"/>
                    <a:pt x="2664" y="15300"/>
                  </a:cubicBezTo>
                  <a:cubicBezTo>
                    <a:pt x="2670" y="15238"/>
                    <a:pt x="2648" y="15188"/>
                    <a:pt x="2615" y="15188"/>
                  </a:cubicBezTo>
                  <a:close/>
                  <a:moveTo>
                    <a:pt x="2809" y="15188"/>
                  </a:moveTo>
                  <a:cubicBezTo>
                    <a:pt x="2776" y="15188"/>
                    <a:pt x="2744" y="15239"/>
                    <a:pt x="2738" y="15301"/>
                  </a:cubicBezTo>
                  <a:cubicBezTo>
                    <a:pt x="2732" y="15364"/>
                    <a:pt x="2754" y="15413"/>
                    <a:pt x="2787" y="15413"/>
                  </a:cubicBezTo>
                  <a:cubicBezTo>
                    <a:pt x="2821" y="15413"/>
                    <a:pt x="2853" y="15362"/>
                    <a:pt x="2859" y="15300"/>
                  </a:cubicBezTo>
                  <a:cubicBezTo>
                    <a:pt x="2866" y="15238"/>
                    <a:pt x="2843" y="15188"/>
                    <a:pt x="2809" y="15188"/>
                  </a:cubicBezTo>
                  <a:close/>
                  <a:moveTo>
                    <a:pt x="2966" y="15188"/>
                  </a:moveTo>
                  <a:cubicBezTo>
                    <a:pt x="2932" y="15188"/>
                    <a:pt x="2900" y="15239"/>
                    <a:pt x="2894" y="15301"/>
                  </a:cubicBezTo>
                  <a:cubicBezTo>
                    <a:pt x="2888" y="15364"/>
                    <a:pt x="2911" y="15413"/>
                    <a:pt x="2944" y="15413"/>
                  </a:cubicBezTo>
                  <a:cubicBezTo>
                    <a:pt x="2978" y="15413"/>
                    <a:pt x="3010" y="15362"/>
                    <a:pt x="3016" y="15300"/>
                  </a:cubicBezTo>
                  <a:cubicBezTo>
                    <a:pt x="3022" y="15238"/>
                    <a:pt x="2999" y="15188"/>
                    <a:pt x="2966" y="15188"/>
                  </a:cubicBezTo>
                  <a:close/>
                  <a:moveTo>
                    <a:pt x="3141" y="15188"/>
                  </a:moveTo>
                  <a:cubicBezTo>
                    <a:pt x="3108" y="15188"/>
                    <a:pt x="3075" y="15239"/>
                    <a:pt x="3070" y="15301"/>
                  </a:cubicBezTo>
                  <a:cubicBezTo>
                    <a:pt x="3064" y="15364"/>
                    <a:pt x="3087" y="15413"/>
                    <a:pt x="3120" y="15413"/>
                  </a:cubicBezTo>
                  <a:cubicBezTo>
                    <a:pt x="3154" y="15413"/>
                    <a:pt x="3186" y="15362"/>
                    <a:pt x="3192" y="15300"/>
                  </a:cubicBezTo>
                  <a:cubicBezTo>
                    <a:pt x="3198" y="15238"/>
                    <a:pt x="3175" y="15188"/>
                    <a:pt x="3141" y="15188"/>
                  </a:cubicBezTo>
                  <a:close/>
                  <a:moveTo>
                    <a:pt x="3317" y="15188"/>
                  </a:moveTo>
                  <a:cubicBezTo>
                    <a:pt x="3284" y="15188"/>
                    <a:pt x="3251" y="15239"/>
                    <a:pt x="3246" y="15301"/>
                  </a:cubicBezTo>
                  <a:cubicBezTo>
                    <a:pt x="3240" y="15364"/>
                    <a:pt x="3263" y="15413"/>
                    <a:pt x="3296" y="15413"/>
                  </a:cubicBezTo>
                  <a:cubicBezTo>
                    <a:pt x="3330" y="15413"/>
                    <a:pt x="3362" y="15362"/>
                    <a:pt x="3368" y="15300"/>
                  </a:cubicBezTo>
                  <a:cubicBezTo>
                    <a:pt x="3373" y="15238"/>
                    <a:pt x="3351" y="15188"/>
                    <a:pt x="3317" y="15188"/>
                  </a:cubicBezTo>
                  <a:close/>
                  <a:moveTo>
                    <a:pt x="3492" y="15188"/>
                  </a:moveTo>
                  <a:cubicBezTo>
                    <a:pt x="3459" y="15188"/>
                    <a:pt x="3427" y="15239"/>
                    <a:pt x="3422" y="15301"/>
                  </a:cubicBezTo>
                  <a:cubicBezTo>
                    <a:pt x="3416" y="15364"/>
                    <a:pt x="3439" y="15413"/>
                    <a:pt x="3473" y="15413"/>
                  </a:cubicBezTo>
                  <a:cubicBezTo>
                    <a:pt x="3507" y="15413"/>
                    <a:pt x="3538" y="15362"/>
                    <a:pt x="3543" y="15300"/>
                  </a:cubicBezTo>
                  <a:cubicBezTo>
                    <a:pt x="3549" y="15238"/>
                    <a:pt x="3526" y="15188"/>
                    <a:pt x="3492" y="15188"/>
                  </a:cubicBezTo>
                  <a:close/>
                  <a:moveTo>
                    <a:pt x="3668" y="15188"/>
                  </a:moveTo>
                  <a:cubicBezTo>
                    <a:pt x="3634" y="15188"/>
                    <a:pt x="3603" y="15239"/>
                    <a:pt x="3598" y="15301"/>
                  </a:cubicBezTo>
                  <a:cubicBezTo>
                    <a:pt x="3592" y="15364"/>
                    <a:pt x="3615" y="15413"/>
                    <a:pt x="3649" y="15413"/>
                  </a:cubicBezTo>
                  <a:cubicBezTo>
                    <a:pt x="3683" y="15413"/>
                    <a:pt x="3714" y="15362"/>
                    <a:pt x="3719" y="15300"/>
                  </a:cubicBezTo>
                  <a:cubicBezTo>
                    <a:pt x="3724" y="15238"/>
                    <a:pt x="3701" y="15188"/>
                    <a:pt x="3668" y="15188"/>
                  </a:cubicBezTo>
                  <a:close/>
                  <a:moveTo>
                    <a:pt x="3844" y="15188"/>
                  </a:moveTo>
                  <a:cubicBezTo>
                    <a:pt x="3810" y="15188"/>
                    <a:pt x="3779" y="15239"/>
                    <a:pt x="3773" y="15301"/>
                  </a:cubicBezTo>
                  <a:cubicBezTo>
                    <a:pt x="3768" y="15364"/>
                    <a:pt x="3792" y="15413"/>
                    <a:pt x="3825" y="15413"/>
                  </a:cubicBezTo>
                  <a:cubicBezTo>
                    <a:pt x="3859" y="15413"/>
                    <a:pt x="3890" y="15362"/>
                    <a:pt x="3895" y="15300"/>
                  </a:cubicBezTo>
                  <a:cubicBezTo>
                    <a:pt x="3900" y="15238"/>
                    <a:pt x="3877" y="15188"/>
                    <a:pt x="3844" y="15188"/>
                  </a:cubicBezTo>
                  <a:close/>
                  <a:moveTo>
                    <a:pt x="4019" y="15188"/>
                  </a:moveTo>
                  <a:cubicBezTo>
                    <a:pt x="3986" y="15188"/>
                    <a:pt x="3954" y="15239"/>
                    <a:pt x="3949" y="15301"/>
                  </a:cubicBezTo>
                  <a:cubicBezTo>
                    <a:pt x="3944" y="15364"/>
                    <a:pt x="3968" y="15413"/>
                    <a:pt x="4001" y="15413"/>
                  </a:cubicBezTo>
                  <a:cubicBezTo>
                    <a:pt x="4035" y="15413"/>
                    <a:pt x="4066" y="15362"/>
                    <a:pt x="4071" y="15300"/>
                  </a:cubicBezTo>
                  <a:cubicBezTo>
                    <a:pt x="4076" y="15238"/>
                    <a:pt x="4053" y="15188"/>
                    <a:pt x="4019" y="15188"/>
                  </a:cubicBezTo>
                  <a:close/>
                  <a:moveTo>
                    <a:pt x="4195" y="15188"/>
                  </a:moveTo>
                  <a:cubicBezTo>
                    <a:pt x="4161" y="15188"/>
                    <a:pt x="4130" y="15239"/>
                    <a:pt x="4125" y="15301"/>
                  </a:cubicBezTo>
                  <a:cubicBezTo>
                    <a:pt x="4121" y="15364"/>
                    <a:pt x="4144" y="15413"/>
                    <a:pt x="4177" y="15413"/>
                  </a:cubicBezTo>
                  <a:cubicBezTo>
                    <a:pt x="4211" y="15413"/>
                    <a:pt x="4242" y="15362"/>
                    <a:pt x="4247" y="15300"/>
                  </a:cubicBezTo>
                  <a:cubicBezTo>
                    <a:pt x="4252" y="15238"/>
                    <a:pt x="4229" y="15188"/>
                    <a:pt x="4195" y="15188"/>
                  </a:cubicBezTo>
                  <a:close/>
                  <a:moveTo>
                    <a:pt x="4370" y="15188"/>
                  </a:moveTo>
                  <a:cubicBezTo>
                    <a:pt x="4337" y="15188"/>
                    <a:pt x="4306" y="15239"/>
                    <a:pt x="4301" y="15301"/>
                  </a:cubicBezTo>
                  <a:cubicBezTo>
                    <a:pt x="4297" y="15364"/>
                    <a:pt x="4320" y="15413"/>
                    <a:pt x="4354" y="15413"/>
                  </a:cubicBezTo>
                  <a:cubicBezTo>
                    <a:pt x="4388" y="15413"/>
                    <a:pt x="4418" y="15362"/>
                    <a:pt x="4423" y="15300"/>
                  </a:cubicBezTo>
                  <a:cubicBezTo>
                    <a:pt x="4428" y="15238"/>
                    <a:pt x="4404" y="15188"/>
                    <a:pt x="4370" y="15188"/>
                  </a:cubicBezTo>
                  <a:close/>
                  <a:moveTo>
                    <a:pt x="4546" y="15188"/>
                  </a:moveTo>
                  <a:cubicBezTo>
                    <a:pt x="4513" y="15188"/>
                    <a:pt x="4482" y="15239"/>
                    <a:pt x="4477" y="15301"/>
                  </a:cubicBezTo>
                  <a:cubicBezTo>
                    <a:pt x="4473" y="15364"/>
                    <a:pt x="4496" y="15413"/>
                    <a:pt x="4530" y="15413"/>
                  </a:cubicBezTo>
                  <a:cubicBezTo>
                    <a:pt x="4564" y="15413"/>
                    <a:pt x="4594" y="15362"/>
                    <a:pt x="4599" y="15300"/>
                  </a:cubicBezTo>
                  <a:cubicBezTo>
                    <a:pt x="4603" y="15238"/>
                    <a:pt x="4580" y="15188"/>
                    <a:pt x="4546" y="15188"/>
                  </a:cubicBezTo>
                  <a:close/>
                  <a:moveTo>
                    <a:pt x="4702" y="15188"/>
                  </a:moveTo>
                  <a:cubicBezTo>
                    <a:pt x="4669" y="15188"/>
                    <a:pt x="4638" y="15239"/>
                    <a:pt x="4634" y="15301"/>
                  </a:cubicBezTo>
                  <a:cubicBezTo>
                    <a:pt x="4629" y="15364"/>
                    <a:pt x="4653" y="15413"/>
                    <a:pt x="4687" y="15413"/>
                  </a:cubicBezTo>
                  <a:cubicBezTo>
                    <a:pt x="4720" y="15413"/>
                    <a:pt x="4751" y="15362"/>
                    <a:pt x="4755" y="15300"/>
                  </a:cubicBezTo>
                  <a:cubicBezTo>
                    <a:pt x="4759" y="15238"/>
                    <a:pt x="4736" y="15188"/>
                    <a:pt x="4702" y="15188"/>
                  </a:cubicBezTo>
                  <a:close/>
                  <a:moveTo>
                    <a:pt x="4878" y="15188"/>
                  </a:moveTo>
                  <a:cubicBezTo>
                    <a:pt x="4845" y="15188"/>
                    <a:pt x="4814" y="15239"/>
                    <a:pt x="4810" y="15301"/>
                  </a:cubicBezTo>
                  <a:cubicBezTo>
                    <a:pt x="4805" y="15364"/>
                    <a:pt x="4829" y="15413"/>
                    <a:pt x="4863" y="15413"/>
                  </a:cubicBezTo>
                  <a:cubicBezTo>
                    <a:pt x="4896" y="15413"/>
                    <a:pt x="4927" y="15362"/>
                    <a:pt x="4931" y="15300"/>
                  </a:cubicBezTo>
                  <a:cubicBezTo>
                    <a:pt x="4935" y="15238"/>
                    <a:pt x="4912" y="15188"/>
                    <a:pt x="4878" y="15188"/>
                  </a:cubicBezTo>
                  <a:close/>
                  <a:moveTo>
                    <a:pt x="5053" y="15188"/>
                  </a:moveTo>
                  <a:cubicBezTo>
                    <a:pt x="5020" y="15188"/>
                    <a:pt x="4990" y="15239"/>
                    <a:pt x="4986" y="15301"/>
                  </a:cubicBezTo>
                  <a:cubicBezTo>
                    <a:pt x="4982" y="15364"/>
                    <a:pt x="5005" y="15413"/>
                    <a:pt x="5039" y="15413"/>
                  </a:cubicBezTo>
                  <a:cubicBezTo>
                    <a:pt x="5072" y="15413"/>
                    <a:pt x="5103" y="15362"/>
                    <a:pt x="5107" y="15300"/>
                  </a:cubicBezTo>
                  <a:cubicBezTo>
                    <a:pt x="5111" y="15238"/>
                    <a:pt x="5087" y="15188"/>
                    <a:pt x="5053" y="15188"/>
                  </a:cubicBezTo>
                  <a:close/>
                  <a:moveTo>
                    <a:pt x="9230" y="15188"/>
                  </a:moveTo>
                  <a:cubicBezTo>
                    <a:pt x="9196" y="15188"/>
                    <a:pt x="9169" y="15239"/>
                    <a:pt x="9169" y="15301"/>
                  </a:cubicBezTo>
                  <a:cubicBezTo>
                    <a:pt x="9168" y="15364"/>
                    <a:pt x="9196" y="15415"/>
                    <a:pt x="9229" y="15415"/>
                  </a:cubicBezTo>
                  <a:cubicBezTo>
                    <a:pt x="9263" y="15414"/>
                    <a:pt x="9290" y="15364"/>
                    <a:pt x="9290" y="15301"/>
                  </a:cubicBezTo>
                  <a:cubicBezTo>
                    <a:pt x="9290" y="15239"/>
                    <a:pt x="9263" y="15188"/>
                    <a:pt x="9230" y="15188"/>
                  </a:cubicBezTo>
                  <a:close/>
                  <a:moveTo>
                    <a:pt x="9386" y="15188"/>
                  </a:moveTo>
                  <a:cubicBezTo>
                    <a:pt x="9353" y="15188"/>
                    <a:pt x="9325" y="15239"/>
                    <a:pt x="9325" y="15301"/>
                  </a:cubicBezTo>
                  <a:cubicBezTo>
                    <a:pt x="9325" y="15364"/>
                    <a:pt x="9352" y="15415"/>
                    <a:pt x="9386" y="15415"/>
                  </a:cubicBezTo>
                  <a:cubicBezTo>
                    <a:pt x="9419" y="15414"/>
                    <a:pt x="9447" y="15364"/>
                    <a:pt x="9447" y="15301"/>
                  </a:cubicBezTo>
                  <a:cubicBezTo>
                    <a:pt x="9447" y="15239"/>
                    <a:pt x="9420" y="15188"/>
                    <a:pt x="9386" y="15188"/>
                  </a:cubicBezTo>
                  <a:close/>
                  <a:moveTo>
                    <a:pt x="9562" y="15188"/>
                  </a:moveTo>
                  <a:cubicBezTo>
                    <a:pt x="9529" y="15188"/>
                    <a:pt x="9501" y="15239"/>
                    <a:pt x="9501" y="15301"/>
                  </a:cubicBezTo>
                  <a:cubicBezTo>
                    <a:pt x="9501" y="15364"/>
                    <a:pt x="9529" y="15415"/>
                    <a:pt x="9562" y="15415"/>
                  </a:cubicBezTo>
                  <a:cubicBezTo>
                    <a:pt x="9596" y="15414"/>
                    <a:pt x="9623" y="15364"/>
                    <a:pt x="9623" y="15301"/>
                  </a:cubicBezTo>
                  <a:cubicBezTo>
                    <a:pt x="9623" y="15239"/>
                    <a:pt x="9596" y="15188"/>
                    <a:pt x="9562" y="15188"/>
                  </a:cubicBezTo>
                  <a:close/>
                  <a:moveTo>
                    <a:pt x="9737" y="15188"/>
                  </a:moveTo>
                  <a:cubicBezTo>
                    <a:pt x="9704" y="15188"/>
                    <a:pt x="9677" y="15239"/>
                    <a:pt x="9677" y="15301"/>
                  </a:cubicBezTo>
                  <a:cubicBezTo>
                    <a:pt x="9677" y="15364"/>
                    <a:pt x="9704" y="15415"/>
                    <a:pt x="9738" y="15415"/>
                  </a:cubicBezTo>
                  <a:cubicBezTo>
                    <a:pt x="9772" y="15414"/>
                    <a:pt x="9799" y="15364"/>
                    <a:pt x="9799" y="15301"/>
                  </a:cubicBezTo>
                  <a:cubicBezTo>
                    <a:pt x="9798" y="15239"/>
                    <a:pt x="9771" y="15188"/>
                    <a:pt x="9737" y="15188"/>
                  </a:cubicBezTo>
                  <a:close/>
                  <a:moveTo>
                    <a:pt x="9913" y="15188"/>
                  </a:moveTo>
                  <a:cubicBezTo>
                    <a:pt x="9880" y="15188"/>
                    <a:pt x="9853" y="15239"/>
                    <a:pt x="9853" y="15301"/>
                  </a:cubicBezTo>
                  <a:cubicBezTo>
                    <a:pt x="9853" y="15364"/>
                    <a:pt x="9881" y="15415"/>
                    <a:pt x="9915" y="15415"/>
                  </a:cubicBezTo>
                  <a:cubicBezTo>
                    <a:pt x="9948" y="15414"/>
                    <a:pt x="9975" y="15364"/>
                    <a:pt x="9975" y="15301"/>
                  </a:cubicBezTo>
                  <a:cubicBezTo>
                    <a:pt x="9974" y="15239"/>
                    <a:pt x="9947" y="15188"/>
                    <a:pt x="9913" y="15188"/>
                  </a:cubicBezTo>
                  <a:close/>
                  <a:moveTo>
                    <a:pt x="10089" y="15188"/>
                  </a:moveTo>
                  <a:cubicBezTo>
                    <a:pt x="10055" y="15188"/>
                    <a:pt x="10028" y="15239"/>
                    <a:pt x="10029" y="15301"/>
                  </a:cubicBezTo>
                  <a:cubicBezTo>
                    <a:pt x="10029" y="15364"/>
                    <a:pt x="10057" y="15415"/>
                    <a:pt x="10091" y="15415"/>
                  </a:cubicBezTo>
                  <a:cubicBezTo>
                    <a:pt x="10124" y="15414"/>
                    <a:pt x="10151" y="15364"/>
                    <a:pt x="10150" y="15301"/>
                  </a:cubicBezTo>
                  <a:cubicBezTo>
                    <a:pt x="10150" y="15239"/>
                    <a:pt x="10122" y="15188"/>
                    <a:pt x="10089" y="15188"/>
                  </a:cubicBezTo>
                  <a:close/>
                  <a:moveTo>
                    <a:pt x="10265" y="15188"/>
                  </a:moveTo>
                  <a:cubicBezTo>
                    <a:pt x="10231" y="15188"/>
                    <a:pt x="10204" y="15239"/>
                    <a:pt x="10205" y="15301"/>
                  </a:cubicBezTo>
                  <a:cubicBezTo>
                    <a:pt x="10205" y="15364"/>
                    <a:pt x="10234" y="15415"/>
                    <a:pt x="10267" y="15415"/>
                  </a:cubicBezTo>
                  <a:cubicBezTo>
                    <a:pt x="10301" y="15414"/>
                    <a:pt x="10327" y="15364"/>
                    <a:pt x="10326" y="15301"/>
                  </a:cubicBezTo>
                  <a:cubicBezTo>
                    <a:pt x="10326" y="15239"/>
                    <a:pt x="10298" y="15188"/>
                    <a:pt x="10265" y="15188"/>
                  </a:cubicBezTo>
                  <a:close/>
                  <a:moveTo>
                    <a:pt x="10440" y="15188"/>
                  </a:moveTo>
                  <a:cubicBezTo>
                    <a:pt x="10406" y="15188"/>
                    <a:pt x="10380" y="15239"/>
                    <a:pt x="10381" y="15301"/>
                  </a:cubicBezTo>
                  <a:cubicBezTo>
                    <a:pt x="10382" y="15364"/>
                    <a:pt x="10409" y="15415"/>
                    <a:pt x="10443" y="15415"/>
                  </a:cubicBezTo>
                  <a:cubicBezTo>
                    <a:pt x="10477" y="15414"/>
                    <a:pt x="10503" y="15364"/>
                    <a:pt x="10502" y="15301"/>
                  </a:cubicBezTo>
                  <a:cubicBezTo>
                    <a:pt x="10501" y="15239"/>
                    <a:pt x="10474" y="15188"/>
                    <a:pt x="10440" y="15188"/>
                  </a:cubicBezTo>
                  <a:close/>
                  <a:moveTo>
                    <a:pt x="10616" y="15188"/>
                  </a:moveTo>
                  <a:cubicBezTo>
                    <a:pt x="10583" y="15188"/>
                    <a:pt x="10556" y="15239"/>
                    <a:pt x="10557" y="15301"/>
                  </a:cubicBezTo>
                  <a:cubicBezTo>
                    <a:pt x="10558" y="15364"/>
                    <a:pt x="10586" y="15415"/>
                    <a:pt x="10620" y="15415"/>
                  </a:cubicBezTo>
                  <a:cubicBezTo>
                    <a:pt x="10653" y="15414"/>
                    <a:pt x="10679" y="15364"/>
                    <a:pt x="10678" y="15301"/>
                  </a:cubicBezTo>
                  <a:cubicBezTo>
                    <a:pt x="10677" y="15239"/>
                    <a:pt x="10650" y="15188"/>
                    <a:pt x="10616" y="15188"/>
                  </a:cubicBezTo>
                  <a:close/>
                  <a:moveTo>
                    <a:pt x="10791" y="15188"/>
                  </a:moveTo>
                  <a:cubicBezTo>
                    <a:pt x="10758" y="15188"/>
                    <a:pt x="10732" y="15239"/>
                    <a:pt x="10733" y="15301"/>
                  </a:cubicBezTo>
                  <a:cubicBezTo>
                    <a:pt x="10734" y="15364"/>
                    <a:pt x="10762" y="15415"/>
                    <a:pt x="10796" y="15415"/>
                  </a:cubicBezTo>
                  <a:cubicBezTo>
                    <a:pt x="10829" y="15414"/>
                    <a:pt x="10856" y="15364"/>
                    <a:pt x="10854" y="15301"/>
                  </a:cubicBezTo>
                  <a:cubicBezTo>
                    <a:pt x="10853" y="15239"/>
                    <a:pt x="10825" y="15188"/>
                    <a:pt x="10791" y="15188"/>
                  </a:cubicBezTo>
                  <a:close/>
                  <a:moveTo>
                    <a:pt x="10967" y="15188"/>
                  </a:moveTo>
                  <a:cubicBezTo>
                    <a:pt x="10934" y="15188"/>
                    <a:pt x="10907" y="15239"/>
                    <a:pt x="10909" y="15301"/>
                  </a:cubicBezTo>
                  <a:cubicBezTo>
                    <a:pt x="10910" y="15364"/>
                    <a:pt x="10939" y="15415"/>
                    <a:pt x="10972" y="15415"/>
                  </a:cubicBezTo>
                  <a:cubicBezTo>
                    <a:pt x="11006" y="15414"/>
                    <a:pt x="11032" y="15364"/>
                    <a:pt x="11030" y="15301"/>
                  </a:cubicBezTo>
                  <a:cubicBezTo>
                    <a:pt x="11029" y="15239"/>
                    <a:pt x="11001" y="15188"/>
                    <a:pt x="10967" y="15188"/>
                  </a:cubicBezTo>
                  <a:close/>
                  <a:moveTo>
                    <a:pt x="11123" y="15188"/>
                  </a:moveTo>
                  <a:cubicBezTo>
                    <a:pt x="11090" y="15188"/>
                    <a:pt x="11064" y="15239"/>
                    <a:pt x="11065" y="15301"/>
                  </a:cubicBezTo>
                  <a:cubicBezTo>
                    <a:pt x="11067" y="15364"/>
                    <a:pt x="11095" y="15415"/>
                    <a:pt x="11129" y="15415"/>
                  </a:cubicBezTo>
                  <a:cubicBezTo>
                    <a:pt x="11162" y="15414"/>
                    <a:pt x="11188" y="15364"/>
                    <a:pt x="11187" y="15301"/>
                  </a:cubicBezTo>
                  <a:cubicBezTo>
                    <a:pt x="11185" y="15239"/>
                    <a:pt x="11157" y="15188"/>
                    <a:pt x="11123" y="15188"/>
                  </a:cubicBezTo>
                  <a:close/>
                  <a:moveTo>
                    <a:pt x="11299" y="15188"/>
                  </a:moveTo>
                  <a:cubicBezTo>
                    <a:pt x="11265" y="15188"/>
                    <a:pt x="11239" y="15239"/>
                    <a:pt x="11241" y="15301"/>
                  </a:cubicBezTo>
                  <a:cubicBezTo>
                    <a:pt x="11243" y="15364"/>
                    <a:pt x="11271" y="15415"/>
                    <a:pt x="11305" y="15415"/>
                  </a:cubicBezTo>
                  <a:cubicBezTo>
                    <a:pt x="11338" y="15414"/>
                    <a:pt x="11364" y="15364"/>
                    <a:pt x="11363" y="15301"/>
                  </a:cubicBezTo>
                  <a:cubicBezTo>
                    <a:pt x="11361" y="15239"/>
                    <a:pt x="11333" y="15188"/>
                    <a:pt x="11299" y="15188"/>
                  </a:cubicBezTo>
                  <a:close/>
                  <a:moveTo>
                    <a:pt x="11475" y="15188"/>
                  </a:moveTo>
                  <a:cubicBezTo>
                    <a:pt x="11441" y="15188"/>
                    <a:pt x="11415" y="15239"/>
                    <a:pt x="11417" y="15301"/>
                  </a:cubicBezTo>
                  <a:cubicBezTo>
                    <a:pt x="11419" y="15364"/>
                    <a:pt x="11448" y="15415"/>
                    <a:pt x="11481" y="15415"/>
                  </a:cubicBezTo>
                  <a:cubicBezTo>
                    <a:pt x="11515" y="15414"/>
                    <a:pt x="11541" y="15364"/>
                    <a:pt x="11539" y="15301"/>
                  </a:cubicBezTo>
                  <a:cubicBezTo>
                    <a:pt x="11537" y="15239"/>
                    <a:pt x="11509" y="15188"/>
                    <a:pt x="11475" y="15188"/>
                  </a:cubicBezTo>
                  <a:close/>
                  <a:moveTo>
                    <a:pt x="12002" y="15188"/>
                  </a:moveTo>
                  <a:cubicBezTo>
                    <a:pt x="11968" y="15188"/>
                    <a:pt x="11943" y="15239"/>
                    <a:pt x="11945" y="15301"/>
                  </a:cubicBezTo>
                  <a:cubicBezTo>
                    <a:pt x="11947" y="15364"/>
                    <a:pt x="11977" y="15415"/>
                    <a:pt x="12010" y="15415"/>
                  </a:cubicBezTo>
                  <a:cubicBezTo>
                    <a:pt x="12044" y="15414"/>
                    <a:pt x="12069" y="15364"/>
                    <a:pt x="12067" y="15301"/>
                  </a:cubicBezTo>
                  <a:cubicBezTo>
                    <a:pt x="12065" y="15239"/>
                    <a:pt x="12035" y="15188"/>
                    <a:pt x="12002" y="15188"/>
                  </a:cubicBezTo>
                  <a:close/>
                  <a:moveTo>
                    <a:pt x="12178" y="15188"/>
                  </a:moveTo>
                  <a:cubicBezTo>
                    <a:pt x="12144" y="15188"/>
                    <a:pt x="12118" y="15239"/>
                    <a:pt x="12121" y="15301"/>
                  </a:cubicBezTo>
                  <a:cubicBezTo>
                    <a:pt x="12123" y="15364"/>
                    <a:pt x="12152" y="15415"/>
                    <a:pt x="12186" y="15415"/>
                  </a:cubicBezTo>
                  <a:cubicBezTo>
                    <a:pt x="12220" y="15414"/>
                    <a:pt x="12245" y="15364"/>
                    <a:pt x="12242" y="15301"/>
                  </a:cubicBezTo>
                  <a:cubicBezTo>
                    <a:pt x="12240" y="15239"/>
                    <a:pt x="12211" y="15188"/>
                    <a:pt x="12178" y="15188"/>
                  </a:cubicBezTo>
                  <a:close/>
                  <a:moveTo>
                    <a:pt x="18132" y="15440"/>
                  </a:moveTo>
                  <a:cubicBezTo>
                    <a:pt x="18099" y="15440"/>
                    <a:pt x="18078" y="15491"/>
                    <a:pt x="18085" y="15554"/>
                  </a:cubicBezTo>
                  <a:cubicBezTo>
                    <a:pt x="18093" y="15617"/>
                    <a:pt x="18127" y="15668"/>
                    <a:pt x="18161" y="15668"/>
                  </a:cubicBezTo>
                  <a:cubicBezTo>
                    <a:pt x="18194" y="15667"/>
                    <a:pt x="18215" y="15616"/>
                    <a:pt x="18208" y="15553"/>
                  </a:cubicBezTo>
                  <a:cubicBezTo>
                    <a:pt x="18200" y="15490"/>
                    <a:pt x="18166" y="15439"/>
                    <a:pt x="18132" y="15440"/>
                  </a:cubicBezTo>
                  <a:close/>
                  <a:moveTo>
                    <a:pt x="18288" y="15440"/>
                  </a:moveTo>
                  <a:cubicBezTo>
                    <a:pt x="18255" y="15440"/>
                    <a:pt x="18234" y="15491"/>
                    <a:pt x="18242" y="15554"/>
                  </a:cubicBezTo>
                  <a:cubicBezTo>
                    <a:pt x="18250" y="15617"/>
                    <a:pt x="18283" y="15668"/>
                    <a:pt x="18317" y="15668"/>
                  </a:cubicBezTo>
                  <a:cubicBezTo>
                    <a:pt x="18351" y="15667"/>
                    <a:pt x="18372" y="15616"/>
                    <a:pt x="18364" y="15553"/>
                  </a:cubicBezTo>
                  <a:cubicBezTo>
                    <a:pt x="18356" y="15490"/>
                    <a:pt x="18322" y="15439"/>
                    <a:pt x="18288" y="15440"/>
                  </a:cubicBezTo>
                  <a:close/>
                  <a:moveTo>
                    <a:pt x="18464" y="15440"/>
                  </a:moveTo>
                  <a:cubicBezTo>
                    <a:pt x="18430" y="15440"/>
                    <a:pt x="18410" y="15491"/>
                    <a:pt x="18418" y="15554"/>
                  </a:cubicBezTo>
                  <a:cubicBezTo>
                    <a:pt x="18426" y="15617"/>
                    <a:pt x="18460" y="15668"/>
                    <a:pt x="18494" y="15668"/>
                  </a:cubicBezTo>
                  <a:cubicBezTo>
                    <a:pt x="18527" y="15667"/>
                    <a:pt x="18548" y="15616"/>
                    <a:pt x="18540" y="15553"/>
                  </a:cubicBezTo>
                  <a:cubicBezTo>
                    <a:pt x="18532" y="15490"/>
                    <a:pt x="18498" y="15439"/>
                    <a:pt x="18464" y="15440"/>
                  </a:cubicBezTo>
                  <a:close/>
                  <a:moveTo>
                    <a:pt x="18640" y="15440"/>
                  </a:moveTo>
                  <a:cubicBezTo>
                    <a:pt x="18606" y="15440"/>
                    <a:pt x="18586" y="15491"/>
                    <a:pt x="18594" y="15554"/>
                  </a:cubicBezTo>
                  <a:cubicBezTo>
                    <a:pt x="18602" y="15617"/>
                    <a:pt x="18636" y="15668"/>
                    <a:pt x="18669" y="15668"/>
                  </a:cubicBezTo>
                  <a:cubicBezTo>
                    <a:pt x="18703" y="15667"/>
                    <a:pt x="18724" y="15616"/>
                    <a:pt x="18716" y="15553"/>
                  </a:cubicBezTo>
                  <a:cubicBezTo>
                    <a:pt x="18708" y="15490"/>
                    <a:pt x="18674" y="15439"/>
                    <a:pt x="18640" y="15440"/>
                  </a:cubicBezTo>
                  <a:close/>
                  <a:moveTo>
                    <a:pt x="18815" y="15440"/>
                  </a:moveTo>
                  <a:cubicBezTo>
                    <a:pt x="18782" y="15440"/>
                    <a:pt x="18761" y="15491"/>
                    <a:pt x="18770" y="15554"/>
                  </a:cubicBezTo>
                  <a:cubicBezTo>
                    <a:pt x="18778" y="15617"/>
                    <a:pt x="18812" y="15668"/>
                    <a:pt x="18846" y="15668"/>
                  </a:cubicBezTo>
                  <a:cubicBezTo>
                    <a:pt x="18880" y="15667"/>
                    <a:pt x="18900" y="15616"/>
                    <a:pt x="18892" y="15553"/>
                  </a:cubicBezTo>
                  <a:cubicBezTo>
                    <a:pt x="18883" y="15490"/>
                    <a:pt x="18849" y="15439"/>
                    <a:pt x="18815" y="15440"/>
                  </a:cubicBezTo>
                  <a:close/>
                  <a:moveTo>
                    <a:pt x="18991" y="15440"/>
                  </a:moveTo>
                  <a:cubicBezTo>
                    <a:pt x="18958" y="15440"/>
                    <a:pt x="18937" y="15491"/>
                    <a:pt x="18946" y="15554"/>
                  </a:cubicBezTo>
                  <a:cubicBezTo>
                    <a:pt x="18954" y="15617"/>
                    <a:pt x="18989" y="15668"/>
                    <a:pt x="19023" y="15668"/>
                  </a:cubicBezTo>
                  <a:cubicBezTo>
                    <a:pt x="19056" y="15667"/>
                    <a:pt x="19076" y="15616"/>
                    <a:pt x="19068" y="15553"/>
                  </a:cubicBezTo>
                  <a:cubicBezTo>
                    <a:pt x="19059" y="15490"/>
                    <a:pt x="19025" y="15440"/>
                    <a:pt x="18991" y="15440"/>
                  </a:cubicBezTo>
                  <a:close/>
                  <a:moveTo>
                    <a:pt x="19167" y="15440"/>
                  </a:moveTo>
                  <a:cubicBezTo>
                    <a:pt x="19134" y="15440"/>
                    <a:pt x="19113" y="15491"/>
                    <a:pt x="19122" y="15554"/>
                  </a:cubicBezTo>
                  <a:cubicBezTo>
                    <a:pt x="19130" y="15617"/>
                    <a:pt x="19165" y="15668"/>
                    <a:pt x="19199" y="15668"/>
                  </a:cubicBezTo>
                  <a:cubicBezTo>
                    <a:pt x="19232" y="15667"/>
                    <a:pt x="19253" y="15616"/>
                    <a:pt x="19244" y="15553"/>
                  </a:cubicBezTo>
                  <a:cubicBezTo>
                    <a:pt x="19236" y="15490"/>
                    <a:pt x="19201" y="15439"/>
                    <a:pt x="19167" y="15440"/>
                  </a:cubicBezTo>
                  <a:close/>
                  <a:moveTo>
                    <a:pt x="19343" y="15440"/>
                  </a:moveTo>
                  <a:cubicBezTo>
                    <a:pt x="19309" y="15440"/>
                    <a:pt x="19289" y="15491"/>
                    <a:pt x="19298" y="15554"/>
                  </a:cubicBezTo>
                  <a:cubicBezTo>
                    <a:pt x="19306" y="15617"/>
                    <a:pt x="19341" y="15668"/>
                    <a:pt x="19375" y="15668"/>
                  </a:cubicBezTo>
                  <a:cubicBezTo>
                    <a:pt x="19409" y="15667"/>
                    <a:pt x="19429" y="15616"/>
                    <a:pt x="19420" y="15553"/>
                  </a:cubicBezTo>
                  <a:cubicBezTo>
                    <a:pt x="19411" y="15490"/>
                    <a:pt x="19376" y="15439"/>
                    <a:pt x="19343" y="15440"/>
                  </a:cubicBezTo>
                  <a:close/>
                  <a:moveTo>
                    <a:pt x="19519" y="15440"/>
                  </a:moveTo>
                  <a:cubicBezTo>
                    <a:pt x="19485" y="15440"/>
                    <a:pt x="19465" y="15491"/>
                    <a:pt x="19473" y="15554"/>
                  </a:cubicBezTo>
                  <a:cubicBezTo>
                    <a:pt x="19482" y="15617"/>
                    <a:pt x="19517" y="15668"/>
                    <a:pt x="19551" y="15668"/>
                  </a:cubicBezTo>
                  <a:cubicBezTo>
                    <a:pt x="19585" y="15667"/>
                    <a:pt x="19605" y="15616"/>
                    <a:pt x="19596" y="15553"/>
                  </a:cubicBezTo>
                  <a:cubicBezTo>
                    <a:pt x="19587" y="15490"/>
                    <a:pt x="19552" y="15440"/>
                    <a:pt x="19519" y="15440"/>
                  </a:cubicBezTo>
                  <a:close/>
                  <a:moveTo>
                    <a:pt x="19714" y="15440"/>
                  </a:moveTo>
                  <a:cubicBezTo>
                    <a:pt x="19680" y="15440"/>
                    <a:pt x="19660" y="15491"/>
                    <a:pt x="19670" y="15554"/>
                  </a:cubicBezTo>
                  <a:cubicBezTo>
                    <a:pt x="19679" y="15617"/>
                    <a:pt x="19713" y="15668"/>
                    <a:pt x="19747" y="15668"/>
                  </a:cubicBezTo>
                  <a:cubicBezTo>
                    <a:pt x="19781" y="15667"/>
                    <a:pt x="19801" y="15616"/>
                    <a:pt x="19792" y="15553"/>
                  </a:cubicBezTo>
                  <a:cubicBezTo>
                    <a:pt x="19783" y="15490"/>
                    <a:pt x="19748" y="15439"/>
                    <a:pt x="19714" y="15440"/>
                  </a:cubicBezTo>
                  <a:close/>
                  <a:moveTo>
                    <a:pt x="19870" y="15440"/>
                  </a:moveTo>
                  <a:cubicBezTo>
                    <a:pt x="19836" y="15440"/>
                    <a:pt x="19817" y="15491"/>
                    <a:pt x="19826" y="15554"/>
                  </a:cubicBezTo>
                  <a:cubicBezTo>
                    <a:pt x="19835" y="15617"/>
                    <a:pt x="19870" y="15668"/>
                    <a:pt x="19904" y="15668"/>
                  </a:cubicBezTo>
                  <a:cubicBezTo>
                    <a:pt x="19937" y="15667"/>
                    <a:pt x="19958" y="15616"/>
                    <a:pt x="19948" y="15553"/>
                  </a:cubicBezTo>
                  <a:cubicBezTo>
                    <a:pt x="19939" y="15490"/>
                    <a:pt x="19904" y="15439"/>
                    <a:pt x="19870" y="15440"/>
                  </a:cubicBezTo>
                  <a:close/>
                  <a:moveTo>
                    <a:pt x="10616" y="15490"/>
                  </a:moveTo>
                  <a:cubicBezTo>
                    <a:pt x="10582" y="15490"/>
                    <a:pt x="10556" y="15540"/>
                    <a:pt x="10557" y="15603"/>
                  </a:cubicBezTo>
                  <a:cubicBezTo>
                    <a:pt x="10558" y="15666"/>
                    <a:pt x="10586" y="15716"/>
                    <a:pt x="10620" y="15716"/>
                  </a:cubicBezTo>
                  <a:cubicBezTo>
                    <a:pt x="10654" y="15716"/>
                    <a:pt x="10680" y="15666"/>
                    <a:pt x="10679" y="15603"/>
                  </a:cubicBezTo>
                  <a:cubicBezTo>
                    <a:pt x="10678" y="15541"/>
                    <a:pt x="10650" y="15490"/>
                    <a:pt x="10616" y="15490"/>
                  </a:cubicBezTo>
                  <a:close/>
                  <a:moveTo>
                    <a:pt x="10792" y="15490"/>
                  </a:moveTo>
                  <a:cubicBezTo>
                    <a:pt x="10758" y="15490"/>
                    <a:pt x="10732" y="15540"/>
                    <a:pt x="10733" y="15603"/>
                  </a:cubicBezTo>
                  <a:cubicBezTo>
                    <a:pt x="10734" y="15666"/>
                    <a:pt x="10762" y="15717"/>
                    <a:pt x="10796" y="15716"/>
                  </a:cubicBezTo>
                  <a:cubicBezTo>
                    <a:pt x="10830" y="15716"/>
                    <a:pt x="10856" y="15666"/>
                    <a:pt x="10855" y="15603"/>
                  </a:cubicBezTo>
                  <a:cubicBezTo>
                    <a:pt x="10854" y="15540"/>
                    <a:pt x="10826" y="15490"/>
                    <a:pt x="10792" y="15490"/>
                  </a:cubicBezTo>
                  <a:close/>
                  <a:moveTo>
                    <a:pt x="10967" y="15490"/>
                  </a:moveTo>
                  <a:cubicBezTo>
                    <a:pt x="10934" y="15490"/>
                    <a:pt x="10907" y="15540"/>
                    <a:pt x="10909" y="15603"/>
                  </a:cubicBezTo>
                  <a:cubicBezTo>
                    <a:pt x="10910" y="15666"/>
                    <a:pt x="10938" y="15716"/>
                    <a:pt x="10972" y="15716"/>
                  </a:cubicBezTo>
                  <a:cubicBezTo>
                    <a:pt x="11006" y="15716"/>
                    <a:pt x="11032" y="15666"/>
                    <a:pt x="11031" y="15603"/>
                  </a:cubicBezTo>
                  <a:cubicBezTo>
                    <a:pt x="11030" y="15540"/>
                    <a:pt x="11001" y="15490"/>
                    <a:pt x="10967" y="15490"/>
                  </a:cubicBezTo>
                  <a:close/>
                  <a:moveTo>
                    <a:pt x="11143" y="15490"/>
                  </a:moveTo>
                  <a:cubicBezTo>
                    <a:pt x="11110" y="15490"/>
                    <a:pt x="11083" y="15540"/>
                    <a:pt x="11085" y="15603"/>
                  </a:cubicBezTo>
                  <a:cubicBezTo>
                    <a:pt x="11086" y="15666"/>
                    <a:pt x="11115" y="15717"/>
                    <a:pt x="11149" y="15716"/>
                  </a:cubicBezTo>
                  <a:cubicBezTo>
                    <a:pt x="11183" y="15716"/>
                    <a:pt x="11208" y="15666"/>
                    <a:pt x="11207" y="15603"/>
                  </a:cubicBezTo>
                  <a:cubicBezTo>
                    <a:pt x="11205" y="15540"/>
                    <a:pt x="11177" y="15490"/>
                    <a:pt x="11143" y="15490"/>
                  </a:cubicBezTo>
                  <a:close/>
                  <a:moveTo>
                    <a:pt x="11846" y="15490"/>
                  </a:moveTo>
                  <a:cubicBezTo>
                    <a:pt x="11812" y="15490"/>
                    <a:pt x="11786" y="15540"/>
                    <a:pt x="11788" y="15603"/>
                  </a:cubicBezTo>
                  <a:cubicBezTo>
                    <a:pt x="11790" y="15666"/>
                    <a:pt x="11820" y="15717"/>
                    <a:pt x="11854" y="15716"/>
                  </a:cubicBezTo>
                  <a:cubicBezTo>
                    <a:pt x="11888" y="15716"/>
                    <a:pt x="11913" y="15666"/>
                    <a:pt x="11911" y="15603"/>
                  </a:cubicBezTo>
                  <a:cubicBezTo>
                    <a:pt x="11909" y="15540"/>
                    <a:pt x="11880" y="15490"/>
                    <a:pt x="11846" y="15490"/>
                  </a:cubicBezTo>
                  <a:close/>
                  <a:moveTo>
                    <a:pt x="12022" y="15490"/>
                  </a:moveTo>
                  <a:cubicBezTo>
                    <a:pt x="11988" y="15490"/>
                    <a:pt x="11962" y="15540"/>
                    <a:pt x="11964" y="15603"/>
                  </a:cubicBezTo>
                  <a:cubicBezTo>
                    <a:pt x="11967" y="15666"/>
                    <a:pt x="11996" y="15717"/>
                    <a:pt x="12030" y="15716"/>
                  </a:cubicBezTo>
                  <a:cubicBezTo>
                    <a:pt x="12064" y="15716"/>
                    <a:pt x="12089" y="15666"/>
                    <a:pt x="12087" y="15603"/>
                  </a:cubicBezTo>
                  <a:cubicBezTo>
                    <a:pt x="12084" y="15540"/>
                    <a:pt x="12055" y="15490"/>
                    <a:pt x="12022" y="15490"/>
                  </a:cubicBezTo>
                  <a:close/>
                  <a:moveTo>
                    <a:pt x="12197" y="15490"/>
                  </a:moveTo>
                  <a:cubicBezTo>
                    <a:pt x="12163" y="15490"/>
                    <a:pt x="12138" y="15541"/>
                    <a:pt x="12140" y="15603"/>
                  </a:cubicBezTo>
                  <a:cubicBezTo>
                    <a:pt x="12143" y="15666"/>
                    <a:pt x="12173" y="15716"/>
                    <a:pt x="12206" y="15716"/>
                  </a:cubicBezTo>
                  <a:cubicBezTo>
                    <a:pt x="12240" y="15716"/>
                    <a:pt x="12265" y="15666"/>
                    <a:pt x="12263" y="15603"/>
                  </a:cubicBezTo>
                  <a:cubicBezTo>
                    <a:pt x="12260" y="15541"/>
                    <a:pt x="12231" y="15490"/>
                    <a:pt x="12197" y="15490"/>
                  </a:cubicBezTo>
                  <a:close/>
                  <a:moveTo>
                    <a:pt x="2771" y="15540"/>
                  </a:moveTo>
                  <a:cubicBezTo>
                    <a:pt x="2737" y="15540"/>
                    <a:pt x="2705" y="15591"/>
                    <a:pt x="2699" y="15653"/>
                  </a:cubicBezTo>
                  <a:cubicBezTo>
                    <a:pt x="2693" y="15715"/>
                    <a:pt x="2715" y="15765"/>
                    <a:pt x="2749" y="15765"/>
                  </a:cubicBezTo>
                  <a:cubicBezTo>
                    <a:pt x="2783" y="15765"/>
                    <a:pt x="2815" y="15714"/>
                    <a:pt x="2821" y="15652"/>
                  </a:cubicBezTo>
                  <a:cubicBezTo>
                    <a:pt x="2827" y="15590"/>
                    <a:pt x="2805" y="15540"/>
                    <a:pt x="2771" y="15540"/>
                  </a:cubicBezTo>
                  <a:close/>
                  <a:moveTo>
                    <a:pt x="2946" y="15540"/>
                  </a:moveTo>
                  <a:cubicBezTo>
                    <a:pt x="2913" y="15540"/>
                    <a:pt x="2881" y="15591"/>
                    <a:pt x="2875" y="15653"/>
                  </a:cubicBezTo>
                  <a:cubicBezTo>
                    <a:pt x="2869" y="15715"/>
                    <a:pt x="2891" y="15765"/>
                    <a:pt x="2925" y="15765"/>
                  </a:cubicBezTo>
                  <a:cubicBezTo>
                    <a:pt x="2959" y="15765"/>
                    <a:pt x="2991" y="15714"/>
                    <a:pt x="2997" y="15652"/>
                  </a:cubicBezTo>
                  <a:cubicBezTo>
                    <a:pt x="3003" y="15590"/>
                    <a:pt x="2980" y="15540"/>
                    <a:pt x="2946" y="15540"/>
                  </a:cubicBezTo>
                  <a:close/>
                  <a:moveTo>
                    <a:pt x="3122" y="15540"/>
                  </a:moveTo>
                  <a:cubicBezTo>
                    <a:pt x="3089" y="15540"/>
                    <a:pt x="3056" y="15591"/>
                    <a:pt x="3050" y="15653"/>
                  </a:cubicBezTo>
                  <a:cubicBezTo>
                    <a:pt x="3044" y="15715"/>
                    <a:pt x="3067" y="15765"/>
                    <a:pt x="3101" y="15765"/>
                  </a:cubicBezTo>
                  <a:cubicBezTo>
                    <a:pt x="3135" y="15765"/>
                    <a:pt x="3167" y="15714"/>
                    <a:pt x="3173" y="15652"/>
                  </a:cubicBezTo>
                  <a:cubicBezTo>
                    <a:pt x="3179" y="15589"/>
                    <a:pt x="3156" y="15540"/>
                    <a:pt x="3122" y="15540"/>
                  </a:cubicBezTo>
                  <a:close/>
                  <a:moveTo>
                    <a:pt x="3298" y="15540"/>
                  </a:moveTo>
                  <a:cubicBezTo>
                    <a:pt x="3264" y="15540"/>
                    <a:pt x="3232" y="15591"/>
                    <a:pt x="3226" y="15653"/>
                  </a:cubicBezTo>
                  <a:cubicBezTo>
                    <a:pt x="3220" y="15715"/>
                    <a:pt x="3244" y="15765"/>
                    <a:pt x="3277" y="15765"/>
                  </a:cubicBezTo>
                  <a:cubicBezTo>
                    <a:pt x="3311" y="15765"/>
                    <a:pt x="3343" y="15714"/>
                    <a:pt x="3349" y="15652"/>
                  </a:cubicBezTo>
                  <a:cubicBezTo>
                    <a:pt x="3354" y="15590"/>
                    <a:pt x="3331" y="15540"/>
                    <a:pt x="3298" y="15540"/>
                  </a:cubicBezTo>
                  <a:close/>
                  <a:moveTo>
                    <a:pt x="3473" y="15540"/>
                  </a:moveTo>
                  <a:cubicBezTo>
                    <a:pt x="3439" y="15540"/>
                    <a:pt x="3408" y="15591"/>
                    <a:pt x="3402" y="15653"/>
                  </a:cubicBezTo>
                  <a:cubicBezTo>
                    <a:pt x="3397" y="15715"/>
                    <a:pt x="3420" y="15765"/>
                    <a:pt x="3453" y="15765"/>
                  </a:cubicBezTo>
                  <a:cubicBezTo>
                    <a:pt x="3487" y="15765"/>
                    <a:pt x="3519" y="15714"/>
                    <a:pt x="3524" y="15652"/>
                  </a:cubicBezTo>
                  <a:cubicBezTo>
                    <a:pt x="3530" y="15589"/>
                    <a:pt x="3507" y="15540"/>
                    <a:pt x="3473" y="15540"/>
                  </a:cubicBezTo>
                  <a:close/>
                  <a:moveTo>
                    <a:pt x="3649" y="15540"/>
                  </a:moveTo>
                  <a:cubicBezTo>
                    <a:pt x="3615" y="15540"/>
                    <a:pt x="3583" y="15591"/>
                    <a:pt x="3578" y="15653"/>
                  </a:cubicBezTo>
                  <a:cubicBezTo>
                    <a:pt x="3573" y="15715"/>
                    <a:pt x="3596" y="15765"/>
                    <a:pt x="3630" y="15765"/>
                  </a:cubicBezTo>
                  <a:cubicBezTo>
                    <a:pt x="3664" y="15765"/>
                    <a:pt x="3695" y="15714"/>
                    <a:pt x="3700" y="15652"/>
                  </a:cubicBezTo>
                  <a:cubicBezTo>
                    <a:pt x="3705" y="15589"/>
                    <a:pt x="3683" y="15540"/>
                    <a:pt x="3649" y="15540"/>
                  </a:cubicBezTo>
                  <a:close/>
                  <a:moveTo>
                    <a:pt x="3824" y="15540"/>
                  </a:moveTo>
                  <a:cubicBezTo>
                    <a:pt x="3791" y="15540"/>
                    <a:pt x="3759" y="15591"/>
                    <a:pt x="3754" y="15653"/>
                  </a:cubicBezTo>
                  <a:cubicBezTo>
                    <a:pt x="3749" y="15715"/>
                    <a:pt x="3772" y="15765"/>
                    <a:pt x="3806" y="15765"/>
                  </a:cubicBezTo>
                  <a:cubicBezTo>
                    <a:pt x="3840" y="15765"/>
                    <a:pt x="3871" y="15714"/>
                    <a:pt x="3876" y="15652"/>
                  </a:cubicBezTo>
                  <a:cubicBezTo>
                    <a:pt x="3881" y="15589"/>
                    <a:pt x="3858" y="15540"/>
                    <a:pt x="3824" y="15540"/>
                  </a:cubicBezTo>
                  <a:close/>
                  <a:moveTo>
                    <a:pt x="3981" y="15540"/>
                  </a:moveTo>
                  <a:cubicBezTo>
                    <a:pt x="3947" y="15540"/>
                    <a:pt x="3915" y="15591"/>
                    <a:pt x="3910" y="15653"/>
                  </a:cubicBezTo>
                  <a:cubicBezTo>
                    <a:pt x="3905" y="15715"/>
                    <a:pt x="3928" y="15765"/>
                    <a:pt x="3962" y="15765"/>
                  </a:cubicBezTo>
                  <a:cubicBezTo>
                    <a:pt x="3996" y="15765"/>
                    <a:pt x="4028" y="15714"/>
                    <a:pt x="4033" y="15652"/>
                  </a:cubicBezTo>
                  <a:cubicBezTo>
                    <a:pt x="4037" y="15589"/>
                    <a:pt x="4014" y="15540"/>
                    <a:pt x="3981" y="15540"/>
                  </a:cubicBezTo>
                  <a:close/>
                  <a:moveTo>
                    <a:pt x="4175" y="15540"/>
                  </a:moveTo>
                  <a:cubicBezTo>
                    <a:pt x="4142" y="15540"/>
                    <a:pt x="4111" y="15591"/>
                    <a:pt x="4106" y="15653"/>
                  </a:cubicBezTo>
                  <a:cubicBezTo>
                    <a:pt x="4101" y="15715"/>
                    <a:pt x="4125" y="15765"/>
                    <a:pt x="4158" y="15765"/>
                  </a:cubicBezTo>
                  <a:cubicBezTo>
                    <a:pt x="4192" y="15765"/>
                    <a:pt x="4223" y="15714"/>
                    <a:pt x="4228" y="15652"/>
                  </a:cubicBezTo>
                  <a:cubicBezTo>
                    <a:pt x="4233" y="15589"/>
                    <a:pt x="4209" y="15540"/>
                    <a:pt x="4175" y="15540"/>
                  </a:cubicBezTo>
                  <a:close/>
                  <a:moveTo>
                    <a:pt x="4332" y="15540"/>
                  </a:moveTo>
                  <a:cubicBezTo>
                    <a:pt x="4298" y="15540"/>
                    <a:pt x="4267" y="15591"/>
                    <a:pt x="4262" y="15653"/>
                  </a:cubicBezTo>
                  <a:cubicBezTo>
                    <a:pt x="4258" y="15715"/>
                    <a:pt x="4281" y="15765"/>
                    <a:pt x="4315" y="15765"/>
                  </a:cubicBezTo>
                  <a:cubicBezTo>
                    <a:pt x="4349" y="15765"/>
                    <a:pt x="4380" y="15714"/>
                    <a:pt x="4384" y="15652"/>
                  </a:cubicBezTo>
                  <a:cubicBezTo>
                    <a:pt x="4389" y="15589"/>
                    <a:pt x="4366" y="15540"/>
                    <a:pt x="4332" y="15540"/>
                  </a:cubicBezTo>
                  <a:close/>
                  <a:moveTo>
                    <a:pt x="4507" y="15540"/>
                  </a:moveTo>
                  <a:cubicBezTo>
                    <a:pt x="4474" y="15540"/>
                    <a:pt x="4443" y="15591"/>
                    <a:pt x="4438" y="15653"/>
                  </a:cubicBezTo>
                  <a:cubicBezTo>
                    <a:pt x="4434" y="15715"/>
                    <a:pt x="4458" y="15765"/>
                    <a:pt x="4491" y="15765"/>
                  </a:cubicBezTo>
                  <a:cubicBezTo>
                    <a:pt x="4525" y="15765"/>
                    <a:pt x="4556" y="15715"/>
                    <a:pt x="4560" y="15653"/>
                  </a:cubicBezTo>
                  <a:cubicBezTo>
                    <a:pt x="4565" y="15591"/>
                    <a:pt x="4541" y="15540"/>
                    <a:pt x="4507" y="15540"/>
                  </a:cubicBezTo>
                  <a:close/>
                  <a:moveTo>
                    <a:pt x="4683" y="15540"/>
                  </a:moveTo>
                  <a:cubicBezTo>
                    <a:pt x="4649" y="15540"/>
                    <a:pt x="4619" y="15591"/>
                    <a:pt x="4614" y="15653"/>
                  </a:cubicBezTo>
                  <a:cubicBezTo>
                    <a:pt x="4610" y="15715"/>
                    <a:pt x="4633" y="15765"/>
                    <a:pt x="4667" y="15765"/>
                  </a:cubicBezTo>
                  <a:cubicBezTo>
                    <a:pt x="4701" y="15765"/>
                    <a:pt x="4732" y="15715"/>
                    <a:pt x="4736" y="15653"/>
                  </a:cubicBezTo>
                  <a:cubicBezTo>
                    <a:pt x="4741" y="15591"/>
                    <a:pt x="4717" y="15540"/>
                    <a:pt x="4683" y="15540"/>
                  </a:cubicBezTo>
                  <a:close/>
                  <a:moveTo>
                    <a:pt x="4859" y="15540"/>
                  </a:moveTo>
                  <a:cubicBezTo>
                    <a:pt x="4825" y="15540"/>
                    <a:pt x="4794" y="15591"/>
                    <a:pt x="4790" y="15653"/>
                  </a:cubicBezTo>
                  <a:cubicBezTo>
                    <a:pt x="4786" y="15715"/>
                    <a:pt x="4810" y="15765"/>
                    <a:pt x="4844" y="15765"/>
                  </a:cubicBezTo>
                  <a:cubicBezTo>
                    <a:pt x="4878" y="15765"/>
                    <a:pt x="4908" y="15715"/>
                    <a:pt x="4912" y="15653"/>
                  </a:cubicBezTo>
                  <a:cubicBezTo>
                    <a:pt x="4916" y="15591"/>
                    <a:pt x="4892" y="15540"/>
                    <a:pt x="4859" y="15540"/>
                  </a:cubicBezTo>
                  <a:close/>
                  <a:moveTo>
                    <a:pt x="5034" y="15540"/>
                  </a:moveTo>
                  <a:cubicBezTo>
                    <a:pt x="5001" y="15541"/>
                    <a:pt x="4970" y="15591"/>
                    <a:pt x="4966" y="15653"/>
                  </a:cubicBezTo>
                  <a:cubicBezTo>
                    <a:pt x="4962" y="15715"/>
                    <a:pt x="4986" y="15765"/>
                    <a:pt x="5020" y="15765"/>
                  </a:cubicBezTo>
                  <a:cubicBezTo>
                    <a:pt x="5054" y="15765"/>
                    <a:pt x="5084" y="15715"/>
                    <a:pt x="5088" y="15653"/>
                  </a:cubicBezTo>
                  <a:cubicBezTo>
                    <a:pt x="5092" y="15591"/>
                    <a:pt x="5068" y="15540"/>
                    <a:pt x="5034" y="15540"/>
                  </a:cubicBezTo>
                  <a:close/>
                  <a:moveTo>
                    <a:pt x="9386" y="15540"/>
                  </a:moveTo>
                  <a:cubicBezTo>
                    <a:pt x="9353" y="15540"/>
                    <a:pt x="9325" y="15591"/>
                    <a:pt x="9325" y="15653"/>
                  </a:cubicBezTo>
                  <a:cubicBezTo>
                    <a:pt x="9325" y="15716"/>
                    <a:pt x="9352" y="15767"/>
                    <a:pt x="9386" y="15767"/>
                  </a:cubicBezTo>
                  <a:cubicBezTo>
                    <a:pt x="9420" y="15766"/>
                    <a:pt x="9447" y="15716"/>
                    <a:pt x="9447" y="15653"/>
                  </a:cubicBezTo>
                  <a:cubicBezTo>
                    <a:pt x="9447" y="15591"/>
                    <a:pt x="9420" y="15540"/>
                    <a:pt x="9386" y="15540"/>
                  </a:cubicBezTo>
                  <a:close/>
                  <a:moveTo>
                    <a:pt x="9562" y="15540"/>
                  </a:moveTo>
                  <a:cubicBezTo>
                    <a:pt x="9528" y="15540"/>
                    <a:pt x="9501" y="15591"/>
                    <a:pt x="9501" y="15653"/>
                  </a:cubicBezTo>
                  <a:cubicBezTo>
                    <a:pt x="9501" y="15716"/>
                    <a:pt x="9528" y="15767"/>
                    <a:pt x="9562" y="15767"/>
                  </a:cubicBezTo>
                  <a:cubicBezTo>
                    <a:pt x="9596" y="15766"/>
                    <a:pt x="9623" y="15716"/>
                    <a:pt x="9623" y="15653"/>
                  </a:cubicBezTo>
                  <a:cubicBezTo>
                    <a:pt x="9623" y="15591"/>
                    <a:pt x="9596" y="15540"/>
                    <a:pt x="9562" y="15540"/>
                  </a:cubicBezTo>
                  <a:close/>
                  <a:moveTo>
                    <a:pt x="9737" y="15540"/>
                  </a:moveTo>
                  <a:cubicBezTo>
                    <a:pt x="9704" y="15540"/>
                    <a:pt x="9677" y="15591"/>
                    <a:pt x="9677" y="15653"/>
                  </a:cubicBezTo>
                  <a:cubicBezTo>
                    <a:pt x="9677" y="15716"/>
                    <a:pt x="9705" y="15767"/>
                    <a:pt x="9739" y="15767"/>
                  </a:cubicBezTo>
                  <a:cubicBezTo>
                    <a:pt x="9773" y="15766"/>
                    <a:pt x="9799" y="15716"/>
                    <a:pt x="9799" y="15653"/>
                  </a:cubicBezTo>
                  <a:cubicBezTo>
                    <a:pt x="9799" y="15591"/>
                    <a:pt x="9771" y="15540"/>
                    <a:pt x="9737" y="15540"/>
                  </a:cubicBezTo>
                  <a:close/>
                  <a:moveTo>
                    <a:pt x="9913" y="15540"/>
                  </a:moveTo>
                  <a:cubicBezTo>
                    <a:pt x="9880" y="15540"/>
                    <a:pt x="9853" y="15591"/>
                    <a:pt x="9853" y="15653"/>
                  </a:cubicBezTo>
                  <a:cubicBezTo>
                    <a:pt x="9853" y="15716"/>
                    <a:pt x="9881" y="15767"/>
                    <a:pt x="9915" y="15767"/>
                  </a:cubicBezTo>
                  <a:cubicBezTo>
                    <a:pt x="9948" y="15766"/>
                    <a:pt x="9976" y="15716"/>
                    <a:pt x="9975" y="15653"/>
                  </a:cubicBezTo>
                  <a:cubicBezTo>
                    <a:pt x="9975" y="15591"/>
                    <a:pt x="9947" y="15540"/>
                    <a:pt x="9913" y="15540"/>
                  </a:cubicBezTo>
                  <a:close/>
                  <a:moveTo>
                    <a:pt x="10089" y="15540"/>
                  </a:moveTo>
                  <a:cubicBezTo>
                    <a:pt x="10056" y="15540"/>
                    <a:pt x="10028" y="15591"/>
                    <a:pt x="10029" y="15653"/>
                  </a:cubicBezTo>
                  <a:cubicBezTo>
                    <a:pt x="10029" y="15716"/>
                    <a:pt x="10057" y="15767"/>
                    <a:pt x="10091" y="15767"/>
                  </a:cubicBezTo>
                  <a:cubicBezTo>
                    <a:pt x="10125" y="15766"/>
                    <a:pt x="10152" y="15716"/>
                    <a:pt x="10151" y="15653"/>
                  </a:cubicBezTo>
                  <a:cubicBezTo>
                    <a:pt x="10150" y="15591"/>
                    <a:pt x="10123" y="15540"/>
                    <a:pt x="10089" y="15540"/>
                  </a:cubicBezTo>
                  <a:close/>
                  <a:moveTo>
                    <a:pt x="10265" y="15540"/>
                  </a:moveTo>
                  <a:cubicBezTo>
                    <a:pt x="10231" y="15540"/>
                    <a:pt x="10204" y="15591"/>
                    <a:pt x="10205" y="15653"/>
                  </a:cubicBezTo>
                  <a:cubicBezTo>
                    <a:pt x="10205" y="15716"/>
                    <a:pt x="10233" y="15767"/>
                    <a:pt x="10267" y="15767"/>
                  </a:cubicBezTo>
                  <a:cubicBezTo>
                    <a:pt x="10301" y="15766"/>
                    <a:pt x="10328" y="15716"/>
                    <a:pt x="10327" y="15653"/>
                  </a:cubicBezTo>
                  <a:cubicBezTo>
                    <a:pt x="10326" y="15591"/>
                    <a:pt x="10298" y="15540"/>
                    <a:pt x="10265" y="15540"/>
                  </a:cubicBezTo>
                  <a:close/>
                  <a:moveTo>
                    <a:pt x="10441" y="15540"/>
                  </a:moveTo>
                  <a:cubicBezTo>
                    <a:pt x="10407" y="15540"/>
                    <a:pt x="10380" y="15591"/>
                    <a:pt x="10381" y="15653"/>
                  </a:cubicBezTo>
                  <a:cubicBezTo>
                    <a:pt x="10382" y="15716"/>
                    <a:pt x="10410" y="15767"/>
                    <a:pt x="10444" y="15767"/>
                  </a:cubicBezTo>
                  <a:cubicBezTo>
                    <a:pt x="10478" y="15766"/>
                    <a:pt x="10504" y="15716"/>
                    <a:pt x="10503" y="15653"/>
                  </a:cubicBezTo>
                  <a:cubicBezTo>
                    <a:pt x="10502" y="15591"/>
                    <a:pt x="10474" y="15540"/>
                    <a:pt x="10441" y="15540"/>
                  </a:cubicBezTo>
                  <a:close/>
                  <a:moveTo>
                    <a:pt x="12022" y="15792"/>
                  </a:moveTo>
                  <a:cubicBezTo>
                    <a:pt x="11988" y="15792"/>
                    <a:pt x="11962" y="15842"/>
                    <a:pt x="11964" y="15905"/>
                  </a:cubicBezTo>
                  <a:cubicBezTo>
                    <a:pt x="11967" y="15968"/>
                    <a:pt x="11996" y="16018"/>
                    <a:pt x="12030" y="16018"/>
                  </a:cubicBezTo>
                  <a:cubicBezTo>
                    <a:pt x="12064" y="16018"/>
                    <a:pt x="12089" y="15968"/>
                    <a:pt x="12087" y="15905"/>
                  </a:cubicBezTo>
                  <a:cubicBezTo>
                    <a:pt x="12085" y="15842"/>
                    <a:pt x="12056" y="15792"/>
                    <a:pt x="12022" y="15792"/>
                  </a:cubicBezTo>
                  <a:close/>
                  <a:moveTo>
                    <a:pt x="17801" y="15792"/>
                  </a:moveTo>
                  <a:cubicBezTo>
                    <a:pt x="17767" y="15792"/>
                    <a:pt x="17745" y="15843"/>
                    <a:pt x="17752" y="15906"/>
                  </a:cubicBezTo>
                  <a:cubicBezTo>
                    <a:pt x="17760" y="15969"/>
                    <a:pt x="17794" y="16020"/>
                    <a:pt x="17828" y="16020"/>
                  </a:cubicBezTo>
                  <a:cubicBezTo>
                    <a:pt x="17862" y="16019"/>
                    <a:pt x="17883" y="15968"/>
                    <a:pt x="17876" y="15905"/>
                  </a:cubicBezTo>
                  <a:cubicBezTo>
                    <a:pt x="17868" y="15842"/>
                    <a:pt x="17835" y="15792"/>
                    <a:pt x="17801" y="15792"/>
                  </a:cubicBezTo>
                  <a:close/>
                  <a:moveTo>
                    <a:pt x="17977" y="15792"/>
                  </a:moveTo>
                  <a:cubicBezTo>
                    <a:pt x="17943" y="15792"/>
                    <a:pt x="17921" y="15843"/>
                    <a:pt x="17928" y="15906"/>
                  </a:cubicBezTo>
                  <a:cubicBezTo>
                    <a:pt x="17936" y="15969"/>
                    <a:pt x="17970" y="16020"/>
                    <a:pt x="18004" y="16020"/>
                  </a:cubicBezTo>
                  <a:cubicBezTo>
                    <a:pt x="18038" y="16019"/>
                    <a:pt x="18059" y="15968"/>
                    <a:pt x="18052" y="15905"/>
                  </a:cubicBezTo>
                  <a:cubicBezTo>
                    <a:pt x="18044" y="15842"/>
                    <a:pt x="18011" y="15791"/>
                    <a:pt x="17977" y="15792"/>
                  </a:cubicBezTo>
                  <a:close/>
                  <a:moveTo>
                    <a:pt x="18172" y="15792"/>
                  </a:moveTo>
                  <a:cubicBezTo>
                    <a:pt x="18138" y="15792"/>
                    <a:pt x="18117" y="15843"/>
                    <a:pt x="18125" y="15906"/>
                  </a:cubicBezTo>
                  <a:cubicBezTo>
                    <a:pt x="18132" y="15969"/>
                    <a:pt x="18166" y="16020"/>
                    <a:pt x="18200" y="16020"/>
                  </a:cubicBezTo>
                  <a:cubicBezTo>
                    <a:pt x="18234" y="16020"/>
                    <a:pt x="18255" y="15968"/>
                    <a:pt x="18247" y="15905"/>
                  </a:cubicBezTo>
                  <a:cubicBezTo>
                    <a:pt x="18239" y="15842"/>
                    <a:pt x="18205" y="15792"/>
                    <a:pt x="18172" y="15792"/>
                  </a:cubicBezTo>
                  <a:close/>
                  <a:moveTo>
                    <a:pt x="18328" y="15792"/>
                  </a:moveTo>
                  <a:cubicBezTo>
                    <a:pt x="18294" y="15792"/>
                    <a:pt x="18273" y="15843"/>
                    <a:pt x="18281" y="15906"/>
                  </a:cubicBezTo>
                  <a:cubicBezTo>
                    <a:pt x="18289" y="15969"/>
                    <a:pt x="18323" y="16020"/>
                    <a:pt x="18357" y="16020"/>
                  </a:cubicBezTo>
                  <a:cubicBezTo>
                    <a:pt x="18391" y="16019"/>
                    <a:pt x="18412" y="15968"/>
                    <a:pt x="18404" y="15905"/>
                  </a:cubicBezTo>
                  <a:cubicBezTo>
                    <a:pt x="18396" y="15842"/>
                    <a:pt x="18362" y="15792"/>
                    <a:pt x="18328" y="15792"/>
                  </a:cubicBezTo>
                  <a:close/>
                  <a:moveTo>
                    <a:pt x="18523" y="15792"/>
                  </a:moveTo>
                  <a:cubicBezTo>
                    <a:pt x="18490" y="15792"/>
                    <a:pt x="18468" y="15843"/>
                    <a:pt x="18476" y="15906"/>
                  </a:cubicBezTo>
                  <a:cubicBezTo>
                    <a:pt x="18484" y="15969"/>
                    <a:pt x="18518" y="16020"/>
                    <a:pt x="18552" y="16020"/>
                  </a:cubicBezTo>
                  <a:cubicBezTo>
                    <a:pt x="18586" y="16019"/>
                    <a:pt x="18607" y="15968"/>
                    <a:pt x="18599" y="15905"/>
                  </a:cubicBezTo>
                  <a:cubicBezTo>
                    <a:pt x="18591" y="15842"/>
                    <a:pt x="18557" y="15791"/>
                    <a:pt x="18523" y="15792"/>
                  </a:cubicBezTo>
                  <a:close/>
                  <a:moveTo>
                    <a:pt x="18679" y="15792"/>
                  </a:moveTo>
                  <a:cubicBezTo>
                    <a:pt x="18645" y="15792"/>
                    <a:pt x="18625" y="15844"/>
                    <a:pt x="18633" y="15906"/>
                  </a:cubicBezTo>
                  <a:cubicBezTo>
                    <a:pt x="18641" y="15969"/>
                    <a:pt x="18675" y="16020"/>
                    <a:pt x="18709" y="16020"/>
                  </a:cubicBezTo>
                  <a:cubicBezTo>
                    <a:pt x="18743" y="16019"/>
                    <a:pt x="18764" y="15968"/>
                    <a:pt x="18756" y="15905"/>
                  </a:cubicBezTo>
                  <a:cubicBezTo>
                    <a:pt x="18747" y="15842"/>
                    <a:pt x="18713" y="15792"/>
                    <a:pt x="18679" y="15792"/>
                  </a:cubicBezTo>
                  <a:close/>
                  <a:moveTo>
                    <a:pt x="18855" y="15792"/>
                  </a:moveTo>
                  <a:cubicBezTo>
                    <a:pt x="18821" y="15792"/>
                    <a:pt x="18800" y="15843"/>
                    <a:pt x="18809" y="15906"/>
                  </a:cubicBezTo>
                  <a:cubicBezTo>
                    <a:pt x="18817" y="15969"/>
                    <a:pt x="18851" y="16020"/>
                    <a:pt x="18885" y="16020"/>
                  </a:cubicBezTo>
                  <a:cubicBezTo>
                    <a:pt x="18919" y="16019"/>
                    <a:pt x="18940" y="15968"/>
                    <a:pt x="18932" y="15905"/>
                  </a:cubicBezTo>
                  <a:cubicBezTo>
                    <a:pt x="18923" y="15842"/>
                    <a:pt x="18889" y="15791"/>
                    <a:pt x="18855" y="15792"/>
                  </a:cubicBezTo>
                  <a:close/>
                  <a:moveTo>
                    <a:pt x="19031" y="15792"/>
                  </a:moveTo>
                  <a:cubicBezTo>
                    <a:pt x="18997" y="15792"/>
                    <a:pt x="18976" y="15843"/>
                    <a:pt x="18985" y="15906"/>
                  </a:cubicBezTo>
                  <a:cubicBezTo>
                    <a:pt x="18993" y="15969"/>
                    <a:pt x="19028" y="16020"/>
                    <a:pt x="19062" y="16020"/>
                  </a:cubicBezTo>
                  <a:cubicBezTo>
                    <a:pt x="19096" y="16019"/>
                    <a:pt x="19116" y="15968"/>
                    <a:pt x="19108" y="15905"/>
                  </a:cubicBezTo>
                  <a:cubicBezTo>
                    <a:pt x="19099" y="15842"/>
                    <a:pt x="19064" y="15792"/>
                    <a:pt x="19031" y="15792"/>
                  </a:cubicBezTo>
                  <a:close/>
                  <a:moveTo>
                    <a:pt x="19207" y="15792"/>
                  </a:moveTo>
                  <a:cubicBezTo>
                    <a:pt x="19173" y="15792"/>
                    <a:pt x="19152" y="15843"/>
                    <a:pt x="19161" y="15906"/>
                  </a:cubicBezTo>
                  <a:cubicBezTo>
                    <a:pt x="19169" y="15969"/>
                    <a:pt x="19204" y="16020"/>
                    <a:pt x="19238" y="16020"/>
                  </a:cubicBezTo>
                  <a:cubicBezTo>
                    <a:pt x="19272" y="16019"/>
                    <a:pt x="19292" y="15968"/>
                    <a:pt x="19283" y="15905"/>
                  </a:cubicBezTo>
                  <a:cubicBezTo>
                    <a:pt x="19275" y="15842"/>
                    <a:pt x="19240" y="15792"/>
                    <a:pt x="19207" y="15792"/>
                  </a:cubicBezTo>
                  <a:close/>
                  <a:moveTo>
                    <a:pt x="19382" y="15792"/>
                  </a:moveTo>
                  <a:cubicBezTo>
                    <a:pt x="19349" y="15792"/>
                    <a:pt x="19328" y="15843"/>
                    <a:pt x="19337" y="15906"/>
                  </a:cubicBezTo>
                  <a:cubicBezTo>
                    <a:pt x="19345" y="15969"/>
                    <a:pt x="19380" y="16020"/>
                    <a:pt x="19414" y="16020"/>
                  </a:cubicBezTo>
                  <a:cubicBezTo>
                    <a:pt x="19448" y="16019"/>
                    <a:pt x="19469" y="15968"/>
                    <a:pt x="19460" y="15905"/>
                  </a:cubicBezTo>
                  <a:cubicBezTo>
                    <a:pt x="19451" y="15842"/>
                    <a:pt x="19416" y="15792"/>
                    <a:pt x="19382" y="15792"/>
                  </a:cubicBezTo>
                  <a:close/>
                  <a:moveTo>
                    <a:pt x="19558" y="15792"/>
                  </a:moveTo>
                  <a:cubicBezTo>
                    <a:pt x="19524" y="15792"/>
                    <a:pt x="19504" y="15843"/>
                    <a:pt x="19513" y="15906"/>
                  </a:cubicBezTo>
                  <a:cubicBezTo>
                    <a:pt x="19522" y="15969"/>
                    <a:pt x="19557" y="16020"/>
                    <a:pt x="19591" y="16020"/>
                  </a:cubicBezTo>
                  <a:cubicBezTo>
                    <a:pt x="19625" y="16019"/>
                    <a:pt x="19645" y="15968"/>
                    <a:pt x="19636" y="15905"/>
                  </a:cubicBezTo>
                  <a:cubicBezTo>
                    <a:pt x="19627" y="15842"/>
                    <a:pt x="19592" y="15792"/>
                    <a:pt x="19558" y="15792"/>
                  </a:cubicBezTo>
                  <a:close/>
                  <a:moveTo>
                    <a:pt x="19753" y="15792"/>
                  </a:moveTo>
                  <a:cubicBezTo>
                    <a:pt x="19719" y="15792"/>
                    <a:pt x="19700" y="15843"/>
                    <a:pt x="19709" y="15906"/>
                  </a:cubicBezTo>
                  <a:cubicBezTo>
                    <a:pt x="19718" y="15969"/>
                    <a:pt x="19752" y="16020"/>
                    <a:pt x="19786" y="16020"/>
                  </a:cubicBezTo>
                  <a:cubicBezTo>
                    <a:pt x="19820" y="16020"/>
                    <a:pt x="19841" y="15968"/>
                    <a:pt x="19831" y="15905"/>
                  </a:cubicBezTo>
                  <a:cubicBezTo>
                    <a:pt x="19822" y="15842"/>
                    <a:pt x="19787" y="15792"/>
                    <a:pt x="19753" y="15792"/>
                  </a:cubicBezTo>
                  <a:close/>
                  <a:moveTo>
                    <a:pt x="19929" y="15792"/>
                  </a:moveTo>
                  <a:cubicBezTo>
                    <a:pt x="19895" y="15792"/>
                    <a:pt x="19875" y="15843"/>
                    <a:pt x="19885" y="15906"/>
                  </a:cubicBezTo>
                  <a:cubicBezTo>
                    <a:pt x="19894" y="15969"/>
                    <a:pt x="19929" y="16020"/>
                    <a:pt x="19963" y="16020"/>
                  </a:cubicBezTo>
                  <a:cubicBezTo>
                    <a:pt x="19997" y="16019"/>
                    <a:pt x="20017" y="15968"/>
                    <a:pt x="20007" y="15905"/>
                  </a:cubicBezTo>
                  <a:cubicBezTo>
                    <a:pt x="19998" y="15842"/>
                    <a:pt x="19963" y="15792"/>
                    <a:pt x="19929" y="15792"/>
                  </a:cubicBezTo>
                  <a:close/>
                  <a:moveTo>
                    <a:pt x="20105" y="15792"/>
                  </a:moveTo>
                  <a:cubicBezTo>
                    <a:pt x="20071" y="15792"/>
                    <a:pt x="20051" y="15843"/>
                    <a:pt x="20061" y="15906"/>
                  </a:cubicBezTo>
                  <a:cubicBezTo>
                    <a:pt x="20070" y="15969"/>
                    <a:pt x="20105" y="16020"/>
                    <a:pt x="20139" y="16020"/>
                  </a:cubicBezTo>
                  <a:cubicBezTo>
                    <a:pt x="20173" y="16019"/>
                    <a:pt x="20193" y="15968"/>
                    <a:pt x="20183" y="15905"/>
                  </a:cubicBezTo>
                  <a:cubicBezTo>
                    <a:pt x="20174" y="15842"/>
                    <a:pt x="20138" y="15792"/>
                    <a:pt x="20105" y="15792"/>
                  </a:cubicBezTo>
                  <a:close/>
                  <a:moveTo>
                    <a:pt x="2732" y="15842"/>
                  </a:moveTo>
                  <a:cubicBezTo>
                    <a:pt x="2698" y="15842"/>
                    <a:pt x="2666" y="15893"/>
                    <a:pt x="2660" y="15955"/>
                  </a:cubicBezTo>
                  <a:cubicBezTo>
                    <a:pt x="2654" y="16017"/>
                    <a:pt x="2676" y="16067"/>
                    <a:pt x="2710" y="16067"/>
                  </a:cubicBezTo>
                  <a:cubicBezTo>
                    <a:pt x="2744" y="16067"/>
                    <a:pt x="2777" y="16016"/>
                    <a:pt x="2783" y="15954"/>
                  </a:cubicBezTo>
                  <a:cubicBezTo>
                    <a:pt x="2789" y="15892"/>
                    <a:pt x="2766" y="15842"/>
                    <a:pt x="2732" y="15842"/>
                  </a:cubicBezTo>
                  <a:close/>
                  <a:moveTo>
                    <a:pt x="2908" y="15842"/>
                  </a:moveTo>
                  <a:cubicBezTo>
                    <a:pt x="2874" y="15842"/>
                    <a:pt x="2842" y="15893"/>
                    <a:pt x="2836" y="15955"/>
                  </a:cubicBezTo>
                  <a:cubicBezTo>
                    <a:pt x="2830" y="16017"/>
                    <a:pt x="2852" y="16067"/>
                    <a:pt x="2886" y="16067"/>
                  </a:cubicBezTo>
                  <a:cubicBezTo>
                    <a:pt x="2920" y="16067"/>
                    <a:pt x="2953" y="16016"/>
                    <a:pt x="2958" y="15954"/>
                  </a:cubicBezTo>
                  <a:cubicBezTo>
                    <a:pt x="2964" y="15891"/>
                    <a:pt x="2942" y="15842"/>
                    <a:pt x="2908" y="15842"/>
                  </a:cubicBezTo>
                  <a:close/>
                  <a:moveTo>
                    <a:pt x="3083" y="15842"/>
                  </a:moveTo>
                  <a:cubicBezTo>
                    <a:pt x="3049" y="15842"/>
                    <a:pt x="3017" y="15893"/>
                    <a:pt x="3011" y="15955"/>
                  </a:cubicBezTo>
                  <a:cubicBezTo>
                    <a:pt x="3005" y="16017"/>
                    <a:pt x="3028" y="16067"/>
                    <a:pt x="3062" y="16067"/>
                  </a:cubicBezTo>
                  <a:cubicBezTo>
                    <a:pt x="3096" y="16067"/>
                    <a:pt x="3129" y="16016"/>
                    <a:pt x="3134" y="15954"/>
                  </a:cubicBezTo>
                  <a:cubicBezTo>
                    <a:pt x="3140" y="15891"/>
                    <a:pt x="3117" y="15842"/>
                    <a:pt x="3083" y="15842"/>
                  </a:cubicBezTo>
                  <a:close/>
                  <a:moveTo>
                    <a:pt x="3259" y="15842"/>
                  </a:moveTo>
                  <a:cubicBezTo>
                    <a:pt x="3225" y="15842"/>
                    <a:pt x="3193" y="15893"/>
                    <a:pt x="3187" y="15955"/>
                  </a:cubicBezTo>
                  <a:cubicBezTo>
                    <a:pt x="3181" y="16017"/>
                    <a:pt x="3204" y="16067"/>
                    <a:pt x="3238" y="16067"/>
                  </a:cubicBezTo>
                  <a:cubicBezTo>
                    <a:pt x="3272" y="16067"/>
                    <a:pt x="3305" y="16016"/>
                    <a:pt x="3310" y="15954"/>
                  </a:cubicBezTo>
                  <a:cubicBezTo>
                    <a:pt x="3316" y="15891"/>
                    <a:pt x="3293" y="15842"/>
                    <a:pt x="3259" y="15842"/>
                  </a:cubicBezTo>
                  <a:close/>
                  <a:moveTo>
                    <a:pt x="3434" y="15842"/>
                  </a:moveTo>
                  <a:cubicBezTo>
                    <a:pt x="3401" y="15842"/>
                    <a:pt x="3368" y="15893"/>
                    <a:pt x="3363" y="15955"/>
                  </a:cubicBezTo>
                  <a:cubicBezTo>
                    <a:pt x="3357" y="16017"/>
                    <a:pt x="3381" y="16067"/>
                    <a:pt x="3415" y="16067"/>
                  </a:cubicBezTo>
                  <a:cubicBezTo>
                    <a:pt x="3449" y="16067"/>
                    <a:pt x="3480" y="16016"/>
                    <a:pt x="3486" y="15954"/>
                  </a:cubicBezTo>
                  <a:cubicBezTo>
                    <a:pt x="3491" y="15891"/>
                    <a:pt x="3468" y="15842"/>
                    <a:pt x="3434" y="15842"/>
                  </a:cubicBezTo>
                  <a:close/>
                  <a:moveTo>
                    <a:pt x="3610" y="15842"/>
                  </a:moveTo>
                  <a:cubicBezTo>
                    <a:pt x="3576" y="15842"/>
                    <a:pt x="3544" y="15893"/>
                    <a:pt x="3539" y="15955"/>
                  </a:cubicBezTo>
                  <a:cubicBezTo>
                    <a:pt x="3534" y="16017"/>
                    <a:pt x="3557" y="16067"/>
                    <a:pt x="3591" y="16067"/>
                  </a:cubicBezTo>
                  <a:cubicBezTo>
                    <a:pt x="3625" y="16067"/>
                    <a:pt x="3656" y="16016"/>
                    <a:pt x="3662" y="15954"/>
                  </a:cubicBezTo>
                  <a:cubicBezTo>
                    <a:pt x="3667" y="15891"/>
                    <a:pt x="3644" y="15842"/>
                    <a:pt x="3610" y="15842"/>
                  </a:cubicBezTo>
                  <a:close/>
                  <a:moveTo>
                    <a:pt x="3786" y="15842"/>
                  </a:moveTo>
                  <a:cubicBezTo>
                    <a:pt x="3752" y="15842"/>
                    <a:pt x="3720" y="15893"/>
                    <a:pt x="3715" y="15955"/>
                  </a:cubicBezTo>
                  <a:cubicBezTo>
                    <a:pt x="3710" y="16017"/>
                    <a:pt x="3733" y="16067"/>
                    <a:pt x="3767" y="16067"/>
                  </a:cubicBezTo>
                  <a:cubicBezTo>
                    <a:pt x="3801" y="16067"/>
                    <a:pt x="3833" y="16016"/>
                    <a:pt x="3838" y="15954"/>
                  </a:cubicBezTo>
                  <a:cubicBezTo>
                    <a:pt x="3843" y="15891"/>
                    <a:pt x="3820" y="15842"/>
                    <a:pt x="3786" y="15842"/>
                  </a:cubicBezTo>
                  <a:close/>
                  <a:moveTo>
                    <a:pt x="3961" y="15842"/>
                  </a:moveTo>
                  <a:cubicBezTo>
                    <a:pt x="3927" y="15842"/>
                    <a:pt x="3896" y="15893"/>
                    <a:pt x="3891" y="15955"/>
                  </a:cubicBezTo>
                  <a:cubicBezTo>
                    <a:pt x="3886" y="16017"/>
                    <a:pt x="3909" y="16067"/>
                    <a:pt x="3943" y="16067"/>
                  </a:cubicBezTo>
                  <a:cubicBezTo>
                    <a:pt x="3977" y="16067"/>
                    <a:pt x="4009" y="16016"/>
                    <a:pt x="4014" y="15954"/>
                  </a:cubicBezTo>
                  <a:cubicBezTo>
                    <a:pt x="4018" y="15891"/>
                    <a:pt x="3995" y="15842"/>
                    <a:pt x="3961" y="15842"/>
                  </a:cubicBezTo>
                  <a:close/>
                  <a:moveTo>
                    <a:pt x="4137" y="15842"/>
                  </a:moveTo>
                  <a:cubicBezTo>
                    <a:pt x="4103" y="15842"/>
                    <a:pt x="4072" y="15893"/>
                    <a:pt x="4067" y="15955"/>
                  </a:cubicBezTo>
                  <a:cubicBezTo>
                    <a:pt x="4062" y="16017"/>
                    <a:pt x="4085" y="16067"/>
                    <a:pt x="4119" y="16067"/>
                  </a:cubicBezTo>
                  <a:cubicBezTo>
                    <a:pt x="4153" y="16067"/>
                    <a:pt x="4185" y="16016"/>
                    <a:pt x="4190" y="15954"/>
                  </a:cubicBezTo>
                  <a:cubicBezTo>
                    <a:pt x="4194" y="15891"/>
                    <a:pt x="4171" y="15842"/>
                    <a:pt x="4137" y="15842"/>
                  </a:cubicBezTo>
                  <a:close/>
                  <a:moveTo>
                    <a:pt x="4312" y="15842"/>
                  </a:moveTo>
                  <a:cubicBezTo>
                    <a:pt x="4279" y="15842"/>
                    <a:pt x="4247" y="15893"/>
                    <a:pt x="4243" y="15955"/>
                  </a:cubicBezTo>
                  <a:cubicBezTo>
                    <a:pt x="4238" y="16017"/>
                    <a:pt x="4262" y="16067"/>
                    <a:pt x="4296" y="16067"/>
                  </a:cubicBezTo>
                  <a:cubicBezTo>
                    <a:pt x="4330" y="16067"/>
                    <a:pt x="4361" y="16016"/>
                    <a:pt x="4365" y="15954"/>
                  </a:cubicBezTo>
                  <a:cubicBezTo>
                    <a:pt x="4370" y="15891"/>
                    <a:pt x="4346" y="15842"/>
                    <a:pt x="4312" y="15842"/>
                  </a:cubicBezTo>
                  <a:close/>
                  <a:moveTo>
                    <a:pt x="4488" y="15842"/>
                  </a:moveTo>
                  <a:cubicBezTo>
                    <a:pt x="4454" y="15842"/>
                    <a:pt x="4423" y="15893"/>
                    <a:pt x="4419" y="15955"/>
                  </a:cubicBezTo>
                  <a:cubicBezTo>
                    <a:pt x="4414" y="16017"/>
                    <a:pt x="4438" y="16067"/>
                    <a:pt x="4472" y="16067"/>
                  </a:cubicBezTo>
                  <a:cubicBezTo>
                    <a:pt x="4506" y="16067"/>
                    <a:pt x="4537" y="16017"/>
                    <a:pt x="4541" y="15955"/>
                  </a:cubicBezTo>
                  <a:cubicBezTo>
                    <a:pt x="4546" y="15893"/>
                    <a:pt x="4522" y="15842"/>
                    <a:pt x="4488" y="15842"/>
                  </a:cubicBezTo>
                  <a:close/>
                  <a:moveTo>
                    <a:pt x="4664" y="15842"/>
                  </a:moveTo>
                  <a:cubicBezTo>
                    <a:pt x="4630" y="15842"/>
                    <a:pt x="4599" y="15893"/>
                    <a:pt x="4595" y="15955"/>
                  </a:cubicBezTo>
                  <a:cubicBezTo>
                    <a:pt x="4590" y="16017"/>
                    <a:pt x="4614" y="16067"/>
                    <a:pt x="4648" y="16067"/>
                  </a:cubicBezTo>
                  <a:cubicBezTo>
                    <a:pt x="4682" y="16067"/>
                    <a:pt x="4713" y="16016"/>
                    <a:pt x="4717" y="15954"/>
                  </a:cubicBezTo>
                  <a:cubicBezTo>
                    <a:pt x="4722" y="15891"/>
                    <a:pt x="4697" y="15842"/>
                    <a:pt x="4664" y="15842"/>
                  </a:cubicBezTo>
                  <a:close/>
                  <a:moveTo>
                    <a:pt x="4840" y="15842"/>
                  </a:moveTo>
                  <a:cubicBezTo>
                    <a:pt x="4806" y="15842"/>
                    <a:pt x="4775" y="15893"/>
                    <a:pt x="4771" y="15955"/>
                  </a:cubicBezTo>
                  <a:cubicBezTo>
                    <a:pt x="4766" y="16017"/>
                    <a:pt x="4790" y="16067"/>
                    <a:pt x="4824" y="16067"/>
                  </a:cubicBezTo>
                  <a:cubicBezTo>
                    <a:pt x="4858" y="16067"/>
                    <a:pt x="4889" y="16017"/>
                    <a:pt x="4893" y="15955"/>
                  </a:cubicBezTo>
                  <a:cubicBezTo>
                    <a:pt x="4897" y="15893"/>
                    <a:pt x="4873" y="15842"/>
                    <a:pt x="4840" y="15842"/>
                  </a:cubicBezTo>
                  <a:close/>
                  <a:moveTo>
                    <a:pt x="5015" y="15842"/>
                  </a:moveTo>
                  <a:cubicBezTo>
                    <a:pt x="4981" y="15842"/>
                    <a:pt x="4951" y="15893"/>
                    <a:pt x="4946" y="15955"/>
                  </a:cubicBezTo>
                  <a:cubicBezTo>
                    <a:pt x="4942" y="16017"/>
                    <a:pt x="4966" y="16067"/>
                    <a:pt x="5000" y="16067"/>
                  </a:cubicBezTo>
                  <a:cubicBezTo>
                    <a:pt x="5034" y="16067"/>
                    <a:pt x="5065" y="16017"/>
                    <a:pt x="5069" y="15955"/>
                  </a:cubicBezTo>
                  <a:cubicBezTo>
                    <a:pt x="5073" y="15893"/>
                    <a:pt x="5049" y="15842"/>
                    <a:pt x="5015" y="15842"/>
                  </a:cubicBezTo>
                  <a:close/>
                  <a:moveTo>
                    <a:pt x="9387" y="15842"/>
                  </a:moveTo>
                  <a:cubicBezTo>
                    <a:pt x="9353" y="15842"/>
                    <a:pt x="9325" y="15893"/>
                    <a:pt x="9325" y="15955"/>
                  </a:cubicBezTo>
                  <a:cubicBezTo>
                    <a:pt x="9325" y="16018"/>
                    <a:pt x="9352" y="16068"/>
                    <a:pt x="9386" y="16068"/>
                  </a:cubicBezTo>
                  <a:cubicBezTo>
                    <a:pt x="9420" y="16068"/>
                    <a:pt x="9448" y="16018"/>
                    <a:pt x="9448" y="15955"/>
                  </a:cubicBezTo>
                  <a:cubicBezTo>
                    <a:pt x="9448" y="15893"/>
                    <a:pt x="9421" y="15842"/>
                    <a:pt x="9387" y="15842"/>
                  </a:cubicBezTo>
                  <a:close/>
                  <a:moveTo>
                    <a:pt x="9563" y="15842"/>
                  </a:moveTo>
                  <a:cubicBezTo>
                    <a:pt x="9529" y="15842"/>
                    <a:pt x="9501" y="15893"/>
                    <a:pt x="9501" y="15955"/>
                  </a:cubicBezTo>
                  <a:cubicBezTo>
                    <a:pt x="9501" y="16018"/>
                    <a:pt x="9529" y="16068"/>
                    <a:pt x="9563" y="16068"/>
                  </a:cubicBezTo>
                  <a:cubicBezTo>
                    <a:pt x="9597" y="16068"/>
                    <a:pt x="9624" y="16018"/>
                    <a:pt x="9624" y="15955"/>
                  </a:cubicBezTo>
                  <a:cubicBezTo>
                    <a:pt x="9624" y="15893"/>
                    <a:pt x="9597" y="15842"/>
                    <a:pt x="9563" y="15842"/>
                  </a:cubicBezTo>
                  <a:close/>
                  <a:moveTo>
                    <a:pt x="9738" y="15842"/>
                  </a:moveTo>
                  <a:cubicBezTo>
                    <a:pt x="9704" y="15842"/>
                    <a:pt x="9677" y="15893"/>
                    <a:pt x="9677" y="15955"/>
                  </a:cubicBezTo>
                  <a:cubicBezTo>
                    <a:pt x="9677" y="16017"/>
                    <a:pt x="9705" y="16068"/>
                    <a:pt x="9739" y="16068"/>
                  </a:cubicBezTo>
                  <a:cubicBezTo>
                    <a:pt x="9773" y="16068"/>
                    <a:pt x="9800" y="16018"/>
                    <a:pt x="9800" y="15955"/>
                  </a:cubicBezTo>
                  <a:cubicBezTo>
                    <a:pt x="9800" y="15893"/>
                    <a:pt x="9772" y="15842"/>
                    <a:pt x="9738" y="15842"/>
                  </a:cubicBezTo>
                  <a:close/>
                  <a:moveTo>
                    <a:pt x="9914" y="15842"/>
                  </a:moveTo>
                  <a:cubicBezTo>
                    <a:pt x="9880" y="15842"/>
                    <a:pt x="9853" y="15893"/>
                    <a:pt x="9853" y="15955"/>
                  </a:cubicBezTo>
                  <a:cubicBezTo>
                    <a:pt x="9853" y="16018"/>
                    <a:pt x="9881" y="16068"/>
                    <a:pt x="9915" y="16068"/>
                  </a:cubicBezTo>
                  <a:cubicBezTo>
                    <a:pt x="9949" y="16068"/>
                    <a:pt x="9976" y="16018"/>
                    <a:pt x="9976" y="15955"/>
                  </a:cubicBezTo>
                  <a:cubicBezTo>
                    <a:pt x="9975" y="15893"/>
                    <a:pt x="9948" y="15842"/>
                    <a:pt x="9914" y="15842"/>
                  </a:cubicBezTo>
                  <a:close/>
                  <a:moveTo>
                    <a:pt x="10089" y="15842"/>
                  </a:moveTo>
                  <a:cubicBezTo>
                    <a:pt x="10056" y="15842"/>
                    <a:pt x="10028" y="15893"/>
                    <a:pt x="10029" y="15955"/>
                  </a:cubicBezTo>
                  <a:cubicBezTo>
                    <a:pt x="10029" y="16018"/>
                    <a:pt x="10057" y="16069"/>
                    <a:pt x="10091" y="16068"/>
                  </a:cubicBezTo>
                  <a:cubicBezTo>
                    <a:pt x="10125" y="16068"/>
                    <a:pt x="10152" y="16018"/>
                    <a:pt x="10152" y="15955"/>
                  </a:cubicBezTo>
                  <a:cubicBezTo>
                    <a:pt x="10151" y="15893"/>
                    <a:pt x="10123" y="15842"/>
                    <a:pt x="10089" y="15842"/>
                  </a:cubicBezTo>
                  <a:close/>
                  <a:moveTo>
                    <a:pt x="10265" y="15842"/>
                  </a:moveTo>
                  <a:cubicBezTo>
                    <a:pt x="10231" y="15842"/>
                    <a:pt x="10204" y="15893"/>
                    <a:pt x="10205" y="15955"/>
                  </a:cubicBezTo>
                  <a:cubicBezTo>
                    <a:pt x="10205" y="16018"/>
                    <a:pt x="10234" y="16069"/>
                    <a:pt x="10268" y="16068"/>
                  </a:cubicBezTo>
                  <a:cubicBezTo>
                    <a:pt x="10302" y="16068"/>
                    <a:pt x="10328" y="16018"/>
                    <a:pt x="10328" y="15955"/>
                  </a:cubicBezTo>
                  <a:cubicBezTo>
                    <a:pt x="10327" y="15893"/>
                    <a:pt x="10299" y="15842"/>
                    <a:pt x="10265" y="15842"/>
                  </a:cubicBezTo>
                  <a:close/>
                  <a:moveTo>
                    <a:pt x="10441" y="15842"/>
                  </a:moveTo>
                  <a:cubicBezTo>
                    <a:pt x="10407" y="15842"/>
                    <a:pt x="10380" y="15893"/>
                    <a:pt x="10381" y="15955"/>
                  </a:cubicBezTo>
                  <a:cubicBezTo>
                    <a:pt x="10382" y="16018"/>
                    <a:pt x="10410" y="16068"/>
                    <a:pt x="10444" y="16068"/>
                  </a:cubicBezTo>
                  <a:cubicBezTo>
                    <a:pt x="10478" y="16068"/>
                    <a:pt x="10505" y="16018"/>
                    <a:pt x="10504" y="15955"/>
                  </a:cubicBezTo>
                  <a:cubicBezTo>
                    <a:pt x="10503" y="15893"/>
                    <a:pt x="10475" y="15842"/>
                    <a:pt x="10441" y="15842"/>
                  </a:cubicBezTo>
                  <a:close/>
                  <a:moveTo>
                    <a:pt x="10617" y="15842"/>
                  </a:moveTo>
                  <a:cubicBezTo>
                    <a:pt x="10583" y="15842"/>
                    <a:pt x="10556" y="15893"/>
                    <a:pt x="10557" y="15955"/>
                  </a:cubicBezTo>
                  <a:cubicBezTo>
                    <a:pt x="10558" y="16018"/>
                    <a:pt x="10586" y="16069"/>
                    <a:pt x="10620" y="16068"/>
                  </a:cubicBezTo>
                  <a:cubicBezTo>
                    <a:pt x="10654" y="16068"/>
                    <a:pt x="10681" y="16018"/>
                    <a:pt x="10680" y="15955"/>
                  </a:cubicBezTo>
                  <a:cubicBezTo>
                    <a:pt x="10679" y="15893"/>
                    <a:pt x="10651" y="15842"/>
                    <a:pt x="10617" y="15842"/>
                  </a:cubicBezTo>
                  <a:close/>
                  <a:moveTo>
                    <a:pt x="10792" y="15842"/>
                  </a:moveTo>
                  <a:cubicBezTo>
                    <a:pt x="10758" y="15842"/>
                    <a:pt x="10732" y="15893"/>
                    <a:pt x="10733" y="15955"/>
                  </a:cubicBezTo>
                  <a:cubicBezTo>
                    <a:pt x="10734" y="16018"/>
                    <a:pt x="10762" y="16068"/>
                    <a:pt x="10796" y="16068"/>
                  </a:cubicBezTo>
                  <a:cubicBezTo>
                    <a:pt x="10830" y="16068"/>
                    <a:pt x="10857" y="16018"/>
                    <a:pt x="10856" y="15955"/>
                  </a:cubicBezTo>
                  <a:cubicBezTo>
                    <a:pt x="10854" y="15893"/>
                    <a:pt x="10826" y="15842"/>
                    <a:pt x="10792" y="15842"/>
                  </a:cubicBezTo>
                  <a:close/>
                  <a:moveTo>
                    <a:pt x="10968" y="15842"/>
                  </a:moveTo>
                  <a:cubicBezTo>
                    <a:pt x="10934" y="15842"/>
                    <a:pt x="10907" y="15893"/>
                    <a:pt x="10909" y="15955"/>
                  </a:cubicBezTo>
                  <a:cubicBezTo>
                    <a:pt x="10910" y="16018"/>
                    <a:pt x="10939" y="16069"/>
                    <a:pt x="10973" y="16068"/>
                  </a:cubicBezTo>
                  <a:cubicBezTo>
                    <a:pt x="11007" y="16068"/>
                    <a:pt x="11033" y="16017"/>
                    <a:pt x="11031" y="15955"/>
                  </a:cubicBezTo>
                  <a:cubicBezTo>
                    <a:pt x="11030" y="15893"/>
                    <a:pt x="11002" y="15842"/>
                    <a:pt x="10968" y="15842"/>
                  </a:cubicBezTo>
                  <a:close/>
                  <a:moveTo>
                    <a:pt x="11846" y="15842"/>
                  </a:moveTo>
                  <a:cubicBezTo>
                    <a:pt x="11813" y="15842"/>
                    <a:pt x="11786" y="15892"/>
                    <a:pt x="11788" y="15955"/>
                  </a:cubicBezTo>
                  <a:cubicBezTo>
                    <a:pt x="11790" y="16018"/>
                    <a:pt x="11820" y="16069"/>
                    <a:pt x="11854" y="16068"/>
                  </a:cubicBezTo>
                  <a:cubicBezTo>
                    <a:pt x="11888" y="16068"/>
                    <a:pt x="11913" y="16018"/>
                    <a:pt x="11911" y="15955"/>
                  </a:cubicBezTo>
                  <a:cubicBezTo>
                    <a:pt x="11909" y="15892"/>
                    <a:pt x="11880" y="15842"/>
                    <a:pt x="11846" y="15842"/>
                  </a:cubicBezTo>
                  <a:close/>
                  <a:moveTo>
                    <a:pt x="18914" y="16093"/>
                  </a:moveTo>
                  <a:cubicBezTo>
                    <a:pt x="18880" y="16094"/>
                    <a:pt x="18859" y="16145"/>
                    <a:pt x="18867" y="16208"/>
                  </a:cubicBezTo>
                  <a:cubicBezTo>
                    <a:pt x="18876" y="16271"/>
                    <a:pt x="18910" y="16322"/>
                    <a:pt x="18944" y="16321"/>
                  </a:cubicBezTo>
                  <a:cubicBezTo>
                    <a:pt x="18979" y="16321"/>
                    <a:pt x="18999" y="16270"/>
                    <a:pt x="18991" y="16207"/>
                  </a:cubicBezTo>
                  <a:cubicBezTo>
                    <a:pt x="18982" y="16144"/>
                    <a:pt x="18948" y="16093"/>
                    <a:pt x="18914" y="16093"/>
                  </a:cubicBezTo>
                  <a:close/>
                  <a:moveTo>
                    <a:pt x="19090" y="16093"/>
                  </a:moveTo>
                  <a:cubicBezTo>
                    <a:pt x="19056" y="16094"/>
                    <a:pt x="19035" y="16145"/>
                    <a:pt x="19043" y="16208"/>
                  </a:cubicBezTo>
                  <a:cubicBezTo>
                    <a:pt x="19052" y="16271"/>
                    <a:pt x="19086" y="16322"/>
                    <a:pt x="19120" y="16321"/>
                  </a:cubicBezTo>
                  <a:cubicBezTo>
                    <a:pt x="19155" y="16321"/>
                    <a:pt x="19175" y="16270"/>
                    <a:pt x="19167" y="16207"/>
                  </a:cubicBezTo>
                  <a:cubicBezTo>
                    <a:pt x="19158" y="16144"/>
                    <a:pt x="19124" y="16093"/>
                    <a:pt x="19090" y="16093"/>
                  </a:cubicBezTo>
                  <a:close/>
                  <a:moveTo>
                    <a:pt x="19266" y="16093"/>
                  </a:moveTo>
                  <a:cubicBezTo>
                    <a:pt x="19232" y="16094"/>
                    <a:pt x="19211" y="16145"/>
                    <a:pt x="19219" y="16208"/>
                  </a:cubicBezTo>
                  <a:cubicBezTo>
                    <a:pt x="19228" y="16271"/>
                    <a:pt x="19263" y="16321"/>
                    <a:pt x="19297" y="16321"/>
                  </a:cubicBezTo>
                  <a:cubicBezTo>
                    <a:pt x="19331" y="16321"/>
                    <a:pt x="19351" y="16270"/>
                    <a:pt x="19343" y="16207"/>
                  </a:cubicBezTo>
                  <a:cubicBezTo>
                    <a:pt x="19334" y="16144"/>
                    <a:pt x="19300" y="16093"/>
                    <a:pt x="19266" y="16093"/>
                  </a:cubicBezTo>
                  <a:close/>
                  <a:moveTo>
                    <a:pt x="19422" y="16093"/>
                  </a:moveTo>
                  <a:cubicBezTo>
                    <a:pt x="19387" y="16094"/>
                    <a:pt x="19367" y="16145"/>
                    <a:pt x="19376" y="16208"/>
                  </a:cubicBezTo>
                  <a:cubicBezTo>
                    <a:pt x="19385" y="16271"/>
                    <a:pt x="19420" y="16322"/>
                    <a:pt x="19454" y="16321"/>
                  </a:cubicBezTo>
                  <a:cubicBezTo>
                    <a:pt x="19488" y="16321"/>
                    <a:pt x="19508" y="16270"/>
                    <a:pt x="19499" y="16207"/>
                  </a:cubicBezTo>
                  <a:cubicBezTo>
                    <a:pt x="19490" y="16144"/>
                    <a:pt x="19456" y="16093"/>
                    <a:pt x="19422" y="16093"/>
                  </a:cubicBezTo>
                  <a:close/>
                  <a:moveTo>
                    <a:pt x="19617" y="16093"/>
                  </a:moveTo>
                  <a:cubicBezTo>
                    <a:pt x="19583" y="16094"/>
                    <a:pt x="19562" y="16145"/>
                    <a:pt x="19571" y="16208"/>
                  </a:cubicBezTo>
                  <a:cubicBezTo>
                    <a:pt x="19580" y="16271"/>
                    <a:pt x="19615" y="16321"/>
                    <a:pt x="19649" y="16321"/>
                  </a:cubicBezTo>
                  <a:cubicBezTo>
                    <a:pt x="19683" y="16321"/>
                    <a:pt x="19704" y="16270"/>
                    <a:pt x="19695" y="16207"/>
                  </a:cubicBezTo>
                  <a:cubicBezTo>
                    <a:pt x="19686" y="16144"/>
                    <a:pt x="19651" y="16093"/>
                    <a:pt x="19617" y="16093"/>
                  </a:cubicBezTo>
                  <a:close/>
                  <a:moveTo>
                    <a:pt x="19793" y="16093"/>
                  </a:moveTo>
                  <a:cubicBezTo>
                    <a:pt x="19759" y="16094"/>
                    <a:pt x="19739" y="16145"/>
                    <a:pt x="19748" y="16208"/>
                  </a:cubicBezTo>
                  <a:cubicBezTo>
                    <a:pt x="19757" y="16271"/>
                    <a:pt x="19792" y="16321"/>
                    <a:pt x="19826" y="16321"/>
                  </a:cubicBezTo>
                  <a:cubicBezTo>
                    <a:pt x="19860" y="16321"/>
                    <a:pt x="19880" y="16270"/>
                    <a:pt x="19871" y="16207"/>
                  </a:cubicBezTo>
                  <a:cubicBezTo>
                    <a:pt x="19862" y="16144"/>
                    <a:pt x="19827" y="16093"/>
                    <a:pt x="19793" y="16093"/>
                  </a:cubicBezTo>
                  <a:close/>
                  <a:moveTo>
                    <a:pt x="19968" y="16093"/>
                  </a:moveTo>
                  <a:cubicBezTo>
                    <a:pt x="19934" y="16094"/>
                    <a:pt x="19915" y="16145"/>
                    <a:pt x="19924" y="16208"/>
                  </a:cubicBezTo>
                  <a:cubicBezTo>
                    <a:pt x="19933" y="16271"/>
                    <a:pt x="19968" y="16322"/>
                    <a:pt x="20002" y="16321"/>
                  </a:cubicBezTo>
                  <a:cubicBezTo>
                    <a:pt x="20036" y="16321"/>
                    <a:pt x="20057" y="16270"/>
                    <a:pt x="20047" y="16207"/>
                  </a:cubicBezTo>
                  <a:cubicBezTo>
                    <a:pt x="20038" y="16144"/>
                    <a:pt x="20002" y="16093"/>
                    <a:pt x="19968" y="16093"/>
                  </a:cubicBezTo>
                  <a:close/>
                  <a:moveTo>
                    <a:pt x="20144" y="16093"/>
                  </a:moveTo>
                  <a:cubicBezTo>
                    <a:pt x="20110" y="16094"/>
                    <a:pt x="20090" y="16145"/>
                    <a:pt x="20100" y="16208"/>
                  </a:cubicBezTo>
                  <a:cubicBezTo>
                    <a:pt x="20109" y="16271"/>
                    <a:pt x="20144" y="16321"/>
                    <a:pt x="20179" y="16321"/>
                  </a:cubicBezTo>
                  <a:cubicBezTo>
                    <a:pt x="20213" y="16321"/>
                    <a:pt x="20233" y="16270"/>
                    <a:pt x="20223" y="16207"/>
                  </a:cubicBezTo>
                  <a:cubicBezTo>
                    <a:pt x="20214" y="16144"/>
                    <a:pt x="20178" y="16093"/>
                    <a:pt x="20144" y="16093"/>
                  </a:cubicBezTo>
                  <a:close/>
                  <a:moveTo>
                    <a:pt x="20784" y="16093"/>
                  </a:moveTo>
                  <a:cubicBezTo>
                    <a:pt x="20753" y="16094"/>
                    <a:pt x="20736" y="16140"/>
                    <a:pt x="20745" y="16197"/>
                  </a:cubicBezTo>
                  <a:cubicBezTo>
                    <a:pt x="20754" y="16254"/>
                    <a:pt x="20786" y="16299"/>
                    <a:pt x="20817" y="16299"/>
                  </a:cubicBezTo>
                  <a:cubicBezTo>
                    <a:pt x="20848" y="16299"/>
                    <a:pt x="20865" y="16254"/>
                    <a:pt x="20856" y="16197"/>
                  </a:cubicBezTo>
                  <a:cubicBezTo>
                    <a:pt x="20847" y="16140"/>
                    <a:pt x="20815" y="16093"/>
                    <a:pt x="20784" y="16093"/>
                  </a:cubicBezTo>
                  <a:close/>
                  <a:moveTo>
                    <a:pt x="4469" y="16144"/>
                  </a:moveTo>
                  <a:cubicBezTo>
                    <a:pt x="4435" y="16144"/>
                    <a:pt x="4404" y="16195"/>
                    <a:pt x="4399" y="16257"/>
                  </a:cubicBezTo>
                  <a:cubicBezTo>
                    <a:pt x="4395" y="16319"/>
                    <a:pt x="4419" y="16369"/>
                    <a:pt x="4453" y="16369"/>
                  </a:cubicBezTo>
                  <a:cubicBezTo>
                    <a:pt x="4487" y="16368"/>
                    <a:pt x="4518" y="16318"/>
                    <a:pt x="4522" y="16255"/>
                  </a:cubicBezTo>
                  <a:cubicBezTo>
                    <a:pt x="4527" y="16193"/>
                    <a:pt x="4503" y="16144"/>
                    <a:pt x="4469" y="16144"/>
                  </a:cubicBezTo>
                  <a:close/>
                  <a:moveTo>
                    <a:pt x="4645" y="16144"/>
                  </a:moveTo>
                  <a:cubicBezTo>
                    <a:pt x="4611" y="16144"/>
                    <a:pt x="4579" y="16195"/>
                    <a:pt x="4575" y="16257"/>
                  </a:cubicBezTo>
                  <a:cubicBezTo>
                    <a:pt x="4571" y="16319"/>
                    <a:pt x="4595" y="16369"/>
                    <a:pt x="4629" y="16369"/>
                  </a:cubicBezTo>
                  <a:cubicBezTo>
                    <a:pt x="4663" y="16368"/>
                    <a:pt x="4694" y="16319"/>
                    <a:pt x="4698" y="16257"/>
                  </a:cubicBezTo>
                  <a:cubicBezTo>
                    <a:pt x="4703" y="16195"/>
                    <a:pt x="4679" y="16144"/>
                    <a:pt x="4645" y="16144"/>
                  </a:cubicBezTo>
                  <a:close/>
                  <a:moveTo>
                    <a:pt x="4820" y="16144"/>
                  </a:moveTo>
                  <a:cubicBezTo>
                    <a:pt x="4786" y="16144"/>
                    <a:pt x="4755" y="16195"/>
                    <a:pt x="4751" y="16257"/>
                  </a:cubicBezTo>
                  <a:cubicBezTo>
                    <a:pt x="4747" y="16319"/>
                    <a:pt x="4771" y="16369"/>
                    <a:pt x="4805" y="16369"/>
                  </a:cubicBezTo>
                  <a:cubicBezTo>
                    <a:pt x="4839" y="16368"/>
                    <a:pt x="4870" y="16319"/>
                    <a:pt x="4874" y="16257"/>
                  </a:cubicBezTo>
                  <a:cubicBezTo>
                    <a:pt x="4878" y="16195"/>
                    <a:pt x="4854" y="16144"/>
                    <a:pt x="4820" y="16144"/>
                  </a:cubicBezTo>
                  <a:close/>
                  <a:moveTo>
                    <a:pt x="4996" y="16144"/>
                  </a:moveTo>
                  <a:cubicBezTo>
                    <a:pt x="4962" y="16144"/>
                    <a:pt x="4931" y="16195"/>
                    <a:pt x="4927" y="16257"/>
                  </a:cubicBezTo>
                  <a:cubicBezTo>
                    <a:pt x="4923" y="16319"/>
                    <a:pt x="4947" y="16369"/>
                    <a:pt x="4981" y="16369"/>
                  </a:cubicBezTo>
                  <a:cubicBezTo>
                    <a:pt x="5015" y="16368"/>
                    <a:pt x="5046" y="16319"/>
                    <a:pt x="5050" y="16257"/>
                  </a:cubicBezTo>
                  <a:cubicBezTo>
                    <a:pt x="5054" y="16195"/>
                    <a:pt x="5030" y="16144"/>
                    <a:pt x="4996" y="16144"/>
                  </a:cubicBezTo>
                  <a:close/>
                  <a:moveTo>
                    <a:pt x="10265" y="16144"/>
                  </a:moveTo>
                  <a:cubicBezTo>
                    <a:pt x="10231" y="16144"/>
                    <a:pt x="10204" y="16194"/>
                    <a:pt x="10205" y="16257"/>
                  </a:cubicBezTo>
                  <a:cubicBezTo>
                    <a:pt x="10205" y="16320"/>
                    <a:pt x="10234" y="16370"/>
                    <a:pt x="10268" y="16370"/>
                  </a:cubicBezTo>
                  <a:cubicBezTo>
                    <a:pt x="10302" y="16370"/>
                    <a:pt x="10329" y="16319"/>
                    <a:pt x="10328" y="16257"/>
                  </a:cubicBezTo>
                  <a:cubicBezTo>
                    <a:pt x="10328" y="16194"/>
                    <a:pt x="10299" y="16144"/>
                    <a:pt x="10265" y="16144"/>
                  </a:cubicBezTo>
                  <a:close/>
                  <a:moveTo>
                    <a:pt x="10441" y="16144"/>
                  </a:moveTo>
                  <a:cubicBezTo>
                    <a:pt x="10407" y="16144"/>
                    <a:pt x="10380" y="16194"/>
                    <a:pt x="10381" y="16257"/>
                  </a:cubicBezTo>
                  <a:cubicBezTo>
                    <a:pt x="10382" y="16320"/>
                    <a:pt x="10410" y="16370"/>
                    <a:pt x="10444" y="16370"/>
                  </a:cubicBezTo>
                  <a:cubicBezTo>
                    <a:pt x="10478" y="16370"/>
                    <a:pt x="10505" y="16320"/>
                    <a:pt x="10504" y="16257"/>
                  </a:cubicBezTo>
                  <a:cubicBezTo>
                    <a:pt x="10503" y="16194"/>
                    <a:pt x="10475" y="16144"/>
                    <a:pt x="10441" y="16144"/>
                  </a:cubicBezTo>
                  <a:close/>
                  <a:moveTo>
                    <a:pt x="10617" y="16144"/>
                  </a:moveTo>
                  <a:cubicBezTo>
                    <a:pt x="10583" y="16144"/>
                    <a:pt x="10556" y="16194"/>
                    <a:pt x="10557" y="16257"/>
                  </a:cubicBezTo>
                  <a:cubicBezTo>
                    <a:pt x="10558" y="16320"/>
                    <a:pt x="10586" y="16370"/>
                    <a:pt x="10620" y="16370"/>
                  </a:cubicBezTo>
                  <a:cubicBezTo>
                    <a:pt x="10654" y="16370"/>
                    <a:pt x="10681" y="16320"/>
                    <a:pt x="10680" y="16257"/>
                  </a:cubicBezTo>
                  <a:cubicBezTo>
                    <a:pt x="10679" y="16194"/>
                    <a:pt x="10651" y="16144"/>
                    <a:pt x="10617" y="16144"/>
                  </a:cubicBezTo>
                  <a:close/>
                  <a:moveTo>
                    <a:pt x="10793" y="16144"/>
                  </a:moveTo>
                  <a:cubicBezTo>
                    <a:pt x="10759" y="16144"/>
                    <a:pt x="10732" y="16194"/>
                    <a:pt x="10733" y="16257"/>
                  </a:cubicBezTo>
                  <a:cubicBezTo>
                    <a:pt x="10734" y="16320"/>
                    <a:pt x="10762" y="16370"/>
                    <a:pt x="10796" y="16370"/>
                  </a:cubicBezTo>
                  <a:cubicBezTo>
                    <a:pt x="10830" y="16370"/>
                    <a:pt x="10857" y="16320"/>
                    <a:pt x="10856" y="16257"/>
                  </a:cubicBezTo>
                  <a:cubicBezTo>
                    <a:pt x="10855" y="16194"/>
                    <a:pt x="10827" y="16144"/>
                    <a:pt x="10793" y="16144"/>
                  </a:cubicBezTo>
                  <a:close/>
                  <a:moveTo>
                    <a:pt x="10987" y="16144"/>
                  </a:moveTo>
                  <a:cubicBezTo>
                    <a:pt x="10953" y="16144"/>
                    <a:pt x="10927" y="16194"/>
                    <a:pt x="10928" y="16257"/>
                  </a:cubicBezTo>
                  <a:cubicBezTo>
                    <a:pt x="10929" y="16319"/>
                    <a:pt x="10958" y="16370"/>
                    <a:pt x="10992" y="16370"/>
                  </a:cubicBezTo>
                  <a:cubicBezTo>
                    <a:pt x="11026" y="16370"/>
                    <a:pt x="11053" y="16320"/>
                    <a:pt x="11052" y="16257"/>
                  </a:cubicBezTo>
                  <a:cubicBezTo>
                    <a:pt x="11050" y="16194"/>
                    <a:pt x="11021" y="16144"/>
                    <a:pt x="10987" y="16144"/>
                  </a:cubicBezTo>
                  <a:close/>
                  <a:moveTo>
                    <a:pt x="11866" y="16144"/>
                  </a:moveTo>
                  <a:cubicBezTo>
                    <a:pt x="11832" y="16144"/>
                    <a:pt x="11806" y="16194"/>
                    <a:pt x="11808" y="16257"/>
                  </a:cubicBezTo>
                  <a:cubicBezTo>
                    <a:pt x="11810" y="16320"/>
                    <a:pt x="11839" y="16370"/>
                    <a:pt x="11873" y="16370"/>
                  </a:cubicBezTo>
                  <a:cubicBezTo>
                    <a:pt x="11908" y="16370"/>
                    <a:pt x="11934" y="16320"/>
                    <a:pt x="11931" y="16257"/>
                  </a:cubicBezTo>
                  <a:cubicBezTo>
                    <a:pt x="11929" y="16194"/>
                    <a:pt x="11900" y="16144"/>
                    <a:pt x="11866" y="16144"/>
                  </a:cubicBezTo>
                  <a:close/>
                  <a:moveTo>
                    <a:pt x="12042" y="16144"/>
                  </a:moveTo>
                  <a:cubicBezTo>
                    <a:pt x="12008" y="16144"/>
                    <a:pt x="11982" y="16194"/>
                    <a:pt x="11984" y="16257"/>
                  </a:cubicBezTo>
                  <a:cubicBezTo>
                    <a:pt x="11986" y="16320"/>
                    <a:pt x="12016" y="16370"/>
                    <a:pt x="12050" y="16370"/>
                  </a:cubicBezTo>
                  <a:cubicBezTo>
                    <a:pt x="12084" y="16370"/>
                    <a:pt x="12110" y="16320"/>
                    <a:pt x="12107" y="16257"/>
                  </a:cubicBezTo>
                  <a:cubicBezTo>
                    <a:pt x="12105" y="16194"/>
                    <a:pt x="12076" y="16144"/>
                    <a:pt x="12042" y="16144"/>
                  </a:cubicBezTo>
                  <a:close/>
                  <a:moveTo>
                    <a:pt x="17489" y="16144"/>
                  </a:moveTo>
                  <a:cubicBezTo>
                    <a:pt x="17454" y="16144"/>
                    <a:pt x="17433" y="16196"/>
                    <a:pt x="17440" y="16258"/>
                  </a:cubicBezTo>
                  <a:cubicBezTo>
                    <a:pt x="17447" y="16322"/>
                    <a:pt x="17480" y="16372"/>
                    <a:pt x="17514" y="16372"/>
                  </a:cubicBezTo>
                  <a:cubicBezTo>
                    <a:pt x="17548" y="16372"/>
                    <a:pt x="17570" y="16320"/>
                    <a:pt x="17563" y="16257"/>
                  </a:cubicBezTo>
                  <a:cubicBezTo>
                    <a:pt x="17556" y="16194"/>
                    <a:pt x="17523" y="16144"/>
                    <a:pt x="17489" y="16144"/>
                  </a:cubicBezTo>
                  <a:close/>
                  <a:moveTo>
                    <a:pt x="17664" y="16144"/>
                  </a:moveTo>
                  <a:cubicBezTo>
                    <a:pt x="17630" y="16144"/>
                    <a:pt x="17608" y="16196"/>
                    <a:pt x="17616" y="16258"/>
                  </a:cubicBezTo>
                  <a:cubicBezTo>
                    <a:pt x="17623" y="16322"/>
                    <a:pt x="17657" y="16372"/>
                    <a:pt x="17691" y="16372"/>
                  </a:cubicBezTo>
                  <a:cubicBezTo>
                    <a:pt x="17725" y="16371"/>
                    <a:pt x="17746" y="16320"/>
                    <a:pt x="17739" y="16257"/>
                  </a:cubicBezTo>
                  <a:cubicBezTo>
                    <a:pt x="17732" y="16194"/>
                    <a:pt x="17698" y="16144"/>
                    <a:pt x="17664" y="16144"/>
                  </a:cubicBezTo>
                  <a:close/>
                  <a:moveTo>
                    <a:pt x="17840" y="16144"/>
                  </a:moveTo>
                  <a:cubicBezTo>
                    <a:pt x="17806" y="16144"/>
                    <a:pt x="17784" y="16196"/>
                    <a:pt x="17792" y="16258"/>
                  </a:cubicBezTo>
                  <a:cubicBezTo>
                    <a:pt x="17799" y="16322"/>
                    <a:pt x="17833" y="16372"/>
                    <a:pt x="17867" y="16372"/>
                  </a:cubicBezTo>
                  <a:cubicBezTo>
                    <a:pt x="17901" y="16372"/>
                    <a:pt x="17923" y="16320"/>
                    <a:pt x="17916" y="16257"/>
                  </a:cubicBezTo>
                  <a:cubicBezTo>
                    <a:pt x="17908" y="16194"/>
                    <a:pt x="17874" y="16144"/>
                    <a:pt x="17840" y="16144"/>
                  </a:cubicBezTo>
                  <a:close/>
                  <a:moveTo>
                    <a:pt x="18016" y="16144"/>
                  </a:moveTo>
                  <a:cubicBezTo>
                    <a:pt x="17982" y="16144"/>
                    <a:pt x="17960" y="16196"/>
                    <a:pt x="17968" y="16258"/>
                  </a:cubicBezTo>
                  <a:cubicBezTo>
                    <a:pt x="17975" y="16321"/>
                    <a:pt x="18009" y="16372"/>
                    <a:pt x="18043" y="16372"/>
                  </a:cubicBezTo>
                  <a:cubicBezTo>
                    <a:pt x="18077" y="16371"/>
                    <a:pt x="18099" y="16320"/>
                    <a:pt x="18092" y="16257"/>
                  </a:cubicBezTo>
                  <a:cubicBezTo>
                    <a:pt x="18084" y="16194"/>
                    <a:pt x="18050" y="16144"/>
                    <a:pt x="18016" y="16144"/>
                  </a:cubicBezTo>
                  <a:close/>
                  <a:moveTo>
                    <a:pt x="18211" y="16144"/>
                  </a:moveTo>
                  <a:cubicBezTo>
                    <a:pt x="18177" y="16144"/>
                    <a:pt x="18156" y="16196"/>
                    <a:pt x="18164" y="16258"/>
                  </a:cubicBezTo>
                  <a:cubicBezTo>
                    <a:pt x="18171" y="16322"/>
                    <a:pt x="18205" y="16372"/>
                    <a:pt x="18239" y="16372"/>
                  </a:cubicBezTo>
                  <a:cubicBezTo>
                    <a:pt x="18273" y="16371"/>
                    <a:pt x="18295" y="16320"/>
                    <a:pt x="18287" y="16257"/>
                  </a:cubicBezTo>
                  <a:cubicBezTo>
                    <a:pt x="18279" y="16194"/>
                    <a:pt x="18245" y="16144"/>
                    <a:pt x="18211" y="16144"/>
                  </a:cubicBezTo>
                  <a:close/>
                  <a:moveTo>
                    <a:pt x="18367" y="16144"/>
                  </a:moveTo>
                  <a:cubicBezTo>
                    <a:pt x="18333" y="16144"/>
                    <a:pt x="18312" y="16196"/>
                    <a:pt x="18320" y="16258"/>
                  </a:cubicBezTo>
                  <a:cubicBezTo>
                    <a:pt x="18328" y="16322"/>
                    <a:pt x="18362" y="16372"/>
                    <a:pt x="18396" y="16372"/>
                  </a:cubicBezTo>
                  <a:cubicBezTo>
                    <a:pt x="18430" y="16372"/>
                    <a:pt x="18451" y="16320"/>
                    <a:pt x="18443" y="16257"/>
                  </a:cubicBezTo>
                  <a:cubicBezTo>
                    <a:pt x="18436" y="16194"/>
                    <a:pt x="18401" y="16144"/>
                    <a:pt x="18367" y="16144"/>
                  </a:cubicBezTo>
                  <a:close/>
                  <a:moveTo>
                    <a:pt x="18563" y="16144"/>
                  </a:moveTo>
                  <a:cubicBezTo>
                    <a:pt x="18528" y="16144"/>
                    <a:pt x="18508" y="16196"/>
                    <a:pt x="18516" y="16258"/>
                  </a:cubicBezTo>
                  <a:cubicBezTo>
                    <a:pt x="18524" y="16321"/>
                    <a:pt x="18558" y="16372"/>
                    <a:pt x="18592" y="16372"/>
                  </a:cubicBezTo>
                  <a:cubicBezTo>
                    <a:pt x="18626" y="16372"/>
                    <a:pt x="18647" y="16320"/>
                    <a:pt x="18639" y="16257"/>
                  </a:cubicBezTo>
                  <a:cubicBezTo>
                    <a:pt x="18631" y="16194"/>
                    <a:pt x="18597" y="16144"/>
                    <a:pt x="18563" y="16144"/>
                  </a:cubicBezTo>
                  <a:close/>
                  <a:moveTo>
                    <a:pt x="18739" y="16144"/>
                  </a:moveTo>
                  <a:cubicBezTo>
                    <a:pt x="18704" y="16144"/>
                    <a:pt x="18683" y="16195"/>
                    <a:pt x="18691" y="16258"/>
                  </a:cubicBezTo>
                  <a:cubicBezTo>
                    <a:pt x="18700" y="16322"/>
                    <a:pt x="18734" y="16372"/>
                    <a:pt x="18768" y="16372"/>
                  </a:cubicBezTo>
                  <a:cubicBezTo>
                    <a:pt x="18802" y="16371"/>
                    <a:pt x="18823" y="16320"/>
                    <a:pt x="18815" y="16257"/>
                  </a:cubicBezTo>
                  <a:cubicBezTo>
                    <a:pt x="18807" y="16194"/>
                    <a:pt x="18773" y="16144"/>
                    <a:pt x="18739" y="16144"/>
                  </a:cubicBezTo>
                  <a:close/>
                  <a:moveTo>
                    <a:pt x="2713" y="16194"/>
                  </a:moveTo>
                  <a:cubicBezTo>
                    <a:pt x="2679" y="16194"/>
                    <a:pt x="2646" y="16245"/>
                    <a:pt x="2640" y="16307"/>
                  </a:cubicBezTo>
                  <a:cubicBezTo>
                    <a:pt x="2634" y="16369"/>
                    <a:pt x="2657" y="16419"/>
                    <a:pt x="2691" y="16419"/>
                  </a:cubicBezTo>
                  <a:cubicBezTo>
                    <a:pt x="2725" y="16419"/>
                    <a:pt x="2758" y="16368"/>
                    <a:pt x="2764" y="16306"/>
                  </a:cubicBezTo>
                  <a:cubicBezTo>
                    <a:pt x="2770" y="16244"/>
                    <a:pt x="2747" y="16194"/>
                    <a:pt x="2713" y="16194"/>
                  </a:cubicBezTo>
                  <a:close/>
                  <a:moveTo>
                    <a:pt x="2888" y="16194"/>
                  </a:moveTo>
                  <a:cubicBezTo>
                    <a:pt x="2854" y="16194"/>
                    <a:pt x="2822" y="16245"/>
                    <a:pt x="2816" y="16307"/>
                  </a:cubicBezTo>
                  <a:cubicBezTo>
                    <a:pt x="2810" y="16369"/>
                    <a:pt x="2833" y="16419"/>
                    <a:pt x="2867" y="16419"/>
                  </a:cubicBezTo>
                  <a:cubicBezTo>
                    <a:pt x="2901" y="16419"/>
                    <a:pt x="2934" y="16368"/>
                    <a:pt x="2940" y="16306"/>
                  </a:cubicBezTo>
                  <a:cubicBezTo>
                    <a:pt x="2945" y="16244"/>
                    <a:pt x="2922" y="16194"/>
                    <a:pt x="2888" y="16194"/>
                  </a:cubicBezTo>
                  <a:close/>
                  <a:moveTo>
                    <a:pt x="3064" y="16194"/>
                  </a:moveTo>
                  <a:cubicBezTo>
                    <a:pt x="3030" y="16194"/>
                    <a:pt x="2997" y="16245"/>
                    <a:pt x="2991" y="16307"/>
                  </a:cubicBezTo>
                  <a:cubicBezTo>
                    <a:pt x="2986" y="16369"/>
                    <a:pt x="3009" y="16419"/>
                    <a:pt x="3043" y="16419"/>
                  </a:cubicBezTo>
                  <a:cubicBezTo>
                    <a:pt x="3077" y="16419"/>
                    <a:pt x="3110" y="16368"/>
                    <a:pt x="3115" y="16306"/>
                  </a:cubicBezTo>
                  <a:cubicBezTo>
                    <a:pt x="3121" y="16244"/>
                    <a:pt x="3098" y="16194"/>
                    <a:pt x="3064" y="16194"/>
                  </a:cubicBezTo>
                  <a:close/>
                  <a:moveTo>
                    <a:pt x="3240" y="16194"/>
                  </a:moveTo>
                  <a:cubicBezTo>
                    <a:pt x="3205" y="16194"/>
                    <a:pt x="3173" y="16245"/>
                    <a:pt x="3167" y="16307"/>
                  </a:cubicBezTo>
                  <a:cubicBezTo>
                    <a:pt x="3162" y="16369"/>
                    <a:pt x="3185" y="16419"/>
                    <a:pt x="3219" y="16419"/>
                  </a:cubicBezTo>
                  <a:cubicBezTo>
                    <a:pt x="3253" y="16419"/>
                    <a:pt x="3285" y="16368"/>
                    <a:pt x="3291" y="16306"/>
                  </a:cubicBezTo>
                  <a:cubicBezTo>
                    <a:pt x="3296" y="16244"/>
                    <a:pt x="3274" y="16194"/>
                    <a:pt x="3240" y="16194"/>
                  </a:cubicBezTo>
                  <a:close/>
                  <a:moveTo>
                    <a:pt x="3415" y="16194"/>
                  </a:moveTo>
                  <a:cubicBezTo>
                    <a:pt x="3381" y="16194"/>
                    <a:pt x="3349" y="16245"/>
                    <a:pt x="3343" y="16307"/>
                  </a:cubicBezTo>
                  <a:cubicBezTo>
                    <a:pt x="3338" y="16369"/>
                    <a:pt x="3361" y="16419"/>
                    <a:pt x="3395" y="16419"/>
                  </a:cubicBezTo>
                  <a:cubicBezTo>
                    <a:pt x="3429" y="16419"/>
                    <a:pt x="3461" y="16368"/>
                    <a:pt x="3467" y="16306"/>
                  </a:cubicBezTo>
                  <a:cubicBezTo>
                    <a:pt x="3472" y="16244"/>
                    <a:pt x="3449" y="16194"/>
                    <a:pt x="3415" y="16194"/>
                  </a:cubicBezTo>
                  <a:close/>
                  <a:moveTo>
                    <a:pt x="3591" y="16194"/>
                  </a:moveTo>
                  <a:cubicBezTo>
                    <a:pt x="3557" y="16194"/>
                    <a:pt x="3525" y="16245"/>
                    <a:pt x="3519" y="16307"/>
                  </a:cubicBezTo>
                  <a:cubicBezTo>
                    <a:pt x="3514" y="16369"/>
                    <a:pt x="3538" y="16419"/>
                    <a:pt x="3572" y="16419"/>
                  </a:cubicBezTo>
                  <a:cubicBezTo>
                    <a:pt x="3606" y="16419"/>
                    <a:pt x="3638" y="16368"/>
                    <a:pt x="3643" y="16306"/>
                  </a:cubicBezTo>
                  <a:cubicBezTo>
                    <a:pt x="3648" y="16244"/>
                    <a:pt x="3625" y="16194"/>
                    <a:pt x="3591" y="16194"/>
                  </a:cubicBezTo>
                  <a:close/>
                  <a:moveTo>
                    <a:pt x="3766" y="16194"/>
                  </a:moveTo>
                  <a:cubicBezTo>
                    <a:pt x="3732" y="16194"/>
                    <a:pt x="3700" y="16245"/>
                    <a:pt x="3695" y="16307"/>
                  </a:cubicBezTo>
                  <a:cubicBezTo>
                    <a:pt x="3690" y="16370"/>
                    <a:pt x="3714" y="16419"/>
                    <a:pt x="3748" y="16419"/>
                  </a:cubicBezTo>
                  <a:cubicBezTo>
                    <a:pt x="3782" y="16419"/>
                    <a:pt x="3814" y="16368"/>
                    <a:pt x="3819" y="16306"/>
                  </a:cubicBezTo>
                  <a:cubicBezTo>
                    <a:pt x="3824" y="16244"/>
                    <a:pt x="3800" y="16194"/>
                    <a:pt x="3766" y="16194"/>
                  </a:cubicBezTo>
                  <a:close/>
                  <a:moveTo>
                    <a:pt x="3942" y="16194"/>
                  </a:moveTo>
                  <a:cubicBezTo>
                    <a:pt x="3908" y="16194"/>
                    <a:pt x="3876" y="16245"/>
                    <a:pt x="3871" y="16307"/>
                  </a:cubicBezTo>
                  <a:cubicBezTo>
                    <a:pt x="3866" y="16369"/>
                    <a:pt x="3890" y="16419"/>
                    <a:pt x="3924" y="16419"/>
                  </a:cubicBezTo>
                  <a:cubicBezTo>
                    <a:pt x="3958" y="16419"/>
                    <a:pt x="3990" y="16368"/>
                    <a:pt x="3995" y="16306"/>
                  </a:cubicBezTo>
                  <a:cubicBezTo>
                    <a:pt x="4000" y="16244"/>
                    <a:pt x="3976" y="16194"/>
                    <a:pt x="3942" y="16194"/>
                  </a:cubicBezTo>
                  <a:close/>
                  <a:moveTo>
                    <a:pt x="4117" y="16194"/>
                  </a:moveTo>
                  <a:cubicBezTo>
                    <a:pt x="4083" y="16194"/>
                    <a:pt x="4052" y="16245"/>
                    <a:pt x="4047" y="16307"/>
                  </a:cubicBezTo>
                  <a:cubicBezTo>
                    <a:pt x="4042" y="16369"/>
                    <a:pt x="4066" y="16419"/>
                    <a:pt x="4100" y="16419"/>
                  </a:cubicBezTo>
                  <a:cubicBezTo>
                    <a:pt x="4134" y="16419"/>
                    <a:pt x="4166" y="16369"/>
                    <a:pt x="4171" y="16307"/>
                  </a:cubicBezTo>
                  <a:cubicBezTo>
                    <a:pt x="4175" y="16245"/>
                    <a:pt x="4151" y="16194"/>
                    <a:pt x="4117" y="16194"/>
                  </a:cubicBezTo>
                  <a:close/>
                  <a:moveTo>
                    <a:pt x="4293" y="16194"/>
                  </a:moveTo>
                  <a:cubicBezTo>
                    <a:pt x="4259" y="16194"/>
                    <a:pt x="4228" y="16245"/>
                    <a:pt x="4223" y="16307"/>
                  </a:cubicBezTo>
                  <a:cubicBezTo>
                    <a:pt x="4218" y="16369"/>
                    <a:pt x="4242" y="16419"/>
                    <a:pt x="4276" y="16419"/>
                  </a:cubicBezTo>
                  <a:cubicBezTo>
                    <a:pt x="4310" y="16419"/>
                    <a:pt x="4342" y="16368"/>
                    <a:pt x="4347" y="16306"/>
                  </a:cubicBezTo>
                  <a:cubicBezTo>
                    <a:pt x="4351" y="16244"/>
                    <a:pt x="4327" y="16194"/>
                    <a:pt x="4293" y="16194"/>
                  </a:cubicBezTo>
                  <a:close/>
                  <a:moveTo>
                    <a:pt x="9563" y="16194"/>
                  </a:moveTo>
                  <a:cubicBezTo>
                    <a:pt x="9529" y="16194"/>
                    <a:pt x="9501" y="16245"/>
                    <a:pt x="9501" y="16307"/>
                  </a:cubicBezTo>
                  <a:cubicBezTo>
                    <a:pt x="9501" y="16370"/>
                    <a:pt x="9529" y="16420"/>
                    <a:pt x="9563" y="16420"/>
                  </a:cubicBezTo>
                  <a:cubicBezTo>
                    <a:pt x="9597" y="16420"/>
                    <a:pt x="9625" y="16370"/>
                    <a:pt x="9624" y="16307"/>
                  </a:cubicBezTo>
                  <a:cubicBezTo>
                    <a:pt x="9624" y="16245"/>
                    <a:pt x="9597" y="16194"/>
                    <a:pt x="9563" y="16194"/>
                  </a:cubicBezTo>
                  <a:close/>
                  <a:moveTo>
                    <a:pt x="9738" y="16194"/>
                  </a:moveTo>
                  <a:cubicBezTo>
                    <a:pt x="9704" y="16194"/>
                    <a:pt x="9677" y="16245"/>
                    <a:pt x="9677" y="16307"/>
                  </a:cubicBezTo>
                  <a:cubicBezTo>
                    <a:pt x="9677" y="16370"/>
                    <a:pt x="9705" y="16421"/>
                    <a:pt x="9739" y="16420"/>
                  </a:cubicBezTo>
                  <a:cubicBezTo>
                    <a:pt x="9774" y="16420"/>
                    <a:pt x="9801" y="16370"/>
                    <a:pt x="9800" y="16307"/>
                  </a:cubicBezTo>
                  <a:cubicBezTo>
                    <a:pt x="9800" y="16245"/>
                    <a:pt x="9772" y="16194"/>
                    <a:pt x="9738" y="16194"/>
                  </a:cubicBezTo>
                  <a:close/>
                  <a:moveTo>
                    <a:pt x="9914" y="16194"/>
                  </a:moveTo>
                  <a:cubicBezTo>
                    <a:pt x="9880" y="16194"/>
                    <a:pt x="9853" y="16245"/>
                    <a:pt x="9853" y="16307"/>
                  </a:cubicBezTo>
                  <a:cubicBezTo>
                    <a:pt x="9853" y="16370"/>
                    <a:pt x="9881" y="16421"/>
                    <a:pt x="9915" y="16420"/>
                  </a:cubicBezTo>
                  <a:cubicBezTo>
                    <a:pt x="9949" y="16420"/>
                    <a:pt x="9977" y="16370"/>
                    <a:pt x="9976" y="16307"/>
                  </a:cubicBezTo>
                  <a:cubicBezTo>
                    <a:pt x="9976" y="16245"/>
                    <a:pt x="9948" y="16194"/>
                    <a:pt x="9914" y="16194"/>
                  </a:cubicBezTo>
                  <a:close/>
                  <a:moveTo>
                    <a:pt x="10090" y="16194"/>
                  </a:moveTo>
                  <a:cubicBezTo>
                    <a:pt x="10056" y="16194"/>
                    <a:pt x="10028" y="16245"/>
                    <a:pt x="10029" y="16307"/>
                  </a:cubicBezTo>
                  <a:cubicBezTo>
                    <a:pt x="10029" y="16370"/>
                    <a:pt x="10058" y="16421"/>
                    <a:pt x="10092" y="16420"/>
                  </a:cubicBezTo>
                  <a:cubicBezTo>
                    <a:pt x="10126" y="16420"/>
                    <a:pt x="10153" y="16370"/>
                    <a:pt x="10152" y="16307"/>
                  </a:cubicBezTo>
                  <a:cubicBezTo>
                    <a:pt x="10152" y="16244"/>
                    <a:pt x="10124" y="16194"/>
                    <a:pt x="10090" y="16194"/>
                  </a:cubicBezTo>
                  <a:close/>
                  <a:moveTo>
                    <a:pt x="17352" y="16395"/>
                  </a:moveTo>
                  <a:cubicBezTo>
                    <a:pt x="17318" y="16395"/>
                    <a:pt x="17296" y="16447"/>
                    <a:pt x="17303" y="16510"/>
                  </a:cubicBezTo>
                  <a:cubicBezTo>
                    <a:pt x="17310" y="16573"/>
                    <a:pt x="17343" y="16623"/>
                    <a:pt x="17377" y="16623"/>
                  </a:cubicBezTo>
                  <a:cubicBezTo>
                    <a:pt x="17412" y="16623"/>
                    <a:pt x="17434" y="16571"/>
                    <a:pt x="17427" y="16508"/>
                  </a:cubicBezTo>
                  <a:cubicBezTo>
                    <a:pt x="17420" y="16445"/>
                    <a:pt x="17386" y="16395"/>
                    <a:pt x="17352" y="16395"/>
                  </a:cubicBezTo>
                  <a:close/>
                  <a:moveTo>
                    <a:pt x="17528" y="16395"/>
                  </a:moveTo>
                  <a:cubicBezTo>
                    <a:pt x="17494" y="16395"/>
                    <a:pt x="17472" y="16447"/>
                    <a:pt x="17479" y="16510"/>
                  </a:cubicBezTo>
                  <a:cubicBezTo>
                    <a:pt x="17486" y="16573"/>
                    <a:pt x="17520" y="16623"/>
                    <a:pt x="17554" y="16623"/>
                  </a:cubicBezTo>
                  <a:cubicBezTo>
                    <a:pt x="17588" y="16623"/>
                    <a:pt x="17610" y="16571"/>
                    <a:pt x="17603" y="16508"/>
                  </a:cubicBezTo>
                  <a:cubicBezTo>
                    <a:pt x="17596" y="16445"/>
                    <a:pt x="17562" y="16395"/>
                    <a:pt x="17528" y="16395"/>
                  </a:cubicBezTo>
                  <a:close/>
                  <a:moveTo>
                    <a:pt x="17704" y="16395"/>
                  </a:moveTo>
                  <a:cubicBezTo>
                    <a:pt x="17669" y="16395"/>
                    <a:pt x="17647" y="16447"/>
                    <a:pt x="17655" y="16510"/>
                  </a:cubicBezTo>
                  <a:cubicBezTo>
                    <a:pt x="17662" y="16573"/>
                    <a:pt x="17696" y="16623"/>
                    <a:pt x="17730" y="16623"/>
                  </a:cubicBezTo>
                  <a:cubicBezTo>
                    <a:pt x="17764" y="16623"/>
                    <a:pt x="17786" y="16571"/>
                    <a:pt x="17779" y="16508"/>
                  </a:cubicBezTo>
                  <a:cubicBezTo>
                    <a:pt x="17771" y="16445"/>
                    <a:pt x="17738" y="16395"/>
                    <a:pt x="17704" y="16395"/>
                  </a:cubicBezTo>
                  <a:close/>
                  <a:moveTo>
                    <a:pt x="17880" y="16395"/>
                  </a:moveTo>
                  <a:cubicBezTo>
                    <a:pt x="17845" y="16395"/>
                    <a:pt x="17823" y="16447"/>
                    <a:pt x="17831" y="16510"/>
                  </a:cubicBezTo>
                  <a:cubicBezTo>
                    <a:pt x="17838" y="16573"/>
                    <a:pt x="17872" y="16623"/>
                    <a:pt x="17906" y="16623"/>
                  </a:cubicBezTo>
                  <a:cubicBezTo>
                    <a:pt x="17941" y="16623"/>
                    <a:pt x="17962" y="16571"/>
                    <a:pt x="17955" y="16508"/>
                  </a:cubicBezTo>
                  <a:cubicBezTo>
                    <a:pt x="17947" y="16445"/>
                    <a:pt x="17914" y="16395"/>
                    <a:pt x="17880" y="16395"/>
                  </a:cubicBezTo>
                  <a:close/>
                  <a:moveTo>
                    <a:pt x="18055" y="16395"/>
                  </a:moveTo>
                  <a:cubicBezTo>
                    <a:pt x="18021" y="16395"/>
                    <a:pt x="17999" y="16447"/>
                    <a:pt x="18007" y="16510"/>
                  </a:cubicBezTo>
                  <a:cubicBezTo>
                    <a:pt x="18014" y="16573"/>
                    <a:pt x="18048" y="16623"/>
                    <a:pt x="18082" y="16623"/>
                  </a:cubicBezTo>
                  <a:cubicBezTo>
                    <a:pt x="18117" y="16623"/>
                    <a:pt x="18138" y="16571"/>
                    <a:pt x="18131" y="16508"/>
                  </a:cubicBezTo>
                  <a:cubicBezTo>
                    <a:pt x="18123" y="16445"/>
                    <a:pt x="18089" y="16395"/>
                    <a:pt x="18055" y="16395"/>
                  </a:cubicBezTo>
                  <a:close/>
                  <a:moveTo>
                    <a:pt x="18250" y="16395"/>
                  </a:moveTo>
                  <a:cubicBezTo>
                    <a:pt x="18216" y="16395"/>
                    <a:pt x="18195" y="16447"/>
                    <a:pt x="18203" y="16510"/>
                  </a:cubicBezTo>
                  <a:cubicBezTo>
                    <a:pt x="18210" y="16573"/>
                    <a:pt x="18244" y="16623"/>
                    <a:pt x="18278" y="16623"/>
                  </a:cubicBezTo>
                  <a:cubicBezTo>
                    <a:pt x="18313" y="16623"/>
                    <a:pt x="18335" y="16571"/>
                    <a:pt x="18327" y="16508"/>
                  </a:cubicBezTo>
                  <a:cubicBezTo>
                    <a:pt x="18319" y="16445"/>
                    <a:pt x="18285" y="16395"/>
                    <a:pt x="18250" y="16395"/>
                  </a:cubicBezTo>
                  <a:close/>
                  <a:moveTo>
                    <a:pt x="18407" y="16395"/>
                  </a:moveTo>
                  <a:cubicBezTo>
                    <a:pt x="18373" y="16395"/>
                    <a:pt x="18351" y="16447"/>
                    <a:pt x="18359" y="16510"/>
                  </a:cubicBezTo>
                  <a:cubicBezTo>
                    <a:pt x="18367" y="16573"/>
                    <a:pt x="18401" y="16623"/>
                    <a:pt x="18435" y="16623"/>
                  </a:cubicBezTo>
                  <a:cubicBezTo>
                    <a:pt x="18469" y="16623"/>
                    <a:pt x="18491" y="16571"/>
                    <a:pt x="18483" y="16508"/>
                  </a:cubicBezTo>
                  <a:cubicBezTo>
                    <a:pt x="18475" y="16445"/>
                    <a:pt x="18441" y="16395"/>
                    <a:pt x="18407" y="16395"/>
                  </a:cubicBezTo>
                  <a:close/>
                  <a:moveTo>
                    <a:pt x="18602" y="16395"/>
                  </a:moveTo>
                  <a:cubicBezTo>
                    <a:pt x="18567" y="16395"/>
                    <a:pt x="18547" y="16447"/>
                    <a:pt x="18555" y="16510"/>
                  </a:cubicBezTo>
                  <a:cubicBezTo>
                    <a:pt x="18563" y="16573"/>
                    <a:pt x="18597" y="16623"/>
                    <a:pt x="18631" y="16623"/>
                  </a:cubicBezTo>
                  <a:cubicBezTo>
                    <a:pt x="18665" y="16623"/>
                    <a:pt x="18687" y="16571"/>
                    <a:pt x="18679" y="16508"/>
                  </a:cubicBezTo>
                  <a:cubicBezTo>
                    <a:pt x="18670" y="16445"/>
                    <a:pt x="18636" y="16395"/>
                    <a:pt x="18602" y="16395"/>
                  </a:cubicBezTo>
                  <a:close/>
                  <a:moveTo>
                    <a:pt x="18778" y="16395"/>
                  </a:moveTo>
                  <a:cubicBezTo>
                    <a:pt x="18743" y="16395"/>
                    <a:pt x="18722" y="16447"/>
                    <a:pt x="18731" y="16510"/>
                  </a:cubicBezTo>
                  <a:cubicBezTo>
                    <a:pt x="18739" y="16573"/>
                    <a:pt x="18773" y="16623"/>
                    <a:pt x="18808" y="16623"/>
                  </a:cubicBezTo>
                  <a:cubicBezTo>
                    <a:pt x="18842" y="16623"/>
                    <a:pt x="18863" y="16571"/>
                    <a:pt x="18855" y="16508"/>
                  </a:cubicBezTo>
                  <a:cubicBezTo>
                    <a:pt x="18846" y="16445"/>
                    <a:pt x="18812" y="16395"/>
                    <a:pt x="18778" y="16395"/>
                  </a:cubicBezTo>
                  <a:close/>
                  <a:moveTo>
                    <a:pt x="18954" y="16395"/>
                  </a:moveTo>
                  <a:cubicBezTo>
                    <a:pt x="18919" y="16395"/>
                    <a:pt x="18898" y="16447"/>
                    <a:pt x="18907" y="16510"/>
                  </a:cubicBezTo>
                  <a:cubicBezTo>
                    <a:pt x="18915" y="16573"/>
                    <a:pt x="18949" y="16623"/>
                    <a:pt x="18984" y="16623"/>
                  </a:cubicBezTo>
                  <a:cubicBezTo>
                    <a:pt x="19018" y="16623"/>
                    <a:pt x="19039" y="16571"/>
                    <a:pt x="19031" y="16508"/>
                  </a:cubicBezTo>
                  <a:cubicBezTo>
                    <a:pt x="19022" y="16445"/>
                    <a:pt x="18988" y="16395"/>
                    <a:pt x="18954" y="16395"/>
                  </a:cubicBezTo>
                  <a:close/>
                  <a:moveTo>
                    <a:pt x="19129" y="16395"/>
                  </a:moveTo>
                  <a:cubicBezTo>
                    <a:pt x="19095" y="16395"/>
                    <a:pt x="19074" y="16447"/>
                    <a:pt x="19082" y="16510"/>
                  </a:cubicBezTo>
                  <a:cubicBezTo>
                    <a:pt x="19091" y="16573"/>
                    <a:pt x="19126" y="16623"/>
                    <a:pt x="19160" y="16623"/>
                  </a:cubicBezTo>
                  <a:cubicBezTo>
                    <a:pt x="19194" y="16623"/>
                    <a:pt x="19215" y="16573"/>
                    <a:pt x="19207" y="16510"/>
                  </a:cubicBezTo>
                  <a:cubicBezTo>
                    <a:pt x="19198" y="16447"/>
                    <a:pt x="19163" y="16395"/>
                    <a:pt x="19129" y="16395"/>
                  </a:cubicBezTo>
                  <a:close/>
                  <a:moveTo>
                    <a:pt x="19305" y="16395"/>
                  </a:moveTo>
                  <a:cubicBezTo>
                    <a:pt x="19271" y="16395"/>
                    <a:pt x="19250" y="16447"/>
                    <a:pt x="19258" y="16510"/>
                  </a:cubicBezTo>
                  <a:cubicBezTo>
                    <a:pt x="19267" y="16573"/>
                    <a:pt x="19302" y="16623"/>
                    <a:pt x="19336" y="16623"/>
                  </a:cubicBezTo>
                  <a:cubicBezTo>
                    <a:pt x="19370" y="16623"/>
                    <a:pt x="19391" y="16573"/>
                    <a:pt x="19382" y="16510"/>
                  </a:cubicBezTo>
                  <a:cubicBezTo>
                    <a:pt x="19374" y="16447"/>
                    <a:pt x="19339" y="16395"/>
                    <a:pt x="19305" y="16395"/>
                  </a:cubicBezTo>
                  <a:close/>
                  <a:moveTo>
                    <a:pt x="19481" y="16395"/>
                  </a:moveTo>
                  <a:cubicBezTo>
                    <a:pt x="19447" y="16395"/>
                    <a:pt x="19426" y="16447"/>
                    <a:pt x="19434" y="16510"/>
                  </a:cubicBezTo>
                  <a:cubicBezTo>
                    <a:pt x="19443" y="16573"/>
                    <a:pt x="19478" y="16623"/>
                    <a:pt x="19513" y="16623"/>
                  </a:cubicBezTo>
                  <a:cubicBezTo>
                    <a:pt x="19547" y="16623"/>
                    <a:pt x="19567" y="16573"/>
                    <a:pt x="19558" y="16510"/>
                  </a:cubicBezTo>
                  <a:cubicBezTo>
                    <a:pt x="19549" y="16447"/>
                    <a:pt x="19515" y="16395"/>
                    <a:pt x="19481" y="16395"/>
                  </a:cubicBezTo>
                  <a:close/>
                  <a:moveTo>
                    <a:pt x="19656" y="16395"/>
                  </a:moveTo>
                  <a:cubicBezTo>
                    <a:pt x="19622" y="16395"/>
                    <a:pt x="19601" y="16447"/>
                    <a:pt x="19610" y="16510"/>
                  </a:cubicBezTo>
                  <a:cubicBezTo>
                    <a:pt x="19619" y="16573"/>
                    <a:pt x="19655" y="16623"/>
                    <a:pt x="19689" y="16623"/>
                  </a:cubicBezTo>
                  <a:cubicBezTo>
                    <a:pt x="19723" y="16623"/>
                    <a:pt x="19743" y="16573"/>
                    <a:pt x="19734" y="16510"/>
                  </a:cubicBezTo>
                  <a:cubicBezTo>
                    <a:pt x="19725" y="16447"/>
                    <a:pt x="19690" y="16395"/>
                    <a:pt x="19656" y="16395"/>
                  </a:cubicBezTo>
                  <a:close/>
                  <a:moveTo>
                    <a:pt x="19852" y="16395"/>
                  </a:moveTo>
                  <a:cubicBezTo>
                    <a:pt x="19817" y="16395"/>
                    <a:pt x="19797" y="16447"/>
                    <a:pt x="19806" y="16510"/>
                  </a:cubicBezTo>
                  <a:cubicBezTo>
                    <a:pt x="19816" y="16573"/>
                    <a:pt x="19850" y="16623"/>
                    <a:pt x="19885" y="16623"/>
                  </a:cubicBezTo>
                  <a:cubicBezTo>
                    <a:pt x="19919" y="16623"/>
                    <a:pt x="19939" y="16573"/>
                    <a:pt x="19930" y="16510"/>
                  </a:cubicBezTo>
                  <a:cubicBezTo>
                    <a:pt x="19921" y="16447"/>
                    <a:pt x="19886" y="16395"/>
                    <a:pt x="19852" y="16395"/>
                  </a:cubicBezTo>
                  <a:close/>
                  <a:moveTo>
                    <a:pt x="20027" y="16395"/>
                  </a:moveTo>
                  <a:cubicBezTo>
                    <a:pt x="19993" y="16395"/>
                    <a:pt x="19973" y="16447"/>
                    <a:pt x="19982" y="16510"/>
                  </a:cubicBezTo>
                  <a:cubicBezTo>
                    <a:pt x="19992" y="16573"/>
                    <a:pt x="20027" y="16623"/>
                    <a:pt x="20061" y="16623"/>
                  </a:cubicBezTo>
                  <a:cubicBezTo>
                    <a:pt x="20096" y="16623"/>
                    <a:pt x="20116" y="16572"/>
                    <a:pt x="20106" y="16508"/>
                  </a:cubicBezTo>
                  <a:cubicBezTo>
                    <a:pt x="20097" y="16445"/>
                    <a:pt x="20061" y="16395"/>
                    <a:pt x="20027" y="16395"/>
                  </a:cubicBezTo>
                  <a:close/>
                  <a:moveTo>
                    <a:pt x="20203" y="16395"/>
                  </a:moveTo>
                  <a:cubicBezTo>
                    <a:pt x="20169" y="16395"/>
                    <a:pt x="20149" y="16447"/>
                    <a:pt x="20158" y="16510"/>
                  </a:cubicBezTo>
                  <a:cubicBezTo>
                    <a:pt x="20168" y="16573"/>
                    <a:pt x="20203" y="16623"/>
                    <a:pt x="20237" y="16623"/>
                  </a:cubicBezTo>
                  <a:cubicBezTo>
                    <a:pt x="20271" y="16623"/>
                    <a:pt x="20292" y="16573"/>
                    <a:pt x="20282" y="16510"/>
                  </a:cubicBezTo>
                  <a:cubicBezTo>
                    <a:pt x="20273" y="16447"/>
                    <a:pt x="20237" y="16395"/>
                    <a:pt x="20203" y="16395"/>
                  </a:cubicBezTo>
                  <a:close/>
                  <a:moveTo>
                    <a:pt x="20379" y="16395"/>
                  </a:moveTo>
                  <a:cubicBezTo>
                    <a:pt x="20345" y="16395"/>
                    <a:pt x="20325" y="16447"/>
                    <a:pt x="20334" y="16510"/>
                  </a:cubicBezTo>
                  <a:cubicBezTo>
                    <a:pt x="20344" y="16573"/>
                    <a:pt x="20379" y="16623"/>
                    <a:pt x="20414" y="16623"/>
                  </a:cubicBezTo>
                  <a:cubicBezTo>
                    <a:pt x="20448" y="16623"/>
                    <a:pt x="20468" y="16573"/>
                    <a:pt x="20458" y="16510"/>
                  </a:cubicBezTo>
                  <a:cubicBezTo>
                    <a:pt x="20449" y="16447"/>
                    <a:pt x="20413" y="16395"/>
                    <a:pt x="20379" y="16395"/>
                  </a:cubicBezTo>
                  <a:close/>
                  <a:moveTo>
                    <a:pt x="20960" y="16395"/>
                  </a:moveTo>
                  <a:cubicBezTo>
                    <a:pt x="20929" y="16395"/>
                    <a:pt x="20912" y="16442"/>
                    <a:pt x="20921" y="16499"/>
                  </a:cubicBezTo>
                  <a:cubicBezTo>
                    <a:pt x="20930" y="16556"/>
                    <a:pt x="20962" y="16601"/>
                    <a:pt x="20994" y="16601"/>
                  </a:cubicBezTo>
                  <a:cubicBezTo>
                    <a:pt x="21024" y="16601"/>
                    <a:pt x="21042" y="16554"/>
                    <a:pt x="21033" y="16497"/>
                  </a:cubicBezTo>
                  <a:cubicBezTo>
                    <a:pt x="21023" y="16440"/>
                    <a:pt x="20991" y="16395"/>
                    <a:pt x="20960" y="16395"/>
                  </a:cubicBezTo>
                  <a:close/>
                  <a:moveTo>
                    <a:pt x="12042" y="16446"/>
                  </a:moveTo>
                  <a:cubicBezTo>
                    <a:pt x="12008" y="16446"/>
                    <a:pt x="11982" y="16496"/>
                    <a:pt x="11984" y="16559"/>
                  </a:cubicBezTo>
                  <a:cubicBezTo>
                    <a:pt x="11986" y="16621"/>
                    <a:pt x="12016" y="16672"/>
                    <a:pt x="12050" y="16672"/>
                  </a:cubicBezTo>
                  <a:cubicBezTo>
                    <a:pt x="12084" y="16672"/>
                    <a:pt x="12110" y="16621"/>
                    <a:pt x="12108" y="16559"/>
                  </a:cubicBezTo>
                  <a:cubicBezTo>
                    <a:pt x="12106" y="16496"/>
                    <a:pt x="12076" y="16445"/>
                    <a:pt x="12042" y="16446"/>
                  </a:cubicBezTo>
                  <a:close/>
                  <a:moveTo>
                    <a:pt x="2674" y="16496"/>
                  </a:moveTo>
                  <a:cubicBezTo>
                    <a:pt x="2640" y="16496"/>
                    <a:pt x="2607" y="16547"/>
                    <a:pt x="2601" y="16609"/>
                  </a:cubicBezTo>
                  <a:cubicBezTo>
                    <a:pt x="2595" y="16671"/>
                    <a:pt x="2617" y="16721"/>
                    <a:pt x="2652" y="16721"/>
                  </a:cubicBezTo>
                  <a:cubicBezTo>
                    <a:pt x="2686" y="16720"/>
                    <a:pt x="2719" y="16670"/>
                    <a:pt x="2725" y="16607"/>
                  </a:cubicBezTo>
                  <a:cubicBezTo>
                    <a:pt x="2731" y="16545"/>
                    <a:pt x="2708" y="16496"/>
                    <a:pt x="2674" y="16496"/>
                  </a:cubicBezTo>
                  <a:close/>
                  <a:moveTo>
                    <a:pt x="2850" y="16496"/>
                  </a:moveTo>
                  <a:cubicBezTo>
                    <a:pt x="2816" y="16496"/>
                    <a:pt x="2783" y="16547"/>
                    <a:pt x="2777" y="16609"/>
                  </a:cubicBezTo>
                  <a:cubicBezTo>
                    <a:pt x="2771" y="16671"/>
                    <a:pt x="2794" y="16721"/>
                    <a:pt x="2828" y="16721"/>
                  </a:cubicBezTo>
                  <a:cubicBezTo>
                    <a:pt x="2863" y="16720"/>
                    <a:pt x="2895" y="16670"/>
                    <a:pt x="2901" y="16607"/>
                  </a:cubicBezTo>
                  <a:cubicBezTo>
                    <a:pt x="2907" y="16545"/>
                    <a:pt x="2884" y="16496"/>
                    <a:pt x="2850" y="16496"/>
                  </a:cubicBezTo>
                  <a:close/>
                  <a:moveTo>
                    <a:pt x="3025" y="16496"/>
                  </a:moveTo>
                  <a:cubicBezTo>
                    <a:pt x="2991" y="16496"/>
                    <a:pt x="2958" y="16547"/>
                    <a:pt x="2952" y="16609"/>
                  </a:cubicBezTo>
                  <a:cubicBezTo>
                    <a:pt x="2947" y="16671"/>
                    <a:pt x="2970" y="16721"/>
                    <a:pt x="3004" y="16721"/>
                  </a:cubicBezTo>
                  <a:cubicBezTo>
                    <a:pt x="3039" y="16720"/>
                    <a:pt x="3071" y="16670"/>
                    <a:pt x="3076" y="16607"/>
                  </a:cubicBezTo>
                  <a:cubicBezTo>
                    <a:pt x="3082" y="16545"/>
                    <a:pt x="3059" y="16496"/>
                    <a:pt x="3025" y="16496"/>
                  </a:cubicBezTo>
                  <a:close/>
                  <a:moveTo>
                    <a:pt x="3200" y="16496"/>
                  </a:moveTo>
                  <a:cubicBezTo>
                    <a:pt x="3166" y="16496"/>
                    <a:pt x="3134" y="16547"/>
                    <a:pt x="3128" y="16609"/>
                  </a:cubicBezTo>
                  <a:cubicBezTo>
                    <a:pt x="3123" y="16671"/>
                    <a:pt x="3146" y="16721"/>
                    <a:pt x="3180" y="16721"/>
                  </a:cubicBezTo>
                  <a:cubicBezTo>
                    <a:pt x="3215" y="16720"/>
                    <a:pt x="3247" y="16670"/>
                    <a:pt x="3252" y="16607"/>
                  </a:cubicBezTo>
                  <a:cubicBezTo>
                    <a:pt x="3258" y="16545"/>
                    <a:pt x="3235" y="16496"/>
                    <a:pt x="3200" y="16496"/>
                  </a:cubicBezTo>
                  <a:close/>
                  <a:moveTo>
                    <a:pt x="3376" y="16496"/>
                  </a:moveTo>
                  <a:cubicBezTo>
                    <a:pt x="3342" y="16496"/>
                    <a:pt x="3310" y="16547"/>
                    <a:pt x="3304" y="16609"/>
                  </a:cubicBezTo>
                  <a:cubicBezTo>
                    <a:pt x="3299" y="16671"/>
                    <a:pt x="3323" y="16721"/>
                    <a:pt x="3357" y="16721"/>
                  </a:cubicBezTo>
                  <a:cubicBezTo>
                    <a:pt x="3391" y="16720"/>
                    <a:pt x="3423" y="16670"/>
                    <a:pt x="3428" y="16607"/>
                  </a:cubicBezTo>
                  <a:cubicBezTo>
                    <a:pt x="3434" y="16545"/>
                    <a:pt x="3411" y="16496"/>
                    <a:pt x="3376" y="16496"/>
                  </a:cubicBezTo>
                  <a:close/>
                  <a:moveTo>
                    <a:pt x="3552" y="16496"/>
                  </a:moveTo>
                  <a:cubicBezTo>
                    <a:pt x="3517" y="16496"/>
                    <a:pt x="3486" y="16547"/>
                    <a:pt x="3480" y="16609"/>
                  </a:cubicBezTo>
                  <a:cubicBezTo>
                    <a:pt x="3475" y="16671"/>
                    <a:pt x="3498" y="16721"/>
                    <a:pt x="3533" y="16721"/>
                  </a:cubicBezTo>
                  <a:cubicBezTo>
                    <a:pt x="3567" y="16720"/>
                    <a:pt x="3599" y="16670"/>
                    <a:pt x="3604" y="16607"/>
                  </a:cubicBezTo>
                  <a:cubicBezTo>
                    <a:pt x="3609" y="16545"/>
                    <a:pt x="3586" y="16496"/>
                    <a:pt x="3552" y="16496"/>
                  </a:cubicBezTo>
                  <a:close/>
                  <a:moveTo>
                    <a:pt x="3728" y="16496"/>
                  </a:moveTo>
                  <a:cubicBezTo>
                    <a:pt x="3694" y="16496"/>
                    <a:pt x="3661" y="16547"/>
                    <a:pt x="3656" y="16609"/>
                  </a:cubicBezTo>
                  <a:cubicBezTo>
                    <a:pt x="3651" y="16671"/>
                    <a:pt x="3674" y="16721"/>
                    <a:pt x="3709" y="16721"/>
                  </a:cubicBezTo>
                  <a:cubicBezTo>
                    <a:pt x="3743" y="16720"/>
                    <a:pt x="3775" y="16670"/>
                    <a:pt x="3780" y="16607"/>
                  </a:cubicBezTo>
                  <a:cubicBezTo>
                    <a:pt x="3785" y="16545"/>
                    <a:pt x="3762" y="16496"/>
                    <a:pt x="3728" y="16496"/>
                  </a:cubicBezTo>
                  <a:close/>
                  <a:moveTo>
                    <a:pt x="3903" y="16496"/>
                  </a:moveTo>
                  <a:cubicBezTo>
                    <a:pt x="3869" y="16496"/>
                    <a:pt x="3837" y="16547"/>
                    <a:pt x="3832" y="16609"/>
                  </a:cubicBezTo>
                  <a:cubicBezTo>
                    <a:pt x="3827" y="16671"/>
                    <a:pt x="3851" y="16721"/>
                    <a:pt x="3885" y="16721"/>
                  </a:cubicBezTo>
                  <a:cubicBezTo>
                    <a:pt x="3920" y="16720"/>
                    <a:pt x="3951" y="16670"/>
                    <a:pt x="3956" y="16607"/>
                  </a:cubicBezTo>
                  <a:cubicBezTo>
                    <a:pt x="3961" y="16545"/>
                    <a:pt x="3937" y="16496"/>
                    <a:pt x="3903" y="16496"/>
                  </a:cubicBezTo>
                  <a:close/>
                  <a:moveTo>
                    <a:pt x="4098" y="16496"/>
                  </a:moveTo>
                  <a:cubicBezTo>
                    <a:pt x="4064" y="16496"/>
                    <a:pt x="4032" y="16547"/>
                    <a:pt x="4028" y="16609"/>
                  </a:cubicBezTo>
                  <a:cubicBezTo>
                    <a:pt x="4023" y="16671"/>
                    <a:pt x="4046" y="16721"/>
                    <a:pt x="4081" y="16721"/>
                  </a:cubicBezTo>
                  <a:cubicBezTo>
                    <a:pt x="4115" y="16720"/>
                    <a:pt x="4147" y="16670"/>
                    <a:pt x="4152" y="16607"/>
                  </a:cubicBezTo>
                  <a:cubicBezTo>
                    <a:pt x="4156" y="16545"/>
                    <a:pt x="4133" y="16496"/>
                    <a:pt x="4098" y="16496"/>
                  </a:cubicBezTo>
                  <a:close/>
                  <a:moveTo>
                    <a:pt x="4274" y="16496"/>
                  </a:moveTo>
                  <a:cubicBezTo>
                    <a:pt x="4240" y="16496"/>
                    <a:pt x="4208" y="16547"/>
                    <a:pt x="4204" y="16609"/>
                  </a:cubicBezTo>
                  <a:cubicBezTo>
                    <a:pt x="4199" y="16671"/>
                    <a:pt x="4223" y="16721"/>
                    <a:pt x="4257" y="16721"/>
                  </a:cubicBezTo>
                  <a:cubicBezTo>
                    <a:pt x="4292" y="16720"/>
                    <a:pt x="4323" y="16670"/>
                    <a:pt x="4328" y="16607"/>
                  </a:cubicBezTo>
                  <a:cubicBezTo>
                    <a:pt x="4332" y="16545"/>
                    <a:pt x="4308" y="16496"/>
                    <a:pt x="4274" y="16496"/>
                  </a:cubicBezTo>
                  <a:close/>
                  <a:moveTo>
                    <a:pt x="4450" y="16496"/>
                  </a:moveTo>
                  <a:cubicBezTo>
                    <a:pt x="4416" y="16496"/>
                    <a:pt x="4384" y="16547"/>
                    <a:pt x="4380" y="16609"/>
                  </a:cubicBezTo>
                  <a:cubicBezTo>
                    <a:pt x="4375" y="16671"/>
                    <a:pt x="4399" y="16721"/>
                    <a:pt x="4433" y="16721"/>
                  </a:cubicBezTo>
                  <a:cubicBezTo>
                    <a:pt x="4468" y="16720"/>
                    <a:pt x="4499" y="16670"/>
                    <a:pt x="4504" y="16607"/>
                  </a:cubicBezTo>
                  <a:cubicBezTo>
                    <a:pt x="4508" y="16545"/>
                    <a:pt x="4484" y="16496"/>
                    <a:pt x="4450" y="16496"/>
                  </a:cubicBezTo>
                  <a:close/>
                  <a:moveTo>
                    <a:pt x="9563" y="16496"/>
                  </a:moveTo>
                  <a:cubicBezTo>
                    <a:pt x="9529" y="16496"/>
                    <a:pt x="9501" y="16546"/>
                    <a:pt x="9501" y="16609"/>
                  </a:cubicBezTo>
                  <a:cubicBezTo>
                    <a:pt x="9501" y="16671"/>
                    <a:pt x="9529" y="16722"/>
                    <a:pt x="9563" y="16722"/>
                  </a:cubicBezTo>
                  <a:cubicBezTo>
                    <a:pt x="9598" y="16722"/>
                    <a:pt x="9625" y="16671"/>
                    <a:pt x="9625" y="16609"/>
                  </a:cubicBezTo>
                  <a:cubicBezTo>
                    <a:pt x="9625" y="16546"/>
                    <a:pt x="9597" y="16496"/>
                    <a:pt x="9563" y="16496"/>
                  </a:cubicBezTo>
                  <a:close/>
                  <a:moveTo>
                    <a:pt x="9739" y="16496"/>
                  </a:moveTo>
                  <a:cubicBezTo>
                    <a:pt x="9705" y="16496"/>
                    <a:pt x="9677" y="16546"/>
                    <a:pt x="9677" y="16609"/>
                  </a:cubicBezTo>
                  <a:cubicBezTo>
                    <a:pt x="9677" y="16671"/>
                    <a:pt x="9705" y="16722"/>
                    <a:pt x="9739" y="16722"/>
                  </a:cubicBezTo>
                  <a:cubicBezTo>
                    <a:pt x="9774" y="16722"/>
                    <a:pt x="9801" y="16671"/>
                    <a:pt x="9801" y="16609"/>
                  </a:cubicBezTo>
                  <a:cubicBezTo>
                    <a:pt x="9801" y="16546"/>
                    <a:pt x="9773" y="16496"/>
                    <a:pt x="9739" y="16496"/>
                  </a:cubicBezTo>
                  <a:close/>
                  <a:moveTo>
                    <a:pt x="9915" y="16496"/>
                  </a:moveTo>
                  <a:cubicBezTo>
                    <a:pt x="9880" y="16496"/>
                    <a:pt x="9853" y="16546"/>
                    <a:pt x="9853" y="16609"/>
                  </a:cubicBezTo>
                  <a:cubicBezTo>
                    <a:pt x="9853" y="16671"/>
                    <a:pt x="9882" y="16722"/>
                    <a:pt x="9916" y="16722"/>
                  </a:cubicBezTo>
                  <a:cubicBezTo>
                    <a:pt x="9950" y="16722"/>
                    <a:pt x="9977" y="16671"/>
                    <a:pt x="9977" y="16609"/>
                  </a:cubicBezTo>
                  <a:cubicBezTo>
                    <a:pt x="9977" y="16546"/>
                    <a:pt x="9949" y="16496"/>
                    <a:pt x="9915" y="16496"/>
                  </a:cubicBezTo>
                  <a:close/>
                  <a:moveTo>
                    <a:pt x="10090" y="16496"/>
                  </a:moveTo>
                  <a:cubicBezTo>
                    <a:pt x="10056" y="16496"/>
                    <a:pt x="10028" y="16546"/>
                    <a:pt x="10029" y="16609"/>
                  </a:cubicBezTo>
                  <a:cubicBezTo>
                    <a:pt x="10029" y="16671"/>
                    <a:pt x="10058" y="16722"/>
                    <a:pt x="10092" y="16722"/>
                  </a:cubicBezTo>
                  <a:cubicBezTo>
                    <a:pt x="10126" y="16722"/>
                    <a:pt x="10154" y="16671"/>
                    <a:pt x="10153" y="16609"/>
                  </a:cubicBezTo>
                  <a:cubicBezTo>
                    <a:pt x="10152" y="16546"/>
                    <a:pt x="10124" y="16496"/>
                    <a:pt x="10090" y="16496"/>
                  </a:cubicBezTo>
                  <a:close/>
                  <a:moveTo>
                    <a:pt x="10266" y="16496"/>
                  </a:moveTo>
                  <a:cubicBezTo>
                    <a:pt x="10232" y="16496"/>
                    <a:pt x="10204" y="16546"/>
                    <a:pt x="10205" y="16609"/>
                  </a:cubicBezTo>
                  <a:cubicBezTo>
                    <a:pt x="10205" y="16671"/>
                    <a:pt x="10234" y="16722"/>
                    <a:pt x="10268" y="16722"/>
                  </a:cubicBezTo>
                  <a:cubicBezTo>
                    <a:pt x="10303" y="16722"/>
                    <a:pt x="10330" y="16671"/>
                    <a:pt x="10329" y="16609"/>
                  </a:cubicBezTo>
                  <a:cubicBezTo>
                    <a:pt x="10328" y="16546"/>
                    <a:pt x="10300" y="16496"/>
                    <a:pt x="10266" y="16496"/>
                  </a:cubicBezTo>
                  <a:close/>
                  <a:moveTo>
                    <a:pt x="10461" y="16496"/>
                  </a:moveTo>
                  <a:cubicBezTo>
                    <a:pt x="10427" y="16496"/>
                    <a:pt x="10400" y="16546"/>
                    <a:pt x="10400" y="16609"/>
                  </a:cubicBezTo>
                  <a:cubicBezTo>
                    <a:pt x="10401" y="16671"/>
                    <a:pt x="10430" y="16722"/>
                    <a:pt x="10464" y="16722"/>
                  </a:cubicBezTo>
                  <a:cubicBezTo>
                    <a:pt x="10498" y="16722"/>
                    <a:pt x="10525" y="16671"/>
                    <a:pt x="10524" y="16609"/>
                  </a:cubicBezTo>
                  <a:cubicBezTo>
                    <a:pt x="10524" y="16546"/>
                    <a:pt x="10495" y="16496"/>
                    <a:pt x="10461" y="16496"/>
                  </a:cubicBezTo>
                  <a:close/>
                  <a:moveTo>
                    <a:pt x="10637" y="16496"/>
                  </a:moveTo>
                  <a:cubicBezTo>
                    <a:pt x="10603" y="16496"/>
                    <a:pt x="10575" y="16546"/>
                    <a:pt x="10576" y="16609"/>
                  </a:cubicBezTo>
                  <a:cubicBezTo>
                    <a:pt x="10577" y="16671"/>
                    <a:pt x="10606" y="16722"/>
                    <a:pt x="10640" y="16722"/>
                  </a:cubicBezTo>
                  <a:cubicBezTo>
                    <a:pt x="10674" y="16722"/>
                    <a:pt x="10701" y="16671"/>
                    <a:pt x="10700" y="16609"/>
                  </a:cubicBezTo>
                  <a:cubicBezTo>
                    <a:pt x="10699" y="16546"/>
                    <a:pt x="10671" y="16496"/>
                    <a:pt x="10637" y="16496"/>
                  </a:cubicBezTo>
                  <a:close/>
                  <a:moveTo>
                    <a:pt x="10812" y="16496"/>
                  </a:moveTo>
                  <a:cubicBezTo>
                    <a:pt x="10778" y="16496"/>
                    <a:pt x="10751" y="16546"/>
                    <a:pt x="10752" y="16609"/>
                  </a:cubicBezTo>
                  <a:cubicBezTo>
                    <a:pt x="10753" y="16671"/>
                    <a:pt x="10782" y="16722"/>
                    <a:pt x="10816" y="16722"/>
                  </a:cubicBezTo>
                  <a:cubicBezTo>
                    <a:pt x="10851" y="16722"/>
                    <a:pt x="10877" y="16671"/>
                    <a:pt x="10876" y="16609"/>
                  </a:cubicBezTo>
                  <a:cubicBezTo>
                    <a:pt x="10875" y="16546"/>
                    <a:pt x="10846" y="16496"/>
                    <a:pt x="10812" y="16496"/>
                  </a:cubicBezTo>
                  <a:close/>
                  <a:moveTo>
                    <a:pt x="10988" y="16496"/>
                  </a:moveTo>
                  <a:cubicBezTo>
                    <a:pt x="10954" y="16496"/>
                    <a:pt x="10927" y="16546"/>
                    <a:pt x="10928" y="16609"/>
                  </a:cubicBezTo>
                  <a:cubicBezTo>
                    <a:pt x="10930" y="16671"/>
                    <a:pt x="10959" y="16722"/>
                    <a:pt x="10993" y="16722"/>
                  </a:cubicBezTo>
                  <a:cubicBezTo>
                    <a:pt x="11027" y="16722"/>
                    <a:pt x="11054" y="16671"/>
                    <a:pt x="11052" y="16609"/>
                  </a:cubicBezTo>
                  <a:cubicBezTo>
                    <a:pt x="11051" y="16546"/>
                    <a:pt x="11022" y="16496"/>
                    <a:pt x="10988" y="16496"/>
                  </a:cubicBezTo>
                  <a:close/>
                  <a:moveTo>
                    <a:pt x="11867" y="16496"/>
                  </a:moveTo>
                  <a:cubicBezTo>
                    <a:pt x="11832" y="16496"/>
                    <a:pt x="11806" y="16546"/>
                    <a:pt x="11808" y="16609"/>
                  </a:cubicBezTo>
                  <a:cubicBezTo>
                    <a:pt x="11810" y="16671"/>
                    <a:pt x="11840" y="16722"/>
                    <a:pt x="11874" y="16722"/>
                  </a:cubicBezTo>
                  <a:cubicBezTo>
                    <a:pt x="11908" y="16722"/>
                    <a:pt x="11934" y="16672"/>
                    <a:pt x="11932" y="16609"/>
                  </a:cubicBezTo>
                  <a:cubicBezTo>
                    <a:pt x="11930" y="16546"/>
                    <a:pt x="11901" y="16496"/>
                    <a:pt x="11867" y="16496"/>
                  </a:cubicBezTo>
                  <a:close/>
                  <a:moveTo>
                    <a:pt x="17391" y="16747"/>
                  </a:moveTo>
                  <a:cubicBezTo>
                    <a:pt x="17357" y="16747"/>
                    <a:pt x="17335" y="16799"/>
                    <a:pt x="17342" y="16862"/>
                  </a:cubicBezTo>
                  <a:cubicBezTo>
                    <a:pt x="17349" y="16925"/>
                    <a:pt x="17383" y="16975"/>
                    <a:pt x="17417" y="16975"/>
                  </a:cubicBezTo>
                  <a:cubicBezTo>
                    <a:pt x="17452" y="16975"/>
                    <a:pt x="17474" y="16923"/>
                    <a:pt x="17467" y="16860"/>
                  </a:cubicBezTo>
                  <a:cubicBezTo>
                    <a:pt x="17459" y="16797"/>
                    <a:pt x="17426" y="16747"/>
                    <a:pt x="17391" y="16747"/>
                  </a:cubicBezTo>
                  <a:close/>
                  <a:moveTo>
                    <a:pt x="17567" y="16747"/>
                  </a:moveTo>
                  <a:cubicBezTo>
                    <a:pt x="17533" y="16748"/>
                    <a:pt x="17511" y="16799"/>
                    <a:pt x="17518" y="16862"/>
                  </a:cubicBezTo>
                  <a:cubicBezTo>
                    <a:pt x="17525" y="16925"/>
                    <a:pt x="17559" y="16975"/>
                    <a:pt x="17593" y="16975"/>
                  </a:cubicBezTo>
                  <a:cubicBezTo>
                    <a:pt x="17628" y="16975"/>
                    <a:pt x="17650" y="16923"/>
                    <a:pt x="17642" y="16860"/>
                  </a:cubicBezTo>
                  <a:cubicBezTo>
                    <a:pt x="17635" y="16797"/>
                    <a:pt x="17602" y="16747"/>
                    <a:pt x="17567" y="16747"/>
                  </a:cubicBezTo>
                  <a:close/>
                  <a:moveTo>
                    <a:pt x="17743" y="16747"/>
                  </a:moveTo>
                  <a:cubicBezTo>
                    <a:pt x="17709" y="16747"/>
                    <a:pt x="17687" y="16799"/>
                    <a:pt x="17694" y="16862"/>
                  </a:cubicBezTo>
                  <a:cubicBezTo>
                    <a:pt x="17701" y="16925"/>
                    <a:pt x="17735" y="16975"/>
                    <a:pt x="17770" y="16975"/>
                  </a:cubicBezTo>
                  <a:cubicBezTo>
                    <a:pt x="17804" y="16975"/>
                    <a:pt x="17826" y="16923"/>
                    <a:pt x="17818" y="16860"/>
                  </a:cubicBezTo>
                  <a:cubicBezTo>
                    <a:pt x="17811" y="16797"/>
                    <a:pt x="17778" y="16747"/>
                    <a:pt x="17743" y="16747"/>
                  </a:cubicBezTo>
                  <a:close/>
                  <a:moveTo>
                    <a:pt x="17919" y="16747"/>
                  </a:moveTo>
                  <a:cubicBezTo>
                    <a:pt x="17884" y="16747"/>
                    <a:pt x="17862" y="16799"/>
                    <a:pt x="17870" y="16862"/>
                  </a:cubicBezTo>
                  <a:cubicBezTo>
                    <a:pt x="17877" y="16925"/>
                    <a:pt x="17911" y="16975"/>
                    <a:pt x="17946" y="16975"/>
                  </a:cubicBezTo>
                  <a:cubicBezTo>
                    <a:pt x="17980" y="16975"/>
                    <a:pt x="18002" y="16923"/>
                    <a:pt x="17994" y="16860"/>
                  </a:cubicBezTo>
                  <a:cubicBezTo>
                    <a:pt x="17987" y="16797"/>
                    <a:pt x="17953" y="16747"/>
                    <a:pt x="17919" y="16747"/>
                  </a:cubicBezTo>
                  <a:close/>
                  <a:moveTo>
                    <a:pt x="18095" y="16747"/>
                  </a:moveTo>
                  <a:cubicBezTo>
                    <a:pt x="18060" y="16747"/>
                    <a:pt x="18038" y="16799"/>
                    <a:pt x="18046" y="16862"/>
                  </a:cubicBezTo>
                  <a:cubicBezTo>
                    <a:pt x="18053" y="16925"/>
                    <a:pt x="18088" y="16975"/>
                    <a:pt x="18122" y="16975"/>
                  </a:cubicBezTo>
                  <a:cubicBezTo>
                    <a:pt x="18157" y="16975"/>
                    <a:pt x="18178" y="16923"/>
                    <a:pt x="18170" y="16860"/>
                  </a:cubicBezTo>
                  <a:cubicBezTo>
                    <a:pt x="18163" y="16797"/>
                    <a:pt x="18129" y="16747"/>
                    <a:pt x="18095" y="16747"/>
                  </a:cubicBezTo>
                  <a:close/>
                  <a:moveTo>
                    <a:pt x="18290" y="16747"/>
                  </a:moveTo>
                  <a:cubicBezTo>
                    <a:pt x="18256" y="16748"/>
                    <a:pt x="18234" y="16799"/>
                    <a:pt x="18242" y="16862"/>
                  </a:cubicBezTo>
                  <a:cubicBezTo>
                    <a:pt x="18250" y="16925"/>
                    <a:pt x="18283" y="16975"/>
                    <a:pt x="18318" y="16975"/>
                  </a:cubicBezTo>
                  <a:cubicBezTo>
                    <a:pt x="18352" y="16975"/>
                    <a:pt x="18374" y="16923"/>
                    <a:pt x="18366" y="16860"/>
                  </a:cubicBezTo>
                  <a:cubicBezTo>
                    <a:pt x="18358" y="16797"/>
                    <a:pt x="18324" y="16747"/>
                    <a:pt x="18290" y="16747"/>
                  </a:cubicBezTo>
                  <a:close/>
                  <a:moveTo>
                    <a:pt x="18446" y="16747"/>
                  </a:moveTo>
                  <a:cubicBezTo>
                    <a:pt x="18412" y="16747"/>
                    <a:pt x="18390" y="16799"/>
                    <a:pt x="18398" y="16862"/>
                  </a:cubicBezTo>
                  <a:cubicBezTo>
                    <a:pt x="18406" y="16925"/>
                    <a:pt x="18440" y="16975"/>
                    <a:pt x="18475" y="16975"/>
                  </a:cubicBezTo>
                  <a:cubicBezTo>
                    <a:pt x="18509" y="16975"/>
                    <a:pt x="18530" y="16923"/>
                    <a:pt x="18522" y="16860"/>
                  </a:cubicBezTo>
                  <a:cubicBezTo>
                    <a:pt x="18514" y="16797"/>
                    <a:pt x="18480" y="16747"/>
                    <a:pt x="18446" y="16747"/>
                  </a:cubicBezTo>
                  <a:close/>
                  <a:moveTo>
                    <a:pt x="18641" y="16747"/>
                  </a:moveTo>
                  <a:cubicBezTo>
                    <a:pt x="18607" y="16747"/>
                    <a:pt x="18586" y="16799"/>
                    <a:pt x="18594" y="16862"/>
                  </a:cubicBezTo>
                  <a:cubicBezTo>
                    <a:pt x="18602" y="16925"/>
                    <a:pt x="18636" y="16975"/>
                    <a:pt x="18671" y="16975"/>
                  </a:cubicBezTo>
                  <a:cubicBezTo>
                    <a:pt x="18705" y="16975"/>
                    <a:pt x="18726" y="16923"/>
                    <a:pt x="18718" y="16860"/>
                  </a:cubicBezTo>
                  <a:cubicBezTo>
                    <a:pt x="18710" y="16797"/>
                    <a:pt x="18676" y="16747"/>
                    <a:pt x="18641" y="16747"/>
                  </a:cubicBezTo>
                  <a:close/>
                  <a:moveTo>
                    <a:pt x="18817" y="16747"/>
                  </a:moveTo>
                  <a:cubicBezTo>
                    <a:pt x="18782" y="16747"/>
                    <a:pt x="18761" y="16799"/>
                    <a:pt x="18770" y="16862"/>
                  </a:cubicBezTo>
                  <a:cubicBezTo>
                    <a:pt x="18778" y="16925"/>
                    <a:pt x="18812" y="16975"/>
                    <a:pt x="18847" y="16975"/>
                  </a:cubicBezTo>
                  <a:cubicBezTo>
                    <a:pt x="18881" y="16975"/>
                    <a:pt x="18903" y="16923"/>
                    <a:pt x="18894" y="16860"/>
                  </a:cubicBezTo>
                  <a:cubicBezTo>
                    <a:pt x="18886" y="16797"/>
                    <a:pt x="18851" y="16747"/>
                    <a:pt x="18817" y="16747"/>
                  </a:cubicBezTo>
                  <a:close/>
                  <a:moveTo>
                    <a:pt x="18993" y="16747"/>
                  </a:moveTo>
                  <a:cubicBezTo>
                    <a:pt x="18958" y="16747"/>
                    <a:pt x="18937" y="16799"/>
                    <a:pt x="18946" y="16862"/>
                  </a:cubicBezTo>
                  <a:cubicBezTo>
                    <a:pt x="18954" y="16925"/>
                    <a:pt x="18989" y="16975"/>
                    <a:pt x="19023" y="16975"/>
                  </a:cubicBezTo>
                  <a:cubicBezTo>
                    <a:pt x="19058" y="16975"/>
                    <a:pt x="19079" y="16923"/>
                    <a:pt x="19070" y="16860"/>
                  </a:cubicBezTo>
                  <a:cubicBezTo>
                    <a:pt x="19062" y="16797"/>
                    <a:pt x="19027" y="16747"/>
                    <a:pt x="18993" y="16747"/>
                  </a:cubicBezTo>
                  <a:close/>
                  <a:moveTo>
                    <a:pt x="19169" y="16747"/>
                  </a:moveTo>
                  <a:cubicBezTo>
                    <a:pt x="19134" y="16747"/>
                    <a:pt x="19113" y="16799"/>
                    <a:pt x="19122" y="16862"/>
                  </a:cubicBezTo>
                  <a:cubicBezTo>
                    <a:pt x="19130" y="16925"/>
                    <a:pt x="19165" y="16975"/>
                    <a:pt x="19199" y="16975"/>
                  </a:cubicBezTo>
                  <a:cubicBezTo>
                    <a:pt x="19234" y="16975"/>
                    <a:pt x="19255" y="16923"/>
                    <a:pt x="19246" y="16860"/>
                  </a:cubicBezTo>
                  <a:cubicBezTo>
                    <a:pt x="19238" y="16797"/>
                    <a:pt x="19203" y="16747"/>
                    <a:pt x="19169" y="16747"/>
                  </a:cubicBezTo>
                  <a:close/>
                  <a:moveTo>
                    <a:pt x="19344" y="16747"/>
                  </a:moveTo>
                  <a:cubicBezTo>
                    <a:pt x="19310" y="16747"/>
                    <a:pt x="19289" y="16799"/>
                    <a:pt x="19298" y="16862"/>
                  </a:cubicBezTo>
                  <a:cubicBezTo>
                    <a:pt x="19306" y="16925"/>
                    <a:pt x="19341" y="16975"/>
                    <a:pt x="19376" y="16975"/>
                  </a:cubicBezTo>
                  <a:cubicBezTo>
                    <a:pt x="19410" y="16975"/>
                    <a:pt x="19431" y="16923"/>
                    <a:pt x="19422" y="16860"/>
                  </a:cubicBezTo>
                  <a:cubicBezTo>
                    <a:pt x="19413" y="16797"/>
                    <a:pt x="19378" y="16747"/>
                    <a:pt x="19344" y="16747"/>
                  </a:cubicBezTo>
                  <a:close/>
                  <a:moveTo>
                    <a:pt x="19520" y="16747"/>
                  </a:moveTo>
                  <a:cubicBezTo>
                    <a:pt x="19486" y="16747"/>
                    <a:pt x="19465" y="16799"/>
                    <a:pt x="19473" y="16862"/>
                  </a:cubicBezTo>
                  <a:cubicBezTo>
                    <a:pt x="19482" y="16925"/>
                    <a:pt x="19517" y="16975"/>
                    <a:pt x="19552" y="16975"/>
                  </a:cubicBezTo>
                  <a:cubicBezTo>
                    <a:pt x="19586" y="16975"/>
                    <a:pt x="19607" y="16923"/>
                    <a:pt x="19598" y="16860"/>
                  </a:cubicBezTo>
                  <a:cubicBezTo>
                    <a:pt x="19589" y="16797"/>
                    <a:pt x="19554" y="16747"/>
                    <a:pt x="19520" y="16747"/>
                  </a:cubicBezTo>
                  <a:close/>
                  <a:moveTo>
                    <a:pt x="19696" y="16747"/>
                  </a:moveTo>
                  <a:cubicBezTo>
                    <a:pt x="19661" y="16747"/>
                    <a:pt x="19640" y="16799"/>
                    <a:pt x="19649" y="16862"/>
                  </a:cubicBezTo>
                  <a:cubicBezTo>
                    <a:pt x="19658" y="16925"/>
                    <a:pt x="19694" y="16975"/>
                    <a:pt x="19728" y="16975"/>
                  </a:cubicBezTo>
                  <a:cubicBezTo>
                    <a:pt x="19763" y="16975"/>
                    <a:pt x="19783" y="16925"/>
                    <a:pt x="19774" y="16862"/>
                  </a:cubicBezTo>
                  <a:cubicBezTo>
                    <a:pt x="19765" y="16799"/>
                    <a:pt x="19730" y="16747"/>
                    <a:pt x="19696" y="16747"/>
                  </a:cubicBezTo>
                  <a:close/>
                  <a:moveTo>
                    <a:pt x="19891" y="16747"/>
                  </a:moveTo>
                  <a:cubicBezTo>
                    <a:pt x="19856" y="16747"/>
                    <a:pt x="19836" y="16799"/>
                    <a:pt x="19846" y="16862"/>
                  </a:cubicBezTo>
                  <a:cubicBezTo>
                    <a:pt x="19855" y="16925"/>
                    <a:pt x="19890" y="16975"/>
                    <a:pt x="19924" y="16975"/>
                  </a:cubicBezTo>
                  <a:cubicBezTo>
                    <a:pt x="19959" y="16975"/>
                    <a:pt x="19979" y="16924"/>
                    <a:pt x="19970" y="16860"/>
                  </a:cubicBezTo>
                  <a:cubicBezTo>
                    <a:pt x="19960" y="16797"/>
                    <a:pt x="19925" y="16747"/>
                    <a:pt x="19891" y="16747"/>
                  </a:cubicBezTo>
                  <a:close/>
                  <a:moveTo>
                    <a:pt x="20067" y="16747"/>
                  </a:moveTo>
                  <a:cubicBezTo>
                    <a:pt x="20032" y="16748"/>
                    <a:pt x="20012" y="16799"/>
                    <a:pt x="20022" y="16862"/>
                  </a:cubicBezTo>
                  <a:cubicBezTo>
                    <a:pt x="20031" y="16925"/>
                    <a:pt x="20066" y="16975"/>
                    <a:pt x="20100" y="16975"/>
                  </a:cubicBezTo>
                  <a:cubicBezTo>
                    <a:pt x="20135" y="16975"/>
                    <a:pt x="20155" y="16925"/>
                    <a:pt x="20146" y="16862"/>
                  </a:cubicBezTo>
                  <a:cubicBezTo>
                    <a:pt x="20136" y="16799"/>
                    <a:pt x="20101" y="16747"/>
                    <a:pt x="20067" y="16747"/>
                  </a:cubicBezTo>
                  <a:close/>
                  <a:moveTo>
                    <a:pt x="20243" y="16747"/>
                  </a:moveTo>
                  <a:cubicBezTo>
                    <a:pt x="20208" y="16747"/>
                    <a:pt x="20188" y="16799"/>
                    <a:pt x="20197" y="16862"/>
                  </a:cubicBezTo>
                  <a:cubicBezTo>
                    <a:pt x="20207" y="16925"/>
                    <a:pt x="20242" y="16975"/>
                    <a:pt x="20277" y="16975"/>
                  </a:cubicBezTo>
                  <a:cubicBezTo>
                    <a:pt x="20311" y="16975"/>
                    <a:pt x="20332" y="16925"/>
                    <a:pt x="20322" y="16862"/>
                  </a:cubicBezTo>
                  <a:cubicBezTo>
                    <a:pt x="20313" y="16799"/>
                    <a:pt x="20277" y="16747"/>
                    <a:pt x="20243" y="16747"/>
                  </a:cubicBezTo>
                  <a:close/>
                  <a:moveTo>
                    <a:pt x="20418" y="16747"/>
                  </a:moveTo>
                  <a:cubicBezTo>
                    <a:pt x="20384" y="16747"/>
                    <a:pt x="20364" y="16799"/>
                    <a:pt x="20373" y="16862"/>
                  </a:cubicBezTo>
                  <a:cubicBezTo>
                    <a:pt x="20383" y="16925"/>
                    <a:pt x="20418" y="16975"/>
                    <a:pt x="20453" y="16975"/>
                  </a:cubicBezTo>
                  <a:cubicBezTo>
                    <a:pt x="20487" y="16975"/>
                    <a:pt x="20508" y="16925"/>
                    <a:pt x="20498" y="16862"/>
                  </a:cubicBezTo>
                  <a:cubicBezTo>
                    <a:pt x="20488" y="16799"/>
                    <a:pt x="20452" y="16747"/>
                    <a:pt x="20418" y="16747"/>
                  </a:cubicBezTo>
                  <a:close/>
                  <a:moveTo>
                    <a:pt x="3357" y="16798"/>
                  </a:moveTo>
                  <a:cubicBezTo>
                    <a:pt x="3322" y="16798"/>
                    <a:pt x="3290" y="16849"/>
                    <a:pt x="3285" y="16911"/>
                  </a:cubicBezTo>
                  <a:cubicBezTo>
                    <a:pt x="3279" y="16973"/>
                    <a:pt x="3303" y="17022"/>
                    <a:pt x="3337" y="17022"/>
                  </a:cubicBezTo>
                  <a:cubicBezTo>
                    <a:pt x="3372" y="17022"/>
                    <a:pt x="3404" y="16971"/>
                    <a:pt x="3409" y="16909"/>
                  </a:cubicBezTo>
                  <a:cubicBezTo>
                    <a:pt x="3415" y="16847"/>
                    <a:pt x="3391" y="16797"/>
                    <a:pt x="3357" y="16798"/>
                  </a:cubicBezTo>
                  <a:close/>
                  <a:moveTo>
                    <a:pt x="3533" y="16798"/>
                  </a:moveTo>
                  <a:cubicBezTo>
                    <a:pt x="3498" y="16798"/>
                    <a:pt x="3466" y="16848"/>
                    <a:pt x="3461" y="16911"/>
                  </a:cubicBezTo>
                  <a:cubicBezTo>
                    <a:pt x="3455" y="16973"/>
                    <a:pt x="3479" y="17022"/>
                    <a:pt x="3513" y="17022"/>
                  </a:cubicBezTo>
                  <a:cubicBezTo>
                    <a:pt x="3548" y="17022"/>
                    <a:pt x="3580" y="16971"/>
                    <a:pt x="3585" y="16909"/>
                  </a:cubicBezTo>
                  <a:cubicBezTo>
                    <a:pt x="3591" y="16847"/>
                    <a:pt x="3567" y="16797"/>
                    <a:pt x="3533" y="16798"/>
                  </a:cubicBezTo>
                  <a:close/>
                  <a:moveTo>
                    <a:pt x="3708" y="16798"/>
                  </a:moveTo>
                  <a:cubicBezTo>
                    <a:pt x="3674" y="16798"/>
                    <a:pt x="3642" y="16849"/>
                    <a:pt x="3637" y="16911"/>
                  </a:cubicBezTo>
                  <a:cubicBezTo>
                    <a:pt x="3631" y="16973"/>
                    <a:pt x="3655" y="17023"/>
                    <a:pt x="3690" y="17022"/>
                  </a:cubicBezTo>
                  <a:cubicBezTo>
                    <a:pt x="3724" y="17022"/>
                    <a:pt x="3756" y="16971"/>
                    <a:pt x="3761" y="16909"/>
                  </a:cubicBezTo>
                  <a:cubicBezTo>
                    <a:pt x="3766" y="16847"/>
                    <a:pt x="3742" y="16797"/>
                    <a:pt x="3708" y="16798"/>
                  </a:cubicBezTo>
                  <a:close/>
                  <a:moveTo>
                    <a:pt x="3884" y="16798"/>
                  </a:moveTo>
                  <a:cubicBezTo>
                    <a:pt x="3850" y="16798"/>
                    <a:pt x="3818" y="16849"/>
                    <a:pt x="3813" y="16911"/>
                  </a:cubicBezTo>
                  <a:cubicBezTo>
                    <a:pt x="3808" y="16973"/>
                    <a:pt x="3831" y="17022"/>
                    <a:pt x="3866" y="17022"/>
                  </a:cubicBezTo>
                  <a:cubicBezTo>
                    <a:pt x="3900" y="17022"/>
                    <a:pt x="3932" y="16971"/>
                    <a:pt x="3937" y="16909"/>
                  </a:cubicBezTo>
                  <a:cubicBezTo>
                    <a:pt x="3942" y="16847"/>
                    <a:pt x="3918" y="16797"/>
                    <a:pt x="3884" y="16798"/>
                  </a:cubicBezTo>
                  <a:close/>
                  <a:moveTo>
                    <a:pt x="4059" y="16798"/>
                  </a:moveTo>
                  <a:cubicBezTo>
                    <a:pt x="4025" y="16798"/>
                    <a:pt x="3993" y="16849"/>
                    <a:pt x="3989" y="16911"/>
                  </a:cubicBezTo>
                  <a:cubicBezTo>
                    <a:pt x="3984" y="16973"/>
                    <a:pt x="4008" y="17022"/>
                    <a:pt x="4042" y="17022"/>
                  </a:cubicBezTo>
                  <a:cubicBezTo>
                    <a:pt x="4077" y="17022"/>
                    <a:pt x="4108" y="16971"/>
                    <a:pt x="4113" y="16909"/>
                  </a:cubicBezTo>
                  <a:cubicBezTo>
                    <a:pt x="4118" y="16847"/>
                    <a:pt x="4094" y="16797"/>
                    <a:pt x="4059" y="16798"/>
                  </a:cubicBezTo>
                  <a:close/>
                  <a:moveTo>
                    <a:pt x="4235" y="16798"/>
                  </a:moveTo>
                  <a:cubicBezTo>
                    <a:pt x="4201" y="16798"/>
                    <a:pt x="4169" y="16849"/>
                    <a:pt x="4164" y="16911"/>
                  </a:cubicBezTo>
                  <a:cubicBezTo>
                    <a:pt x="4160" y="16973"/>
                    <a:pt x="4184" y="17022"/>
                    <a:pt x="4218" y="17022"/>
                  </a:cubicBezTo>
                  <a:cubicBezTo>
                    <a:pt x="4253" y="17022"/>
                    <a:pt x="4285" y="16971"/>
                    <a:pt x="4289" y="16909"/>
                  </a:cubicBezTo>
                  <a:cubicBezTo>
                    <a:pt x="4294" y="16847"/>
                    <a:pt x="4270" y="16797"/>
                    <a:pt x="4235" y="16798"/>
                  </a:cubicBezTo>
                  <a:close/>
                  <a:moveTo>
                    <a:pt x="4411" y="16798"/>
                  </a:moveTo>
                  <a:cubicBezTo>
                    <a:pt x="4376" y="16798"/>
                    <a:pt x="4345" y="16848"/>
                    <a:pt x="4340" y="16911"/>
                  </a:cubicBezTo>
                  <a:cubicBezTo>
                    <a:pt x="4336" y="16973"/>
                    <a:pt x="4360" y="17022"/>
                    <a:pt x="4395" y="17022"/>
                  </a:cubicBezTo>
                  <a:cubicBezTo>
                    <a:pt x="4429" y="17022"/>
                    <a:pt x="4461" y="16971"/>
                    <a:pt x="4465" y="16909"/>
                  </a:cubicBezTo>
                  <a:cubicBezTo>
                    <a:pt x="4470" y="16847"/>
                    <a:pt x="4445" y="16797"/>
                    <a:pt x="4411" y="16798"/>
                  </a:cubicBezTo>
                  <a:close/>
                  <a:moveTo>
                    <a:pt x="10286" y="16798"/>
                  </a:moveTo>
                  <a:cubicBezTo>
                    <a:pt x="10251" y="16798"/>
                    <a:pt x="10224" y="16848"/>
                    <a:pt x="10224" y="16911"/>
                  </a:cubicBezTo>
                  <a:cubicBezTo>
                    <a:pt x="10225" y="16973"/>
                    <a:pt x="10253" y="17024"/>
                    <a:pt x="10288" y="17024"/>
                  </a:cubicBezTo>
                  <a:cubicBezTo>
                    <a:pt x="10322" y="17024"/>
                    <a:pt x="10350" y="16974"/>
                    <a:pt x="10349" y="16911"/>
                  </a:cubicBezTo>
                  <a:cubicBezTo>
                    <a:pt x="10348" y="16848"/>
                    <a:pt x="10320" y="16797"/>
                    <a:pt x="10286" y="16798"/>
                  </a:cubicBezTo>
                  <a:close/>
                  <a:moveTo>
                    <a:pt x="10461" y="16798"/>
                  </a:moveTo>
                  <a:cubicBezTo>
                    <a:pt x="10427" y="16798"/>
                    <a:pt x="10400" y="16848"/>
                    <a:pt x="10400" y="16911"/>
                  </a:cubicBezTo>
                  <a:cubicBezTo>
                    <a:pt x="10401" y="16973"/>
                    <a:pt x="10430" y="17024"/>
                    <a:pt x="10465" y="17024"/>
                  </a:cubicBezTo>
                  <a:cubicBezTo>
                    <a:pt x="10499" y="17024"/>
                    <a:pt x="10526" y="16974"/>
                    <a:pt x="10525" y="16911"/>
                  </a:cubicBezTo>
                  <a:cubicBezTo>
                    <a:pt x="10524" y="16848"/>
                    <a:pt x="10496" y="16797"/>
                    <a:pt x="10461" y="16798"/>
                  </a:cubicBezTo>
                  <a:close/>
                  <a:moveTo>
                    <a:pt x="10637" y="16798"/>
                  </a:moveTo>
                  <a:cubicBezTo>
                    <a:pt x="10602" y="16798"/>
                    <a:pt x="10575" y="16848"/>
                    <a:pt x="10576" y="16911"/>
                  </a:cubicBezTo>
                  <a:cubicBezTo>
                    <a:pt x="10577" y="16974"/>
                    <a:pt x="10606" y="17024"/>
                    <a:pt x="10640" y="17024"/>
                  </a:cubicBezTo>
                  <a:cubicBezTo>
                    <a:pt x="10675" y="17024"/>
                    <a:pt x="10702" y="16974"/>
                    <a:pt x="10701" y="16911"/>
                  </a:cubicBezTo>
                  <a:cubicBezTo>
                    <a:pt x="10700" y="16848"/>
                    <a:pt x="10671" y="16797"/>
                    <a:pt x="10637" y="16798"/>
                  </a:cubicBezTo>
                  <a:close/>
                  <a:moveTo>
                    <a:pt x="10812" y="16798"/>
                  </a:moveTo>
                  <a:cubicBezTo>
                    <a:pt x="10778" y="16798"/>
                    <a:pt x="10751" y="16848"/>
                    <a:pt x="10752" y="16911"/>
                  </a:cubicBezTo>
                  <a:cubicBezTo>
                    <a:pt x="10753" y="16974"/>
                    <a:pt x="10782" y="17024"/>
                    <a:pt x="10816" y="17024"/>
                  </a:cubicBezTo>
                  <a:cubicBezTo>
                    <a:pt x="10851" y="17024"/>
                    <a:pt x="10878" y="16973"/>
                    <a:pt x="10877" y="16911"/>
                  </a:cubicBezTo>
                  <a:cubicBezTo>
                    <a:pt x="10876" y="16848"/>
                    <a:pt x="10847" y="16797"/>
                    <a:pt x="10812" y="16798"/>
                  </a:cubicBezTo>
                  <a:close/>
                  <a:moveTo>
                    <a:pt x="2635" y="16848"/>
                  </a:moveTo>
                  <a:cubicBezTo>
                    <a:pt x="2601" y="16848"/>
                    <a:pt x="2568" y="16899"/>
                    <a:pt x="2562" y="16961"/>
                  </a:cubicBezTo>
                  <a:cubicBezTo>
                    <a:pt x="2556" y="17023"/>
                    <a:pt x="2579" y="17073"/>
                    <a:pt x="2613" y="17073"/>
                  </a:cubicBezTo>
                  <a:cubicBezTo>
                    <a:pt x="2648" y="17073"/>
                    <a:pt x="2681" y="17021"/>
                    <a:pt x="2687" y="16959"/>
                  </a:cubicBezTo>
                  <a:cubicBezTo>
                    <a:pt x="2693" y="16897"/>
                    <a:pt x="2670" y="16848"/>
                    <a:pt x="2635" y="16848"/>
                  </a:cubicBezTo>
                  <a:close/>
                  <a:moveTo>
                    <a:pt x="2830" y="16848"/>
                  </a:moveTo>
                  <a:cubicBezTo>
                    <a:pt x="2796" y="16848"/>
                    <a:pt x="2763" y="16899"/>
                    <a:pt x="2757" y="16961"/>
                  </a:cubicBezTo>
                  <a:cubicBezTo>
                    <a:pt x="2752" y="17023"/>
                    <a:pt x="2774" y="17073"/>
                    <a:pt x="2809" y="17073"/>
                  </a:cubicBezTo>
                  <a:cubicBezTo>
                    <a:pt x="2843" y="17072"/>
                    <a:pt x="2876" y="17021"/>
                    <a:pt x="2881" y="16959"/>
                  </a:cubicBezTo>
                  <a:cubicBezTo>
                    <a:pt x="2887" y="16897"/>
                    <a:pt x="2864" y="16848"/>
                    <a:pt x="2830" y="16848"/>
                  </a:cubicBezTo>
                  <a:close/>
                  <a:moveTo>
                    <a:pt x="3006" y="16848"/>
                  </a:moveTo>
                  <a:cubicBezTo>
                    <a:pt x="2971" y="16848"/>
                    <a:pt x="2939" y="16899"/>
                    <a:pt x="2933" y="16961"/>
                  </a:cubicBezTo>
                  <a:cubicBezTo>
                    <a:pt x="2927" y="17023"/>
                    <a:pt x="2950" y="17073"/>
                    <a:pt x="2985" y="17073"/>
                  </a:cubicBezTo>
                  <a:cubicBezTo>
                    <a:pt x="3019" y="17073"/>
                    <a:pt x="3052" y="17021"/>
                    <a:pt x="3057" y="16959"/>
                  </a:cubicBezTo>
                  <a:cubicBezTo>
                    <a:pt x="3063" y="16897"/>
                    <a:pt x="3040" y="16848"/>
                    <a:pt x="3006" y="16848"/>
                  </a:cubicBezTo>
                  <a:close/>
                  <a:moveTo>
                    <a:pt x="3181" y="16848"/>
                  </a:moveTo>
                  <a:cubicBezTo>
                    <a:pt x="3147" y="16848"/>
                    <a:pt x="3114" y="16899"/>
                    <a:pt x="3109" y="16961"/>
                  </a:cubicBezTo>
                  <a:cubicBezTo>
                    <a:pt x="3103" y="17023"/>
                    <a:pt x="3127" y="17073"/>
                    <a:pt x="3161" y="17073"/>
                  </a:cubicBezTo>
                  <a:cubicBezTo>
                    <a:pt x="3196" y="17073"/>
                    <a:pt x="3228" y="17021"/>
                    <a:pt x="3233" y="16959"/>
                  </a:cubicBezTo>
                  <a:cubicBezTo>
                    <a:pt x="3239" y="16897"/>
                    <a:pt x="3216" y="16848"/>
                    <a:pt x="3181" y="16848"/>
                  </a:cubicBezTo>
                  <a:close/>
                  <a:moveTo>
                    <a:pt x="9563" y="16848"/>
                  </a:moveTo>
                  <a:cubicBezTo>
                    <a:pt x="9529" y="16848"/>
                    <a:pt x="9501" y="16899"/>
                    <a:pt x="9501" y="16961"/>
                  </a:cubicBezTo>
                  <a:cubicBezTo>
                    <a:pt x="9501" y="17024"/>
                    <a:pt x="9529" y="17074"/>
                    <a:pt x="9563" y="17074"/>
                  </a:cubicBezTo>
                  <a:cubicBezTo>
                    <a:pt x="9598" y="17074"/>
                    <a:pt x="9626" y="17024"/>
                    <a:pt x="9626" y="16961"/>
                  </a:cubicBezTo>
                  <a:cubicBezTo>
                    <a:pt x="9626" y="16899"/>
                    <a:pt x="9598" y="16848"/>
                    <a:pt x="9563" y="16848"/>
                  </a:cubicBezTo>
                  <a:close/>
                  <a:moveTo>
                    <a:pt x="9739" y="16848"/>
                  </a:moveTo>
                  <a:cubicBezTo>
                    <a:pt x="9704" y="16848"/>
                    <a:pt x="9677" y="16899"/>
                    <a:pt x="9677" y="16961"/>
                  </a:cubicBezTo>
                  <a:cubicBezTo>
                    <a:pt x="9677" y="17024"/>
                    <a:pt x="9705" y="17074"/>
                    <a:pt x="9739" y="17074"/>
                  </a:cubicBezTo>
                  <a:cubicBezTo>
                    <a:pt x="9774" y="17074"/>
                    <a:pt x="9802" y="17024"/>
                    <a:pt x="9802" y="16961"/>
                  </a:cubicBezTo>
                  <a:cubicBezTo>
                    <a:pt x="9801" y="16899"/>
                    <a:pt x="9773" y="16848"/>
                    <a:pt x="9739" y="16848"/>
                  </a:cubicBezTo>
                  <a:close/>
                  <a:moveTo>
                    <a:pt x="9915" y="16848"/>
                  </a:moveTo>
                  <a:cubicBezTo>
                    <a:pt x="9880" y="16848"/>
                    <a:pt x="9853" y="16899"/>
                    <a:pt x="9853" y="16961"/>
                  </a:cubicBezTo>
                  <a:cubicBezTo>
                    <a:pt x="9853" y="17024"/>
                    <a:pt x="9881" y="17074"/>
                    <a:pt x="9916" y="17074"/>
                  </a:cubicBezTo>
                  <a:cubicBezTo>
                    <a:pt x="9950" y="17074"/>
                    <a:pt x="9978" y="17024"/>
                    <a:pt x="9978" y="16961"/>
                  </a:cubicBezTo>
                  <a:cubicBezTo>
                    <a:pt x="9977" y="16899"/>
                    <a:pt x="9949" y="16848"/>
                    <a:pt x="9915" y="16848"/>
                  </a:cubicBezTo>
                  <a:close/>
                  <a:moveTo>
                    <a:pt x="10091" y="16848"/>
                  </a:moveTo>
                  <a:cubicBezTo>
                    <a:pt x="10056" y="16848"/>
                    <a:pt x="10028" y="16899"/>
                    <a:pt x="10029" y="16961"/>
                  </a:cubicBezTo>
                  <a:cubicBezTo>
                    <a:pt x="10029" y="17024"/>
                    <a:pt x="10058" y="17074"/>
                    <a:pt x="10092" y="17074"/>
                  </a:cubicBezTo>
                  <a:cubicBezTo>
                    <a:pt x="10127" y="17074"/>
                    <a:pt x="10154" y="17024"/>
                    <a:pt x="10154" y="16961"/>
                  </a:cubicBezTo>
                  <a:cubicBezTo>
                    <a:pt x="10153" y="16899"/>
                    <a:pt x="10125" y="16848"/>
                    <a:pt x="10091" y="16848"/>
                  </a:cubicBezTo>
                  <a:close/>
                  <a:moveTo>
                    <a:pt x="17431" y="17099"/>
                  </a:moveTo>
                  <a:cubicBezTo>
                    <a:pt x="17397" y="17100"/>
                    <a:pt x="17374" y="17151"/>
                    <a:pt x="17381" y="17214"/>
                  </a:cubicBezTo>
                  <a:cubicBezTo>
                    <a:pt x="17388" y="17277"/>
                    <a:pt x="17422" y="17327"/>
                    <a:pt x="17456" y="17327"/>
                  </a:cubicBezTo>
                  <a:cubicBezTo>
                    <a:pt x="17491" y="17327"/>
                    <a:pt x="17513" y="17275"/>
                    <a:pt x="17506" y="17212"/>
                  </a:cubicBezTo>
                  <a:cubicBezTo>
                    <a:pt x="17499" y="17150"/>
                    <a:pt x="17466" y="17099"/>
                    <a:pt x="17431" y="17099"/>
                  </a:cubicBezTo>
                  <a:close/>
                  <a:moveTo>
                    <a:pt x="17606" y="17099"/>
                  </a:moveTo>
                  <a:cubicBezTo>
                    <a:pt x="17572" y="17099"/>
                    <a:pt x="17550" y="17151"/>
                    <a:pt x="17557" y="17214"/>
                  </a:cubicBezTo>
                  <a:cubicBezTo>
                    <a:pt x="17564" y="17277"/>
                    <a:pt x="17598" y="17327"/>
                    <a:pt x="17633" y="17327"/>
                  </a:cubicBezTo>
                  <a:cubicBezTo>
                    <a:pt x="17667" y="17327"/>
                    <a:pt x="17689" y="17275"/>
                    <a:pt x="17682" y="17212"/>
                  </a:cubicBezTo>
                  <a:cubicBezTo>
                    <a:pt x="17675" y="17150"/>
                    <a:pt x="17641" y="17099"/>
                    <a:pt x="17606" y="17099"/>
                  </a:cubicBezTo>
                  <a:close/>
                  <a:moveTo>
                    <a:pt x="17782" y="17099"/>
                  </a:moveTo>
                  <a:cubicBezTo>
                    <a:pt x="17748" y="17099"/>
                    <a:pt x="17726" y="17151"/>
                    <a:pt x="17733" y="17214"/>
                  </a:cubicBezTo>
                  <a:cubicBezTo>
                    <a:pt x="17740" y="17277"/>
                    <a:pt x="17774" y="17327"/>
                    <a:pt x="17809" y="17327"/>
                  </a:cubicBezTo>
                  <a:cubicBezTo>
                    <a:pt x="17843" y="17327"/>
                    <a:pt x="17865" y="17275"/>
                    <a:pt x="17858" y="17212"/>
                  </a:cubicBezTo>
                  <a:cubicBezTo>
                    <a:pt x="17851" y="17150"/>
                    <a:pt x="17817" y="17099"/>
                    <a:pt x="17782" y="17099"/>
                  </a:cubicBezTo>
                  <a:close/>
                  <a:moveTo>
                    <a:pt x="17958" y="17099"/>
                  </a:moveTo>
                  <a:cubicBezTo>
                    <a:pt x="17924" y="17100"/>
                    <a:pt x="17902" y="17151"/>
                    <a:pt x="17909" y="17214"/>
                  </a:cubicBezTo>
                  <a:cubicBezTo>
                    <a:pt x="17916" y="17277"/>
                    <a:pt x="17951" y="17327"/>
                    <a:pt x="17985" y="17327"/>
                  </a:cubicBezTo>
                  <a:cubicBezTo>
                    <a:pt x="18020" y="17327"/>
                    <a:pt x="18042" y="17275"/>
                    <a:pt x="18034" y="17212"/>
                  </a:cubicBezTo>
                  <a:cubicBezTo>
                    <a:pt x="18027" y="17150"/>
                    <a:pt x="17993" y="17099"/>
                    <a:pt x="17958" y="17099"/>
                  </a:cubicBezTo>
                  <a:close/>
                  <a:moveTo>
                    <a:pt x="18134" y="17099"/>
                  </a:moveTo>
                  <a:cubicBezTo>
                    <a:pt x="18099" y="17100"/>
                    <a:pt x="18077" y="17151"/>
                    <a:pt x="18085" y="17214"/>
                  </a:cubicBezTo>
                  <a:cubicBezTo>
                    <a:pt x="18092" y="17277"/>
                    <a:pt x="18127" y="17327"/>
                    <a:pt x="18161" y="17327"/>
                  </a:cubicBezTo>
                  <a:cubicBezTo>
                    <a:pt x="18196" y="17327"/>
                    <a:pt x="18218" y="17275"/>
                    <a:pt x="18210" y="17212"/>
                  </a:cubicBezTo>
                  <a:cubicBezTo>
                    <a:pt x="18202" y="17150"/>
                    <a:pt x="18168" y="17099"/>
                    <a:pt x="18134" y="17099"/>
                  </a:cubicBezTo>
                  <a:close/>
                  <a:moveTo>
                    <a:pt x="18329" y="17099"/>
                  </a:moveTo>
                  <a:cubicBezTo>
                    <a:pt x="18295" y="17100"/>
                    <a:pt x="18273" y="17151"/>
                    <a:pt x="18280" y="17214"/>
                  </a:cubicBezTo>
                  <a:cubicBezTo>
                    <a:pt x="18288" y="17277"/>
                    <a:pt x="18323" y="17327"/>
                    <a:pt x="18357" y="17327"/>
                  </a:cubicBezTo>
                  <a:cubicBezTo>
                    <a:pt x="18392" y="17327"/>
                    <a:pt x="18413" y="17275"/>
                    <a:pt x="18406" y="17212"/>
                  </a:cubicBezTo>
                  <a:cubicBezTo>
                    <a:pt x="18398" y="17150"/>
                    <a:pt x="18364" y="17099"/>
                    <a:pt x="18329" y="17099"/>
                  </a:cubicBezTo>
                  <a:close/>
                  <a:moveTo>
                    <a:pt x="18486" y="17099"/>
                  </a:moveTo>
                  <a:cubicBezTo>
                    <a:pt x="18451" y="17099"/>
                    <a:pt x="18429" y="17151"/>
                    <a:pt x="18437" y="17214"/>
                  </a:cubicBezTo>
                  <a:cubicBezTo>
                    <a:pt x="18445" y="17277"/>
                    <a:pt x="18479" y="17327"/>
                    <a:pt x="18514" y="17327"/>
                  </a:cubicBezTo>
                  <a:cubicBezTo>
                    <a:pt x="18548" y="17327"/>
                    <a:pt x="18570" y="17275"/>
                    <a:pt x="18562" y="17212"/>
                  </a:cubicBezTo>
                  <a:cubicBezTo>
                    <a:pt x="18554" y="17150"/>
                    <a:pt x="18520" y="17099"/>
                    <a:pt x="18486" y="17099"/>
                  </a:cubicBezTo>
                  <a:close/>
                  <a:moveTo>
                    <a:pt x="18680" y="17099"/>
                  </a:moveTo>
                  <a:cubicBezTo>
                    <a:pt x="18646" y="17099"/>
                    <a:pt x="18625" y="17151"/>
                    <a:pt x="18633" y="17214"/>
                  </a:cubicBezTo>
                  <a:cubicBezTo>
                    <a:pt x="18641" y="17277"/>
                    <a:pt x="18675" y="17327"/>
                    <a:pt x="18710" y="17327"/>
                  </a:cubicBezTo>
                  <a:cubicBezTo>
                    <a:pt x="18744" y="17327"/>
                    <a:pt x="18766" y="17275"/>
                    <a:pt x="18758" y="17212"/>
                  </a:cubicBezTo>
                  <a:cubicBezTo>
                    <a:pt x="18750" y="17150"/>
                    <a:pt x="18715" y="17099"/>
                    <a:pt x="18680" y="17099"/>
                  </a:cubicBezTo>
                  <a:close/>
                  <a:moveTo>
                    <a:pt x="18856" y="17099"/>
                  </a:moveTo>
                  <a:cubicBezTo>
                    <a:pt x="18822" y="17100"/>
                    <a:pt x="18801" y="17151"/>
                    <a:pt x="18809" y="17214"/>
                  </a:cubicBezTo>
                  <a:cubicBezTo>
                    <a:pt x="18817" y="17277"/>
                    <a:pt x="18852" y="17327"/>
                    <a:pt x="18886" y="17327"/>
                  </a:cubicBezTo>
                  <a:cubicBezTo>
                    <a:pt x="18921" y="17327"/>
                    <a:pt x="18942" y="17275"/>
                    <a:pt x="18933" y="17212"/>
                  </a:cubicBezTo>
                  <a:cubicBezTo>
                    <a:pt x="18925" y="17150"/>
                    <a:pt x="18891" y="17099"/>
                    <a:pt x="18856" y="17099"/>
                  </a:cubicBezTo>
                  <a:close/>
                  <a:moveTo>
                    <a:pt x="19032" y="17099"/>
                  </a:moveTo>
                  <a:cubicBezTo>
                    <a:pt x="18998" y="17099"/>
                    <a:pt x="18976" y="17151"/>
                    <a:pt x="18985" y="17214"/>
                  </a:cubicBezTo>
                  <a:cubicBezTo>
                    <a:pt x="18993" y="17277"/>
                    <a:pt x="19028" y="17327"/>
                    <a:pt x="19062" y="17327"/>
                  </a:cubicBezTo>
                  <a:cubicBezTo>
                    <a:pt x="19097" y="17327"/>
                    <a:pt x="19118" y="17275"/>
                    <a:pt x="19110" y="17212"/>
                  </a:cubicBezTo>
                  <a:cubicBezTo>
                    <a:pt x="19102" y="17149"/>
                    <a:pt x="19067" y="17099"/>
                    <a:pt x="19032" y="17099"/>
                  </a:cubicBezTo>
                  <a:close/>
                  <a:moveTo>
                    <a:pt x="19208" y="17099"/>
                  </a:moveTo>
                  <a:cubicBezTo>
                    <a:pt x="19173" y="17099"/>
                    <a:pt x="19152" y="17151"/>
                    <a:pt x="19161" y="17214"/>
                  </a:cubicBezTo>
                  <a:cubicBezTo>
                    <a:pt x="19169" y="17277"/>
                    <a:pt x="19204" y="17327"/>
                    <a:pt x="19239" y="17327"/>
                  </a:cubicBezTo>
                  <a:cubicBezTo>
                    <a:pt x="19274" y="17327"/>
                    <a:pt x="19294" y="17277"/>
                    <a:pt x="19286" y="17214"/>
                  </a:cubicBezTo>
                  <a:cubicBezTo>
                    <a:pt x="19277" y="17151"/>
                    <a:pt x="19242" y="17099"/>
                    <a:pt x="19208" y="17099"/>
                  </a:cubicBezTo>
                  <a:close/>
                  <a:moveTo>
                    <a:pt x="19384" y="17099"/>
                  </a:moveTo>
                  <a:cubicBezTo>
                    <a:pt x="19349" y="17100"/>
                    <a:pt x="19328" y="17151"/>
                    <a:pt x="19337" y="17214"/>
                  </a:cubicBezTo>
                  <a:cubicBezTo>
                    <a:pt x="19345" y="17277"/>
                    <a:pt x="19380" y="17327"/>
                    <a:pt x="19415" y="17327"/>
                  </a:cubicBezTo>
                  <a:cubicBezTo>
                    <a:pt x="19449" y="17327"/>
                    <a:pt x="19471" y="17277"/>
                    <a:pt x="19462" y="17214"/>
                  </a:cubicBezTo>
                  <a:cubicBezTo>
                    <a:pt x="19453" y="17151"/>
                    <a:pt x="19418" y="17099"/>
                    <a:pt x="19384" y="17099"/>
                  </a:cubicBezTo>
                  <a:close/>
                  <a:moveTo>
                    <a:pt x="19579" y="17099"/>
                  </a:moveTo>
                  <a:cubicBezTo>
                    <a:pt x="19544" y="17099"/>
                    <a:pt x="19523" y="17151"/>
                    <a:pt x="19532" y="17214"/>
                  </a:cubicBezTo>
                  <a:cubicBezTo>
                    <a:pt x="19541" y="17277"/>
                    <a:pt x="19576" y="17327"/>
                    <a:pt x="19611" y="17327"/>
                  </a:cubicBezTo>
                  <a:cubicBezTo>
                    <a:pt x="19646" y="17327"/>
                    <a:pt x="19666" y="17277"/>
                    <a:pt x="19657" y="17214"/>
                  </a:cubicBezTo>
                  <a:cubicBezTo>
                    <a:pt x="19648" y="17151"/>
                    <a:pt x="19613" y="17099"/>
                    <a:pt x="19579" y="17099"/>
                  </a:cubicBezTo>
                  <a:close/>
                  <a:moveTo>
                    <a:pt x="19755" y="17099"/>
                  </a:moveTo>
                  <a:cubicBezTo>
                    <a:pt x="19720" y="17100"/>
                    <a:pt x="19699" y="17151"/>
                    <a:pt x="19708" y="17214"/>
                  </a:cubicBezTo>
                  <a:cubicBezTo>
                    <a:pt x="19717" y="17277"/>
                    <a:pt x="19753" y="17327"/>
                    <a:pt x="19788" y="17327"/>
                  </a:cubicBezTo>
                  <a:cubicBezTo>
                    <a:pt x="19822" y="17327"/>
                    <a:pt x="19842" y="17277"/>
                    <a:pt x="19833" y="17214"/>
                  </a:cubicBezTo>
                  <a:cubicBezTo>
                    <a:pt x="19824" y="17151"/>
                    <a:pt x="19789" y="17099"/>
                    <a:pt x="19755" y="17099"/>
                  </a:cubicBezTo>
                  <a:close/>
                  <a:moveTo>
                    <a:pt x="19950" y="17099"/>
                  </a:moveTo>
                  <a:cubicBezTo>
                    <a:pt x="19916" y="17099"/>
                    <a:pt x="19895" y="17151"/>
                    <a:pt x="19904" y="17214"/>
                  </a:cubicBezTo>
                  <a:cubicBezTo>
                    <a:pt x="19913" y="17277"/>
                    <a:pt x="19948" y="17327"/>
                    <a:pt x="19983" y="17327"/>
                  </a:cubicBezTo>
                  <a:cubicBezTo>
                    <a:pt x="20018" y="17327"/>
                    <a:pt x="20038" y="17277"/>
                    <a:pt x="20029" y="17214"/>
                  </a:cubicBezTo>
                  <a:cubicBezTo>
                    <a:pt x="20020" y="17151"/>
                    <a:pt x="19985" y="17099"/>
                    <a:pt x="19950" y="17099"/>
                  </a:cubicBezTo>
                  <a:close/>
                  <a:moveTo>
                    <a:pt x="20125" y="17099"/>
                  </a:moveTo>
                  <a:cubicBezTo>
                    <a:pt x="20091" y="17099"/>
                    <a:pt x="20071" y="17151"/>
                    <a:pt x="20080" y="17214"/>
                  </a:cubicBezTo>
                  <a:cubicBezTo>
                    <a:pt x="20089" y="17277"/>
                    <a:pt x="20125" y="17327"/>
                    <a:pt x="20160" y="17327"/>
                  </a:cubicBezTo>
                  <a:cubicBezTo>
                    <a:pt x="20194" y="17327"/>
                    <a:pt x="20214" y="17277"/>
                    <a:pt x="20205" y="17214"/>
                  </a:cubicBezTo>
                  <a:cubicBezTo>
                    <a:pt x="20195" y="17151"/>
                    <a:pt x="20160" y="17099"/>
                    <a:pt x="20125" y="17099"/>
                  </a:cubicBezTo>
                  <a:close/>
                  <a:moveTo>
                    <a:pt x="20301" y="17099"/>
                  </a:moveTo>
                  <a:cubicBezTo>
                    <a:pt x="20267" y="17099"/>
                    <a:pt x="20247" y="17151"/>
                    <a:pt x="20256" y="17214"/>
                  </a:cubicBezTo>
                  <a:cubicBezTo>
                    <a:pt x="20265" y="17277"/>
                    <a:pt x="20301" y="17327"/>
                    <a:pt x="20336" y="17327"/>
                  </a:cubicBezTo>
                  <a:cubicBezTo>
                    <a:pt x="20370" y="17327"/>
                    <a:pt x="20391" y="17277"/>
                    <a:pt x="20381" y="17214"/>
                  </a:cubicBezTo>
                  <a:cubicBezTo>
                    <a:pt x="20372" y="17151"/>
                    <a:pt x="20336" y="17099"/>
                    <a:pt x="20301" y="17099"/>
                  </a:cubicBezTo>
                  <a:close/>
                  <a:moveTo>
                    <a:pt x="20477" y="17099"/>
                  </a:moveTo>
                  <a:cubicBezTo>
                    <a:pt x="20443" y="17099"/>
                    <a:pt x="20422" y="17151"/>
                    <a:pt x="20432" y="17214"/>
                  </a:cubicBezTo>
                  <a:cubicBezTo>
                    <a:pt x="20442" y="17277"/>
                    <a:pt x="20477" y="17327"/>
                    <a:pt x="20512" y="17327"/>
                  </a:cubicBezTo>
                  <a:cubicBezTo>
                    <a:pt x="20547" y="17327"/>
                    <a:pt x="20567" y="17277"/>
                    <a:pt x="20557" y="17214"/>
                  </a:cubicBezTo>
                  <a:cubicBezTo>
                    <a:pt x="20548" y="17151"/>
                    <a:pt x="20512" y="17099"/>
                    <a:pt x="20477" y="17099"/>
                  </a:cubicBezTo>
                  <a:close/>
                  <a:moveTo>
                    <a:pt x="2596" y="17150"/>
                  </a:moveTo>
                  <a:cubicBezTo>
                    <a:pt x="2562" y="17150"/>
                    <a:pt x="2529" y="17201"/>
                    <a:pt x="2523" y="17263"/>
                  </a:cubicBezTo>
                  <a:cubicBezTo>
                    <a:pt x="2517" y="17325"/>
                    <a:pt x="2540" y="17374"/>
                    <a:pt x="2574" y="17374"/>
                  </a:cubicBezTo>
                  <a:cubicBezTo>
                    <a:pt x="2609" y="17374"/>
                    <a:pt x="2641" y="17323"/>
                    <a:pt x="2648" y="17261"/>
                  </a:cubicBezTo>
                  <a:cubicBezTo>
                    <a:pt x="2654" y="17199"/>
                    <a:pt x="2631" y="17149"/>
                    <a:pt x="2596" y="17150"/>
                  </a:cubicBezTo>
                  <a:close/>
                  <a:moveTo>
                    <a:pt x="2791" y="17150"/>
                  </a:moveTo>
                  <a:cubicBezTo>
                    <a:pt x="2757" y="17150"/>
                    <a:pt x="2724" y="17201"/>
                    <a:pt x="2718" y="17263"/>
                  </a:cubicBezTo>
                  <a:cubicBezTo>
                    <a:pt x="2712" y="17325"/>
                    <a:pt x="2735" y="17375"/>
                    <a:pt x="2770" y="17374"/>
                  </a:cubicBezTo>
                  <a:cubicBezTo>
                    <a:pt x="2804" y="17374"/>
                    <a:pt x="2837" y="17323"/>
                    <a:pt x="2843" y="17261"/>
                  </a:cubicBezTo>
                  <a:cubicBezTo>
                    <a:pt x="2849" y="17199"/>
                    <a:pt x="2826" y="17149"/>
                    <a:pt x="2791" y="17150"/>
                  </a:cubicBezTo>
                  <a:close/>
                  <a:moveTo>
                    <a:pt x="2967" y="17150"/>
                  </a:moveTo>
                  <a:cubicBezTo>
                    <a:pt x="2933" y="17150"/>
                    <a:pt x="2899" y="17201"/>
                    <a:pt x="2894" y="17263"/>
                  </a:cubicBezTo>
                  <a:cubicBezTo>
                    <a:pt x="2888" y="17325"/>
                    <a:pt x="2912" y="17375"/>
                    <a:pt x="2946" y="17374"/>
                  </a:cubicBezTo>
                  <a:cubicBezTo>
                    <a:pt x="2981" y="17374"/>
                    <a:pt x="3013" y="17323"/>
                    <a:pt x="3019" y="17261"/>
                  </a:cubicBezTo>
                  <a:cubicBezTo>
                    <a:pt x="3025" y="17199"/>
                    <a:pt x="3002" y="17149"/>
                    <a:pt x="2967" y="17150"/>
                  </a:cubicBezTo>
                  <a:close/>
                  <a:moveTo>
                    <a:pt x="3142" y="17150"/>
                  </a:moveTo>
                  <a:cubicBezTo>
                    <a:pt x="3108" y="17150"/>
                    <a:pt x="3075" y="17201"/>
                    <a:pt x="3070" y="17263"/>
                  </a:cubicBezTo>
                  <a:cubicBezTo>
                    <a:pt x="3064" y="17325"/>
                    <a:pt x="3088" y="17375"/>
                    <a:pt x="3122" y="17374"/>
                  </a:cubicBezTo>
                  <a:cubicBezTo>
                    <a:pt x="3157" y="17374"/>
                    <a:pt x="3189" y="17323"/>
                    <a:pt x="3195" y="17261"/>
                  </a:cubicBezTo>
                  <a:cubicBezTo>
                    <a:pt x="3200" y="17199"/>
                    <a:pt x="3177" y="17149"/>
                    <a:pt x="3142" y="17150"/>
                  </a:cubicBezTo>
                  <a:close/>
                  <a:moveTo>
                    <a:pt x="3338" y="17150"/>
                  </a:moveTo>
                  <a:cubicBezTo>
                    <a:pt x="3303" y="17150"/>
                    <a:pt x="3271" y="17201"/>
                    <a:pt x="3265" y="17263"/>
                  </a:cubicBezTo>
                  <a:cubicBezTo>
                    <a:pt x="3260" y="17325"/>
                    <a:pt x="3284" y="17375"/>
                    <a:pt x="3318" y="17374"/>
                  </a:cubicBezTo>
                  <a:cubicBezTo>
                    <a:pt x="3353" y="17374"/>
                    <a:pt x="3385" y="17323"/>
                    <a:pt x="3390" y="17261"/>
                  </a:cubicBezTo>
                  <a:cubicBezTo>
                    <a:pt x="3396" y="17199"/>
                    <a:pt x="3372" y="17149"/>
                    <a:pt x="3338" y="17150"/>
                  </a:cubicBezTo>
                  <a:close/>
                  <a:moveTo>
                    <a:pt x="3513" y="17150"/>
                  </a:moveTo>
                  <a:cubicBezTo>
                    <a:pt x="3479" y="17150"/>
                    <a:pt x="3446" y="17201"/>
                    <a:pt x="3441" y="17263"/>
                  </a:cubicBezTo>
                  <a:cubicBezTo>
                    <a:pt x="3436" y="17325"/>
                    <a:pt x="3460" y="17374"/>
                    <a:pt x="3494" y="17374"/>
                  </a:cubicBezTo>
                  <a:cubicBezTo>
                    <a:pt x="3529" y="17374"/>
                    <a:pt x="3561" y="17323"/>
                    <a:pt x="3566" y="17261"/>
                  </a:cubicBezTo>
                  <a:cubicBezTo>
                    <a:pt x="3572" y="17199"/>
                    <a:pt x="3548" y="17149"/>
                    <a:pt x="3513" y="17150"/>
                  </a:cubicBezTo>
                  <a:close/>
                  <a:moveTo>
                    <a:pt x="3689" y="17150"/>
                  </a:moveTo>
                  <a:cubicBezTo>
                    <a:pt x="3655" y="17150"/>
                    <a:pt x="3622" y="17201"/>
                    <a:pt x="3617" y="17263"/>
                  </a:cubicBezTo>
                  <a:cubicBezTo>
                    <a:pt x="3612" y="17325"/>
                    <a:pt x="3636" y="17374"/>
                    <a:pt x="3670" y="17374"/>
                  </a:cubicBezTo>
                  <a:cubicBezTo>
                    <a:pt x="3705" y="17374"/>
                    <a:pt x="3737" y="17324"/>
                    <a:pt x="3742" y="17261"/>
                  </a:cubicBezTo>
                  <a:cubicBezTo>
                    <a:pt x="3747" y="17199"/>
                    <a:pt x="3724" y="17149"/>
                    <a:pt x="3689" y="17150"/>
                  </a:cubicBezTo>
                  <a:close/>
                  <a:moveTo>
                    <a:pt x="3864" y="17150"/>
                  </a:moveTo>
                  <a:cubicBezTo>
                    <a:pt x="3830" y="17150"/>
                    <a:pt x="3798" y="17201"/>
                    <a:pt x="3793" y="17263"/>
                  </a:cubicBezTo>
                  <a:cubicBezTo>
                    <a:pt x="3788" y="17325"/>
                    <a:pt x="3812" y="17374"/>
                    <a:pt x="3847" y="17374"/>
                  </a:cubicBezTo>
                  <a:cubicBezTo>
                    <a:pt x="3881" y="17374"/>
                    <a:pt x="3913" y="17323"/>
                    <a:pt x="3918" y="17261"/>
                  </a:cubicBezTo>
                  <a:cubicBezTo>
                    <a:pt x="3923" y="17199"/>
                    <a:pt x="3899" y="17150"/>
                    <a:pt x="3864" y="17150"/>
                  </a:cubicBezTo>
                  <a:close/>
                  <a:moveTo>
                    <a:pt x="4040" y="17150"/>
                  </a:moveTo>
                  <a:cubicBezTo>
                    <a:pt x="4006" y="17150"/>
                    <a:pt x="3974" y="17201"/>
                    <a:pt x="3969" y="17263"/>
                  </a:cubicBezTo>
                  <a:cubicBezTo>
                    <a:pt x="3964" y="17325"/>
                    <a:pt x="3988" y="17374"/>
                    <a:pt x="4023" y="17374"/>
                  </a:cubicBezTo>
                  <a:cubicBezTo>
                    <a:pt x="4057" y="17374"/>
                    <a:pt x="4089" y="17323"/>
                    <a:pt x="4094" y="17261"/>
                  </a:cubicBezTo>
                  <a:cubicBezTo>
                    <a:pt x="4099" y="17199"/>
                    <a:pt x="4075" y="17149"/>
                    <a:pt x="4040" y="17150"/>
                  </a:cubicBezTo>
                  <a:close/>
                  <a:moveTo>
                    <a:pt x="4216" y="17150"/>
                  </a:moveTo>
                  <a:cubicBezTo>
                    <a:pt x="4181" y="17150"/>
                    <a:pt x="4150" y="17201"/>
                    <a:pt x="4145" y="17263"/>
                  </a:cubicBezTo>
                  <a:cubicBezTo>
                    <a:pt x="4140" y="17325"/>
                    <a:pt x="4164" y="17375"/>
                    <a:pt x="4199" y="17374"/>
                  </a:cubicBezTo>
                  <a:cubicBezTo>
                    <a:pt x="4233" y="17374"/>
                    <a:pt x="4266" y="17324"/>
                    <a:pt x="4270" y="17261"/>
                  </a:cubicBezTo>
                  <a:cubicBezTo>
                    <a:pt x="4275" y="17199"/>
                    <a:pt x="4250" y="17149"/>
                    <a:pt x="4216" y="17150"/>
                  </a:cubicBezTo>
                  <a:close/>
                  <a:moveTo>
                    <a:pt x="4392" y="17150"/>
                  </a:moveTo>
                  <a:cubicBezTo>
                    <a:pt x="4357" y="17150"/>
                    <a:pt x="4325" y="17201"/>
                    <a:pt x="4321" y="17263"/>
                  </a:cubicBezTo>
                  <a:cubicBezTo>
                    <a:pt x="4316" y="17325"/>
                    <a:pt x="4341" y="17375"/>
                    <a:pt x="4375" y="17374"/>
                  </a:cubicBezTo>
                  <a:cubicBezTo>
                    <a:pt x="4410" y="17374"/>
                    <a:pt x="4442" y="17324"/>
                    <a:pt x="4446" y="17261"/>
                  </a:cubicBezTo>
                  <a:cubicBezTo>
                    <a:pt x="4451" y="17199"/>
                    <a:pt x="4426" y="17149"/>
                    <a:pt x="4392" y="17150"/>
                  </a:cubicBezTo>
                  <a:close/>
                  <a:moveTo>
                    <a:pt x="9563" y="17150"/>
                  </a:moveTo>
                  <a:cubicBezTo>
                    <a:pt x="9529" y="17150"/>
                    <a:pt x="9501" y="17200"/>
                    <a:pt x="9501" y="17263"/>
                  </a:cubicBezTo>
                  <a:cubicBezTo>
                    <a:pt x="9501" y="17325"/>
                    <a:pt x="9529" y="17376"/>
                    <a:pt x="9564" y="17376"/>
                  </a:cubicBezTo>
                  <a:cubicBezTo>
                    <a:pt x="9599" y="17376"/>
                    <a:pt x="9626" y="17325"/>
                    <a:pt x="9626" y="17263"/>
                  </a:cubicBezTo>
                  <a:cubicBezTo>
                    <a:pt x="9626" y="17200"/>
                    <a:pt x="9598" y="17149"/>
                    <a:pt x="9563" y="17150"/>
                  </a:cubicBezTo>
                  <a:close/>
                  <a:moveTo>
                    <a:pt x="9739" y="17150"/>
                  </a:moveTo>
                  <a:cubicBezTo>
                    <a:pt x="9705" y="17150"/>
                    <a:pt x="9677" y="17200"/>
                    <a:pt x="9677" y="17263"/>
                  </a:cubicBezTo>
                  <a:cubicBezTo>
                    <a:pt x="9677" y="17325"/>
                    <a:pt x="9705" y="17376"/>
                    <a:pt x="9740" y="17376"/>
                  </a:cubicBezTo>
                  <a:cubicBezTo>
                    <a:pt x="9775" y="17376"/>
                    <a:pt x="9803" y="17325"/>
                    <a:pt x="9802" y="17263"/>
                  </a:cubicBezTo>
                  <a:cubicBezTo>
                    <a:pt x="9802" y="17200"/>
                    <a:pt x="9774" y="17149"/>
                    <a:pt x="9739" y="17150"/>
                  </a:cubicBezTo>
                  <a:close/>
                  <a:moveTo>
                    <a:pt x="9915" y="17150"/>
                  </a:moveTo>
                  <a:cubicBezTo>
                    <a:pt x="9880" y="17150"/>
                    <a:pt x="9853" y="17200"/>
                    <a:pt x="9853" y="17263"/>
                  </a:cubicBezTo>
                  <a:cubicBezTo>
                    <a:pt x="9853" y="17325"/>
                    <a:pt x="9882" y="17376"/>
                    <a:pt x="9917" y="17376"/>
                  </a:cubicBezTo>
                  <a:cubicBezTo>
                    <a:pt x="9951" y="17376"/>
                    <a:pt x="9979" y="17325"/>
                    <a:pt x="9978" y="17263"/>
                  </a:cubicBezTo>
                  <a:cubicBezTo>
                    <a:pt x="9978" y="17200"/>
                    <a:pt x="9949" y="17149"/>
                    <a:pt x="9915" y="17150"/>
                  </a:cubicBezTo>
                  <a:close/>
                  <a:moveTo>
                    <a:pt x="10091" y="17150"/>
                  </a:moveTo>
                  <a:cubicBezTo>
                    <a:pt x="10056" y="17150"/>
                    <a:pt x="10028" y="17200"/>
                    <a:pt x="10029" y="17263"/>
                  </a:cubicBezTo>
                  <a:cubicBezTo>
                    <a:pt x="10029" y="17325"/>
                    <a:pt x="10058" y="17376"/>
                    <a:pt x="10092" y="17376"/>
                  </a:cubicBezTo>
                  <a:cubicBezTo>
                    <a:pt x="10127" y="17376"/>
                    <a:pt x="10155" y="17325"/>
                    <a:pt x="10154" y="17263"/>
                  </a:cubicBezTo>
                  <a:cubicBezTo>
                    <a:pt x="10154" y="17200"/>
                    <a:pt x="10125" y="17150"/>
                    <a:pt x="10091" y="17150"/>
                  </a:cubicBezTo>
                  <a:close/>
                  <a:moveTo>
                    <a:pt x="10286" y="17150"/>
                  </a:moveTo>
                  <a:cubicBezTo>
                    <a:pt x="10252" y="17150"/>
                    <a:pt x="10224" y="17200"/>
                    <a:pt x="10224" y="17263"/>
                  </a:cubicBezTo>
                  <a:cubicBezTo>
                    <a:pt x="10225" y="17325"/>
                    <a:pt x="10254" y="17376"/>
                    <a:pt x="10289" y="17376"/>
                  </a:cubicBezTo>
                  <a:cubicBezTo>
                    <a:pt x="10323" y="17376"/>
                    <a:pt x="10350" y="17325"/>
                    <a:pt x="10350" y="17263"/>
                  </a:cubicBezTo>
                  <a:cubicBezTo>
                    <a:pt x="10349" y="17200"/>
                    <a:pt x="10321" y="17150"/>
                    <a:pt x="10286" y="17150"/>
                  </a:cubicBezTo>
                  <a:close/>
                  <a:moveTo>
                    <a:pt x="10461" y="17150"/>
                  </a:moveTo>
                  <a:cubicBezTo>
                    <a:pt x="10427" y="17150"/>
                    <a:pt x="10400" y="17200"/>
                    <a:pt x="10400" y="17263"/>
                  </a:cubicBezTo>
                  <a:cubicBezTo>
                    <a:pt x="10401" y="17325"/>
                    <a:pt x="10430" y="17376"/>
                    <a:pt x="10465" y="17376"/>
                  </a:cubicBezTo>
                  <a:cubicBezTo>
                    <a:pt x="10499" y="17376"/>
                    <a:pt x="10527" y="17325"/>
                    <a:pt x="10526" y="17263"/>
                  </a:cubicBezTo>
                  <a:cubicBezTo>
                    <a:pt x="10525" y="17200"/>
                    <a:pt x="10496" y="17150"/>
                    <a:pt x="10461" y="17150"/>
                  </a:cubicBezTo>
                  <a:close/>
                  <a:moveTo>
                    <a:pt x="10637" y="17150"/>
                  </a:moveTo>
                  <a:cubicBezTo>
                    <a:pt x="10602" y="17150"/>
                    <a:pt x="10575" y="17200"/>
                    <a:pt x="10576" y="17263"/>
                  </a:cubicBezTo>
                  <a:cubicBezTo>
                    <a:pt x="10577" y="17325"/>
                    <a:pt x="10606" y="17376"/>
                    <a:pt x="10640" y="17376"/>
                  </a:cubicBezTo>
                  <a:cubicBezTo>
                    <a:pt x="10675" y="17376"/>
                    <a:pt x="10703" y="17325"/>
                    <a:pt x="10702" y="17263"/>
                  </a:cubicBezTo>
                  <a:cubicBezTo>
                    <a:pt x="10701" y="17200"/>
                    <a:pt x="10671" y="17149"/>
                    <a:pt x="10637" y="17150"/>
                  </a:cubicBezTo>
                  <a:close/>
                  <a:moveTo>
                    <a:pt x="10813" y="17150"/>
                  </a:moveTo>
                  <a:cubicBezTo>
                    <a:pt x="10778" y="17150"/>
                    <a:pt x="10751" y="17200"/>
                    <a:pt x="10752" y="17263"/>
                  </a:cubicBezTo>
                  <a:cubicBezTo>
                    <a:pt x="10753" y="17325"/>
                    <a:pt x="10782" y="17376"/>
                    <a:pt x="10817" y="17376"/>
                  </a:cubicBezTo>
                  <a:cubicBezTo>
                    <a:pt x="10852" y="17376"/>
                    <a:pt x="10879" y="17325"/>
                    <a:pt x="10878" y="17263"/>
                  </a:cubicBezTo>
                  <a:cubicBezTo>
                    <a:pt x="10876" y="17200"/>
                    <a:pt x="10847" y="17150"/>
                    <a:pt x="10813" y="17150"/>
                  </a:cubicBezTo>
                  <a:close/>
                  <a:moveTo>
                    <a:pt x="17451" y="17401"/>
                  </a:moveTo>
                  <a:cubicBezTo>
                    <a:pt x="17416" y="17401"/>
                    <a:pt x="17394" y="17453"/>
                    <a:pt x="17401" y="17516"/>
                  </a:cubicBezTo>
                  <a:cubicBezTo>
                    <a:pt x="17407" y="17579"/>
                    <a:pt x="17442" y="17629"/>
                    <a:pt x="17476" y="17629"/>
                  </a:cubicBezTo>
                  <a:cubicBezTo>
                    <a:pt x="17511" y="17629"/>
                    <a:pt x="17533" y="17577"/>
                    <a:pt x="17526" y="17514"/>
                  </a:cubicBezTo>
                  <a:cubicBezTo>
                    <a:pt x="17519" y="17451"/>
                    <a:pt x="17485" y="17401"/>
                    <a:pt x="17451" y="17401"/>
                  </a:cubicBezTo>
                  <a:close/>
                  <a:moveTo>
                    <a:pt x="17646" y="17401"/>
                  </a:moveTo>
                  <a:cubicBezTo>
                    <a:pt x="17611" y="17401"/>
                    <a:pt x="17589" y="17453"/>
                    <a:pt x="17596" y="17516"/>
                  </a:cubicBezTo>
                  <a:cubicBezTo>
                    <a:pt x="17603" y="17579"/>
                    <a:pt x="17637" y="17629"/>
                    <a:pt x="17672" y="17629"/>
                  </a:cubicBezTo>
                  <a:cubicBezTo>
                    <a:pt x="17707" y="17629"/>
                    <a:pt x="17729" y="17577"/>
                    <a:pt x="17722" y="17514"/>
                  </a:cubicBezTo>
                  <a:cubicBezTo>
                    <a:pt x="17715" y="17451"/>
                    <a:pt x="17681" y="17401"/>
                    <a:pt x="17646" y="17401"/>
                  </a:cubicBezTo>
                  <a:close/>
                  <a:moveTo>
                    <a:pt x="17822" y="17401"/>
                  </a:moveTo>
                  <a:cubicBezTo>
                    <a:pt x="17788" y="17401"/>
                    <a:pt x="17765" y="17453"/>
                    <a:pt x="17772" y="17516"/>
                  </a:cubicBezTo>
                  <a:cubicBezTo>
                    <a:pt x="17779" y="17579"/>
                    <a:pt x="17814" y="17629"/>
                    <a:pt x="17848" y="17629"/>
                  </a:cubicBezTo>
                  <a:cubicBezTo>
                    <a:pt x="17883" y="17629"/>
                    <a:pt x="17905" y="17577"/>
                    <a:pt x="17898" y="17514"/>
                  </a:cubicBezTo>
                  <a:cubicBezTo>
                    <a:pt x="17891" y="17451"/>
                    <a:pt x="17857" y="17401"/>
                    <a:pt x="17822" y="17401"/>
                  </a:cubicBezTo>
                  <a:close/>
                  <a:moveTo>
                    <a:pt x="17997" y="17401"/>
                  </a:moveTo>
                  <a:cubicBezTo>
                    <a:pt x="17963" y="17401"/>
                    <a:pt x="17941" y="17453"/>
                    <a:pt x="17948" y="17516"/>
                  </a:cubicBezTo>
                  <a:cubicBezTo>
                    <a:pt x="17955" y="17579"/>
                    <a:pt x="17990" y="17629"/>
                    <a:pt x="18024" y="17629"/>
                  </a:cubicBezTo>
                  <a:cubicBezTo>
                    <a:pt x="18059" y="17629"/>
                    <a:pt x="18081" y="17577"/>
                    <a:pt x="18074" y="17514"/>
                  </a:cubicBezTo>
                  <a:cubicBezTo>
                    <a:pt x="18066" y="17451"/>
                    <a:pt x="18032" y="17401"/>
                    <a:pt x="17997" y="17401"/>
                  </a:cubicBezTo>
                  <a:close/>
                  <a:moveTo>
                    <a:pt x="18173" y="17401"/>
                  </a:moveTo>
                  <a:cubicBezTo>
                    <a:pt x="18139" y="17401"/>
                    <a:pt x="18116" y="17453"/>
                    <a:pt x="18124" y="17516"/>
                  </a:cubicBezTo>
                  <a:cubicBezTo>
                    <a:pt x="18131" y="17579"/>
                    <a:pt x="18166" y="17629"/>
                    <a:pt x="18201" y="17629"/>
                  </a:cubicBezTo>
                  <a:cubicBezTo>
                    <a:pt x="18236" y="17629"/>
                    <a:pt x="18257" y="17577"/>
                    <a:pt x="18250" y="17514"/>
                  </a:cubicBezTo>
                  <a:cubicBezTo>
                    <a:pt x="18242" y="17451"/>
                    <a:pt x="18208" y="17401"/>
                    <a:pt x="18173" y="17401"/>
                  </a:cubicBezTo>
                  <a:close/>
                  <a:moveTo>
                    <a:pt x="18368" y="17401"/>
                  </a:moveTo>
                  <a:cubicBezTo>
                    <a:pt x="18334" y="17401"/>
                    <a:pt x="18312" y="17453"/>
                    <a:pt x="18320" y="17516"/>
                  </a:cubicBezTo>
                  <a:cubicBezTo>
                    <a:pt x="18328" y="17579"/>
                    <a:pt x="18362" y="17629"/>
                    <a:pt x="18396" y="17629"/>
                  </a:cubicBezTo>
                  <a:cubicBezTo>
                    <a:pt x="18431" y="17629"/>
                    <a:pt x="18453" y="17577"/>
                    <a:pt x="18445" y="17514"/>
                  </a:cubicBezTo>
                  <a:cubicBezTo>
                    <a:pt x="18437" y="17451"/>
                    <a:pt x="18403" y="17401"/>
                    <a:pt x="18368" y="17401"/>
                  </a:cubicBezTo>
                  <a:close/>
                  <a:moveTo>
                    <a:pt x="18525" y="17401"/>
                  </a:moveTo>
                  <a:cubicBezTo>
                    <a:pt x="18490" y="17401"/>
                    <a:pt x="18469" y="17453"/>
                    <a:pt x="18476" y="17516"/>
                  </a:cubicBezTo>
                  <a:cubicBezTo>
                    <a:pt x="18484" y="17579"/>
                    <a:pt x="18519" y="17629"/>
                    <a:pt x="18553" y="17629"/>
                  </a:cubicBezTo>
                  <a:cubicBezTo>
                    <a:pt x="18588" y="17629"/>
                    <a:pt x="18610" y="17577"/>
                    <a:pt x="18602" y="17514"/>
                  </a:cubicBezTo>
                  <a:cubicBezTo>
                    <a:pt x="18594" y="17451"/>
                    <a:pt x="18559" y="17401"/>
                    <a:pt x="18525" y="17401"/>
                  </a:cubicBezTo>
                  <a:close/>
                  <a:moveTo>
                    <a:pt x="18720" y="17401"/>
                  </a:moveTo>
                  <a:cubicBezTo>
                    <a:pt x="18686" y="17401"/>
                    <a:pt x="18664" y="17453"/>
                    <a:pt x="18672" y="17516"/>
                  </a:cubicBezTo>
                  <a:cubicBezTo>
                    <a:pt x="18680" y="17579"/>
                    <a:pt x="18715" y="17629"/>
                    <a:pt x="18750" y="17629"/>
                  </a:cubicBezTo>
                  <a:cubicBezTo>
                    <a:pt x="18784" y="17629"/>
                    <a:pt x="18806" y="17577"/>
                    <a:pt x="18798" y="17514"/>
                  </a:cubicBezTo>
                  <a:cubicBezTo>
                    <a:pt x="18790" y="17451"/>
                    <a:pt x="18755" y="17401"/>
                    <a:pt x="18720" y="17401"/>
                  </a:cubicBezTo>
                  <a:close/>
                  <a:moveTo>
                    <a:pt x="18896" y="17401"/>
                  </a:moveTo>
                  <a:cubicBezTo>
                    <a:pt x="18861" y="17401"/>
                    <a:pt x="18840" y="17453"/>
                    <a:pt x="18848" y="17516"/>
                  </a:cubicBezTo>
                  <a:cubicBezTo>
                    <a:pt x="18856" y="17579"/>
                    <a:pt x="18891" y="17629"/>
                    <a:pt x="18925" y="17629"/>
                  </a:cubicBezTo>
                  <a:cubicBezTo>
                    <a:pt x="18960" y="17629"/>
                    <a:pt x="18981" y="17577"/>
                    <a:pt x="18973" y="17514"/>
                  </a:cubicBezTo>
                  <a:cubicBezTo>
                    <a:pt x="18965" y="17451"/>
                    <a:pt x="18930" y="17401"/>
                    <a:pt x="18896" y="17401"/>
                  </a:cubicBezTo>
                  <a:close/>
                  <a:moveTo>
                    <a:pt x="19071" y="17401"/>
                  </a:moveTo>
                  <a:cubicBezTo>
                    <a:pt x="19037" y="17401"/>
                    <a:pt x="19016" y="17453"/>
                    <a:pt x="19024" y="17516"/>
                  </a:cubicBezTo>
                  <a:cubicBezTo>
                    <a:pt x="19032" y="17579"/>
                    <a:pt x="19067" y="17629"/>
                    <a:pt x="19101" y="17629"/>
                  </a:cubicBezTo>
                  <a:cubicBezTo>
                    <a:pt x="19136" y="17629"/>
                    <a:pt x="19158" y="17577"/>
                    <a:pt x="19150" y="17514"/>
                  </a:cubicBezTo>
                  <a:cubicBezTo>
                    <a:pt x="19141" y="17451"/>
                    <a:pt x="19106" y="17401"/>
                    <a:pt x="19071" y="17401"/>
                  </a:cubicBezTo>
                  <a:close/>
                  <a:moveTo>
                    <a:pt x="19247" y="17401"/>
                  </a:moveTo>
                  <a:cubicBezTo>
                    <a:pt x="19213" y="17401"/>
                    <a:pt x="19191" y="17453"/>
                    <a:pt x="19200" y="17516"/>
                  </a:cubicBezTo>
                  <a:cubicBezTo>
                    <a:pt x="19208" y="17579"/>
                    <a:pt x="19243" y="17629"/>
                    <a:pt x="19278" y="17629"/>
                  </a:cubicBezTo>
                  <a:cubicBezTo>
                    <a:pt x="19313" y="17629"/>
                    <a:pt x="19334" y="17577"/>
                    <a:pt x="19326" y="17514"/>
                  </a:cubicBezTo>
                  <a:cubicBezTo>
                    <a:pt x="19317" y="17451"/>
                    <a:pt x="19282" y="17401"/>
                    <a:pt x="19247" y="17401"/>
                  </a:cubicBezTo>
                  <a:close/>
                  <a:moveTo>
                    <a:pt x="19442" y="17401"/>
                  </a:moveTo>
                  <a:cubicBezTo>
                    <a:pt x="19408" y="17401"/>
                    <a:pt x="19387" y="17453"/>
                    <a:pt x="19395" y="17516"/>
                  </a:cubicBezTo>
                  <a:cubicBezTo>
                    <a:pt x="19404" y="17579"/>
                    <a:pt x="19439" y="17629"/>
                    <a:pt x="19474" y="17629"/>
                  </a:cubicBezTo>
                  <a:cubicBezTo>
                    <a:pt x="19509" y="17629"/>
                    <a:pt x="19530" y="17577"/>
                    <a:pt x="19521" y="17514"/>
                  </a:cubicBezTo>
                  <a:cubicBezTo>
                    <a:pt x="19512" y="17451"/>
                    <a:pt x="19477" y="17401"/>
                    <a:pt x="19442" y="17401"/>
                  </a:cubicBezTo>
                  <a:close/>
                  <a:moveTo>
                    <a:pt x="19618" y="17401"/>
                  </a:moveTo>
                  <a:cubicBezTo>
                    <a:pt x="19584" y="17401"/>
                    <a:pt x="19562" y="17453"/>
                    <a:pt x="19571" y="17516"/>
                  </a:cubicBezTo>
                  <a:cubicBezTo>
                    <a:pt x="19580" y="17579"/>
                    <a:pt x="19615" y="17629"/>
                    <a:pt x="19650" y="17629"/>
                  </a:cubicBezTo>
                  <a:cubicBezTo>
                    <a:pt x="19685" y="17629"/>
                    <a:pt x="19706" y="17577"/>
                    <a:pt x="19697" y="17514"/>
                  </a:cubicBezTo>
                  <a:cubicBezTo>
                    <a:pt x="19688" y="17451"/>
                    <a:pt x="19653" y="17401"/>
                    <a:pt x="19618" y="17401"/>
                  </a:cubicBezTo>
                  <a:close/>
                  <a:moveTo>
                    <a:pt x="19794" y="17401"/>
                  </a:moveTo>
                  <a:cubicBezTo>
                    <a:pt x="19760" y="17401"/>
                    <a:pt x="19738" y="17453"/>
                    <a:pt x="19747" y="17516"/>
                  </a:cubicBezTo>
                  <a:cubicBezTo>
                    <a:pt x="19756" y="17579"/>
                    <a:pt x="19792" y="17629"/>
                    <a:pt x="19827" y="17629"/>
                  </a:cubicBezTo>
                  <a:cubicBezTo>
                    <a:pt x="19861" y="17629"/>
                    <a:pt x="19882" y="17577"/>
                    <a:pt x="19873" y="17514"/>
                  </a:cubicBezTo>
                  <a:cubicBezTo>
                    <a:pt x="19864" y="17451"/>
                    <a:pt x="19829" y="17401"/>
                    <a:pt x="19794" y="17401"/>
                  </a:cubicBezTo>
                  <a:close/>
                  <a:moveTo>
                    <a:pt x="19989" y="17401"/>
                  </a:moveTo>
                  <a:cubicBezTo>
                    <a:pt x="19954" y="17401"/>
                    <a:pt x="19934" y="17453"/>
                    <a:pt x="19943" y="17516"/>
                  </a:cubicBezTo>
                  <a:cubicBezTo>
                    <a:pt x="19952" y="17579"/>
                    <a:pt x="19987" y="17629"/>
                    <a:pt x="20022" y="17629"/>
                  </a:cubicBezTo>
                  <a:cubicBezTo>
                    <a:pt x="20057" y="17629"/>
                    <a:pt x="20078" y="17577"/>
                    <a:pt x="20069" y="17514"/>
                  </a:cubicBezTo>
                  <a:cubicBezTo>
                    <a:pt x="20059" y="17451"/>
                    <a:pt x="20024" y="17401"/>
                    <a:pt x="19989" y="17401"/>
                  </a:cubicBezTo>
                  <a:close/>
                  <a:moveTo>
                    <a:pt x="20165" y="17401"/>
                  </a:moveTo>
                  <a:cubicBezTo>
                    <a:pt x="20131" y="17401"/>
                    <a:pt x="20110" y="17453"/>
                    <a:pt x="20119" y="17516"/>
                  </a:cubicBezTo>
                  <a:cubicBezTo>
                    <a:pt x="20129" y="17579"/>
                    <a:pt x="20164" y="17629"/>
                    <a:pt x="20199" y="17629"/>
                  </a:cubicBezTo>
                  <a:cubicBezTo>
                    <a:pt x="20233" y="17629"/>
                    <a:pt x="20254" y="17577"/>
                    <a:pt x="20244" y="17514"/>
                  </a:cubicBezTo>
                  <a:cubicBezTo>
                    <a:pt x="20235" y="17451"/>
                    <a:pt x="20200" y="17401"/>
                    <a:pt x="20165" y="17401"/>
                  </a:cubicBezTo>
                  <a:close/>
                  <a:moveTo>
                    <a:pt x="20341" y="17401"/>
                  </a:moveTo>
                  <a:cubicBezTo>
                    <a:pt x="20306" y="17401"/>
                    <a:pt x="20286" y="17453"/>
                    <a:pt x="20295" y="17516"/>
                  </a:cubicBezTo>
                  <a:cubicBezTo>
                    <a:pt x="20305" y="17579"/>
                    <a:pt x="20341" y="17629"/>
                    <a:pt x="20375" y="17629"/>
                  </a:cubicBezTo>
                  <a:cubicBezTo>
                    <a:pt x="20410" y="17629"/>
                    <a:pt x="20431" y="17577"/>
                    <a:pt x="20421" y="17514"/>
                  </a:cubicBezTo>
                  <a:cubicBezTo>
                    <a:pt x="20412" y="17451"/>
                    <a:pt x="20376" y="17401"/>
                    <a:pt x="20341" y="17401"/>
                  </a:cubicBezTo>
                  <a:close/>
                  <a:moveTo>
                    <a:pt x="20516" y="17401"/>
                  </a:moveTo>
                  <a:cubicBezTo>
                    <a:pt x="20482" y="17401"/>
                    <a:pt x="20462" y="17453"/>
                    <a:pt x="20471" y="17516"/>
                  </a:cubicBezTo>
                  <a:cubicBezTo>
                    <a:pt x="20481" y="17579"/>
                    <a:pt x="20516" y="17629"/>
                    <a:pt x="20551" y="17629"/>
                  </a:cubicBezTo>
                  <a:cubicBezTo>
                    <a:pt x="20586" y="17629"/>
                    <a:pt x="20607" y="17579"/>
                    <a:pt x="20597" y="17516"/>
                  </a:cubicBezTo>
                  <a:cubicBezTo>
                    <a:pt x="20587" y="17453"/>
                    <a:pt x="20551" y="17401"/>
                    <a:pt x="20516" y="17401"/>
                  </a:cubicBezTo>
                  <a:close/>
                  <a:moveTo>
                    <a:pt x="2577" y="17451"/>
                  </a:moveTo>
                  <a:cubicBezTo>
                    <a:pt x="2542" y="17452"/>
                    <a:pt x="2509" y="17503"/>
                    <a:pt x="2503" y="17565"/>
                  </a:cubicBezTo>
                  <a:cubicBezTo>
                    <a:pt x="2497" y="17627"/>
                    <a:pt x="2520" y="17676"/>
                    <a:pt x="2555" y="17676"/>
                  </a:cubicBezTo>
                  <a:cubicBezTo>
                    <a:pt x="2589" y="17676"/>
                    <a:pt x="2623" y="17625"/>
                    <a:pt x="2629" y="17563"/>
                  </a:cubicBezTo>
                  <a:cubicBezTo>
                    <a:pt x="2635" y="17501"/>
                    <a:pt x="2611" y="17451"/>
                    <a:pt x="2577" y="17451"/>
                  </a:cubicBezTo>
                  <a:close/>
                  <a:moveTo>
                    <a:pt x="2753" y="17451"/>
                  </a:moveTo>
                  <a:cubicBezTo>
                    <a:pt x="2718" y="17452"/>
                    <a:pt x="2685" y="17503"/>
                    <a:pt x="2679" y="17565"/>
                  </a:cubicBezTo>
                  <a:cubicBezTo>
                    <a:pt x="2673" y="17627"/>
                    <a:pt x="2696" y="17676"/>
                    <a:pt x="2731" y="17676"/>
                  </a:cubicBezTo>
                  <a:cubicBezTo>
                    <a:pt x="2766" y="17676"/>
                    <a:pt x="2799" y="17625"/>
                    <a:pt x="2805" y="17563"/>
                  </a:cubicBezTo>
                  <a:cubicBezTo>
                    <a:pt x="2810" y="17501"/>
                    <a:pt x="2787" y="17451"/>
                    <a:pt x="2753" y="17451"/>
                  </a:cubicBezTo>
                  <a:close/>
                  <a:moveTo>
                    <a:pt x="2928" y="17451"/>
                  </a:moveTo>
                  <a:cubicBezTo>
                    <a:pt x="2893" y="17451"/>
                    <a:pt x="2860" y="17503"/>
                    <a:pt x="2855" y="17565"/>
                  </a:cubicBezTo>
                  <a:cubicBezTo>
                    <a:pt x="2849" y="17627"/>
                    <a:pt x="2872" y="17676"/>
                    <a:pt x="2907" y="17676"/>
                  </a:cubicBezTo>
                  <a:cubicBezTo>
                    <a:pt x="2942" y="17676"/>
                    <a:pt x="2975" y="17625"/>
                    <a:pt x="2980" y="17563"/>
                  </a:cubicBezTo>
                  <a:cubicBezTo>
                    <a:pt x="2986" y="17501"/>
                    <a:pt x="2963" y="17451"/>
                    <a:pt x="2928" y="17451"/>
                  </a:cubicBezTo>
                  <a:close/>
                  <a:moveTo>
                    <a:pt x="3123" y="17451"/>
                  </a:moveTo>
                  <a:cubicBezTo>
                    <a:pt x="3089" y="17451"/>
                    <a:pt x="3056" y="17503"/>
                    <a:pt x="3050" y="17565"/>
                  </a:cubicBezTo>
                  <a:cubicBezTo>
                    <a:pt x="3044" y="17627"/>
                    <a:pt x="3068" y="17676"/>
                    <a:pt x="3103" y="17676"/>
                  </a:cubicBezTo>
                  <a:cubicBezTo>
                    <a:pt x="3138" y="17676"/>
                    <a:pt x="3170" y="17625"/>
                    <a:pt x="3176" y="17563"/>
                  </a:cubicBezTo>
                  <a:cubicBezTo>
                    <a:pt x="3181" y="17501"/>
                    <a:pt x="3158" y="17451"/>
                    <a:pt x="3123" y="17451"/>
                  </a:cubicBezTo>
                  <a:close/>
                  <a:moveTo>
                    <a:pt x="3299" y="17451"/>
                  </a:moveTo>
                  <a:cubicBezTo>
                    <a:pt x="3264" y="17451"/>
                    <a:pt x="3232" y="17503"/>
                    <a:pt x="3226" y="17565"/>
                  </a:cubicBezTo>
                  <a:cubicBezTo>
                    <a:pt x="3221" y="17627"/>
                    <a:pt x="3244" y="17676"/>
                    <a:pt x="3279" y="17676"/>
                  </a:cubicBezTo>
                  <a:cubicBezTo>
                    <a:pt x="3314" y="17676"/>
                    <a:pt x="3347" y="17625"/>
                    <a:pt x="3352" y="17563"/>
                  </a:cubicBezTo>
                  <a:cubicBezTo>
                    <a:pt x="3357" y="17501"/>
                    <a:pt x="3333" y="17451"/>
                    <a:pt x="3299" y="17451"/>
                  </a:cubicBezTo>
                  <a:close/>
                  <a:moveTo>
                    <a:pt x="3475" y="17451"/>
                  </a:moveTo>
                  <a:cubicBezTo>
                    <a:pt x="3440" y="17452"/>
                    <a:pt x="3407" y="17503"/>
                    <a:pt x="3402" y="17565"/>
                  </a:cubicBezTo>
                  <a:cubicBezTo>
                    <a:pt x="3397" y="17627"/>
                    <a:pt x="3420" y="17676"/>
                    <a:pt x="3455" y="17676"/>
                  </a:cubicBezTo>
                  <a:cubicBezTo>
                    <a:pt x="3490" y="17676"/>
                    <a:pt x="3523" y="17625"/>
                    <a:pt x="3528" y="17563"/>
                  </a:cubicBezTo>
                  <a:cubicBezTo>
                    <a:pt x="3533" y="17501"/>
                    <a:pt x="3509" y="17451"/>
                    <a:pt x="3475" y="17451"/>
                  </a:cubicBezTo>
                  <a:close/>
                  <a:moveTo>
                    <a:pt x="3650" y="17451"/>
                  </a:moveTo>
                  <a:cubicBezTo>
                    <a:pt x="3615" y="17452"/>
                    <a:pt x="3583" y="17503"/>
                    <a:pt x="3578" y="17565"/>
                  </a:cubicBezTo>
                  <a:cubicBezTo>
                    <a:pt x="3573" y="17627"/>
                    <a:pt x="3597" y="17676"/>
                    <a:pt x="3632" y="17676"/>
                  </a:cubicBezTo>
                  <a:cubicBezTo>
                    <a:pt x="3667" y="17676"/>
                    <a:pt x="3699" y="17627"/>
                    <a:pt x="3704" y="17565"/>
                  </a:cubicBezTo>
                  <a:cubicBezTo>
                    <a:pt x="3709" y="17502"/>
                    <a:pt x="3685" y="17451"/>
                    <a:pt x="3650" y="17451"/>
                  </a:cubicBezTo>
                  <a:close/>
                  <a:moveTo>
                    <a:pt x="3826" y="17451"/>
                  </a:moveTo>
                  <a:cubicBezTo>
                    <a:pt x="3791" y="17452"/>
                    <a:pt x="3759" y="17502"/>
                    <a:pt x="3754" y="17565"/>
                  </a:cubicBezTo>
                  <a:cubicBezTo>
                    <a:pt x="3749" y="17627"/>
                    <a:pt x="3773" y="17676"/>
                    <a:pt x="3808" y="17676"/>
                  </a:cubicBezTo>
                  <a:cubicBezTo>
                    <a:pt x="3842" y="17676"/>
                    <a:pt x="3875" y="17627"/>
                    <a:pt x="3880" y="17565"/>
                  </a:cubicBezTo>
                  <a:cubicBezTo>
                    <a:pt x="3885" y="17503"/>
                    <a:pt x="3861" y="17451"/>
                    <a:pt x="3826" y="17451"/>
                  </a:cubicBezTo>
                  <a:close/>
                  <a:moveTo>
                    <a:pt x="4021" y="17451"/>
                  </a:moveTo>
                  <a:cubicBezTo>
                    <a:pt x="3986" y="17452"/>
                    <a:pt x="3954" y="17503"/>
                    <a:pt x="3949" y="17565"/>
                  </a:cubicBezTo>
                  <a:cubicBezTo>
                    <a:pt x="3945" y="17627"/>
                    <a:pt x="3969" y="17676"/>
                    <a:pt x="4004" y="17676"/>
                  </a:cubicBezTo>
                  <a:cubicBezTo>
                    <a:pt x="4039" y="17676"/>
                    <a:pt x="4071" y="17625"/>
                    <a:pt x="4075" y="17563"/>
                  </a:cubicBezTo>
                  <a:cubicBezTo>
                    <a:pt x="4080" y="17501"/>
                    <a:pt x="4056" y="17451"/>
                    <a:pt x="4021" y="17451"/>
                  </a:cubicBezTo>
                  <a:close/>
                  <a:moveTo>
                    <a:pt x="4197" y="17451"/>
                  </a:moveTo>
                  <a:cubicBezTo>
                    <a:pt x="4162" y="17451"/>
                    <a:pt x="4130" y="17502"/>
                    <a:pt x="4125" y="17565"/>
                  </a:cubicBezTo>
                  <a:cubicBezTo>
                    <a:pt x="4121" y="17627"/>
                    <a:pt x="4145" y="17676"/>
                    <a:pt x="4180" y="17676"/>
                  </a:cubicBezTo>
                  <a:cubicBezTo>
                    <a:pt x="4215" y="17676"/>
                    <a:pt x="4247" y="17627"/>
                    <a:pt x="4251" y="17565"/>
                  </a:cubicBezTo>
                  <a:cubicBezTo>
                    <a:pt x="4256" y="17502"/>
                    <a:pt x="4232" y="17451"/>
                    <a:pt x="4197" y="17451"/>
                  </a:cubicBezTo>
                  <a:close/>
                  <a:moveTo>
                    <a:pt x="9739" y="17451"/>
                  </a:moveTo>
                  <a:cubicBezTo>
                    <a:pt x="9705" y="17452"/>
                    <a:pt x="9677" y="17502"/>
                    <a:pt x="9677" y="17565"/>
                  </a:cubicBezTo>
                  <a:cubicBezTo>
                    <a:pt x="9677" y="17627"/>
                    <a:pt x="9705" y="17678"/>
                    <a:pt x="9740" y="17678"/>
                  </a:cubicBezTo>
                  <a:cubicBezTo>
                    <a:pt x="9775" y="17678"/>
                    <a:pt x="9803" y="17627"/>
                    <a:pt x="9803" y="17565"/>
                  </a:cubicBezTo>
                  <a:cubicBezTo>
                    <a:pt x="9803" y="17502"/>
                    <a:pt x="9774" y="17451"/>
                    <a:pt x="9739" y="17451"/>
                  </a:cubicBezTo>
                  <a:close/>
                  <a:moveTo>
                    <a:pt x="9915" y="17451"/>
                  </a:moveTo>
                  <a:cubicBezTo>
                    <a:pt x="9881" y="17451"/>
                    <a:pt x="9853" y="17502"/>
                    <a:pt x="9853" y="17565"/>
                  </a:cubicBezTo>
                  <a:cubicBezTo>
                    <a:pt x="9853" y="17627"/>
                    <a:pt x="9882" y="17678"/>
                    <a:pt x="9917" y="17678"/>
                  </a:cubicBezTo>
                  <a:cubicBezTo>
                    <a:pt x="9951" y="17678"/>
                    <a:pt x="9979" y="17627"/>
                    <a:pt x="9979" y="17565"/>
                  </a:cubicBezTo>
                  <a:cubicBezTo>
                    <a:pt x="9978" y="17502"/>
                    <a:pt x="9950" y="17451"/>
                    <a:pt x="9915" y="17451"/>
                  </a:cubicBezTo>
                  <a:close/>
                  <a:moveTo>
                    <a:pt x="10110" y="17451"/>
                  </a:moveTo>
                  <a:cubicBezTo>
                    <a:pt x="10076" y="17452"/>
                    <a:pt x="10048" y="17502"/>
                    <a:pt x="10048" y="17565"/>
                  </a:cubicBezTo>
                  <a:cubicBezTo>
                    <a:pt x="10049" y="17627"/>
                    <a:pt x="10077" y="17678"/>
                    <a:pt x="10112" y="17678"/>
                  </a:cubicBezTo>
                  <a:cubicBezTo>
                    <a:pt x="10147" y="17678"/>
                    <a:pt x="10175" y="17627"/>
                    <a:pt x="10174" y="17565"/>
                  </a:cubicBezTo>
                  <a:cubicBezTo>
                    <a:pt x="10174" y="17502"/>
                    <a:pt x="10145" y="17451"/>
                    <a:pt x="10110" y="17451"/>
                  </a:cubicBezTo>
                  <a:close/>
                  <a:moveTo>
                    <a:pt x="10286" y="17451"/>
                  </a:moveTo>
                  <a:cubicBezTo>
                    <a:pt x="10251" y="17451"/>
                    <a:pt x="10224" y="17502"/>
                    <a:pt x="10224" y="17565"/>
                  </a:cubicBezTo>
                  <a:cubicBezTo>
                    <a:pt x="10225" y="17627"/>
                    <a:pt x="10254" y="17678"/>
                    <a:pt x="10289" y="17678"/>
                  </a:cubicBezTo>
                  <a:cubicBezTo>
                    <a:pt x="10323" y="17677"/>
                    <a:pt x="10351" y="17627"/>
                    <a:pt x="10350" y="17565"/>
                  </a:cubicBezTo>
                  <a:cubicBezTo>
                    <a:pt x="10350" y="17502"/>
                    <a:pt x="10321" y="17451"/>
                    <a:pt x="10286" y="17451"/>
                  </a:cubicBezTo>
                  <a:close/>
                  <a:moveTo>
                    <a:pt x="10462" y="17451"/>
                  </a:moveTo>
                  <a:cubicBezTo>
                    <a:pt x="10427" y="17451"/>
                    <a:pt x="10400" y="17502"/>
                    <a:pt x="10400" y="17565"/>
                  </a:cubicBezTo>
                  <a:cubicBezTo>
                    <a:pt x="10401" y="17627"/>
                    <a:pt x="10430" y="17678"/>
                    <a:pt x="10465" y="17678"/>
                  </a:cubicBezTo>
                  <a:cubicBezTo>
                    <a:pt x="10499" y="17678"/>
                    <a:pt x="10527" y="17627"/>
                    <a:pt x="10526" y="17565"/>
                  </a:cubicBezTo>
                  <a:cubicBezTo>
                    <a:pt x="10525" y="17502"/>
                    <a:pt x="10497" y="17451"/>
                    <a:pt x="10462" y="17451"/>
                  </a:cubicBezTo>
                  <a:close/>
                  <a:moveTo>
                    <a:pt x="10637" y="17451"/>
                  </a:moveTo>
                  <a:cubicBezTo>
                    <a:pt x="10603" y="17451"/>
                    <a:pt x="10575" y="17502"/>
                    <a:pt x="10576" y="17565"/>
                  </a:cubicBezTo>
                  <a:cubicBezTo>
                    <a:pt x="10577" y="17627"/>
                    <a:pt x="10606" y="17678"/>
                    <a:pt x="10641" y="17678"/>
                  </a:cubicBezTo>
                  <a:cubicBezTo>
                    <a:pt x="10676" y="17678"/>
                    <a:pt x="10703" y="17627"/>
                    <a:pt x="10702" y="17565"/>
                  </a:cubicBezTo>
                  <a:cubicBezTo>
                    <a:pt x="10701" y="17502"/>
                    <a:pt x="10672" y="17451"/>
                    <a:pt x="10637" y="17451"/>
                  </a:cubicBezTo>
                  <a:close/>
                  <a:moveTo>
                    <a:pt x="17666" y="17703"/>
                  </a:moveTo>
                  <a:cubicBezTo>
                    <a:pt x="17631" y="17703"/>
                    <a:pt x="17609" y="17755"/>
                    <a:pt x="17616" y="17818"/>
                  </a:cubicBezTo>
                  <a:cubicBezTo>
                    <a:pt x="17623" y="17880"/>
                    <a:pt x="17656" y="17931"/>
                    <a:pt x="17691" y="17931"/>
                  </a:cubicBezTo>
                  <a:cubicBezTo>
                    <a:pt x="17726" y="17931"/>
                    <a:pt x="17749" y="17880"/>
                    <a:pt x="17742" y="17818"/>
                  </a:cubicBezTo>
                  <a:cubicBezTo>
                    <a:pt x="17735" y="17755"/>
                    <a:pt x="17700" y="17703"/>
                    <a:pt x="17666" y="17703"/>
                  </a:cubicBezTo>
                  <a:close/>
                  <a:moveTo>
                    <a:pt x="17861" y="17703"/>
                  </a:moveTo>
                  <a:cubicBezTo>
                    <a:pt x="17826" y="17703"/>
                    <a:pt x="17804" y="17755"/>
                    <a:pt x="17811" y="17818"/>
                  </a:cubicBezTo>
                  <a:cubicBezTo>
                    <a:pt x="17818" y="17880"/>
                    <a:pt x="17853" y="17931"/>
                    <a:pt x="17887" y="17931"/>
                  </a:cubicBezTo>
                  <a:cubicBezTo>
                    <a:pt x="17922" y="17931"/>
                    <a:pt x="17945" y="17880"/>
                    <a:pt x="17938" y="17818"/>
                  </a:cubicBezTo>
                  <a:cubicBezTo>
                    <a:pt x="17930" y="17755"/>
                    <a:pt x="17896" y="17703"/>
                    <a:pt x="17861" y="17703"/>
                  </a:cubicBezTo>
                  <a:close/>
                  <a:moveTo>
                    <a:pt x="18037" y="17703"/>
                  </a:moveTo>
                  <a:cubicBezTo>
                    <a:pt x="18002" y="17703"/>
                    <a:pt x="17980" y="17755"/>
                    <a:pt x="17987" y="17818"/>
                  </a:cubicBezTo>
                  <a:cubicBezTo>
                    <a:pt x="17994" y="17880"/>
                    <a:pt x="18029" y="17931"/>
                    <a:pt x="18063" y="17931"/>
                  </a:cubicBezTo>
                  <a:cubicBezTo>
                    <a:pt x="18098" y="17931"/>
                    <a:pt x="18121" y="17879"/>
                    <a:pt x="18114" y="17816"/>
                  </a:cubicBezTo>
                  <a:cubicBezTo>
                    <a:pt x="18106" y="17753"/>
                    <a:pt x="18072" y="17703"/>
                    <a:pt x="18037" y="17703"/>
                  </a:cubicBezTo>
                  <a:close/>
                  <a:moveTo>
                    <a:pt x="18212" y="17703"/>
                  </a:moveTo>
                  <a:cubicBezTo>
                    <a:pt x="18178" y="17703"/>
                    <a:pt x="18155" y="17755"/>
                    <a:pt x="18163" y="17818"/>
                  </a:cubicBezTo>
                  <a:cubicBezTo>
                    <a:pt x="18171" y="17881"/>
                    <a:pt x="18205" y="17931"/>
                    <a:pt x="18240" y="17931"/>
                  </a:cubicBezTo>
                  <a:cubicBezTo>
                    <a:pt x="18275" y="17931"/>
                    <a:pt x="18297" y="17880"/>
                    <a:pt x="18289" y="17818"/>
                  </a:cubicBezTo>
                  <a:cubicBezTo>
                    <a:pt x="18282" y="17754"/>
                    <a:pt x="18247" y="17703"/>
                    <a:pt x="18212" y="17703"/>
                  </a:cubicBezTo>
                  <a:close/>
                  <a:moveTo>
                    <a:pt x="18408" y="17703"/>
                  </a:moveTo>
                  <a:cubicBezTo>
                    <a:pt x="18373" y="17703"/>
                    <a:pt x="18351" y="17754"/>
                    <a:pt x="18359" y="17818"/>
                  </a:cubicBezTo>
                  <a:cubicBezTo>
                    <a:pt x="18367" y="17880"/>
                    <a:pt x="18401" y="17931"/>
                    <a:pt x="18436" y="17931"/>
                  </a:cubicBezTo>
                  <a:cubicBezTo>
                    <a:pt x="18471" y="17931"/>
                    <a:pt x="18493" y="17879"/>
                    <a:pt x="18485" y="17816"/>
                  </a:cubicBezTo>
                  <a:cubicBezTo>
                    <a:pt x="18477" y="17753"/>
                    <a:pt x="18443" y="17703"/>
                    <a:pt x="18408" y="17703"/>
                  </a:cubicBezTo>
                  <a:close/>
                  <a:moveTo>
                    <a:pt x="18564" y="17703"/>
                  </a:moveTo>
                  <a:cubicBezTo>
                    <a:pt x="18530" y="17703"/>
                    <a:pt x="18508" y="17755"/>
                    <a:pt x="18516" y="17818"/>
                  </a:cubicBezTo>
                  <a:cubicBezTo>
                    <a:pt x="18523" y="17880"/>
                    <a:pt x="18558" y="17931"/>
                    <a:pt x="18593" y="17931"/>
                  </a:cubicBezTo>
                  <a:cubicBezTo>
                    <a:pt x="18627" y="17931"/>
                    <a:pt x="18649" y="17879"/>
                    <a:pt x="18641" y="17816"/>
                  </a:cubicBezTo>
                  <a:cubicBezTo>
                    <a:pt x="18633" y="17753"/>
                    <a:pt x="18599" y="17703"/>
                    <a:pt x="18564" y="17703"/>
                  </a:cubicBezTo>
                  <a:close/>
                  <a:moveTo>
                    <a:pt x="18759" y="17703"/>
                  </a:moveTo>
                  <a:cubicBezTo>
                    <a:pt x="18724" y="17703"/>
                    <a:pt x="18703" y="17755"/>
                    <a:pt x="18711" y="17818"/>
                  </a:cubicBezTo>
                  <a:cubicBezTo>
                    <a:pt x="18719" y="17881"/>
                    <a:pt x="18754" y="17931"/>
                    <a:pt x="18789" y="17931"/>
                  </a:cubicBezTo>
                  <a:cubicBezTo>
                    <a:pt x="18824" y="17931"/>
                    <a:pt x="18845" y="17879"/>
                    <a:pt x="18837" y="17816"/>
                  </a:cubicBezTo>
                  <a:cubicBezTo>
                    <a:pt x="18829" y="17753"/>
                    <a:pt x="18794" y="17703"/>
                    <a:pt x="18759" y="17703"/>
                  </a:cubicBezTo>
                  <a:close/>
                  <a:moveTo>
                    <a:pt x="18935" y="17703"/>
                  </a:moveTo>
                  <a:cubicBezTo>
                    <a:pt x="18900" y="17703"/>
                    <a:pt x="18879" y="17755"/>
                    <a:pt x="18887" y="17818"/>
                  </a:cubicBezTo>
                  <a:cubicBezTo>
                    <a:pt x="18895" y="17881"/>
                    <a:pt x="18930" y="17931"/>
                    <a:pt x="18965" y="17931"/>
                  </a:cubicBezTo>
                  <a:cubicBezTo>
                    <a:pt x="18999" y="17931"/>
                    <a:pt x="19021" y="17879"/>
                    <a:pt x="19013" y="17816"/>
                  </a:cubicBezTo>
                  <a:cubicBezTo>
                    <a:pt x="19005" y="17753"/>
                    <a:pt x="18970" y="17703"/>
                    <a:pt x="18935" y="17703"/>
                  </a:cubicBezTo>
                  <a:close/>
                  <a:moveTo>
                    <a:pt x="19111" y="17703"/>
                  </a:moveTo>
                  <a:cubicBezTo>
                    <a:pt x="19076" y="17703"/>
                    <a:pt x="19055" y="17754"/>
                    <a:pt x="19063" y="17818"/>
                  </a:cubicBezTo>
                  <a:cubicBezTo>
                    <a:pt x="19071" y="17880"/>
                    <a:pt x="19106" y="17931"/>
                    <a:pt x="19141" y="17931"/>
                  </a:cubicBezTo>
                  <a:cubicBezTo>
                    <a:pt x="19176" y="17931"/>
                    <a:pt x="19198" y="17880"/>
                    <a:pt x="19189" y="17818"/>
                  </a:cubicBezTo>
                  <a:cubicBezTo>
                    <a:pt x="19181" y="17754"/>
                    <a:pt x="19145" y="17703"/>
                    <a:pt x="19111" y="17703"/>
                  </a:cubicBezTo>
                  <a:close/>
                  <a:moveTo>
                    <a:pt x="19306" y="17703"/>
                  </a:moveTo>
                  <a:cubicBezTo>
                    <a:pt x="19271" y="17703"/>
                    <a:pt x="19250" y="17754"/>
                    <a:pt x="19258" y="17818"/>
                  </a:cubicBezTo>
                  <a:cubicBezTo>
                    <a:pt x="19267" y="17880"/>
                    <a:pt x="19302" y="17931"/>
                    <a:pt x="19337" y="17931"/>
                  </a:cubicBezTo>
                  <a:cubicBezTo>
                    <a:pt x="19372" y="17931"/>
                    <a:pt x="19394" y="17879"/>
                    <a:pt x="19385" y="17816"/>
                  </a:cubicBezTo>
                  <a:cubicBezTo>
                    <a:pt x="19376" y="17753"/>
                    <a:pt x="19341" y="17703"/>
                    <a:pt x="19306" y="17703"/>
                  </a:cubicBezTo>
                  <a:close/>
                  <a:moveTo>
                    <a:pt x="19482" y="17703"/>
                  </a:moveTo>
                  <a:cubicBezTo>
                    <a:pt x="19447" y="17703"/>
                    <a:pt x="19426" y="17754"/>
                    <a:pt x="19434" y="17818"/>
                  </a:cubicBezTo>
                  <a:cubicBezTo>
                    <a:pt x="19443" y="17880"/>
                    <a:pt x="19478" y="17931"/>
                    <a:pt x="19513" y="17931"/>
                  </a:cubicBezTo>
                  <a:cubicBezTo>
                    <a:pt x="19548" y="17931"/>
                    <a:pt x="19570" y="17881"/>
                    <a:pt x="19561" y="17818"/>
                  </a:cubicBezTo>
                  <a:cubicBezTo>
                    <a:pt x="19552" y="17755"/>
                    <a:pt x="19517" y="17703"/>
                    <a:pt x="19482" y="17703"/>
                  </a:cubicBezTo>
                  <a:close/>
                  <a:moveTo>
                    <a:pt x="19657" y="17703"/>
                  </a:moveTo>
                  <a:cubicBezTo>
                    <a:pt x="19623" y="17703"/>
                    <a:pt x="19602" y="17754"/>
                    <a:pt x="19610" y="17818"/>
                  </a:cubicBezTo>
                  <a:cubicBezTo>
                    <a:pt x="19619" y="17881"/>
                    <a:pt x="19655" y="17931"/>
                    <a:pt x="19690" y="17931"/>
                  </a:cubicBezTo>
                  <a:cubicBezTo>
                    <a:pt x="19725" y="17930"/>
                    <a:pt x="19746" y="17881"/>
                    <a:pt x="19737" y="17818"/>
                  </a:cubicBezTo>
                  <a:cubicBezTo>
                    <a:pt x="19728" y="17754"/>
                    <a:pt x="19692" y="17703"/>
                    <a:pt x="19657" y="17703"/>
                  </a:cubicBezTo>
                  <a:close/>
                  <a:moveTo>
                    <a:pt x="19853" y="17703"/>
                  </a:moveTo>
                  <a:cubicBezTo>
                    <a:pt x="19818" y="17703"/>
                    <a:pt x="19797" y="17754"/>
                    <a:pt x="19806" y="17818"/>
                  </a:cubicBezTo>
                  <a:cubicBezTo>
                    <a:pt x="19815" y="17881"/>
                    <a:pt x="19851" y="17931"/>
                    <a:pt x="19886" y="17931"/>
                  </a:cubicBezTo>
                  <a:cubicBezTo>
                    <a:pt x="19921" y="17931"/>
                    <a:pt x="19941" y="17880"/>
                    <a:pt x="19932" y="17818"/>
                  </a:cubicBezTo>
                  <a:cubicBezTo>
                    <a:pt x="19923" y="17754"/>
                    <a:pt x="19888" y="17703"/>
                    <a:pt x="19853" y="17703"/>
                  </a:cubicBezTo>
                  <a:close/>
                  <a:moveTo>
                    <a:pt x="20029" y="17703"/>
                  </a:moveTo>
                  <a:cubicBezTo>
                    <a:pt x="19994" y="17703"/>
                    <a:pt x="19973" y="17754"/>
                    <a:pt x="19982" y="17818"/>
                  </a:cubicBezTo>
                  <a:cubicBezTo>
                    <a:pt x="19991" y="17881"/>
                    <a:pt x="20027" y="17931"/>
                    <a:pt x="20062" y="17931"/>
                  </a:cubicBezTo>
                  <a:cubicBezTo>
                    <a:pt x="20097" y="17931"/>
                    <a:pt x="20117" y="17881"/>
                    <a:pt x="20108" y="17818"/>
                  </a:cubicBezTo>
                  <a:cubicBezTo>
                    <a:pt x="20099" y="17755"/>
                    <a:pt x="20064" y="17703"/>
                    <a:pt x="20029" y="17703"/>
                  </a:cubicBezTo>
                  <a:close/>
                  <a:moveTo>
                    <a:pt x="20204" y="17703"/>
                  </a:moveTo>
                  <a:cubicBezTo>
                    <a:pt x="20169" y="17703"/>
                    <a:pt x="20149" y="17754"/>
                    <a:pt x="20158" y="17818"/>
                  </a:cubicBezTo>
                  <a:cubicBezTo>
                    <a:pt x="20168" y="17881"/>
                    <a:pt x="20203" y="17931"/>
                    <a:pt x="20238" y="17931"/>
                  </a:cubicBezTo>
                  <a:cubicBezTo>
                    <a:pt x="20273" y="17931"/>
                    <a:pt x="20294" y="17880"/>
                    <a:pt x="20284" y="17818"/>
                  </a:cubicBezTo>
                  <a:cubicBezTo>
                    <a:pt x="20275" y="17754"/>
                    <a:pt x="20239" y="17703"/>
                    <a:pt x="20204" y="17703"/>
                  </a:cubicBezTo>
                  <a:close/>
                  <a:moveTo>
                    <a:pt x="20400" y="17703"/>
                  </a:moveTo>
                  <a:cubicBezTo>
                    <a:pt x="20365" y="17703"/>
                    <a:pt x="20344" y="17754"/>
                    <a:pt x="20354" y="17818"/>
                  </a:cubicBezTo>
                  <a:cubicBezTo>
                    <a:pt x="20363" y="17881"/>
                    <a:pt x="20399" y="17931"/>
                    <a:pt x="20434" y="17931"/>
                  </a:cubicBezTo>
                  <a:cubicBezTo>
                    <a:pt x="20469" y="17931"/>
                    <a:pt x="20489" y="17881"/>
                    <a:pt x="20480" y="17818"/>
                  </a:cubicBezTo>
                  <a:cubicBezTo>
                    <a:pt x="20470" y="17754"/>
                    <a:pt x="20435" y="17703"/>
                    <a:pt x="20400" y="17703"/>
                  </a:cubicBezTo>
                  <a:close/>
                  <a:moveTo>
                    <a:pt x="17490" y="17753"/>
                  </a:moveTo>
                  <a:cubicBezTo>
                    <a:pt x="17456" y="17753"/>
                    <a:pt x="17433" y="17805"/>
                    <a:pt x="17440" y="17868"/>
                  </a:cubicBezTo>
                  <a:cubicBezTo>
                    <a:pt x="17447" y="17931"/>
                    <a:pt x="17481" y="17981"/>
                    <a:pt x="17515" y="17981"/>
                  </a:cubicBezTo>
                  <a:cubicBezTo>
                    <a:pt x="17550" y="17981"/>
                    <a:pt x="17573" y="17929"/>
                    <a:pt x="17566" y="17866"/>
                  </a:cubicBezTo>
                  <a:cubicBezTo>
                    <a:pt x="17559" y="17803"/>
                    <a:pt x="17525" y="17753"/>
                    <a:pt x="17490" y="17753"/>
                  </a:cubicBezTo>
                  <a:close/>
                  <a:moveTo>
                    <a:pt x="2713" y="17803"/>
                  </a:moveTo>
                  <a:cubicBezTo>
                    <a:pt x="2679" y="17804"/>
                    <a:pt x="2646" y="17854"/>
                    <a:pt x="2640" y="17917"/>
                  </a:cubicBezTo>
                  <a:cubicBezTo>
                    <a:pt x="2634" y="17979"/>
                    <a:pt x="2657" y="18028"/>
                    <a:pt x="2692" y="18028"/>
                  </a:cubicBezTo>
                  <a:cubicBezTo>
                    <a:pt x="2727" y="18028"/>
                    <a:pt x="2760" y="17977"/>
                    <a:pt x="2766" y="17915"/>
                  </a:cubicBezTo>
                  <a:cubicBezTo>
                    <a:pt x="2772" y="17853"/>
                    <a:pt x="2748" y="17803"/>
                    <a:pt x="2713" y="17803"/>
                  </a:cubicBezTo>
                  <a:close/>
                  <a:moveTo>
                    <a:pt x="2909" y="17803"/>
                  </a:moveTo>
                  <a:cubicBezTo>
                    <a:pt x="2874" y="17804"/>
                    <a:pt x="2841" y="17854"/>
                    <a:pt x="2835" y="17917"/>
                  </a:cubicBezTo>
                  <a:cubicBezTo>
                    <a:pt x="2829" y="17979"/>
                    <a:pt x="2853" y="18028"/>
                    <a:pt x="2888" y="18028"/>
                  </a:cubicBezTo>
                  <a:cubicBezTo>
                    <a:pt x="2923" y="18028"/>
                    <a:pt x="2956" y="17977"/>
                    <a:pt x="2962" y="17915"/>
                  </a:cubicBezTo>
                  <a:cubicBezTo>
                    <a:pt x="2967" y="17853"/>
                    <a:pt x="2944" y="17803"/>
                    <a:pt x="2909" y="17803"/>
                  </a:cubicBezTo>
                  <a:close/>
                  <a:moveTo>
                    <a:pt x="3084" y="17803"/>
                  </a:moveTo>
                  <a:cubicBezTo>
                    <a:pt x="3050" y="17804"/>
                    <a:pt x="3017" y="17854"/>
                    <a:pt x="3011" y="17917"/>
                  </a:cubicBezTo>
                  <a:cubicBezTo>
                    <a:pt x="3005" y="17979"/>
                    <a:pt x="3029" y="18028"/>
                    <a:pt x="3064" y="18028"/>
                  </a:cubicBezTo>
                  <a:cubicBezTo>
                    <a:pt x="3099" y="18028"/>
                    <a:pt x="3132" y="17977"/>
                    <a:pt x="3137" y="17915"/>
                  </a:cubicBezTo>
                  <a:cubicBezTo>
                    <a:pt x="3143" y="17853"/>
                    <a:pt x="3119" y="17803"/>
                    <a:pt x="3084" y="17803"/>
                  </a:cubicBezTo>
                  <a:close/>
                  <a:moveTo>
                    <a:pt x="3260" y="17803"/>
                  </a:moveTo>
                  <a:cubicBezTo>
                    <a:pt x="3225" y="17804"/>
                    <a:pt x="3192" y="17854"/>
                    <a:pt x="3187" y="17917"/>
                  </a:cubicBezTo>
                  <a:cubicBezTo>
                    <a:pt x="3181" y="17979"/>
                    <a:pt x="3206" y="18028"/>
                    <a:pt x="3241" y="18028"/>
                  </a:cubicBezTo>
                  <a:cubicBezTo>
                    <a:pt x="3276" y="18028"/>
                    <a:pt x="3308" y="17979"/>
                    <a:pt x="3313" y="17917"/>
                  </a:cubicBezTo>
                  <a:cubicBezTo>
                    <a:pt x="3319" y="17854"/>
                    <a:pt x="3295" y="17803"/>
                    <a:pt x="3260" y="17803"/>
                  </a:cubicBezTo>
                  <a:close/>
                  <a:moveTo>
                    <a:pt x="3455" y="17803"/>
                  </a:moveTo>
                  <a:cubicBezTo>
                    <a:pt x="3420" y="17804"/>
                    <a:pt x="3388" y="17854"/>
                    <a:pt x="3382" y="17917"/>
                  </a:cubicBezTo>
                  <a:cubicBezTo>
                    <a:pt x="3377" y="17979"/>
                    <a:pt x="3401" y="18028"/>
                    <a:pt x="3436" y="18028"/>
                  </a:cubicBezTo>
                  <a:cubicBezTo>
                    <a:pt x="3471" y="18028"/>
                    <a:pt x="3504" y="17979"/>
                    <a:pt x="3509" y="17917"/>
                  </a:cubicBezTo>
                  <a:cubicBezTo>
                    <a:pt x="3514" y="17855"/>
                    <a:pt x="3490" y="17803"/>
                    <a:pt x="3455" y="17803"/>
                  </a:cubicBezTo>
                  <a:close/>
                  <a:moveTo>
                    <a:pt x="3631" y="17803"/>
                  </a:moveTo>
                  <a:cubicBezTo>
                    <a:pt x="3596" y="17803"/>
                    <a:pt x="3564" y="17854"/>
                    <a:pt x="3558" y="17917"/>
                  </a:cubicBezTo>
                  <a:cubicBezTo>
                    <a:pt x="3553" y="17979"/>
                    <a:pt x="3577" y="18028"/>
                    <a:pt x="3612" y="18028"/>
                  </a:cubicBezTo>
                  <a:cubicBezTo>
                    <a:pt x="3647" y="18028"/>
                    <a:pt x="3680" y="17979"/>
                    <a:pt x="3685" y="17917"/>
                  </a:cubicBezTo>
                  <a:cubicBezTo>
                    <a:pt x="3690" y="17854"/>
                    <a:pt x="3666" y="17803"/>
                    <a:pt x="3631" y="17803"/>
                  </a:cubicBezTo>
                  <a:close/>
                  <a:moveTo>
                    <a:pt x="3806" y="17803"/>
                  </a:moveTo>
                  <a:cubicBezTo>
                    <a:pt x="3772" y="17804"/>
                    <a:pt x="3739" y="17854"/>
                    <a:pt x="3734" y="17917"/>
                  </a:cubicBezTo>
                  <a:cubicBezTo>
                    <a:pt x="3729" y="17979"/>
                    <a:pt x="3754" y="18028"/>
                    <a:pt x="3789" y="18028"/>
                  </a:cubicBezTo>
                  <a:cubicBezTo>
                    <a:pt x="3824" y="18028"/>
                    <a:pt x="3856" y="17979"/>
                    <a:pt x="3861" y="17917"/>
                  </a:cubicBezTo>
                  <a:cubicBezTo>
                    <a:pt x="3866" y="17854"/>
                    <a:pt x="3841" y="17803"/>
                    <a:pt x="3806" y="17803"/>
                  </a:cubicBezTo>
                  <a:close/>
                  <a:moveTo>
                    <a:pt x="3982" y="17803"/>
                  </a:moveTo>
                  <a:cubicBezTo>
                    <a:pt x="3948" y="17804"/>
                    <a:pt x="3915" y="17854"/>
                    <a:pt x="3910" y="17917"/>
                  </a:cubicBezTo>
                  <a:cubicBezTo>
                    <a:pt x="3905" y="17979"/>
                    <a:pt x="3930" y="18028"/>
                    <a:pt x="3965" y="18028"/>
                  </a:cubicBezTo>
                  <a:cubicBezTo>
                    <a:pt x="4000" y="18028"/>
                    <a:pt x="4032" y="17979"/>
                    <a:pt x="4037" y="17917"/>
                  </a:cubicBezTo>
                  <a:cubicBezTo>
                    <a:pt x="4042" y="17854"/>
                    <a:pt x="4017" y="17803"/>
                    <a:pt x="3982" y="17803"/>
                  </a:cubicBezTo>
                  <a:close/>
                  <a:moveTo>
                    <a:pt x="4158" y="17803"/>
                  </a:moveTo>
                  <a:cubicBezTo>
                    <a:pt x="4123" y="17803"/>
                    <a:pt x="4091" y="17854"/>
                    <a:pt x="4086" y="17917"/>
                  </a:cubicBezTo>
                  <a:cubicBezTo>
                    <a:pt x="4082" y="17979"/>
                    <a:pt x="4106" y="18028"/>
                    <a:pt x="4141" y="18028"/>
                  </a:cubicBezTo>
                  <a:cubicBezTo>
                    <a:pt x="4176" y="18028"/>
                    <a:pt x="4208" y="17979"/>
                    <a:pt x="4213" y="17917"/>
                  </a:cubicBezTo>
                  <a:cubicBezTo>
                    <a:pt x="4217" y="17854"/>
                    <a:pt x="4193" y="17803"/>
                    <a:pt x="4158" y="17803"/>
                  </a:cubicBezTo>
                  <a:close/>
                  <a:moveTo>
                    <a:pt x="9740" y="17803"/>
                  </a:moveTo>
                  <a:cubicBezTo>
                    <a:pt x="9705" y="17804"/>
                    <a:pt x="9677" y="17854"/>
                    <a:pt x="9677" y="17917"/>
                  </a:cubicBezTo>
                  <a:cubicBezTo>
                    <a:pt x="9677" y="17979"/>
                    <a:pt x="9706" y="18030"/>
                    <a:pt x="9741" y="18030"/>
                  </a:cubicBezTo>
                  <a:cubicBezTo>
                    <a:pt x="9775" y="18030"/>
                    <a:pt x="9804" y="17979"/>
                    <a:pt x="9803" y="17917"/>
                  </a:cubicBezTo>
                  <a:cubicBezTo>
                    <a:pt x="9803" y="17854"/>
                    <a:pt x="9775" y="17803"/>
                    <a:pt x="9740" y="17803"/>
                  </a:cubicBezTo>
                  <a:close/>
                  <a:moveTo>
                    <a:pt x="9935" y="17803"/>
                  </a:moveTo>
                  <a:cubicBezTo>
                    <a:pt x="9900" y="17804"/>
                    <a:pt x="9872" y="17854"/>
                    <a:pt x="9873" y="17917"/>
                  </a:cubicBezTo>
                  <a:cubicBezTo>
                    <a:pt x="9873" y="17979"/>
                    <a:pt x="9901" y="18030"/>
                    <a:pt x="9936" y="18030"/>
                  </a:cubicBezTo>
                  <a:cubicBezTo>
                    <a:pt x="9971" y="18030"/>
                    <a:pt x="9999" y="17979"/>
                    <a:pt x="9999" y="17917"/>
                  </a:cubicBezTo>
                  <a:cubicBezTo>
                    <a:pt x="9999" y="17854"/>
                    <a:pt x="9970" y="17803"/>
                    <a:pt x="9935" y="17803"/>
                  </a:cubicBezTo>
                  <a:close/>
                  <a:moveTo>
                    <a:pt x="10111" y="17803"/>
                  </a:moveTo>
                  <a:cubicBezTo>
                    <a:pt x="10076" y="17804"/>
                    <a:pt x="10048" y="17854"/>
                    <a:pt x="10048" y="17917"/>
                  </a:cubicBezTo>
                  <a:cubicBezTo>
                    <a:pt x="10049" y="17979"/>
                    <a:pt x="10078" y="18030"/>
                    <a:pt x="10113" y="18030"/>
                  </a:cubicBezTo>
                  <a:cubicBezTo>
                    <a:pt x="10148" y="18030"/>
                    <a:pt x="10176" y="17979"/>
                    <a:pt x="10175" y="17917"/>
                  </a:cubicBezTo>
                  <a:cubicBezTo>
                    <a:pt x="10174" y="17854"/>
                    <a:pt x="10146" y="17803"/>
                    <a:pt x="10111" y="17803"/>
                  </a:cubicBezTo>
                  <a:close/>
                  <a:moveTo>
                    <a:pt x="10286" y="17803"/>
                  </a:moveTo>
                  <a:cubicBezTo>
                    <a:pt x="10251" y="17804"/>
                    <a:pt x="10224" y="17854"/>
                    <a:pt x="10224" y="17917"/>
                  </a:cubicBezTo>
                  <a:cubicBezTo>
                    <a:pt x="10225" y="17979"/>
                    <a:pt x="10254" y="18030"/>
                    <a:pt x="10289" y="18030"/>
                  </a:cubicBezTo>
                  <a:cubicBezTo>
                    <a:pt x="10323" y="18030"/>
                    <a:pt x="10352" y="17979"/>
                    <a:pt x="10351" y="17917"/>
                  </a:cubicBezTo>
                  <a:cubicBezTo>
                    <a:pt x="10350" y="17854"/>
                    <a:pt x="10321" y="17803"/>
                    <a:pt x="10286" y="17803"/>
                  </a:cubicBezTo>
                  <a:close/>
                  <a:moveTo>
                    <a:pt x="10482" y="17803"/>
                  </a:moveTo>
                  <a:cubicBezTo>
                    <a:pt x="10447" y="17803"/>
                    <a:pt x="10419" y="17854"/>
                    <a:pt x="10420" y="17917"/>
                  </a:cubicBezTo>
                  <a:cubicBezTo>
                    <a:pt x="10421" y="17979"/>
                    <a:pt x="10450" y="18030"/>
                    <a:pt x="10485" y="18030"/>
                  </a:cubicBezTo>
                  <a:cubicBezTo>
                    <a:pt x="10520" y="18030"/>
                    <a:pt x="10547" y="17979"/>
                    <a:pt x="10546" y="17917"/>
                  </a:cubicBezTo>
                  <a:cubicBezTo>
                    <a:pt x="10545" y="17854"/>
                    <a:pt x="10516" y="17803"/>
                    <a:pt x="10482" y="17803"/>
                  </a:cubicBezTo>
                  <a:close/>
                  <a:moveTo>
                    <a:pt x="17529" y="18055"/>
                  </a:moveTo>
                  <a:cubicBezTo>
                    <a:pt x="17495" y="18055"/>
                    <a:pt x="17472" y="18107"/>
                    <a:pt x="17479" y="18170"/>
                  </a:cubicBezTo>
                  <a:cubicBezTo>
                    <a:pt x="17486" y="18233"/>
                    <a:pt x="17520" y="18283"/>
                    <a:pt x="17555" y="18283"/>
                  </a:cubicBezTo>
                  <a:cubicBezTo>
                    <a:pt x="17590" y="18283"/>
                    <a:pt x="17613" y="18231"/>
                    <a:pt x="17606" y="18168"/>
                  </a:cubicBezTo>
                  <a:cubicBezTo>
                    <a:pt x="17599" y="18105"/>
                    <a:pt x="17564" y="18055"/>
                    <a:pt x="17529" y="18055"/>
                  </a:cubicBezTo>
                  <a:close/>
                  <a:moveTo>
                    <a:pt x="17705" y="18055"/>
                  </a:moveTo>
                  <a:cubicBezTo>
                    <a:pt x="17670" y="18055"/>
                    <a:pt x="17648" y="18107"/>
                    <a:pt x="17655" y="18170"/>
                  </a:cubicBezTo>
                  <a:cubicBezTo>
                    <a:pt x="17662" y="18232"/>
                    <a:pt x="17696" y="18283"/>
                    <a:pt x="17731" y="18283"/>
                  </a:cubicBezTo>
                  <a:cubicBezTo>
                    <a:pt x="17766" y="18283"/>
                    <a:pt x="17789" y="18231"/>
                    <a:pt x="17782" y="18168"/>
                  </a:cubicBezTo>
                  <a:cubicBezTo>
                    <a:pt x="17775" y="18105"/>
                    <a:pt x="17740" y="18055"/>
                    <a:pt x="17705" y="18055"/>
                  </a:cubicBezTo>
                  <a:close/>
                  <a:moveTo>
                    <a:pt x="17900" y="18055"/>
                  </a:moveTo>
                  <a:cubicBezTo>
                    <a:pt x="17865" y="18055"/>
                    <a:pt x="17843" y="18107"/>
                    <a:pt x="17850" y="18170"/>
                  </a:cubicBezTo>
                  <a:cubicBezTo>
                    <a:pt x="17857" y="18232"/>
                    <a:pt x="17892" y="18283"/>
                    <a:pt x="17927" y="18283"/>
                  </a:cubicBezTo>
                  <a:cubicBezTo>
                    <a:pt x="17962" y="18283"/>
                    <a:pt x="17985" y="18231"/>
                    <a:pt x="17977" y="18168"/>
                  </a:cubicBezTo>
                  <a:cubicBezTo>
                    <a:pt x="17970" y="18105"/>
                    <a:pt x="17935" y="18055"/>
                    <a:pt x="17900" y="18055"/>
                  </a:cubicBezTo>
                  <a:close/>
                  <a:moveTo>
                    <a:pt x="18994" y="18055"/>
                  </a:moveTo>
                  <a:cubicBezTo>
                    <a:pt x="18959" y="18055"/>
                    <a:pt x="18937" y="18107"/>
                    <a:pt x="18946" y="18170"/>
                  </a:cubicBezTo>
                  <a:cubicBezTo>
                    <a:pt x="18954" y="18233"/>
                    <a:pt x="18989" y="18283"/>
                    <a:pt x="19024" y="18283"/>
                  </a:cubicBezTo>
                  <a:cubicBezTo>
                    <a:pt x="19059" y="18283"/>
                    <a:pt x="19080" y="18231"/>
                    <a:pt x="19072" y="18168"/>
                  </a:cubicBezTo>
                  <a:cubicBezTo>
                    <a:pt x="19064" y="18105"/>
                    <a:pt x="19029" y="18055"/>
                    <a:pt x="18994" y="18055"/>
                  </a:cubicBezTo>
                  <a:close/>
                  <a:moveTo>
                    <a:pt x="19346" y="18055"/>
                  </a:moveTo>
                  <a:cubicBezTo>
                    <a:pt x="19311" y="18055"/>
                    <a:pt x="19289" y="18107"/>
                    <a:pt x="19298" y="18170"/>
                  </a:cubicBezTo>
                  <a:cubicBezTo>
                    <a:pt x="19306" y="18233"/>
                    <a:pt x="19341" y="18283"/>
                    <a:pt x="19376" y="18283"/>
                  </a:cubicBezTo>
                  <a:cubicBezTo>
                    <a:pt x="19411" y="18283"/>
                    <a:pt x="19433" y="18231"/>
                    <a:pt x="19425" y="18168"/>
                  </a:cubicBezTo>
                  <a:cubicBezTo>
                    <a:pt x="19416" y="18105"/>
                    <a:pt x="19381" y="18055"/>
                    <a:pt x="19346" y="18055"/>
                  </a:cubicBezTo>
                  <a:close/>
                  <a:moveTo>
                    <a:pt x="19521" y="18055"/>
                  </a:moveTo>
                  <a:cubicBezTo>
                    <a:pt x="19486" y="18055"/>
                    <a:pt x="19465" y="18107"/>
                    <a:pt x="19473" y="18170"/>
                  </a:cubicBezTo>
                  <a:cubicBezTo>
                    <a:pt x="19482" y="18233"/>
                    <a:pt x="19518" y="18283"/>
                    <a:pt x="19553" y="18283"/>
                  </a:cubicBezTo>
                  <a:cubicBezTo>
                    <a:pt x="19588" y="18283"/>
                    <a:pt x="19609" y="18231"/>
                    <a:pt x="19601" y="18168"/>
                  </a:cubicBezTo>
                  <a:cubicBezTo>
                    <a:pt x="19592" y="18105"/>
                    <a:pt x="19556" y="18055"/>
                    <a:pt x="19521" y="18055"/>
                  </a:cubicBezTo>
                  <a:close/>
                  <a:moveTo>
                    <a:pt x="19717" y="18055"/>
                  </a:moveTo>
                  <a:cubicBezTo>
                    <a:pt x="19682" y="18055"/>
                    <a:pt x="19660" y="18107"/>
                    <a:pt x="19669" y="18170"/>
                  </a:cubicBezTo>
                  <a:cubicBezTo>
                    <a:pt x="19678" y="18233"/>
                    <a:pt x="19713" y="18283"/>
                    <a:pt x="19748" y="18283"/>
                  </a:cubicBezTo>
                  <a:cubicBezTo>
                    <a:pt x="19783" y="18283"/>
                    <a:pt x="19805" y="18231"/>
                    <a:pt x="19796" y="18168"/>
                  </a:cubicBezTo>
                  <a:cubicBezTo>
                    <a:pt x="19787" y="18105"/>
                    <a:pt x="19752" y="18055"/>
                    <a:pt x="19717" y="18055"/>
                  </a:cubicBezTo>
                  <a:close/>
                  <a:moveTo>
                    <a:pt x="19893" y="18055"/>
                  </a:moveTo>
                  <a:cubicBezTo>
                    <a:pt x="19858" y="18055"/>
                    <a:pt x="19836" y="18107"/>
                    <a:pt x="19845" y="18170"/>
                  </a:cubicBezTo>
                  <a:cubicBezTo>
                    <a:pt x="19854" y="18233"/>
                    <a:pt x="19890" y="18283"/>
                    <a:pt x="19925" y="18283"/>
                  </a:cubicBezTo>
                  <a:cubicBezTo>
                    <a:pt x="19960" y="18283"/>
                    <a:pt x="19981" y="18232"/>
                    <a:pt x="19972" y="18168"/>
                  </a:cubicBezTo>
                  <a:cubicBezTo>
                    <a:pt x="19963" y="18105"/>
                    <a:pt x="19928" y="18055"/>
                    <a:pt x="19893" y="18055"/>
                  </a:cubicBezTo>
                  <a:close/>
                  <a:moveTo>
                    <a:pt x="20087" y="18055"/>
                  </a:moveTo>
                  <a:cubicBezTo>
                    <a:pt x="20052" y="18055"/>
                    <a:pt x="20031" y="18107"/>
                    <a:pt x="20040" y="18170"/>
                  </a:cubicBezTo>
                  <a:cubicBezTo>
                    <a:pt x="20050" y="18233"/>
                    <a:pt x="20085" y="18283"/>
                    <a:pt x="20120" y="18283"/>
                  </a:cubicBezTo>
                  <a:cubicBezTo>
                    <a:pt x="20156" y="18283"/>
                    <a:pt x="20177" y="18233"/>
                    <a:pt x="20168" y="18170"/>
                  </a:cubicBezTo>
                  <a:cubicBezTo>
                    <a:pt x="20158" y="18107"/>
                    <a:pt x="20123" y="18055"/>
                    <a:pt x="20087" y="18055"/>
                  </a:cubicBezTo>
                  <a:close/>
                  <a:moveTo>
                    <a:pt x="20263" y="18055"/>
                  </a:moveTo>
                  <a:cubicBezTo>
                    <a:pt x="20229" y="18055"/>
                    <a:pt x="20208" y="18107"/>
                    <a:pt x="20217" y="18170"/>
                  </a:cubicBezTo>
                  <a:cubicBezTo>
                    <a:pt x="20226" y="18233"/>
                    <a:pt x="20262" y="18283"/>
                    <a:pt x="20297" y="18283"/>
                  </a:cubicBezTo>
                  <a:cubicBezTo>
                    <a:pt x="20332" y="18283"/>
                    <a:pt x="20353" y="18231"/>
                    <a:pt x="20343" y="18168"/>
                  </a:cubicBezTo>
                  <a:cubicBezTo>
                    <a:pt x="20334" y="18105"/>
                    <a:pt x="20298" y="18055"/>
                    <a:pt x="20263" y="18055"/>
                  </a:cubicBezTo>
                  <a:close/>
                  <a:moveTo>
                    <a:pt x="2695" y="18105"/>
                  </a:moveTo>
                  <a:cubicBezTo>
                    <a:pt x="2660" y="18105"/>
                    <a:pt x="2627" y="18156"/>
                    <a:pt x="2621" y="18218"/>
                  </a:cubicBezTo>
                  <a:cubicBezTo>
                    <a:pt x="2615" y="18280"/>
                    <a:pt x="2638" y="18330"/>
                    <a:pt x="2673" y="18330"/>
                  </a:cubicBezTo>
                  <a:cubicBezTo>
                    <a:pt x="2708" y="18330"/>
                    <a:pt x="2741" y="18279"/>
                    <a:pt x="2747" y="18217"/>
                  </a:cubicBezTo>
                  <a:cubicBezTo>
                    <a:pt x="2753" y="18155"/>
                    <a:pt x="2730" y="18105"/>
                    <a:pt x="2695" y="18105"/>
                  </a:cubicBezTo>
                  <a:close/>
                  <a:moveTo>
                    <a:pt x="2870" y="18105"/>
                  </a:moveTo>
                  <a:cubicBezTo>
                    <a:pt x="2835" y="18105"/>
                    <a:pt x="2802" y="18156"/>
                    <a:pt x="2796" y="18218"/>
                  </a:cubicBezTo>
                  <a:cubicBezTo>
                    <a:pt x="2790" y="18281"/>
                    <a:pt x="2814" y="18330"/>
                    <a:pt x="2849" y="18330"/>
                  </a:cubicBezTo>
                  <a:cubicBezTo>
                    <a:pt x="2884" y="18330"/>
                    <a:pt x="2917" y="18279"/>
                    <a:pt x="2923" y="18217"/>
                  </a:cubicBezTo>
                  <a:cubicBezTo>
                    <a:pt x="2929" y="18155"/>
                    <a:pt x="2905" y="18105"/>
                    <a:pt x="2870" y="18105"/>
                  </a:cubicBezTo>
                  <a:close/>
                  <a:moveTo>
                    <a:pt x="3046" y="18105"/>
                  </a:moveTo>
                  <a:cubicBezTo>
                    <a:pt x="3011" y="18105"/>
                    <a:pt x="2978" y="18156"/>
                    <a:pt x="2972" y="18218"/>
                  </a:cubicBezTo>
                  <a:cubicBezTo>
                    <a:pt x="2966" y="18281"/>
                    <a:pt x="2990" y="18330"/>
                    <a:pt x="3025" y="18330"/>
                  </a:cubicBezTo>
                  <a:cubicBezTo>
                    <a:pt x="3060" y="18330"/>
                    <a:pt x="3093" y="18279"/>
                    <a:pt x="3099" y="18217"/>
                  </a:cubicBezTo>
                  <a:cubicBezTo>
                    <a:pt x="3105" y="18155"/>
                    <a:pt x="3081" y="18105"/>
                    <a:pt x="3046" y="18105"/>
                  </a:cubicBezTo>
                  <a:close/>
                  <a:moveTo>
                    <a:pt x="3241" y="18105"/>
                  </a:moveTo>
                  <a:cubicBezTo>
                    <a:pt x="3206" y="18105"/>
                    <a:pt x="3173" y="18156"/>
                    <a:pt x="3167" y="18218"/>
                  </a:cubicBezTo>
                  <a:cubicBezTo>
                    <a:pt x="3162" y="18280"/>
                    <a:pt x="3186" y="18330"/>
                    <a:pt x="3221" y="18330"/>
                  </a:cubicBezTo>
                  <a:cubicBezTo>
                    <a:pt x="3256" y="18330"/>
                    <a:pt x="3289" y="18279"/>
                    <a:pt x="3294" y="18217"/>
                  </a:cubicBezTo>
                  <a:cubicBezTo>
                    <a:pt x="3300" y="18155"/>
                    <a:pt x="3276" y="18105"/>
                    <a:pt x="3241" y="18105"/>
                  </a:cubicBezTo>
                  <a:close/>
                  <a:moveTo>
                    <a:pt x="3417" y="18105"/>
                  </a:moveTo>
                  <a:cubicBezTo>
                    <a:pt x="3382" y="18105"/>
                    <a:pt x="3349" y="18156"/>
                    <a:pt x="3343" y="18218"/>
                  </a:cubicBezTo>
                  <a:cubicBezTo>
                    <a:pt x="3338" y="18281"/>
                    <a:pt x="3362" y="18330"/>
                    <a:pt x="3397" y="18330"/>
                  </a:cubicBezTo>
                  <a:cubicBezTo>
                    <a:pt x="3432" y="18330"/>
                    <a:pt x="3465" y="18279"/>
                    <a:pt x="3470" y="18217"/>
                  </a:cubicBezTo>
                  <a:cubicBezTo>
                    <a:pt x="3476" y="18155"/>
                    <a:pt x="3452" y="18105"/>
                    <a:pt x="3417" y="18105"/>
                  </a:cubicBezTo>
                  <a:close/>
                  <a:moveTo>
                    <a:pt x="3592" y="18105"/>
                  </a:moveTo>
                  <a:cubicBezTo>
                    <a:pt x="3557" y="18105"/>
                    <a:pt x="3524" y="18156"/>
                    <a:pt x="3519" y="18218"/>
                  </a:cubicBezTo>
                  <a:cubicBezTo>
                    <a:pt x="3514" y="18281"/>
                    <a:pt x="3539" y="18330"/>
                    <a:pt x="3574" y="18330"/>
                  </a:cubicBezTo>
                  <a:cubicBezTo>
                    <a:pt x="3609" y="18330"/>
                    <a:pt x="3641" y="18279"/>
                    <a:pt x="3646" y="18217"/>
                  </a:cubicBezTo>
                  <a:cubicBezTo>
                    <a:pt x="3651" y="18155"/>
                    <a:pt x="3627" y="18105"/>
                    <a:pt x="3592" y="18105"/>
                  </a:cubicBezTo>
                  <a:close/>
                  <a:moveTo>
                    <a:pt x="3788" y="18105"/>
                  </a:moveTo>
                  <a:cubicBezTo>
                    <a:pt x="3753" y="18105"/>
                    <a:pt x="3720" y="18156"/>
                    <a:pt x="3715" y="18218"/>
                  </a:cubicBezTo>
                  <a:cubicBezTo>
                    <a:pt x="3710" y="18281"/>
                    <a:pt x="3734" y="18330"/>
                    <a:pt x="3769" y="18330"/>
                  </a:cubicBezTo>
                  <a:cubicBezTo>
                    <a:pt x="3804" y="18330"/>
                    <a:pt x="3837" y="18279"/>
                    <a:pt x="3842" y="18217"/>
                  </a:cubicBezTo>
                  <a:cubicBezTo>
                    <a:pt x="3847" y="18155"/>
                    <a:pt x="3822" y="18105"/>
                    <a:pt x="3788" y="18105"/>
                  </a:cubicBezTo>
                  <a:close/>
                  <a:moveTo>
                    <a:pt x="3963" y="18105"/>
                  </a:moveTo>
                  <a:cubicBezTo>
                    <a:pt x="3928" y="18105"/>
                    <a:pt x="3896" y="18156"/>
                    <a:pt x="3891" y="18218"/>
                  </a:cubicBezTo>
                  <a:cubicBezTo>
                    <a:pt x="3886" y="18281"/>
                    <a:pt x="3911" y="18330"/>
                    <a:pt x="3946" y="18330"/>
                  </a:cubicBezTo>
                  <a:cubicBezTo>
                    <a:pt x="3981" y="18330"/>
                    <a:pt x="4013" y="18279"/>
                    <a:pt x="4018" y="18217"/>
                  </a:cubicBezTo>
                  <a:cubicBezTo>
                    <a:pt x="4023" y="18155"/>
                    <a:pt x="3998" y="18105"/>
                    <a:pt x="3963" y="18105"/>
                  </a:cubicBezTo>
                  <a:close/>
                  <a:moveTo>
                    <a:pt x="9759" y="18105"/>
                  </a:moveTo>
                  <a:cubicBezTo>
                    <a:pt x="9725" y="18105"/>
                    <a:pt x="9696" y="18156"/>
                    <a:pt x="9697" y="18218"/>
                  </a:cubicBezTo>
                  <a:cubicBezTo>
                    <a:pt x="9697" y="18281"/>
                    <a:pt x="9725" y="18332"/>
                    <a:pt x="9760" y="18332"/>
                  </a:cubicBezTo>
                  <a:cubicBezTo>
                    <a:pt x="9795" y="18331"/>
                    <a:pt x="9823" y="18281"/>
                    <a:pt x="9823" y="18218"/>
                  </a:cubicBezTo>
                  <a:cubicBezTo>
                    <a:pt x="9823" y="18156"/>
                    <a:pt x="9795" y="18105"/>
                    <a:pt x="9759" y="18105"/>
                  </a:cubicBezTo>
                  <a:close/>
                  <a:moveTo>
                    <a:pt x="9935" y="18105"/>
                  </a:moveTo>
                  <a:cubicBezTo>
                    <a:pt x="9900" y="18105"/>
                    <a:pt x="9872" y="18156"/>
                    <a:pt x="9873" y="18218"/>
                  </a:cubicBezTo>
                  <a:cubicBezTo>
                    <a:pt x="9873" y="18281"/>
                    <a:pt x="9902" y="18332"/>
                    <a:pt x="9937" y="18332"/>
                  </a:cubicBezTo>
                  <a:cubicBezTo>
                    <a:pt x="9972" y="18331"/>
                    <a:pt x="10000" y="18281"/>
                    <a:pt x="10000" y="18218"/>
                  </a:cubicBezTo>
                  <a:cubicBezTo>
                    <a:pt x="9999" y="18156"/>
                    <a:pt x="9970" y="18105"/>
                    <a:pt x="9935" y="18105"/>
                  </a:cubicBezTo>
                  <a:close/>
                  <a:moveTo>
                    <a:pt x="10111" y="18105"/>
                  </a:moveTo>
                  <a:cubicBezTo>
                    <a:pt x="10076" y="18105"/>
                    <a:pt x="10048" y="18156"/>
                    <a:pt x="10048" y="18218"/>
                  </a:cubicBezTo>
                  <a:cubicBezTo>
                    <a:pt x="10049" y="18281"/>
                    <a:pt x="10078" y="18332"/>
                    <a:pt x="10113" y="18332"/>
                  </a:cubicBezTo>
                  <a:cubicBezTo>
                    <a:pt x="10148" y="18332"/>
                    <a:pt x="10176" y="18281"/>
                    <a:pt x="10176" y="18218"/>
                  </a:cubicBezTo>
                  <a:cubicBezTo>
                    <a:pt x="10175" y="18156"/>
                    <a:pt x="10146" y="18105"/>
                    <a:pt x="10111" y="18105"/>
                  </a:cubicBezTo>
                  <a:close/>
                  <a:moveTo>
                    <a:pt x="10287" y="18105"/>
                  </a:moveTo>
                  <a:cubicBezTo>
                    <a:pt x="10252" y="18105"/>
                    <a:pt x="10224" y="18156"/>
                    <a:pt x="10224" y="18218"/>
                  </a:cubicBezTo>
                  <a:cubicBezTo>
                    <a:pt x="10225" y="18281"/>
                    <a:pt x="10254" y="18332"/>
                    <a:pt x="10289" y="18332"/>
                  </a:cubicBezTo>
                  <a:cubicBezTo>
                    <a:pt x="10324" y="18331"/>
                    <a:pt x="10352" y="18281"/>
                    <a:pt x="10351" y="18218"/>
                  </a:cubicBezTo>
                  <a:cubicBezTo>
                    <a:pt x="10351" y="18156"/>
                    <a:pt x="10322" y="18105"/>
                    <a:pt x="10287" y="18105"/>
                  </a:cubicBezTo>
                  <a:close/>
                  <a:moveTo>
                    <a:pt x="19385" y="18407"/>
                  </a:moveTo>
                  <a:cubicBezTo>
                    <a:pt x="19350" y="18407"/>
                    <a:pt x="19328" y="18459"/>
                    <a:pt x="19337" y="18522"/>
                  </a:cubicBezTo>
                  <a:cubicBezTo>
                    <a:pt x="19345" y="18585"/>
                    <a:pt x="19381" y="18635"/>
                    <a:pt x="19416" y="18635"/>
                  </a:cubicBezTo>
                  <a:cubicBezTo>
                    <a:pt x="19451" y="18635"/>
                    <a:pt x="19473" y="18583"/>
                    <a:pt x="19464" y="18520"/>
                  </a:cubicBezTo>
                  <a:cubicBezTo>
                    <a:pt x="19456" y="18457"/>
                    <a:pt x="19420" y="18407"/>
                    <a:pt x="19385" y="18407"/>
                  </a:cubicBezTo>
                  <a:close/>
                  <a:moveTo>
                    <a:pt x="19580" y="18407"/>
                  </a:moveTo>
                  <a:cubicBezTo>
                    <a:pt x="19545" y="18407"/>
                    <a:pt x="19524" y="18459"/>
                    <a:pt x="19532" y="18522"/>
                  </a:cubicBezTo>
                  <a:cubicBezTo>
                    <a:pt x="19541" y="18585"/>
                    <a:pt x="19576" y="18635"/>
                    <a:pt x="19612" y="18635"/>
                  </a:cubicBezTo>
                  <a:cubicBezTo>
                    <a:pt x="19647" y="18635"/>
                    <a:pt x="19669" y="18583"/>
                    <a:pt x="19660" y="18520"/>
                  </a:cubicBezTo>
                  <a:cubicBezTo>
                    <a:pt x="19651" y="18457"/>
                    <a:pt x="19615" y="18407"/>
                    <a:pt x="19580" y="18407"/>
                  </a:cubicBezTo>
                  <a:close/>
                  <a:moveTo>
                    <a:pt x="19756" y="18407"/>
                  </a:moveTo>
                  <a:cubicBezTo>
                    <a:pt x="19721" y="18407"/>
                    <a:pt x="19699" y="18459"/>
                    <a:pt x="19708" y="18522"/>
                  </a:cubicBezTo>
                  <a:cubicBezTo>
                    <a:pt x="19717" y="18585"/>
                    <a:pt x="19753" y="18635"/>
                    <a:pt x="19788" y="18635"/>
                  </a:cubicBezTo>
                  <a:cubicBezTo>
                    <a:pt x="19823" y="18635"/>
                    <a:pt x="19845" y="18583"/>
                    <a:pt x="19836" y="18520"/>
                  </a:cubicBezTo>
                  <a:cubicBezTo>
                    <a:pt x="19827" y="18457"/>
                    <a:pt x="19791" y="18407"/>
                    <a:pt x="19756" y="18407"/>
                  </a:cubicBezTo>
                  <a:close/>
                  <a:moveTo>
                    <a:pt x="19932" y="18407"/>
                  </a:moveTo>
                  <a:cubicBezTo>
                    <a:pt x="19897" y="18407"/>
                    <a:pt x="19875" y="18459"/>
                    <a:pt x="19884" y="18522"/>
                  </a:cubicBezTo>
                  <a:cubicBezTo>
                    <a:pt x="19893" y="18585"/>
                    <a:pt x="19929" y="18635"/>
                    <a:pt x="19964" y="18635"/>
                  </a:cubicBezTo>
                  <a:cubicBezTo>
                    <a:pt x="19999" y="18635"/>
                    <a:pt x="20021" y="18583"/>
                    <a:pt x="20012" y="18520"/>
                  </a:cubicBezTo>
                  <a:cubicBezTo>
                    <a:pt x="20003" y="18457"/>
                    <a:pt x="19967" y="18407"/>
                    <a:pt x="19932" y="18407"/>
                  </a:cubicBezTo>
                  <a:close/>
                  <a:moveTo>
                    <a:pt x="20127" y="18407"/>
                  </a:moveTo>
                  <a:cubicBezTo>
                    <a:pt x="20092" y="18407"/>
                    <a:pt x="20070" y="18459"/>
                    <a:pt x="20080" y="18522"/>
                  </a:cubicBezTo>
                  <a:cubicBezTo>
                    <a:pt x="20089" y="18585"/>
                    <a:pt x="20125" y="18635"/>
                    <a:pt x="20160" y="18635"/>
                  </a:cubicBezTo>
                  <a:cubicBezTo>
                    <a:pt x="20196" y="18635"/>
                    <a:pt x="20217" y="18583"/>
                    <a:pt x="20207" y="18520"/>
                  </a:cubicBezTo>
                  <a:cubicBezTo>
                    <a:pt x="20198" y="18457"/>
                    <a:pt x="20162" y="18407"/>
                    <a:pt x="20127" y="18407"/>
                  </a:cubicBezTo>
                  <a:close/>
                  <a:moveTo>
                    <a:pt x="2655" y="18457"/>
                  </a:moveTo>
                  <a:cubicBezTo>
                    <a:pt x="2620" y="18457"/>
                    <a:pt x="2587" y="18508"/>
                    <a:pt x="2581" y="18570"/>
                  </a:cubicBezTo>
                  <a:cubicBezTo>
                    <a:pt x="2575" y="18632"/>
                    <a:pt x="2599" y="18682"/>
                    <a:pt x="2634" y="18682"/>
                  </a:cubicBezTo>
                  <a:cubicBezTo>
                    <a:pt x="2669" y="18682"/>
                    <a:pt x="2703" y="18632"/>
                    <a:pt x="2709" y="18570"/>
                  </a:cubicBezTo>
                  <a:cubicBezTo>
                    <a:pt x="2714" y="18508"/>
                    <a:pt x="2691" y="18457"/>
                    <a:pt x="2655" y="18457"/>
                  </a:cubicBezTo>
                  <a:close/>
                  <a:moveTo>
                    <a:pt x="2831" y="18457"/>
                  </a:moveTo>
                  <a:cubicBezTo>
                    <a:pt x="2796" y="18457"/>
                    <a:pt x="2763" y="18508"/>
                    <a:pt x="2757" y="18570"/>
                  </a:cubicBezTo>
                  <a:cubicBezTo>
                    <a:pt x="2751" y="18632"/>
                    <a:pt x="2775" y="18682"/>
                    <a:pt x="2811" y="18682"/>
                  </a:cubicBezTo>
                  <a:cubicBezTo>
                    <a:pt x="2846" y="18682"/>
                    <a:pt x="2879" y="18631"/>
                    <a:pt x="2885" y="18569"/>
                  </a:cubicBezTo>
                  <a:cubicBezTo>
                    <a:pt x="2890" y="18507"/>
                    <a:pt x="2867" y="18457"/>
                    <a:pt x="2831" y="18457"/>
                  </a:cubicBezTo>
                  <a:close/>
                  <a:moveTo>
                    <a:pt x="3026" y="18457"/>
                  </a:moveTo>
                  <a:cubicBezTo>
                    <a:pt x="2991" y="18457"/>
                    <a:pt x="2958" y="18508"/>
                    <a:pt x="2952" y="18570"/>
                  </a:cubicBezTo>
                  <a:cubicBezTo>
                    <a:pt x="2947" y="18632"/>
                    <a:pt x="2971" y="18682"/>
                    <a:pt x="3006" y="18682"/>
                  </a:cubicBezTo>
                  <a:cubicBezTo>
                    <a:pt x="3041" y="18682"/>
                    <a:pt x="3075" y="18632"/>
                    <a:pt x="3080" y="18570"/>
                  </a:cubicBezTo>
                  <a:cubicBezTo>
                    <a:pt x="3086" y="18508"/>
                    <a:pt x="3061" y="18457"/>
                    <a:pt x="3026" y="18457"/>
                  </a:cubicBezTo>
                  <a:close/>
                  <a:moveTo>
                    <a:pt x="3202" y="18457"/>
                  </a:moveTo>
                  <a:cubicBezTo>
                    <a:pt x="3167" y="18457"/>
                    <a:pt x="3134" y="18508"/>
                    <a:pt x="3128" y="18570"/>
                  </a:cubicBezTo>
                  <a:cubicBezTo>
                    <a:pt x="3123" y="18632"/>
                    <a:pt x="3147" y="18682"/>
                    <a:pt x="3183" y="18682"/>
                  </a:cubicBezTo>
                  <a:cubicBezTo>
                    <a:pt x="3218" y="18682"/>
                    <a:pt x="3251" y="18632"/>
                    <a:pt x="3256" y="18570"/>
                  </a:cubicBezTo>
                  <a:cubicBezTo>
                    <a:pt x="3261" y="18508"/>
                    <a:pt x="3237" y="18457"/>
                    <a:pt x="3202" y="18457"/>
                  </a:cubicBezTo>
                  <a:close/>
                  <a:moveTo>
                    <a:pt x="3397" y="18457"/>
                  </a:moveTo>
                  <a:cubicBezTo>
                    <a:pt x="3362" y="18457"/>
                    <a:pt x="3329" y="18508"/>
                    <a:pt x="3324" y="18570"/>
                  </a:cubicBezTo>
                  <a:cubicBezTo>
                    <a:pt x="3318" y="18632"/>
                    <a:pt x="3343" y="18682"/>
                    <a:pt x="3378" y="18682"/>
                  </a:cubicBezTo>
                  <a:cubicBezTo>
                    <a:pt x="3413" y="18682"/>
                    <a:pt x="3446" y="18632"/>
                    <a:pt x="3452" y="18570"/>
                  </a:cubicBezTo>
                  <a:cubicBezTo>
                    <a:pt x="3457" y="18508"/>
                    <a:pt x="3432" y="18457"/>
                    <a:pt x="3397" y="18457"/>
                  </a:cubicBezTo>
                  <a:close/>
                  <a:moveTo>
                    <a:pt x="3573" y="18457"/>
                  </a:moveTo>
                  <a:cubicBezTo>
                    <a:pt x="3538" y="18457"/>
                    <a:pt x="3505" y="18508"/>
                    <a:pt x="3500" y="18570"/>
                  </a:cubicBezTo>
                  <a:cubicBezTo>
                    <a:pt x="3495" y="18632"/>
                    <a:pt x="3519" y="18682"/>
                    <a:pt x="3554" y="18682"/>
                  </a:cubicBezTo>
                  <a:cubicBezTo>
                    <a:pt x="3589" y="18682"/>
                    <a:pt x="3622" y="18633"/>
                    <a:pt x="3627" y="18570"/>
                  </a:cubicBezTo>
                  <a:cubicBezTo>
                    <a:pt x="3633" y="18508"/>
                    <a:pt x="3608" y="18457"/>
                    <a:pt x="3573" y="18457"/>
                  </a:cubicBezTo>
                  <a:close/>
                  <a:moveTo>
                    <a:pt x="3748" y="18457"/>
                  </a:moveTo>
                  <a:cubicBezTo>
                    <a:pt x="3713" y="18457"/>
                    <a:pt x="3681" y="18508"/>
                    <a:pt x="3676" y="18570"/>
                  </a:cubicBezTo>
                  <a:cubicBezTo>
                    <a:pt x="3671" y="18633"/>
                    <a:pt x="3695" y="18682"/>
                    <a:pt x="3731" y="18682"/>
                  </a:cubicBezTo>
                  <a:cubicBezTo>
                    <a:pt x="3766" y="18682"/>
                    <a:pt x="3798" y="18632"/>
                    <a:pt x="3803" y="18570"/>
                  </a:cubicBezTo>
                  <a:cubicBezTo>
                    <a:pt x="3808" y="18508"/>
                    <a:pt x="3784" y="18457"/>
                    <a:pt x="3748" y="18457"/>
                  </a:cubicBezTo>
                  <a:close/>
                  <a:moveTo>
                    <a:pt x="19444" y="18709"/>
                  </a:moveTo>
                  <a:cubicBezTo>
                    <a:pt x="19408" y="18709"/>
                    <a:pt x="19387" y="18760"/>
                    <a:pt x="19395" y="18823"/>
                  </a:cubicBezTo>
                  <a:cubicBezTo>
                    <a:pt x="19404" y="18886"/>
                    <a:pt x="19439" y="18937"/>
                    <a:pt x="19475" y="18937"/>
                  </a:cubicBezTo>
                  <a:cubicBezTo>
                    <a:pt x="19510" y="18936"/>
                    <a:pt x="19532" y="18886"/>
                    <a:pt x="19524" y="18823"/>
                  </a:cubicBezTo>
                  <a:cubicBezTo>
                    <a:pt x="19515" y="18760"/>
                    <a:pt x="19479" y="18709"/>
                    <a:pt x="19444" y="18709"/>
                  </a:cubicBezTo>
                  <a:close/>
                  <a:moveTo>
                    <a:pt x="19620" y="18709"/>
                  </a:moveTo>
                  <a:cubicBezTo>
                    <a:pt x="19584" y="18709"/>
                    <a:pt x="19563" y="18760"/>
                    <a:pt x="19571" y="18823"/>
                  </a:cubicBezTo>
                  <a:cubicBezTo>
                    <a:pt x="19580" y="18886"/>
                    <a:pt x="19616" y="18937"/>
                    <a:pt x="19651" y="18937"/>
                  </a:cubicBezTo>
                  <a:cubicBezTo>
                    <a:pt x="19687" y="18937"/>
                    <a:pt x="19708" y="18886"/>
                    <a:pt x="19700" y="18823"/>
                  </a:cubicBezTo>
                  <a:cubicBezTo>
                    <a:pt x="19691" y="18760"/>
                    <a:pt x="19655" y="18709"/>
                    <a:pt x="19620" y="18709"/>
                  </a:cubicBezTo>
                  <a:close/>
                  <a:moveTo>
                    <a:pt x="19795" y="18709"/>
                  </a:moveTo>
                  <a:cubicBezTo>
                    <a:pt x="19760" y="18709"/>
                    <a:pt x="19738" y="18760"/>
                    <a:pt x="19747" y="18823"/>
                  </a:cubicBezTo>
                  <a:cubicBezTo>
                    <a:pt x="19756" y="18886"/>
                    <a:pt x="19792" y="18937"/>
                    <a:pt x="19827" y="18937"/>
                  </a:cubicBezTo>
                  <a:cubicBezTo>
                    <a:pt x="19863" y="18937"/>
                    <a:pt x="19884" y="18886"/>
                    <a:pt x="19875" y="18823"/>
                  </a:cubicBezTo>
                  <a:cubicBezTo>
                    <a:pt x="19867" y="18760"/>
                    <a:pt x="19831" y="18709"/>
                    <a:pt x="19795" y="18709"/>
                  </a:cubicBezTo>
                  <a:close/>
                  <a:moveTo>
                    <a:pt x="19990" y="18709"/>
                  </a:moveTo>
                  <a:cubicBezTo>
                    <a:pt x="19955" y="18709"/>
                    <a:pt x="19934" y="18760"/>
                    <a:pt x="19943" y="18823"/>
                  </a:cubicBezTo>
                  <a:cubicBezTo>
                    <a:pt x="19952" y="18886"/>
                    <a:pt x="19988" y="18937"/>
                    <a:pt x="20023" y="18937"/>
                  </a:cubicBezTo>
                  <a:cubicBezTo>
                    <a:pt x="20059" y="18937"/>
                    <a:pt x="20080" y="18886"/>
                    <a:pt x="20071" y="18823"/>
                  </a:cubicBezTo>
                  <a:cubicBezTo>
                    <a:pt x="20062" y="18760"/>
                    <a:pt x="20026" y="18709"/>
                    <a:pt x="19990" y="18709"/>
                  </a:cubicBezTo>
                  <a:close/>
                  <a:moveTo>
                    <a:pt x="21509" y="18709"/>
                  </a:moveTo>
                  <a:cubicBezTo>
                    <a:pt x="21477" y="18709"/>
                    <a:pt x="21459" y="18756"/>
                    <a:pt x="21468" y="18812"/>
                  </a:cubicBezTo>
                  <a:cubicBezTo>
                    <a:pt x="21477" y="18870"/>
                    <a:pt x="21511" y="18915"/>
                    <a:pt x="21543" y="18915"/>
                  </a:cubicBezTo>
                  <a:cubicBezTo>
                    <a:pt x="21575" y="18915"/>
                    <a:pt x="21593" y="18869"/>
                    <a:pt x="21584" y="18812"/>
                  </a:cubicBezTo>
                  <a:cubicBezTo>
                    <a:pt x="21574" y="18755"/>
                    <a:pt x="21541" y="18709"/>
                    <a:pt x="21509" y="18709"/>
                  </a:cubicBezTo>
                  <a:close/>
                  <a:moveTo>
                    <a:pt x="2637" y="18759"/>
                  </a:moveTo>
                  <a:cubicBezTo>
                    <a:pt x="2601" y="18759"/>
                    <a:pt x="2567" y="18810"/>
                    <a:pt x="2561" y="18872"/>
                  </a:cubicBezTo>
                  <a:cubicBezTo>
                    <a:pt x="2555" y="18934"/>
                    <a:pt x="2580" y="18984"/>
                    <a:pt x="2615" y="18984"/>
                  </a:cubicBezTo>
                  <a:cubicBezTo>
                    <a:pt x="2651" y="18984"/>
                    <a:pt x="2684" y="18933"/>
                    <a:pt x="2690" y="18871"/>
                  </a:cubicBezTo>
                  <a:cubicBezTo>
                    <a:pt x="2696" y="18809"/>
                    <a:pt x="2672" y="18759"/>
                    <a:pt x="2637" y="18759"/>
                  </a:cubicBezTo>
                  <a:close/>
                  <a:moveTo>
                    <a:pt x="2812" y="18759"/>
                  </a:moveTo>
                  <a:cubicBezTo>
                    <a:pt x="2777" y="18759"/>
                    <a:pt x="2743" y="18810"/>
                    <a:pt x="2737" y="18872"/>
                  </a:cubicBezTo>
                  <a:cubicBezTo>
                    <a:pt x="2732" y="18934"/>
                    <a:pt x="2756" y="18984"/>
                    <a:pt x="2791" y="18984"/>
                  </a:cubicBezTo>
                  <a:cubicBezTo>
                    <a:pt x="2827" y="18984"/>
                    <a:pt x="2860" y="18934"/>
                    <a:pt x="2866" y="18872"/>
                  </a:cubicBezTo>
                  <a:cubicBezTo>
                    <a:pt x="2871" y="18810"/>
                    <a:pt x="2847" y="18759"/>
                    <a:pt x="2812" y="18759"/>
                  </a:cubicBezTo>
                  <a:close/>
                  <a:moveTo>
                    <a:pt x="2988" y="18759"/>
                  </a:moveTo>
                  <a:cubicBezTo>
                    <a:pt x="2953" y="18759"/>
                    <a:pt x="2919" y="18810"/>
                    <a:pt x="2913" y="18872"/>
                  </a:cubicBezTo>
                  <a:cubicBezTo>
                    <a:pt x="2908" y="18934"/>
                    <a:pt x="2932" y="18984"/>
                    <a:pt x="2967" y="18984"/>
                  </a:cubicBezTo>
                  <a:cubicBezTo>
                    <a:pt x="3002" y="18984"/>
                    <a:pt x="3036" y="18934"/>
                    <a:pt x="3042" y="18872"/>
                  </a:cubicBezTo>
                  <a:cubicBezTo>
                    <a:pt x="3047" y="18810"/>
                    <a:pt x="3023" y="18759"/>
                    <a:pt x="2988" y="18759"/>
                  </a:cubicBezTo>
                  <a:close/>
                  <a:moveTo>
                    <a:pt x="3183" y="18759"/>
                  </a:moveTo>
                  <a:cubicBezTo>
                    <a:pt x="3147" y="18759"/>
                    <a:pt x="3114" y="18810"/>
                    <a:pt x="3109" y="18872"/>
                  </a:cubicBezTo>
                  <a:cubicBezTo>
                    <a:pt x="3103" y="18934"/>
                    <a:pt x="3128" y="18984"/>
                    <a:pt x="3163" y="18984"/>
                  </a:cubicBezTo>
                  <a:cubicBezTo>
                    <a:pt x="3199" y="18984"/>
                    <a:pt x="3232" y="18934"/>
                    <a:pt x="3237" y="18872"/>
                  </a:cubicBezTo>
                  <a:cubicBezTo>
                    <a:pt x="3242" y="18810"/>
                    <a:pt x="3218" y="18759"/>
                    <a:pt x="3183" y="18759"/>
                  </a:cubicBezTo>
                  <a:close/>
                  <a:moveTo>
                    <a:pt x="3359" y="18759"/>
                  </a:moveTo>
                  <a:cubicBezTo>
                    <a:pt x="3323" y="18759"/>
                    <a:pt x="3290" y="18810"/>
                    <a:pt x="3285" y="18872"/>
                  </a:cubicBezTo>
                  <a:cubicBezTo>
                    <a:pt x="3279" y="18934"/>
                    <a:pt x="3304" y="18984"/>
                    <a:pt x="3339" y="18984"/>
                  </a:cubicBezTo>
                  <a:cubicBezTo>
                    <a:pt x="3374" y="18984"/>
                    <a:pt x="3408" y="18934"/>
                    <a:pt x="3413" y="18872"/>
                  </a:cubicBezTo>
                  <a:cubicBezTo>
                    <a:pt x="3418" y="18810"/>
                    <a:pt x="3394" y="18759"/>
                    <a:pt x="3359" y="18759"/>
                  </a:cubicBezTo>
                  <a:close/>
                  <a:moveTo>
                    <a:pt x="3554" y="18759"/>
                  </a:moveTo>
                  <a:cubicBezTo>
                    <a:pt x="3518" y="18759"/>
                    <a:pt x="3485" y="18810"/>
                    <a:pt x="3480" y="18872"/>
                  </a:cubicBezTo>
                  <a:cubicBezTo>
                    <a:pt x="3475" y="18934"/>
                    <a:pt x="3500" y="18984"/>
                    <a:pt x="3535" y="18984"/>
                  </a:cubicBezTo>
                  <a:cubicBezTo>
                    <a:pt x="3571" y="18984"/>
                    <a:pt x="3603" y="18934"/>
                    <a:pt x="3609" y="18872"/>
                  </a:cubicBezTo>
                  <a:cubicBezTo>
                    <a:pt x="3614" y="18810"/>
                    <a:pt x="3589" y="18759"/>
                    <a:pt x="3554" y="18759"/>
                  </a:cubicBezTo>
                  <a:close/>
                  <a:moveTo>
                    <a:pt x="3729" y="18759"/>
                  </a:moveTo>
                  <a:cubicBezTo>
                    <a:pt x="3694" y="18759"/>
                    <a:pt x="3661" y="18810"/>
                    <a:pt x="3656" y="18872"/>
                  </a:cubicBezTo>
                  <a:cubicBezTo>
                    <a:pt x="3651" y="18934"/>
                    <a:pt x="3676" y="18984"/>
                    <a:pt x="3711" y="18984"/>
                  </a:cubicBezTo>
                  <a:cubicBezTo>
                    <a:pt x="3747" y="18984"/>
                    <a:pt x="3780" y="18934"/>
                    <a:pt x="3784" y="18872"/>
                  </a:cubicBezTo>
                  <a:cubicBezTo>
                    <a:pt x="3789" y="18810"/>
                    <a:pt x="3765" y="18759"/>
                    <a:pt x="3729" y="18759"/>
                  </a:cubicBezTo>
                  <a:close/>
                  <a:moveTo>
                    <a:pt x="2597" y="19061"/>
                  </a:moveTo>
                  <a:cubicBezTo>
                    <a:pt x="2562" y="19061"/>
                    <a:pt x="2528" y="19112"/>
                    <a:pt x="2522" y="19174"/>
                  </a:cubicBezTo>
                  <a:cubicBezTo>
                    <a:pt x="2516" y="19236"/>
                    <a:pt x="2540" y="19286"/>
                    <a:pt x="2576" y="19286"/>
                  </a:cubicBezTo>
                  <a:cubicBezTo>
                    <a:pt x="2612" y="19286"/>
                    <a:pt x="2645" y="19234"/>
                    <a:pt x="2651" y="19172"/>
                  </a:cubicBezTo>
                  <a:cubicBezTo>
                    <a:pt x="2657" y="19110"/>
                    <a:pt x="2633" y="19061"/>
                    <a:pt x="2597" y="19061"/>
                  </a:cubicBezTo>
                  <a:close/>
                  <a:moveTo>
                    <a:pt x="2773" y="19061"/>
                  </a:moveTo>
                  <a:cubicBezTo>
                    <a:pt x="2738" y="19061"/>
                    <a:pt x="2704" y="19112"/>
                    <a:pt x="2698" y="19174"/>
                  </a:cubicBezTo>
                  <a:cubicBezTo>
                    <a:pt x="2692" y="19236"/>
                    <a:pt x="2717" y="19286"/>
                    <a:pt x="2753" y="19286"/>
                  </a:cubicBezTo>
                  <a:cubicBezTo>
                    <a:pt x="2788" y="19285"/>
                    <a:pt x="2821" y="19236"/>
                    <a:pt x="2827" y="19174"/>
                  </a:cubicBezTo>
                  <a:cubicBezTo>
                    <a:pt x="2833" y="19112"/>
                    <a:pt x="2809" y="19061"/>
                    <a:pt x="2773" y="19061"/>
                  </a:cubicBezTo>
                  <a:close/>
                  <a:moveTo>
                    <a:pt x="2968" y="19061"/>
                  </a:moveTo>
                  <a:cubicBezTo>
                    <a:pt x="2933" y="19061"/>
                    <a:pt x="2899" y="19112"/>
                    <a:pt x="2894" y="19174"/>
                  </a:cubicBezTo>
                  <a:cubicBezTo>
                    <a:pt x="2888" y="19236"/>
                    <a:pt x="2913" y="19286"/>
                    <a:pt x="2948" y="19286"/>
                  </a:cubicBezTo>
                  <a:cubicBezTo>
                    <a:pt x="2984" y="19285"/>
                    <a:pt x="3017" y="19236"/>
                    <a:pt x="3023" y="19174"/>
                  </a:cubicBezTo>
                  <a:cubicBezTo>
                    <a:pt x="3028" y="19112"/>
                    <a:pt x="3004" y="19061"/>
                    <a:pt x="2968" y="19061"/>
                  </a:cubicBezTo>
                  <a:close/>
                  <a:moveTo>
                    <a:pt x="3164" y="19061"/>
                  </a:moveTo>
                  <a:cubicBezTo>
                    <a:pt x="3128" y="19061"/>
                    <a:pt x="3095" y="19112"/>
                    <a:pt x="3089" y="19174"/>
                  </a:cubicBezTo>
                  <a:cubicBezTo>
                    <a:pt x="3084" y="19236"/>
                    <a:pt x="3108" y="19286"/>
                    <a:pt x="3144" y="19286"/>
                  </a:cubicBezTo>
                  <a:cubicBezTo>
                    <a:pt x="3179" y="19286"/>
                    <a:pt x="3213" y="19236"/>
                    <a:pt x="3218" y="19174"/>
                  </a:cubicBezTo>
                  <a:cubicBezTo>
                    <a:pt x="3223" y="19112"/>
                    <a:pt x="3199" y="19061"/>
                    <a:pt x="3164" y="19061"/>
                  </a:cubicBezTo>
                  <a:close/>
                  <a:moveTo>
                    <a:pt x="3339" y="19061"/>
                  </a:moveTo>
                  <a:cubicBezTo>
                    <a:pt x="3304" y="19061"/>
                    <a:pt x="3270" y="19112"/>
                    <a:pt x="3265" y="19174"/>
                  </a:cubicBezTo>
                  <a:cubicBezTo>
                    <a:pt x="3260" y="19236"/>
                    <a:pt x="3285" y="19286"/>
                    <a:pt x="3320" y="19286"/>
                  </a:cubicBezTo>
                  <a:cubicBezTo>
                    <a:pt x="3356" y="19285"/>
                    <a:pt x="3389" y="19236"/>
                    <a:pt x="3394" y="19174"/>
                  </a:cubicBezTo>
                  <a:cubicBezTo>
                    <a:pt x="3399" y="19112"/>
                    <a:pt x="3374" y="19061"/>
                    <a:pt x="3339" y="19061"/>
                  </a:cubicBezTo>
                  <a:close/>
                  <a:moveTo>
                    <a:pt x="21411" y="19061"/>
                  </a:moveTo>
                  <a:cubicBezTo>
                    <a:pt x="21379" y="19061"/>
                    <a:pt x="21361" y="19108"/>
                    <a:pt x="21370" y="19164"/>
                  </a:cubicBezTo>
                  <a:cubicBezTo>
                    <a:pt x="21380" y="19221"/>
                    <a:pt x="21413" y="19267"/>
                    <a:pt x="21445" y="19267"/>
                  </a:cubicBezTo>
                  <a:cubicBezTo>
                    <a:pt x="21477" y="19267"/>
                    <a:pt x="21495" y="19221"/>
                    <a:pt x="21486" y="19164"/>
                  </a:cubicBezTo>
                  <a:cubicBezTo>
                    <a:pt x="21477" y="19108"/>
                    <a:pt x="21443" y="19061"/>
                    <a:pt x="21411" y="19061"/>
                  </a:cubicBezTo>
                  <a:close/>
                  <a:moveTo>
                    <a:pt x="21099" y="19312"/>
                  </a:moveTo>
                  <a:cubicBezTo>
                    <a:pt x="21067" y="19312"/>
                    <a:pt x="21049" y="19359"/>
                    <a:pt x="21058" y="19416"/>
                  </a:cubicBezTo>
                  <a:cubicBezTo>
                    <a:pt x="21067" y="19473"/>
                    <a:pt x="21099" y="19518"/>
                    <a:pt x="21132" y="19518"/>
                  </a:cubicBezTo>
                  <a:cubicBezTo>
                    <a:pt x="21164" y="19518"/>
                    <a:pt x="21183" y="19473"/>
                    <a:pt x="21174" y="19416"/>
                  </a:cubicBezTo>
                  <a:cubicBezTo>
                    <a:pt x="21165" y="19359"/>
                    <a:pt x="21131" y="19312"/>
                    <a:pt x="21099" y="19312"/>
                  </a:cubicBezTo>
                  <a:close/>
                  <a:moveTo>
                    <a:pt x="2754" y="19363"/>
                  </a:moveTo>
                  <a:cubicBezTo>
                    <a:pt x="2718" y="19363"/>
                    <a:pt x="2684" y="19413"/>
                    <a:pt x="2679" y="19476"/>
                  </a:cubicBezTo>
                  <a:cubicBezTo>
                    <a:pt x="2673" y="19538"/>
                    <a:pt x="2697" y="19587"/>
                    <a:pt x="2733" y="19587"/>
                  </a:cubicBezTo>
                  <a:cubicBezTo>
                    <a:pt x="2769" y="19587"/>
                    <a:pt x="2802" y="19536"/>
                    <a:pt x="2808" y="19474"/>
                  </a:cubicBezTo>
                  <a:cubicBezTo>
                    <a:pt x="2814" y="19412"/>
                    <a:pt x="2789" y="19362"/>
                    <a:pt x="2754" y="19363"/>
                  </a:cubicBezTo>
                  <a:close/>
                  <a:moveTo>
                    <a:pt x="19698" y="19363"/>
                  </a:moveTo>
                  <a:cubicBezTo>
                    <a:pt x="19663" y="19363"/>
                    <a:pt x="19641" y="19414"/>
                    <a:pt x="19649" y="19477"/>
                  </a:cubicBezTo>
                  <a:cubicBezTo>
                    <a:pt x="19658" y="19540"/>
                    <a:pt x="19694" y="19590"/>
                    <a:pt x="19729" y="19590"/>
                  </a:cubicBezTo>
                  <a:cubicBezTo>
                    <a:pt x="19765" y="19590"/>
                    <a:pt x="19787" y="19539"/>
                    <a:pt x="19778" y="19476"/>
                  </a:cubicBezTo>
                  <a:cubicBezTo>
                    <a:pt x="19770" y="19413"/>
                    <a:pt x="19734" y="19362"/>
                    <a:pt x="19698" y="19363"/>
                  </a:cubicBezTo>
                  <a:close/>
                  <a:moveTo>
                    <a:pt x="2949" y="19413"/>
                  </a:moveTo>
                  <a:cubicBezTo>
                    <a:pt x="2914" y="19413"/>
                    <a:pt x="2880" y="19464"/>
                    <a:pt x="2874" y="19526"/>
                  </a:cubicBezTo>
                  <a:cubicBezTo>
                    <a:pt x="2869" y="19588"/>
                    <a:pt x="2893" y="19638"/>
                    <a:pt x="2929" y="19638"/>
                  </a:cubicBezTo>
                  <a:cubicBezTo>
                    <a:pt x="2964" y="19638"/>
                    <a:pt x="2998" y="19588"/>
                    <a:pt x="3004" y="19526"/>
                  </a:cubicBezTo>
                  <a:cubicBezTo>
                    <a:pt x="3009" y="19464"/>
                    <a:pt x="2985" y="19413"/>
                    <a:pt x="2949" y="19413"/>
                  </a:cubicBezTo>
                  <a:close/>
                  <a:moveTo>
                    <a:pt x="3125" y="19413"/>
                  </a:moveTo>
                  <a:cubicBezTo>
                    <a:pt x="3089" y="19413"/>
                    <a:pt x="3056" y="19464"/>
                    <a:pt x="3050" y="19526"/>
                  </a:cubicBezTo>
                  <a:cubicBezTo>
                    <a:pt x="3045" y="19588"/>
                    <a:pt x="3069" y="19638"/>
                    <a:pt x="3105" y="19638"/>
                  </a:cubicBezTo>
                  <a:cubicBezTo>
                    <a:pt x="3141" y="19638"/>
                    <a:pt x="3174" y="19588"/>
                    <a:pt x="3180" y="19526"/>
                  </a:cubicBezTo>
                  <a:cubicBezTo>
                    <a:pt x="3185" y="19464"/>
                    <a:pt x="3160" y="19413"/>
                    <a:pt x="3125" y="19413"/>
                  </a:cubicBezTo>
                  <a:close/>
                  <a:moveTo>
                    <a:pt x="20826" y="19614"/>
                  </a:moveTo>
                  <a:cubicBezTo>
                    <a:pt x="20794" y="19614"/>
                    <a:pt x="20775" y="19661"/>
                    <a:pt x="20783" y="19718"/>
                  </a:cubicBezTo>
                  <a:cubicBezTo>
                    <a:pt x="20792" y="19775"/>
                    <a:pt x="20825" y="19820"/>
                    <a:pt x="20858" y="19820"/>
                  </a:cubicBezTo>
                  <a:cubicBezTo>
                    <a:pt x="20890" y="19820"/>
                    <a:pt x="20909" y="19775"/>
                    <a:pt x="20901" y="19718"/>
                  </a:cubicBezTo>
                  <a:cubicBezTo>
                    <a:pt x="20892" y="19661"/>
                    <a:pt x="20858" y="19614"/>
                    <a:pt x="20826" y="19614"/>
                  </a:cubicBezTo>
                  <a:close/>
                  <a:moveTo>
                    <a:pt x="20983" y="19614"/>
                  </a:moveTo>
                  <a:cubicBezTo>
                    <a:pt x="20950" y="19614"/>
                    <a:pt x="20931" y="19661"/>
                    <a:pt x="20940" y="19718"/>
                  </a:cubicBezTo>
                  <a:cubicBezTo>
                    <a:pt x="20949" y="19775"/>
                    <a:pt x="20982" y="19820"/>
                    <a:pt x="21014" y="19820"/>
                  </a:cubicBezTo>
                  <a:cubicBezTo>
                    <a:pt x="21047" y="19820"/>
                    <a:pt x="21066" y="19775"/>
                    <a:pt x="21057" y="19718"/>
                  </a:cubicBezTo>
                  <a:cubicBezTo>
                    <a:pt x="21048" y="19661"/>
                    <a:pt x="21015" y="19614"/>
                    <a:pt x="20983" y="19614"/>
                  </a:cubicBezTo>
                  <a:close/>
                  <a:moveTo>
                    <a:pt x="2715" y="19715"/>
                  </a:moveTo>
                  <a:cubicBezTo>
                    <a:pt x="2680" y="19715"/>
                    <a:pt x="2645" y="19766"/>
                    <a:pt x="2640" y="19828"/>
                  </a:cubicBezTo>
                  <a:cubicBezTo>
                    <a:pt x="2634" y="19890"/>
                    <a:pt x="2659" y="19939"/>
                    <a:pt x="2695" y="19939"/>
                  </a:cubicBezTo>
                  <a:cubicBezTo>
                    <a:pt x="2730" y="19939"/>
                    <a:pt x="2764" y="19890"/>
                    <a:pt x="2770" y="19828"/>
                  </a:cubicBezTo>
                  <a:cubicBezTo>
                    <a:pt x="2775" y="19766"/>
                    <a:pt x="2751" y="19715"/>
                    <a:pt x="2715" y="19715"/>
                  </a:cubicBezTo>
                  <a:close/>
                  <a:moveTo>
                    <a:pt x="2910" y="19715"/>
                  </a:moveTo>
                  <a:cubicBezTo>
                    <a:pt x="2874" y="19715"/>
                    <a:pt x="2841" y="19766"/>
                    <a:pt x="2835" y="19828"/>
                  </a:cubicBezTo>
                  <a:cubicBezTo>
                    <a:pt x="2829" y="19890"/>
                    <a:pt x="2854" y="19939"/>
                    <a:pt x="2890" y="19939"/>
                  </a:cubicBezTo>
                  <a:cubicBezTo>
                    <a:pt x="2926" y="19939"/>
                    <a:pt x="2960" y="19890"/>
                    <a:pt x="2965" y="19828"/>
                  </a:cubicBezTo>
                  <a:cubicBezTo>
                    <a:pt x="2971" y="19766"/>
                    <a:pt x="2946" y="19714"/>
                    <a:pt x="2910" y="19715"/>
                  </a:cubicBezTo>
                  <a:close/>
                  <a:moveTo>
                    <a:pt x="3106" y="19715"/>
                  </a:moveTo>
                  <a:cubicBezTo>
                    <a:pt x="3070" y="19715"/>
                    <a:pt x="3036" y="19766"/>
                    <a:pt x="3031" y="19828"/>
                  </a:cubicBezTo>
                  <a:cubicBezTo>
                    <a:pt x="3025" y="19890"/>
                    <a:pt x="3050" y="19939"/>
                    <a:pt x="3086" y="19939"/>
                  </a:cubicBezTo>
                  <a:cubicBezTo>
                    <a:pt x="3121" y="19939"/>
                    <a:pt x="3155" y="19888"/>
                    <a:pt x="3161" y="19826"/>
                  </a:cubicBezTo>
                  <a:cubicBezTo>
                    <a:pt x="3166" y="19764"/>
                    <a:pt x="3141" y="19714"/>
                    <a:pt x="3106" y="19715"/>
                  </a:cubicBezTo>
                  <a:close/>
                  <a:moveTo>
                    <a:pt x="20553" y="19916"/>
                  </a:moveTo>
                  <a:cubicBezTo>
                    <a:pt x="20521" y="19916"/>
                    <a:pt x="20501" y="19963"/>
                    <a:pt x="20510" y="20019"/>
                  </a:cubicBezTo>
                  <a:cubicBezTo>
                    <a:pt x="20518" y="20076"/>
                    <a:pt x="20551" y="20122"/>
                    <a:pt x="20584" y="20122"/>
                  </a:cubicBezTo>
                  <a:cubicBezTo>
                    <a:pt x="20616" y="20122"/>
                    <a:pt x="20635" y="20077"/>
                    <a:pt x="20627" y="20019"/>
                  </a:cubicBezTo>
                  <a:cubicBezTo>
                    <a:pt x="20618" y="19963"/>
                    <a:pt x="20585" y="19916"/>
                    <a:pt x="20553" y="19916"/>
                  </a:cubicBezTo>
                  <a:close/>
                  <a:moveTo>
                    <a:pt x="20690" y="19916"/>
                  </a:moveTo>
                  <a:cubicBezTo>
                    <a:pt x="20657" y="19916"/>
                    <a:pt x="20638" y="19963"/>
                    <a:pt x="20646" y="20019"/>
                  </a:cubicBezTo>
                  <a:cubicBezTo>
                    <a:pt x="20655" y="20077"/>
                    <a:pt x="20689" y="20122"/>
                    <a:pt x="20721" y="20122"/>
                  </a:cubicBezTo>
                  <a:cubicBezTo>
                    <a:pt x="20753" y="20122"/>
                    <a:pt x="20772" y="20076"/>
                    <a:pt x="20764" y="20019"/>
                  </a:cubicBezTo>
                  <a:cubicBezTo>
                    <a:pt x="20755" y="19963"/>
                    <a:pt x="20722" y="19916"/>
                    <a:pt x="20690" y="19916"/>
                  </a:cubicBezTo>
                  <a:close/>
                  <a:moveTo>
                    <a:pt x="2696" y="20016"/>
                  </a:moveTo>
                  <a:cubicBezTo>
                    <a:pt x="2660" y="20016"/>
                    <a:pt x="2626" y="20067"/>
                    <a:pt x="2620" y="20129"/>
                  </a:cubicBezTo>
                  <a:cubicBezTo>
                    <a:pt x="2614" y="20191"/>
                    <a:pt x="2639" y="20241"/>
                    <a:pt x="2675" y="20241"/>
                  </a:cubicBezTo>
                  <a:cubicBezTo>
                    <a:pt x="2711" y="20241"/>
                    <a:pt x="2745" y="20191"/>
                    <a:pt x="2751" y="20129"/>
                  </a:cubicBezTo>
                  <a:cubicBezTo>
                    <a:pt x="2756" y="20067"/>
                    <a:pt x="2732" y="20016"/>
                    <a:pt x="2696" y="20016"/>
                  </a:cubicBezTo>
                  <a:close/>
                  <a:moveTo>
                    <a:pt x="2891" y="20016"/>
                  </a:moveTo>
                  <a:cubicBezTo>
                    <a:pt x="2855" y="20016"/>
                    <a:pt x="2821" y="20067"/>
                    <a:pt x="2816" y="20129"/>
                  </a:cubicBezTo>
                  <a:cubicBezTo>
                    <a:pt x="2810" y="20192"/>
                    <a:pt x="2835" y="20241"/>
                    <a:pt x="2870" y="20241"/>
                  </a:cubicBezTo>
                  <a:cubicBezTo>
                    <a:pt x="2907" y="20241"/>
                    <a:pt x="2941" y="20192"/>
                    <a:pt x="2946" y="20129"/>
                  </a:cubicBezTo>
                  <a:cubicBezTo>
                    <a:pt x="2952" y="20067"/>
                    <a:pt x="2927" y="20016"/>
                    <a:pt x="2891" y="20016"/>
                  </a:cubicBezTo>
                  <a:close/>
                  <a:moveTo>
                    <a:pt x="3067" y="20067"/>
                  </a:moveTo>
                  <a:cubicBezTo>
                    <a:pt x="3031" y="20067"/>
                    <a:pt x="2997" y="20118"/>
                    <a:pt x="2991" y="20180"/>
                  </a:cubicBezTo>
                  <a:cubicBezTo>
                    <a:pt x="2986" y="20242"/>
                    <a:pt x="3011" y="20291"/>
                    <a:pt x="3047" y="20291"/>
                  </a:cubicBezTo>
                  <a:cubicBezTo>
                    <a:pt x="3083" y="20291"/>
                    <a:pt x="3117" y="20242"/>
                    <a:pt x="3122" y="20180"/>
                  </a:cubicBezTo>
                  <a:cubicBezTo>
                    <a:pt x="3128" y="20118"/>
                    <a:pt x="3103" y="20067"/>
                    <a:pt x="3067" y="20067"/>
                  </a:cubicBezTo>
                  <a:close/>
                  <a:moveTo>
                    <a:pt x="2657" y="20318"/>
                  </a:moveTo>
                  <a:cubicBezTo>
                    <a:pt x="2621" y="20318"/>
                    <a:pt x="2587" y="20369"/>
                    <a:pt x="2581" y="20431"/>
                  </a:cubicBezTo>
                  <a:cubicBezTo>
                    <a:pt x="2575" y="20493"/>
                    <a:pt x="2600" y="20543"/>
                    <a:pt x="2636" y="20543"/>
                  </a:cubicBezTo>
                  <a:cubicBezTo>
                    <a:pt x="2672" y="20543"/>
                    <a:pt x="2706" y="20492"/>
                    <a:pt x="2712" y="20430"/>
                  </a:cubicBezTo>
                  <a:cubicBezTo>
                    <a:pt x="2717" y="20368"/>
                    <a:pt x="2693" y="20318"/>
                    <a:pt x="2657" y="20318"/>
                  </a:cubicBezTo>
                  <a:close/>
                  <a:moveTo>
                    <a:pt x="2852" y="20318"/>
                  </a:moveTo>
                  <a:cubicBezTo>
                    <a:pt x="2816" y="20318"/>
                    <a:pt x="2782" y="20369"/>
                    <a:pt x="2776" y="20431"/>
                  </a:cubicBezTo>
                  <a:cubicBezTo>
                    <a:pt x="2771" y="20493"/>
                    <a:pt x="2796" y="20543"/>
                    <a:pt x="2832" y="20543"/>
                  </a:cubicBezTo>
                  <a:cubicBezTo>
                    <a:pt x="2868" y="20543"/>
                    <a:pt x="2902" y="20492"/>
                    <a:pt x="2907" y="20430"/>
                  </a:cubicBezTo>
                  <a:cubicBezTo>
                    <a:pt x="2913" y="20368"/>
                    <a:pt x="2888" y="20318"/>
                    <a:pt x="2852" y="20318"/>
                  </a:cubicBezTo>
                  <a:close/>
                  <a:moveTo>
                    <a:pt x="3047" y="20368"/>
                  </a:moveTo>
                  <a:cubicBezTo>
                    <a:pt x="3011" y="20368"/>
                    <a:pt x="2977" y="20420"/>
                    <a:pt x="2972" y="20482"/>
                  </a:cubicBezTo>
                  <a:cubicBezTo>
                    <a:pt x="2966" y="20544"/>
                    <a:pt x="2991" y="20593"/>
                    <a:pt x="3028" y="20593"/>
                  </a:cubicBezTo>
                  <a:cubicBezTo>
                    <a:pt x="3064" y="20593"/>
                    <a:pt x="3097" y="20544"/>
                    <a:pt x="3103" y="20482"/>
                  </a:cubicBezTo>
                  <a:cubicBezTo>
                    <a:pt x="3108" y="20420"/>
                    <a:pt x="3083" y="20368"/>
                    <a:pt x="3047" y="20368"/>
                  </a:cubicBezTo>
                  <a:close/>
                  <a:moveTo>
                    <a:pt x="3223" y="20368"/>
                  </a:moveTo>
                  <a:cubicBezTo>
                    <a:pt x="3187" y="20368"/>
                    <a:pt x="3153" y="20419"/>
                    <a:pt x="3148" y="20482"/>
                  </a:cubicBezTo>
                  <a:cubicBezTo>
                    <a:pt x="3143" y="20544"/>
                    <a:pt x="3168" y="20593"/>
                    <a:pt x="3204" y="20593"/>
                  </a:cubicBezTo>
                  <a:cubicBezTo>
                    <a:pt x="3240" y="20593"/>
                    <a:pt x="3273" y="20542"/>
                    <a:pt x="3279" y="20480"/>
                  </a:cubicBezTo>
                  <a:cubicBezTo>
                    <a:pt x="3284" y="20418"/>
                    <a:pt x="3259" y="20368"/>
                    <a:pt x="3223" y="20368"/>
                  </a:cubicBezTo>
                  <a:close/>
                  <a:moveTo>
                    <a:pt x="2833" y="20670"/>
                  </a:moveTo>
                  <a:cubicBezTo>
                    <a:pt x="2796" y="20670"/>
                    <a:pt x="2763" y="20721"/>
                    <a:pt x="2757" y="20783"/>
                  </a:cubicBezTo>
                  <a:cubicBezTo>
                    <a:pt x="2751" y="20845"/>
                    <a:pt x="2776" y="20895"/>
                    <a:pt x="2812" y="20895"/>
                  </a:cubicBezTo>
                  <a:cubicBezTo>
                    <a:pt x="2849" y="20895"/>
                    <a:pt x="2883" y="20845"/>
                    <a:pt x="2888" y="20783"/>
                  </a:cubicBezTo>
                  <a:cubicBezTo>
                    <a:pt x="2894" y="20721"/>
                    <a:pt x="2869" y="20670"/>
                    <a:pt x="2833" y="20670"/>
                  </a:cubicBezTo>
                  <a:close/>
                  <a:moveTo>
                    <a:pt x="3009" y="20670"/>
                  </a:moveTo>
                  <a:cubicBezTo>
                    <a:pt x="2972" y="20670"/>
                    <a:pt x="2938" y="20721"/>
                    <a:pt x="2933" y="20783"/>
                  </a:cubicBezTo>
                  <a:cubicBezTo>
                    <a:pt x="2927" y="20845"/>
                    <a:pt x="2953" y="20895"/>
                    <a:pt x="2989" y="20895"/>
                  </a:cubicBezTo>
                  <a:cubicBezTo>
                    <a:pt x="3025" y="20895"/>
                    <a:pt x="3059" y="20845"/>
                    <a:pt x="3064" y="20783"/>
                  </a:cubicBezTo>
                  <a:cubicBezTo>
                    <a:pt x="3070" y="20721"/>
                    <a:pt x="3045" y="20670"/>
                    <a:pt x="3009" y="20670"/>
                  </a:cubicBezTo>
                  <a:close/>
                  <a:moveTo>
                    <a:pt x="2989" y="20972"/>
                  </a:moveTo>
                  <a:cubicBezTo>
                    <a:pt x="2953" y="20972"/>
                    <a:pt x="2919" y="21023"/>
                    <a:pt x="2913" y="21085"/>
                  </a:cubicBezTo>
                  <a:cubicBezTo>
                    <a:pt x="2908" y="21147"/>
                    <a:pt x="2933" y="21197"/>
                    <a:pt x="2969" y="21197"/>
                  </a:cubicBezTo>
                  <a:cubicBezTo>
                    <a:pt x="3006" y="21197"/>
                    <a:pt x="3040" y="21147"/>
                    <a:pt x="3045" y="21085"/>
                  </a:cubicBezTo>
                  <a:cubicBezTo>
                    <a:pt x="3051" y="21023"/>
                    <a:pt x="3025" y="20972"/>
                    <a:pt x="2989" y="20972"/>
                  </a:cubicBezTo>
                  <a:close/>
                  <a:moveTo>
                    <a:pt x="3731" y="21022"/>
                  </a:moveTo>
                  <a:cubicBezTo>
                    <a:pt x="3694" y="21022"/>
                    <a:pt x="3661" y="21073"/>
                    <a:pt x="3656" y="21135"/>
                  </a:cubicBezTo>
                  <a:cubicBezTo>
                    <a:pt x="3651" y="21198"/>
                    <a:pt x="3677" y="21247"/>
                    <a:pt x="3714" y="21247"/>
                  </a:cubicBezTo>
                  <a:cubicBezTo>
                    <a:pt x="3750" y="21247"/>
                    <a:pt x="3783" y="21197"/>
                    <a:pt x="3788" y="21135"/>
                  </a:cubicBezTo>
                  <a:cubicBezTo>
                    <a:pt x="3793" y="21073"/>
                    <a:pt x="3767" y="21022"/>
                    <a:pt x="3731" y="21022"/>
                  </a:cubicBezTo>
                  <a:close/>
                  <a:moveTo>
                    <a:pt x="3145" y="21374"/>
                  </a:moveTo>
                  <a:cubicBezTo>
                    <a:pt x="3109" y="21374"/>
                    <a:pt x="3075" y="21425"/>
                    <a:pt x="3070" y="21487"/>
                  </a:cubicBezTo>
                  <a:cubicBezTo>
                    <a:pt x="3064" y="21550"/>
                    <a:pt x="3090" y="21599"/>
                    <a:pt x="3126" y="21599"/>
                  </a:cubicBezTo>
                  <a:cubicBezTo>
                    <a:pt x="3163" y="21599"/>
                    <a:pt x="3197" y="21550"/>
                    <a:pt x="3202" y="21487"/>
                  </a:cubicBezTo>
                  <a:cubicBezTo>
                    <a:pt x="3207" y="21425"/>
                    <a:pt x="3182" y="21374"/>
                    <a:pt x="3145" y="21374"/>
                  </a:cubicBezTo>
                  <a:close/>
                  <a:moveTo>
                    <a:pt x="3341" y="21374"/>
                  </a:moveTo>
                  <a:cubicBezTo>
                    <a:pt x="3304" y="21374"/>
                    <a:pt x="3270" y="21425"/>
                    <a:pt x="3265" y="21487"/>
                  </a:cubicBezTo>
                  <a:cubicBezTo>
                    <a:pt x="3260" y="21550"/>
                    <a:pt x="3285" y="21599"/>
                    <a:pt x="3322" y="21599"/>
                  </a:cubicBezTo>
                  <a:cubicBezTo>
                    <a:pt x="3359" y="21599"/>
                    <a:pt x="3393" y="21550"/>
                    <a:pt x="3398" y="21487"/>
                  </a:cubicBezTo>
                  <a:cubicBezTo>
                    <a:pt x="3403" y="21425"/>
                    <a:pt x="3377" y="21374"/>
                    <a:pt x="3341" y="21374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0"/>
              </a:schemeClr>
            </a:solidFill>
            <a:ln w="6350">
              <a:solidFill>
                <a:schemeClr val="tx2">
                  <a:lumMod val="40000"/>
                  <a:lumOff val="60000"/>
                  <a:alpha val="60792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7" name="íṩļíḓè">
              <a:extLst>
                <a:ext uri="{FF2B5EF4-FFF2-40B4-BE49-F238E27FC236}">
                  <a16:creationId xmlns:a16="http://schemas.microsoft.com/office/drawing/2014/main" id="{E999BDC0-0BE8-47DE-98BF-D81641A287D3}"/>
                </a:ext>
              </a:extLst>
            </p:cNvPr>
            <p:cNvGrpSpPr/>
            <p:nvPr/>
          </p:nvGrpSpPr>
          <p:grpSpPr>
            <a:xfrm>
              <a:off x="660400" y="1173647"/>
              <a:ext cx="5206876" cy="1894333"/>
              <a:chOff x="660400" y="1173647"/>
              <a:chExt cx="5206876" cy="1894333"/>
            </a:xfrm>
          </p:grpSpPr>
          <p:sp>
            <p:nvSpPr>
              <p:cNvPr id="37" name="íṥlîḑê">
                <a:extLst>
                  <a:ext uri="{FF2B5EF4-FFF2-40B4-BE49-F238E27FC236}">
                    <a16:creationId xmlns:a16="http://schemas.microsoft.com/office/drawing/2014/main" id="{03AF567F-D956-4714-BD4A-659864A4976B}"/>
                  </a:ext>
                </a:extLst>
              </p:cNvPr>
              <p:cNvSpPr txBox="1"/>
              <p:nvPr/>
            </p:nvSpPr>
            <p:spPr>
              <a:xfrm>
                <a:off x="660401" y="1173647"/>
                <a:ext cx="5206875" cy="8521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0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sz="2000" b="1" dirty="0"/>
                  <a:t>reading more fluent.</a:t>
                </a:r>
              </a:p>
            </p:txBody>
          </p:sp>
          <p:sp>
            <p:nvSpPr>
              <p:cNvPr id="38" name="iśľide">
                <a:extLst>
                  <a:ext uri="{FF2B5EF4-FFF2-40B4-BE49-F238E27FC236}">
                    <a16:creationId xmlns:a16="http://schemas.microsoft.com/office/drawing/2014/main" id="{FE1A0442-A8F3-4CC5-8F40-1F88A0731BE8}"/>
                  </a:ext>
                </a:extLst>
              </p:cNvPr>
              <p:cNvSpPr txBox="1"/>
              <p:nvPr/>
            </p:nvSpPr>
            <p:spPr>
              <a:xfrm>
                <a:off x="660400" y="2025808"/>
                <a:ext cx="5206876" cy="10421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006C308B-8ACE-460B-8B95-7FB40532A8EC}"/>
                </a:ext>
              </a:extLst>
            </p:cNvPr>
            <p:cNvCxnSpPr/>
            <p:nvPr/>
          </p:nvCxnSpPr>
          <p:spPr>
            <a:xfrm>
              <a:off x="3347725" y="4708284"/>
              <a:ext cx="0" cy="142581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4C2763DB-5747-49DD-9551-C820121CCD16}"/>
                </a:ext>
              </a:extLst>
            </p:cNvPr>
            <p:cNvCxnSpPr/>
            <p:nvPr/>
          </p:nvCxnSpPr>
          <p:spPr>
            <a:xfrm>
              <a:off x="6095999" y="4708284"/>
              <a:ext cx="0" cy="142581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ïṩļíḋê">
              <a:extLst>
                <a:ext uri="{FF2B5EF4-FFF2-40B4-BE49-F238E27FC236}">
                  <a16:creationId xmlns:a16="http://schemas.microsoft.com/office/drawing/2014/main" id="{951E7804-32B3-4A57-AD33-1E608AB1523C}"/>
                </a:ext>
              </a:extLst>
            </p:cNvPr>
            <p:cNvGrpSpPr/>
            <p:nvPr/>
          </p:nvGrpSpPr>
          <p:grpSpPr>
            <a:xfrm>
              <a:off x="705448" y="3744000"/>
              <a:ext cx="10781103" cy="2546749"/>
              <a:chOff x="705448" y="2155626"/>
              <a:chExt cx="10781103" cy="2546749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2FAFD469-EF7F-447F-A994-A60719C14434}"/>
                  </a:ext>
                </a:extLst>
              </p:cNvPr>
              <p:cNvCxnSpPr/>
              <p:nvPr/>
            </p:nvCxnSpPr>
            <p:spPr>
              <a:xfrm>
                <a:off x="792349" y="2493126"/>
                <a:ext cx="10678339" cy="1"/>
              </a:xfrm>
              <a:prstGeom prst="line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i$ḷîḓé">
                <a:extLst>
                  <a:ext uri="{FF2B5EF4-FFF2-40B4-BE49-F238E27FC236}">
                    <a16:creationId xmlns:a16="http://schemas.microsoft.com/office/drawing/2014/main" id="{64AAFBF7-DA1A-4E87-BFA8-E3AA6CEE81A6}"/>
                  </a:ext>
                </a:extLst>
              </p:cNvPr>
              <p:cNvGrpSpPr/>
              <p:nvPr/>
            </p:nvGrpSpPr>
            <p:grpSpPr>
              <a:xfrm>
                <a:off x="1636088" y="2155626"/>
                <a:ext cx="675000" cy="675005"/>
                <a:chOff x="2169903" y="3402251"/>
                <a:chExt cx="675000" cy="675005"/>
              </a:xfrm>
            </p:grpSpPr>
            <p:sp>
              <p:nvSpPr>
                <p:cNvPr id="35" name="iSḻïḓê">
                  <a:extLst>
                    <a:ext uri="{FF2B5EF4-FFF2-40B4-BE49-F238E27FC236}">
                      <a16:creationId xmlns:a16="http://schemas.microsoft.com/office/drawing/2014/main" id="{D08C5A13-35B1-40D4-B5F4-3268CF438FF9}"/>
                    </a:ext>
                  </a:extLst>
                </p:cNvPr>
                <p:cNvSpPr/>
                <p:nvPr/>
              </p:nvSpPr>
              <p:spPr>
                <a:xfrm>
                  <a:off x="2169903" y="3402251"/>
                  <a:ext cx="675000" cy="675005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36" name="ïṣľïḋê">
                  <a:extLst>
                    <a:ext uri="{FF2B5EF4-FFF2-40B4-BE49-F238E27FC236}">
                      <a16:creationId xmlns:a16="http://schemas.microsoft.com/office/drawing/2014/main" id="{8F08FF1E-6273-4436-A543-8BE03DE323B4}"/>
                    </a:ext>
                  </a:extLst>
                </p:cNvPr>
                <p:cNvSpPr/>
                <p:nvPr/>
              </p:nvSpPr>
              <p:spPr bwMode="auto">
                <a:xfrm>
                  <a:off x="2335310" y="3571015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  <p:grpSp>
            <p:nvGrpSpPr>
              <p:cNvPr id="14" name="îSḻïdé">
                <a:extLst>
                  <a:ext uri="{FF2B5EF4-FFF2-40B4-BE49-F238E27FC236}">
                    <a16:creationId xmlns:a16="http://schemas.microsoft.com/office/drawing/2014/main" id="{2A093DB0-7BE2-482C-AC24-3A481948DFBB}"/>
                  </a:ext>
                </a:extLst>
              </p:cNvPr>
              <p:cNvGrpSpPr/>
              <p:nvPr/>
            </p:nvGrpSpPr>
            <p:grpSpPr>
              <a:xfrm>
                <a:off x="705448" y="2936881"/>
                <a:ext cx="2536281" cy="1765494"/>
                <a:chOff x="985697" y="4183506"/>
                <a:chExt cx="2536281" cy="1765494"/>
              </a:xfrm>
            </p:grpSpPr>
            <p:sp>
              <p:nvSpPr>
                <p:cNvPr id="33" name="íšḷidé">
                  <a:extLst>
                    <a:ext uri="{FF2B5EF4-FFF2-40B4-BE49-F238E27FC236}">
                      <a16:creationId xmlns:a16="http://schemas.microsoft.com/office/drawing/2014/main" id="{90BC512B-3CA7-404C-B309-7DB9286A408F}"/>
                    </a:ext>
                  </a:extLst>
                </p:cNvPr>
                <p:cNvSpPr/>
                <p:nvPr/>
              </p:nvSpPr>
              <p:spPr bwMode="auto">
                <a:xfrm>
                  <a:off x="985697" y="4652753"/>
                  <a:ext cx="2536280" cy="1296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zh-CN" altLang="en-US" sz="1100" dirty="0"/>
                </a:p>
              </p:txBody>
            </p:sp>
            <p:sp>
              <p:nvSpPr>
                <p:cNvPr id="34" name="ïṧḷïďe">
                  <a:extLst>
                    <a:ext uri="{FF2B5EF4-FFF2-40B4-BE49-F238E27FC236}">
                      <a16:creationId xmlns:a16="http://schemas.microsoft.com/office/drawing/2014/main" id="{1B326525-4153-4831-BE0C-000D3BBFBDE9}"/>
                    </a:ext>
                  </a:extLst>
                </p:cNvPr>
                <p:cNvSpPr txBox="1"/>
                <p:nvPr/>
              </p:nvSpPr>
              <p:spPr bwMode="auto">
                <a:xfrm>
                  <a:off x="985697" y="4183506"/>
                  <a:ext cx="2536281" cy="469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15" name="îśḷïḍè">
                <a:extLst>
                  <a:ext uri="{FF2B5EF4-FFF2-40B4-BE49-F238E27FC236}">
                    <a16:creationId xmlns:a16="http://schemas.microsoft.com/office/drawing/2014/main" id="{0EBA9ACE-3E9F-4404-87E2-CC4DE4667A2D}"/>
                  </a:ext>
                </a:extLst>
              </p:cNvPr>
              <p:cNvGrpSpPr/>
              <p:nvPr/>
            </p:nvGrpSpPr>
            <p:grpSpPr>
              <a:xfrm>
                <a:off x="4384362" y="2155626"/>
                <a:ext cx="675000" cy="675005"/>
                <a:chOff x="5758500" y="3402251"/>
                <a:chExt cx="675000" cy="675005"/>
              </a:xfrm>
            </p:grpSpPr>
            <p:sp>
              <p:nvSpPr>
                <p:cNvPr id="31" name="î$lïḍe">
                  <a:extLst>
                    <a:ext uri="{FF2B5EF4-FFF2-40B4-BE49-F238E27FC236}">
                      <a16:creationId xmlns:a16="http://schemas.microsoft.com/office/drawing/2014/main" id="{801A7C4A-E15B-44DC-A53B-70C0B33AD847}"/>
                    </a:ext>
                  </a:extLst>
                </p:cNvPr>
                <p:cNvSpPr/>
                <p:nvPr/>
              </p:nvSpPr>
              <p:spPr>
                <a:xfrm>
                  <a:off x="5758500" y="3402251"/>
                  <a:ext cx="675000" cy="675005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32" name="iṡľîde">
                  <a:extLst>
                    <a:ext uri="{FF2B5EF4-FFF2-40B4-BE49-F238E27FC236}">
                      <a16:creationId xmlns:a16="http://schemas.microsoft.com/office/drawing/2014/main" id="{67ADCE9E-C548-412C-BD55-9AFA43B826DB}"/>
                    </a:ext>
                  </a:extLst>
                </p:cNvPr>
                <p:cNvSpPr/>
                <p:nvPr/>
              </p:nvSpPr>
              <p:spPr bwMode="auto">
                <a:xfrm>
                  <a:off x="5926589" y="3567659"/>
                  <a:ext cx="338820" cy="344185"/>
                </a:xfrm>
                <a:custGeom>
                  <a:avLst/>
                  <a:gdLst>
                    <a:gd name="connsiteX0" fmla="*/ 149604 w 577154"/>
                    <a:gd name="connsiteY0" fmla="*/ 536234 h 586292"/>
                    <a:gd name="connsiteX1" fmla="*/ 214914 w 577154"/>
                    <a:gd name="connsiteY1" fmla="*/ 562021 h 586292"/>
                    <a:gd name="connsiteX2" fmla="*/ 211877 w 577154"/>
                    <a:gd name="connsiteY2" fmla="*/ 559746 h 586292"/>
                    <a:gd name="connsiteX3" fmla="*/ 202004 w 577154"/>
                    <a:gd name="connsiteY3" fmla="*/ 554437 h 586292"/>
                    <a:gd name="connsiteX4" fmla="*/ 196688 w 577154"/>
                    <a:gd name="connsiteY4" fmla="*/ 551403 h 586292"/>
                    <a:gd name="connsiteX5" fmla="*/ 184537 w 577154"/>
                    <a:gd name="connsiteY5" fmla="*/ 543818 h 586292"/>
                    <a:gd name="connsiteX6" fmla="*/ 177702 w 577154"/>
                    <a:gd name="connsiteY6" fmla="*/ 538509 h 586292"/>
                    <a:gd name="connsiteX7" fmla="*/ 173905 w 577154"/>
                    <a:gd name="connsiteY7" fmla="*/ 536234 h 586292"/>
                    <a:gd name="connsiteX8" fmla="*/ 299943 w 577154"/>
                    <a:gd name="connsiteY8" fmla="*/ 499816 h 586292"/>
                    <a:gd name="connsiteX9" fmla="*/ 318939 w 577154"/>
                    <a:gd name="connsiteY9" fmla="*/ 500576 h 586292"/>
                    <a:gd name="connsiteX10" fmla="*/ 329576 w 577154"/>
                    <a:gd name="connsiteY10" fmla="*/ 511222 h 586292"/>
                    <a:gd name="connsiteX11" fmla="*/ 319698 w 577154"/>
                    <a:gd name="connsiteY11" fmla="*/ 521108 h 586292"/>
                    <a:gd name="connsiteX12" fmla="*/ 318939 w 577154"/>
                    <a:gd name="connsiteY12" fmla="*/ 521108 h 586292"/>
                    <a:gd name="connsiteX13" fmla="*/ 297663 w 577154"/>
                    <a:gd name="connsiteY13" fmla="*/ 519587 h 586292"/>
                    <a:gd name="connsiteX14" fmla="*/ 288545 w 577154"/>
                    <a:gd name="connsiteY14" fmla="*/ 508941 h 586292"/>
                    <a:gd name="connsiteX15" fmla="*/ 299943 w 577154"/>
                    <a:gd name="connsiteY15" fmla="*/ 499816 h 586292"/>
                    <a:gd name="connsiteX16" fmla="*/ 88851 w 577154"/>
                    <a:gd name="connsiteY16" fmla="*/ 485417 h 586292"/>
                    <a:gd name="connsiteX17" fmla="*/ 119987 w 577154"/>
                    <a:gd name="connsiteY17" fmla="*/ 515755 h 586292"/>
                    <a:gd name="connsiteX18" fmla="*/ 150364 w 577154"/>
                    <a:gd name="connsiteY18" fmla="*/ 515755 h 586292"/>
                    <a:gd name="connsiteX19" fmla="*/ 148085 w 577154"/>
                    <a:gd name="connsiteY19" fmla="*/ 513480 h 586292"/>
                    <a:gd name="connsiteX20" fmla="*/ 142010 w 577154"/>
                    <a:gd name="connsiteY20" fmla="*/ 507412 h 586292"/>
                    <a:gd name="connsiteX21" fmla="*/ 136694 w 577154"/>
                    <a:gd name="connsiteY21" fmla="*/ 501344 h 586292"/>
                    <a:gd name="connsiteX22" fmla="*/ 127581 w 577154"/>
                    <a:gd name="connsiteY22" fmla="*/ 489967 h 586292"/>
                    <a:gd name="connsiteX23" fmla="*/ 123784 w 577154"/>
                    <a:gd name="connsiteY23" fmla="*/ 485417 h 586292"/>
                    <a:gd name="connsiteX24" fmla="*/ 399912 w 577154"/>
                    <a:gd name="connsiteY24" fmla="*/ 482256 h 586292"/>
                    <a:gd name="connsiteX25" fmla="*/ 405611 w 577154"/>
                    <a:gd name="connsiteY25" fmla="*/ 486996 h 586292"/>
                    <a:gd name="connsiteX26" fmla="*/ 401812 w 577154"/>
                    <a:gd name="connsiteY26" fmla="*/ 500648 h 586292"/>
                    <a:gd name="connsiteX27" fmla="*/ 382056 w 577154"/>
                    <a:gd name="connsiteY27" fmla="*/ 509750 h 586292"/>
                    <a:gd name="connsiteX28" fmla="*/ 378257 w 577154"/>
                    <a:gd name="connsiteY28" fmla="*/ 510508 h 586292"/>
                    <a:gd name="connsiteX29" fmla="*/ 369139 w 577154"/>
                    <a:gd name="connsiteY29" fmla="*/ 503682 h 586292"/>
                    <a:gd name="connsiteX30" fmla="*/ 375217 w 577154"/>
                    <a:gd name="connsiteY30" fmla="*/ 490789 h 586292"/>
                    <a:gd name="connsiteX31" fmla="*/ 391934 w 577154"/>
                    <a:gd name="connsiteY31" fmla="*/ 483204 h 586292"/>
                    <a:gd name="connsiteX32" fmla="*/ 399912 w 577154"/>
                    <a:gd name="connsiteY32" fmla="*/ 482256 h 586292"/>
                    <a:gd name="connsiteX33" fmla="*/ 229351 w 577154"/>
                    <a:gd name="connsiteY33" fmla="*/ 474063 h 586292"/>
                    <a:gd name="connsiteX34" fmla="*/ 246091 w 577154"/>
                    <a:gd name="connsiteY34" fmla="*/ 483157 h 586292"/>
                    <a:gd name="connsiteX35" fmla="*/ 250656 w 577154"/>
                    <a:gd name="connsiteY35" fmla="*/ 496797 h 586292"/>
                    <a:gd name="connsiteX36" fmla="*/ 241525 w 577154"/>
                    <a:gd name="connsiteY36" fmla="*/ 502101 h 586292"/>
                    <a:gd name="connsiteX37" fmla="*/ 236960 w 577154"/>
                    <a:gd name="connsiteY37" fmla="*/ 501343 h 586292"/>
                    <a:gd name="connsiteX38" fmla="*/ 218698 w 577154"/>
                    <a:gd name="connsiteY38" fmla="*/ 490735 h 586292"/>
                    <a:gd name="connsiteX39" fmla="*/ 215654 w 577154"/>
                    <a:gd name="connsiteY39" fmla="*/ 477094 h 586292"/>
                    <a:gd name="connsiteX40" fmla="*/ 229351 w 577154"/>
                    <a:gd name="connsiteY40" fmla="*/ 474063 h 586292"/>
                    <a:gd name="connsiteX41" fmla="*/ 464745 w 577154"/>
                    <a:gd name="connsiteY41" fmla="*/ 433889 h 586292"/>
                    <a:gd name="connsiteX42" fmla="*/ 466262 w 577154"/>
                    <a:gd name="connsiteY42" fmla="*/ 447550 h 586292"/>
                    <a:gd name="connsiteX43" fmla="*/ 451842 w 577154"/>
                    <a:gd name="connsiteY43" fmla="*/ 463488 h 586292"/>
                    <a:gd name="connsiteX44" fmla="*/ 445012 w 577154"/>
                    <a:gd name="connsiteY44" fmla="*/ 466524 h 586292"/>
                    <a:gd name="connsiteX45" fmla="*/ 438181 w 577154"/>
                    <a:gd name="connsiteY45" fmla="*/ 463488 h 586292"/>
                    <a:gd name="connsiteX46" fmla="*/ 438181 w 577154"/>
                    <a:gd name="connsiteY46" fmla="*/ 449068 h 586292"/>
                    <a:gd name="connsiteX47" fmla="*/ 450324 w 577154"/>
                    <a:gd name="connsiteY47" fmla="*/ 435407 h 586292"/>
                    <a:gd name="connsiteX48" fmla="*/ 464745 w 577154"/>
                    <a:gd name="connsiteY48" fmla="*/ 433889 h 586292"/>
                    <a:gd name="connsiteX49" fmla="*/ 49362 w 577154"/>
                    <a:gd name="connsiteY49" fmla="*/ 424740 h 586292"/>
                    <a:gd name="connsiteX50" fmla="*/ 73663 w 577154"/>
                    <a:gd name="connsiteY50" fmla="*/ 464938 h 586292"/>
                    <a:gd name="connsiteX51" fmla="*/ 109355 w 577154"/>
                    <a:gd name="connsiteY51" fmla="*/ 464938 h 586292"/>
                    <a:gd name="connsiteX52" fmla="*/ 104039 w 577154"/>
                    <a:gd name="connsiteY52" fmla="*/ 456595 h 586292"/>
                    <a:gd name="connsiteX53" fmla="*/ 101761 w 577154"/>
                    <a:gd name="connsiteY53" fmla="*/ 452044 h 586292"/>
                    <a:gd name="connsiteX54" fmla="*/ 94926 w 577154"/>
                    <a:gd name="connsiteY54" fmla="*/ 439909 h 586292"/>
                    <a:gd name="connsiteX55" fmla="*/ 92648 w 577154"/>
                    <a:gd name="connsiteY55" fmla="*/ 435358 h 586292"/>
                    <a:gd name="connsiteX56" fmla="*/ 88092 w 577154"/>
                    <a:gd name="connsiteY56" fmla="*/ 424740 h 586292"/>
                    <a:gd name="connsiteX57" fmla="*/ 161771 w 577154"/>
                    <a:gd name="connsiteY57" fmla="*/ 417898 h 586292"/>
                    <a:gd name="connsiteX58" fmla="*/ 176164 w 577154"/>
                    <a:gd name="connsiteY58" fmla="*/ 420173 h 586292"/>
                    <a:gd name="connsiteX59" fmla="*/ 187527 w 577154"/>
                    <a:gd name="connsiteY59" fmla="*/ 435341 h 586292"/>
                    <a:gd name="connsiteX60" fmla="*/ 186012 w 577154"/>
                    <a:gd name="connsiteY60" fmla="*/ 449750 h 586292"/>
                    <a:gd name="connsiteX61" fmla="*/ 179194 w 577154"/>
                    <a:gd name="connsiteY61" fmla="*/ 452025 h 586292"/>
                    <a:gd name="connsiteX62" fmla="*/ 171619 w 577154"/>
                    <a:gd name="connsiteY62" fmla="*/ 448233 h 586292"/>
                    <a:gd name="connsiteX63" fmla="*/ 159498 w 577154"/>
                    <a:gd name="connsiteY63" fmla="*/ 431549 h 586292"/>
                    <a:gd name="connsiteX64" fmla="*/ 161771 w 577154"/>
                    <a:gd name="connsiteY64" fmla="*/ 417898 h 586292"/>
                    <a:gd name="connsiteX65" fmla="*/ 31136 w 577154"/>
                    <a:gd name="connsiteY65" fmla="*/ 373923 h 586292"/>
                    <a:gd name="connsiteX66" fmla="*/ 41008 w 577154"/>
                    <a:gd name="connsiteY66" fmla="*/ 404261 h 586292"/>
                    <a:gd name="connsiteX67" fmla="*/ 79738 w 577154"/>
                    <a:gd name="connsiteY67" fmla="*/ 404261 h 586292"/>
                    <a:gd name="connsiteX68" fmla="*/ 78979 w 577154"/>
                    <a:gd name="connsiteY68" fmla="*/ 401227 h 586292"/>
                    <a:gd name="connsiteX69" fmla="*/ 77460 w 577154"/>
                    <a:gd name="connsiteY69" fmla="*/ 397435 h 586292"/>
                    <a:gd name="connsiteX70" fmla="*/ 72144 w 577154"/>
                    <a:gd name="connsiteY70" fmla="*/ 379232 h 586292"/>
                    <a:gd name="connsiteX71" fmla="*/ 71385 w 577154"/>
                    <a:gd name="connsiteY71" fmla="*/ 377715 h 586292"/>
                    <a:gd name="connsiteX72" fmla="*/ 70625 w 577154"/>
                    <a:gd name="connsiteY72" fmla="*/ 373923 h 586292"/>
                    <a:gd name="connsiteX73" fmla="*/ 499728 w 577154"/>
                    <a:gd name="connsiteY73" fmla="*/ 361797 h 586292"/>
                    <a:gd name="connsiteX74" fmla="*/ 506554 w 577154"/>
                    <a:gd name="connsiteY74" fmla="*/ 374694 h 586292"/>
                    <a:gd name="connsiteX75" fmla="*/ 498970 w 577154"/>
                    <a:gd name="connsiteY75" fmla="*/ 394418 h 586292"/>
                    <a:gd name="connsiteX76" fmla="*/ 489868 w 577154"/>
                    <a:gd name="connsiteY76" fmla="*/ 400487 h 586292"/>
                    <a:gd name="connsiteX77" fmla="*/ 485318 w 577154"/>
                    <a:gd name="connsiteY77" fmla="*/ 399729 h 586292"/>
                    <a:gd name="connsiteX78" fmla="*/ 480009 w 577154"/>
                    <a:gd name="connsiteY78" fmla="*/ 386073 h 586292"/>
                    <a:gd name="connsiteX79" fmla="*/ 486835 w 577154"/>
                    <a:gd name="connsiteY79" fmla="*/ 367866 h 586292"/>
                    <a:gd name="connsiteX80" fmla="*/ 499728 w 577154"/>
                    <a:gd name="connsiteY80" fmla="*/ 361797 h 586292"/>
                    <a:gd name="connsiteX81" fmla="*/ 132907 w 577154"/>
                    <a:gd name="connsiteY81" fmla="*/ 343643 h 586292"/>
                    <a:gd name="connsiteX82" fmla="*/ 145066 w 577154"/>
                    <a:gd name="connsiteY82" fmla="*/ 350471 h 586292"/>
                    <a:gd name="connsiteX83" fmla="*/ 150385 w 577154"/>
                    <a:gd name="connsiteY83" fmla="*/ 368678 h 586292"/>
                    <a:gd name="connsiteX84" fmla="*/ 144306 w 577154"/>
                    <a:gd name="connsiteY84" fmla="*/ 381575 h 586292"/>
                    <a:gd name="connsiteX85" fmla="*/ 141266 w 577154"/>
                    <a:gd name="connsiteY85" fmla="*/ 382333 h 586292"/>
                    <a:gd name="connsiteX86" fmla="*/ 131388 w 577154"/>
                    <a:gd name="connsiteY86" fmla="*/ 375506 h 586292"/>
                    <a:gd name="connsiteX87" fmla="*/ 125309 w 577154"/>
                    <a:gd name="connsiteY87" fmla="*/ 355781 h 586292"/>
                    <a:gd name="connsiteX88" fmla="*/ 132907 w 577154"/>
                    <a:gd name="connsiteY88" fmla="*/ 343643 h 586292"/>
                    <a:gd name="connsiteX89" fmla="*/ 21263 w 577154"/>
                    <a:gd name="connsiteY89" fmla="*/ 323864 h 586292"/>
                    <a:gd name="connsiteX90" fmla="*/ 25820 w 577154"/>
                    <a:gd name="connsiteY90" fmla="*/ 354203 h 586292"/>
                    <a:gd name="connsiteX91" fmla="*/ 66069 w 577154"/>
                    <a:gd name="connsiteY91" fmla="*/ 354203 h 586292"/>
                    <a:gd name="connsiteX92" fmla="*/ 63031 w 577154"/>
                    <a:gd name="connsiteY92" fmla="*/ 337516 h 586292"/>
                    <a:gd name="connsiteX93" fmla="*/ 63031 w 577154"/>
                    <a:gd name="connsiteY93" fmla="*/ 335999 h 586292"/>
                    <a:gd name="connsiteX94" fmla="*/ 61512 w 577154"/>
                    <a:gd name="connsiteY94" fmla="*/ 323864 h 586292"/>
                    <a:gd name="connsiteX95" fmla="*/ 509625 w 577154"/>
                    <a:gd name="connsiteY95" fmla="*/ 282911 h 586292"/>
                    <a:gd name="connsiteX96" fmla="*/ 519524 w 577154"/>
                    <a:gd name="connsiteY96" fmla="*/ 292773 h 586292"/>
                    <a:gd name="connsiteX97" fmla="*/ 519524 w 577154"/>
                    <a:gd name="connsiteY97" fmla="*/ 293532 h 586292"/>
                    <a:gd name="connsiteX98" fmla="*/ 518763 w 577154"/>
                    <a:gd name="connsiteY98" fmla="*/ 313256 h 586292"/>
                    <a:gd name="connsiteX99" fmla="*/ 508863 w 577154"/>
                    <a:gd name="connsiteY99" fmla="*/ 323118 h 586292"/>
                    <a:gd name="connsiteX100" fmla="*/ 508102 w 577154"/>
                    <a:gd name="connsiteY100" fmla="*/ 322360 h 586292"/>
                    <a:gd name="connsiteX101" fmla="*/ 498964 w 577154"/>
                    <a:gd name="connsiteY101" fmla="*/ 311739 h 586292"/>
                    <a:gd name="connsiteX102" fmla="*/ 498964 w 577154"/>
                    <a:gd name="connsiteY102" fmla="*/ 293532 h 586292"/>
                    <a:gd name="connsiteX103" fmla="*/ 509625 w 577154"/>
                    <a:gd name="connsiteY103" fmla="*/ 282911 h 586292"/>
                    <a:gd name="connsiteX104" fmla="*/ 20504 w 577154"/>
                    <a:gd name="connsiteY104" fmla="*/ 273047 h 586292"/>
                    <a:gd name="connsiteX105" fmla="*/ 19744 w 577154"/>
                    <a:gd name="connsiteY105" fmla="*/ 293525 h 586292"/>
                    <a:gd name="connsiteX106" fmla="*/ 20504 w 577154"/>
                    <a:gd name="connsiteY106" fmla="*/ 303385 h 586292"/>
                    <a:gd name="connsiteX107" fmla="*/ 60753 w 577154"/>
                    <a:gd name="connsiteY107" fmla="*/ 303385 h 586292"/>
                    <a:gd name="connsiteX108" fmla="*/ 60753 w 577154"/>
                    <a:gd name="connsiteY108" fmla="*/ 293525 h 586292"/>
                    <a:gd name="connsiteX109" fmla="*/ 61512 w 577154"/>
                    <a:gd name="connsiteY109" fmla="*/ 273805 h 586292"/>
                    <a:gd name="connsiteX110" fmla="*/ 61512 w 577154"/>
                    <a:gd name="connsiteY110" fmla="*/ 273047 h 586292"/>
                    <a:gd name="connsiteX111" fmla="*/ 129811 w 577154"/>
                    <a:gd name="connsiteY111" fmla="*/ 263173 h 586292"/>
                    <a:gd name="connsiteX112" fmla="*/ 138897 w 577154"/>
                    <a:gd name="connsiteY112" fmla="*/ 274553 h 586292"/>
                    <a:gd name="connsiteX113" fmla="*/ 138140 w 577154"/>
                    <a:gd name="connsiteY113" fmla="*/ 292760 h 586292"/>
                    <a:gd name="connsiteX114" fmla="*/ 138140 w 577154"/>
                    <a:gd name="connsiteY114" fmla="*/ 293518 h 586292"/>
                    <a:gd name="connsiteX115" fmla="*/ 128297 w 577154"/>
                    <a:gd name="connsiteY115" fmla="*/ 303380 h 586292"/>
                    <a:gd name="connsiteX116" fmla="*/ 117697 w 577154"/>
                    <a:gd name="connsiteY116" fmla="*/ 294277 h 586292"/>
                    <a:gd name="connsiteX117" fmla="*/ 117697 w 577154"/>
                    <a:gd name="connsiteY117" fmla="*/ 293518 h 586292"/>
                    <a:gd name="connsiteX118" fmla="*/ 118454 w 577154"/>
                    <a:gd name="connsiteY118" fmla="*/ 273035 h 586292"/>
                    <a:gd name="connsiteX119" fmla="*/ 129811 w 577154"/>
                    <a:gd name="connsiteY119" fmla="*/ 263173 h 586292"/>
                    <a:gd name="connsiteX120" fmla="*/ 28098 w 577154"/>
                    <a:gd name="connsiteY120" fmla="*/ 222230 h 586292"/>
                    <a:gd name="connsiteX121" fmla="*/ 22782 w 577154"/>
                    <a:gd name="connsiteY121" fmla="*/ 252568 h 586292"/>
                    <a:gd name="connsiteX122" fmla="*/ 63031 w 577154"/>
                    <a:gd name="connsiteY122" fmla="*/ 252568 h 586292"/>
                    <a:gd name="connsiteX123" fmla="*/ 63031 w 577154"/>
                    <a:gd name="connsiteY123" fmla="*/ 250293 h 586292"/>
                    <a:gd name="connsiteX124" fmla="*/ 63031 w 577154"/>
                    <a:gd name="connsiteY124" fmla="*/ 249535 h 586292"/>
                    <a:gd name="connsiteX125" fmla="*/ 66828 w 577154"/>
                    <a:gd name="connsiteY125" fmla="*/ 229815 h 586292"/>
                    <a:gd name="connsiteX126" fmla="*/ 67588 w 577154"/>
                    <a:gd name="connsiteY126" fmla="*/ 226022 h 586292"/>
                    <a:gd name="connsiteX127" fmla="*/ 68347 w 577154"/>
                    <a:gd name="connsiteY127" fmla="*/ 222230 h 586292"/>
                    <a:gd name="connsiteX128" fmla="*/ 492894 w 577154"/>
                    <a:gd name="connsiteY128" fmla="*/ 204013 h 586292"/>
                    <a:gd name="connsiteX129" fmla="*/ 505825 w 577154"/>
                    <a:gd name="connsiteY129" fmla="*/ 210836 h 586292"/>
                    <a:gd name="connsiteX130" fmla="*/ 511911 w 577154"/>
                    <a:gd name="connsiteY130" fmla="*/ 230547 h 586292"/>
                    <a:gd name="connsiteX131" fmla="*/ 504304 w 577154"/>
                    <a:gd name="connsiteY131" fmla="*/ 242677 h 586292"/>
                    <a:gd name="connsiteX132" fmla="*/ 502022 w 577154"/>
                    <a:gd name="connsiteY132" fmla="*/ 243435 h 586292"/>
                    <a:gd name="connsiteX133" fmla="*/ 492133 w 577154"/>
                    <a:gd name="connsiteY133" fmla="*/ 235854 h 586292"/>
                    <a:gd name="connsiteX134" fmla="*/ 486809 w 577154"/>
                    <a:gd name="connsiteY134" fmla="*/ 216901 h 586292"/>
                    <a:gd name="connsiteX135" fmla="*/ 492894 w 577154"/>
                    <a:gd name="connsiteY135" fmla="*/ 204013 h 586292"/>
                    <a:gd name="connsiteX136" fmla="*/ 151873 w 577154"/>
                    <a:gd name="connsiteY136" fmla="*/ 186619 h 586292"/>
                    <a:gd name="connsiteX137" fmla="*/ 157203 w 577154"/>
                    <a:gd name="connsiteY137" fmla="*/ 200274 h 586292"/>
                    <a:gd name="connsiteX138" fmla="*/ 150350 w 577154"/>
                    <a:gd name="connsiteY138" fmla="*/ 217723 h 586292"/>
                    <a:gd name="connsiteX139" fmla="*/ 140450 w 577154"/>
                    <a:gd name="connsiteY139" fmla="*/ 224550 h 586292"/>
                    <a:gd name="connsiteX140" fmla="*/ 137404 w 577154"/>
                    <a:gd name="connsiteY140" fmla="*/ 224550 h 586292"/>
                    <a:gd name="connsiteX141" fmla="*/ 131312 w 577154"/>
                    <a:gd name="connsiteY141" fmla="*/ 211654 h 586292"/>
                    <a:gd name="connsiteX142" fmla="*/ 138927 w 577154"/>
                    <a:gd name="connsiteY142" fmla="*/ 191929 h 586292"/>
                    <a:gd name="connsiteX143" fmla="*/ 151873 w 577154"/>
                    <a:gd name="connsiteY143" fmla="*/ 186619 h 586292"/>
                    <a:gd name="connsiteX144" fmla="*/ 218736 w 577154"/>
                    <a:gd name="connsiteY144" fmla="*/ 186536 h 586292"/>
                    <a:gd name="connsiteX145" fmla="*/ 281780 w 577154"/>
                    <a:gd name="connsiteY145" fmla="*/ 186536 h 586292"/>
                    <a:gd name="connsiteX146" fmla="*/ 292414 w 577154"/>
                    <a:gd name="connsiteY146" fmla="*/ 196401 h 586292"/>
                    <a:gd name="connsiteX147" fmla="*/ 281780 w 577154"/>
                    <a:gd name="connsiteY147" fmla="*/ 207024 h 586292"/>
                    <a:gd name="connsiteX148" fmla="*/ 264310 w 577154"/>
                    <a:gd name="connsiteY148" fmla="*/ 207024 h 586292"/>
                    <a:gd name="connsiteX149" fmla="*/ 322037 w 577154"/>
                    <a:gd name="connsiteY149" fmla="*/ 294288 h 586292"/>
                    <a:gd name="connsiteX150" fmla="*/ 379004 w 577154"/>
                    <a:gd name="connsiteY150" fmla="*/ 207024 h 586292"/>
                    <a:gd name="connsiteX151" fmla="*/ 361534 w 577154"/>
                    <a:gd name="connsiteY151" fmla="*/ 207024 h 586292"/>
                    <a:gd name="connsiteX152" fmla="*/ 351659 w 577154"/>
                    <a:gd name="connsiteY152" fmla="*/ 196401 h 586292"/>
                    <a:gd name="connsiteX153" fmla="*/ 361534 w 577154"/>
                    <a:gd name="connsiteY153" fmla="*/ 186536 h 586292"/>
                    <a:gd name="connsiteX154" fmla="*/ 425337 w 577154"/>
                    <a:gd name="connsiteY154" fmla="*/ 186536 h 586292"/>
                    <a:gd name="connsiteX155" fmla="*/ 435211 w 577154"/>
                    <a:gd name="connsiteY155" fmla="*/ 196401 h 586292"/>
                    <a:gd name="connsiteX156" fmla="*/ 425337 w 577154"/>
                    <a:gd name="connsiteY156" fmla="*/ 207024 h 586292"/>
                    <a:gd name="connsiteX157" fmla="*/ 405588 w 577154"/>
                    <a:gd name="connsiteY157" fmla="*/ 207024 h 586292"/>
                    <a:gd name="connsiteX158" fmla="*/ 401031 w 577154"/>
                    <a:gd name="connsiteY158" fmla="*/ 209301 h 586292"/>
                    <a:gd name="connsiteX159" fmla="*/ 337987 w 577154"/>
                    <a:gd name="connsiteY159" fmla="*/ 307947 h 586292"/>
                    <a:gd name="connsiteX160" fmla="*/ 373687 w 577154"/>
                    <a:gd name="connsiteY160" fmla="*/ 307947 h 586292"/>
                    <a:gd name="connsiteX161" fmla="*/ 384321 w 577154"/>
                    <a:gd name="connsiteY161" fmla="*/ 317812 h 586292"/>
                    <a:gd name="connsiteX162" fmla="*/ 373687 w 577154"/>
                    <a:gd name="connsiteY162" fmla="*/ 328435 h 586292"/>
                    <a:gd name="connsiteX163" fmla="*/ 331911 w 577154"/>
                    <a:gd name="connsiteY163" fmla="*/ 328435 h 586292"/>
                    <a:gd name="connsiteX164" fmla="*/ 331911 w 577154"/>
                    <a:gd name="connsiteY164" fmla="*/ 338300 h 586292"/>
                    <a:gd name="connsiteX165" fmla="*/ 373687 w 577154"/>
                    <a:gd name="connsiteY165" fmla="*/ 338300 h 586292"/>
                    <a:gd name="connsiteX166" fmla="*/ 384321 w 577154"/>
                    <a:gd name="connsiteY166" fmla="*/ 348164 h 586292"/>
                    <a:gd name="connsiteX167" fmla="*/ 373687 w 577154"/>
                    <a:gd name="connsiteY167" fmla="*/ 358788 h 586292"/>
                    <a:gd name="connsiteX168" fmla="*/ 331911 w 577154"/>
                    <a:gd name="connsiteY168" fmla="*/ 358788 h 586292"/>
                    <a:gd name="connsiteX169" fmla="*/ 331911 w 577154"/>
                    <a:gd name="connsiteY169" fmla="*/ 399005 h 586292"/>
                    <a:gd name="connsiteX170" fmla="*/ 355457 w 577154"/>
                    <a:gd name="connsiteY170" fmla="*/ 399005 h 586292"/>
                    <a:gd name="connsiteX171" fmla="*/ 365332 w 577154"/>
                    <a:gd name="connsiteY171" fmla="*/ 408870 h 586292"/>
                    <a:gd name="connsiteX172" fmla="*/ 355457 w 577154"/>
                    <a:gd name="connsiteY172" fmla="*/ 419493 h 586292"/>
                    <a:gd name="connsiteX173" fmla="*/ 288616 w 577154"/>
                    <a:gd name="connsiteY173" fmla="*/ 419493 h 586292"/>
                    <a:gd name="connsiteX174" fmla="*/ 278742 w 577154"/>
                    <a:gd name="connsiteY174" fmla="*/ 408870 h 586292"/>
                    <a:gd name="connsiteX175" fmla="*/ 288616 w 577154"/>
                    <a:gd name="connsiteY175" fmla="*/ 399005 h 586292"/>
                    <a:gd name="connsiteX176" fmla="*/ 312162 w 577154"/>
                    <a:gd name="connsiteY176" fmla="*/ 399005 h 586292"/>
                    <a:gd name="connsiteX177" fmla="*/ 312162 w 577154"/>
                    <a:gd name="connsiteY177" fmla="*/ 358788 h 586292"/>
                    <a:gd name="connsiteX178" fmla="*/ 270386 w 577154"/>
                    <a:gd name="connsiteY178" fmla="*/ 358788 h 586292"/>
                    <a:gd name="connsiteX179" fmla="*/ 259752 w 577154"/>
                    <a:gd name="connsiteY179" fmla="*/ 348164 h 586292"/>
                    <a:gd name="connsiteX180" fmla="*/ 270386 w 577154"/>
                    <a:gd name="connsiteY180" fmla="*/ 338300 h 586292"/>
                    <a:gd name="connsiteX181" fmla="*/ 312162 w 577154"/>
                    <a:gd name="connsiteY181" fmla="*/ 338300 h 586292"/>
                    <a:gd name="connsiteX182" fmla="*/ 312162 w 577154"/>
                    <a:gd name="connsiteY182" fmla="*/ 328435 h 586292"/>
                    <a:gd name="connsiteX183" fmla="*/ 270386 w 577154"/>
                    <a:gd name="connsiteY183" fmla="*/ 328435 h 586292"/>
                    <a:gd name="connsiteX184" fmla="*/ 259752 w 577154"/>
                    <a:gd name="connsiteY184" fmla="*/ 317812 h 586292"/>
                    <a:gd name="connsiteX185" fmla="*/ 270386 w 577154"/>
                    <a:gd name="connsiteY185" fmla="*/ 307947 h 586292"/>
                    <a:gd name="connsiteX186" fmla="*/ 305326 w 577154"/>
                    <a:gd name="connsiteY186" fmla="*/ 307947 h 586292"/>
                    <a:gd name="connsiteX187" fmla="*/ 242283 w 577154"/>
                    <a:gd name="connsiteY187" fmla="*/ 209301 h 586292"/>
                    <a:gd name="connsiteX188" fmla="*/ 238485 w 577154"/>
                    <a:gd name="connsiteY188" fmla="*/ 207024 h 586292"/>
                    <a:gd name="connsiteX189" fmla="*/ 218736 w 577154"/>
                    <a:gd name="connsiteY189" fmla="*/ 207024 h 586292"/>
                    <a:gd name="connsiteX190" fmla="*/ 208102 w 577154"/>
                    <a:gd name="connsiteY190" fmla="*/ 196401 h 586292"/>
                    <a:gd name="connsiteX191" fmla="*/ 218736 w 577154"/>
                    <a:gd name="connsiteY191" fmla="*/ 186536 h 586292"/>
                    <a:gd name="connsiteX192" fmla="*/ 44805 w 577154"/>
                    <a:gd name="connsiteY192" fmla="*/ 172171 h 586292"/>
                    <a:gd name="connsiteX193" fmla="*/ 33414 w 577154"/>
                    <a:gd name="connsiteY193" fmla="*/ 202510 h 586292"/>
                    <a:gd name="connsiteX194" fmla="*/ 73663 w 577154"/>
                    <a:gd name="connsiteY194" fmla="*/ 202510 h 586292"/>
                    <a:gd name="connsiteX195" fmla="*/ 77460 w 577154"/>
                    <a:gd name="connsiteY195" fmla="*/ 188858 h 586292"/>
                    <a:gd name="connsiteX196" fmla="*/ 78979 w 577154"/>
                    <a:gd name="connsiteY196" fmla="*/ 185065 h 586292"/>
                    <a:gd name="connsiteX197" fmla="*/ 83535 w 577154"/>
                    <a:gd name="connsiteY197" fmla="*/ 172171 h 586292"/>
                    <a:gd name="connsiteX198" fmla="*/ 451103 w 577154"/>
                    <a:gd name="connsiteY198" fmla="*/ 136487 h 586292"/>
                    <a:gd name="connsiteX199" fmla="*/ 465547 w 577154"/>
                    <a:gd name="connsiteY199" fmla="*/ 138009 h 586292"/>
                    <a:gd name="connsiteX200" fmla="*/ 477709 w 577154"/>
                    <a:gd name="connsiteY200" fmla="*/ 154748 h 586292"/>
                    <a:gd name="connsiteX201" fmla="*/ 475429 w 577154"/>
                    <a:gd name="connsiteY201" fmla="*/ 168444 h 586292"/>
                    <a:gd name="connsiteX202" fmla="*/ 469347 w 577154"/>
                    <a:gd name="connsiteY202" fmla="*/ 169966 h 586292"/>
                    <a:gd name="connsiteX203" fmla="*/ 460986 w 577154"/>
                    <a:gd name="connsiteY203" fmla="*/ 166161 h 586292"/>
                    <a:gd name="connsiteX204" fmla="*/ 449583 w 577154"/>
                    <a:gd name="connsiteY204" fmla="*/ 150183 h 586292"/>
                    <a:gd name="connsiteX205" fmla="*/ 451103 w 577154"/>
                    <a:gd name="connsiteY205" fmla="*/ 136487 h 586292"/>
                    <a:gd name="connsiteX206" fmla="*/ 185242 w 577154"/>
                    <a:gd name="connsiteY206" fmla="*/ 122835 h 586292"/>
                    <a:gd name="connsiteX207" fmla="*/ 199674 w 577154"/>
                    <a:gd name="connsiteY207" fmla="*/ 122835 h 586292"/>
                    <a:gd name="connsiteX208" fmla="*/ 199674 w 577154"/>
                    <a:gd name="connsiteY208" fmla="*/ 137266 h 586292"/>
                    <a:gd name="connsiteX209" fmla="*/ 186762 w 577154"/>
                    <a:gd name="connsiteY209" fmla="*/ 150938 h 586292"/>
                    <a:gd name="connsiteX210" fmla="*/ 179166 w 577154"/>
                    <a:gd name="connsiteY210" fmla="*/ 154736 h 586292"/>
                    <a:gd name="connsiteX211" fmla="*/ 173090 w 577154"/>
                    <a:gd name="connsiteY211" fmla="*/ 152457 h 586292"/>
                    <a:gd name="connsiteX212" fmla="*/ 171571 w 577154"/>
                    <a:gd name="connsiteY212" fmla="*/ 138026 h 586292"/>
                    <a:gd name="connsiteX213" fmla="*/ 185242 w 577154"/>
                    <a:gd name="connsiteY213" fmla="*/ 122835 h 586292"/>
                    <a:gd name="connsiteX214" fmla="*/ 81257 w 577154"/>
                    <a:gd name="connsiteY214" fmla="*/ 111494 h 586292"/>
                    <a:gd name="connsiteX215" fmla="*/ 54677 w 577154"/>
                    <a:gd name="connsiteY215" fmla="*/ 151692 h 586292"/>
                    <a:gd name="connsiteX216" fmla="*/ 92648 w 577154"/>
                    <a:gd name="connsiteY216" fmla="*/ 151692 h 586292"/>
                    <a:gd name="connsiteX217" fmla="*/ 92648 w 577154"/>
                    <a:gd name="connsiteY217" fmla="*/ 150934 h 586292"/>
                    <a:gd name="connsiteX218" fmla="*/ 94926 w 577154"/>
                    <a:gd name="connsiteY218" fmla="*/ 146383 h 586292"/>
                    <a:gd name="connsiteX219" fmla="*/ 101761 w 577154"/>
                    <a:gd name="connsiteY219" fmla="*/ 135006 h 586292"/>
                    <a:gd name="connsiteX220" fmla="*/ 104039 w 577154"/>
                    <a:gd name="connsiteY220" fmla="*/ 130455 h 586292"/>
                    <a:gd name="connsiteX221" fmla="*/ 113152 w 577154"/>
                    <a:gd name="connsiteY221" fmla="*/ 116803 h 586292"/>
                    <a:gd name="connsiteX222" fmla="*/ 116190 w 577154"/>
                    <a:gd name="connsiteY222" fmla="*/ 111494 h 586292"/>
                    <a:gd name="connsiteX223" fmla="*/ 400213 w 577154"/>
                    <a:gd name="connsiteY223" fmla="*/ 85002 h 586292"/>
                    <a:gd name="connsiteX224" fmla="*/ 418420 w 577154"/>
                    <a:gd name="connsiteY224" fmla="*/ 95611 h 586292"/>
                    <a:gd name="connsiteX225" fmla="*/ 421455 w 577154"/>
                    <a:gd name="connsiteY225" fmla="*/ 109251 h 586292"/>
                    <a:gd name="connsiteX226" fmla="*/ 413110 w 577154"/>
                    <a:gd name="connsiteY226" fmla="*/ 113798 h 586292"/>
                    <a:gd name="connsiteX227" fmla="*/ 407800 w 577154"/>
                    <a:gd name="connsiteY227" fmla="*/ 112282 h 586292"/>
                    <a:gd name="connsiteX228" fmla="*/ 391110 w 577154"/>
                    <a:gd name="connsiteY228" fmla="*/ 103189 h 586292"/>
                    <a:gd name="connsiteX229" fmla="*/ 386558 w 577154"/>
                    <a:gd name="connsiteY229" fmla="*/ 89549 h 586292"/>
                    <a:gd name="connsiteX230" fmla="*/ 400213 w 577154"/>
                    <a:gd name="connsiteY230" fmla="*/ 85002 h 586292"/>
                    <a:gd name="connsiteX231" fmla="*/ 255897 w 577154"/>
                    <a:gd name="connsiteY231" fmla="*/ 76571 h 586292"/>
                    <a:gd name="connsiteX232" fmla="*/ 268814 w 577154"/>
                    <a:gd name="connsiteY232" fmla="*/ 82644 h 586292"/>
                    <a:gd name="connsiteX233" fmla="*/ 262735 w 577154"/>
                    <a:gd name="connsiteY233" fmla="*/ 95550 h 586292"/>
                    <a:gd name="connsiteX234" fmla="*/ 245259 w 577154"/>
                    <a:gd name="connsiteY234" fmla="*/ 103141 h 586292"/>
                    <a:gd name="connsiteX235" fmla="*/ 240700 w 577154"/>
                    <a:gd name="connsiteY235" fmla="*/ 104660 h 586292"/>
                    <a:gd name="connsiteX236" fmla="*/ 231582 w 577154"/>
                    <a:gd name="connsiteY236" fmla="*/ 99346 h 586292"/>
                    <a:gd name="connsiteX237" fmla="*/ 236141 w 577154"/>
                    <a:gd name="connsiteY237" fmla="*/ 85681 h 586292"/>
                    <a:gd name="connsiteX238" fmla="*/ 255897 w 577154"/>
                    <a:gd name="connsiteY238" fmla="*/ 76571 h 586292"/>
                    <a:gd name="connsiteX239" fmla="*/ 318232 w 577154"/>
                    <a:gd name="connsiteY239" fmla="*/ 65184 h 586292"/>
                    <a:gd name="connsiteX240" fmla="*/ 318990 w 577154"/>
                    <a:gd name="connsiteY240" fmla="*/ 65184 h 586292"/>
                    <a:gd name="connsiteX241" fmla="*/ 339459 w 577154"/>
                    <a:gd name="connsiteY241" fmla="*/ 66705 h 586292"/>
                    <a:gd name="connsiteX242" fmla="*/ 348556 w 577154"/>
                    <a:gd name="connsiteY242" fmla="*/ 78111 h 586292"/>
                    <a:gd name="connsiteX243" fmla="*/ 337943 w 577154"/>
                    <a:gd name="connsiteY243" fmla="*/ 87237 h 586292"/>
                    <a:gd name="connsiteX244" fmla="*/ 337184 w 577154"/>
                    <a:gd name="connsiteY244" fmla="*/ 86476 h 586292"/>
                    <a:gd name="connsiteX245" fmla="*/ 318990 w 577154"/>
                    <a:gd name="connsiteY245" fmla="*/ 85716 h 586292"/>
                    <a:gd name="connsiteX246" fmla="*/ 308376 w 577154"/>
                    <a:gd name="connsiteY246" fmla="*/ 75830 h 586292"/>
                    <a:gd name="connsiteX247" fmla="*/ 318232 w 577154"/>
                    <a:gd name="connsiteY247" fmla="*/ 65184 h 586292"/>
                    <a:gd name="connsiteX248" fmla="*/ 133656 w 577154"/>
                    <a:gd name="connsiteY248" fmla="*/ 60677 h 586292"/>
                    <a:gd name="connsiteX249" fmla="*/ 98723 w 577154"/>
                    <a:gd name="connsiteY249" fmla="*/ 91015 h 586292"/>
                    <a:gd name="connsiteX250" fmla="*/ 132138 w 577154"/>
                    <a:gd name="connsiteY250" fmla="*/ 91015 h 586292"/>
                    <a:gd name="connsiteX251" fmla="*/ 136694 w 577154"/>
                    <a:gd name="connsiteY251" fmla="*/ 85706 h 586292"/>
                    <a:gd name="connsiteX252" fmla="*/ 142010 w 577154"/>
                    <a:gd name="connsiteY252" fmla="*/ 79638 h 586292"/>
                    <a:gd name="connsiteX253" fmla="*/ 148085 w 577154"/>
                    <a:gd name="connsiteY253" fmla="*/ 73571 h 586292"/>
                    <a:gd name="connsiteX254" fmla="*/ 154161 w 577154"/>
                    <a:gd name="connsiteY254" fmla="*/ 67503 h 586292"/>
                    <a:gd name="connsiteX255" fmla="*/ 161755 w 577154"/>
                    <a:gd name="connsiteY255" fmla="*/ 60677 h 586292"/>
                    <a:gd name="connsiteX256" fmla="*/ 214914 w 577154"/>
                    <a:gd name="connsiteY256" fmla="*/ 25029 h 586292"/>
                    <a:gd name="connsiteX257" fmla="*/ 168589 w 577154"/>
                    <a:gd name="connsiteY257" fmla="*/ 40198 h 586292"/>
                    <a:gd name="connsiteX258" fmla="*/ 188334 w 577154"/>
                    <a:gd name="connsiteY258" fmla="*/ 40198 h 586292"/>
                    <a:gd name="connsiteX259" fmla="*/ 196688 w 577154"/>
                    <a:gd name="connsiteY259" fmla="*/ 34889 h 586292"/>
                    <a:gd name="connsiteX260" fmla="*/ 202004 w 577154"/>
                    <a:gd name="connsiteY260" fmla="*/ 31855 h 586292"/>
                    <a:gd name="connsiteX261" fmla="*/ 211877 w 577154"/>
                    <a:gd name="connsiteY261" fmla="*/ 26546 h 586292"/>
                    <a:gd name="connsiteX262" fmla="*/ 214914 w 577154"/>
                    <a:gd name="connsiteY262" fmla="*/ 25029 h 586292"/>
                    <a:gd name="connsiteX263" fmla="*/ 318954 w 577154"/>
                    <a:gd name="connsiteY263" fmla="*/ 20478 h 586292"/>
                    <a:gd name="connsiteX264" fmla="*/ 294653 w 577154"/>
                    <a:gd name="connsiteY264" fmla="*/ 21237 h 586292"/>
                    <a:gd name="connsiteX265" fmla="*/ 290855 w 577154"/>
                    <a:gd name="connsiteY265" fmla="*/ 21995 h 586292"/>
                    <a:gd name="connsiteX266" fmla="*/ 289337 w 577154"/>
                    <a:gd name="connsiteY266" fmla="*/ 22754 h 586292"/>
                    <a:gd name="connsiteX267" fmla="*/ 278705 w 577154"/>
                    <a:gd name="connsiteY267" fmla="*/ 24271 h 586292"/>
                    <a:gd name="connsiteX268" fmla="*/ 277945 w 577154"/>
                    <a:gd name="connsiteY268" fmla="*/ 24271 h 586292"/>
                    <a:gd name="connsiteX269" fmla="*/ 268073 w 577154"/>
                    <a:gd name="connsiteY269" fmla="*/ 26546 h 586292"/>
                    <a:gd name="connsiteX270" fmla="*/ 266554 w 577154"/>
                    <a:gd name="connsiteY270" fmla="*/ 26546 h 586292"/>
                    <a:gd name="connsiteX271" fmla="*/ 257441 w 577154"/>
                    <a:gd name="connsiteY271" fmla="*/ 29580 h 586292"/>
                    <a:gd name="connsiteX272" fmla="*/ 254404 w 577154"/>
                    <a:gd name="connsiteY272" fmla="*/ 30338 h 586292"/>
                    <a:gd name="connsiteX273" fmla="*/ 246810 w 577154"/>
                    <a:gd name="connsiteY273" fmla="*/ 32614 h 586292"/>
                    <a:gd name="connsiteX274" fmla="*/ 240734 w 577154"/>
                    <a:gd name="connsiteY274" fmla="*/ 35648 h 586292"/>
                    <a:gd name="connsiteX275" fmla="*/ 236937 w 577154"/>
                    <a:gd name="connsiteY275" fmla="*/ 37164 h 586292"/>
                    <a:gd name="connsiteX276" fmla="*/ 109355 w 577154"/>
                    <a:gd name="connsiteY276" fmla="*/ 163069 h 586292"/>
                    <a:gd name="connsiteX277" fmla="*/ 109355 w 577154"/>
                    <a:gd name="connsiteY277" fmla="*/ 164586 h 586292"/>
                    <a:gd name="connsiteX278" fmla="*/ 104799 w 577154"/>
                    <a:gd name="connsiteY278" fmla="*/ 174446 h 586292"/>
                    <a:gd name="connsiteX279" fmla="*/ 103280 w 577154"/>
                    <a:gd name="connsiteY279" fmla="*/ 178239 h 586292"/>
                    <a:gd name="connsiteX280" fmla="*/ 100242 w 577154"/>
                    <a:gd name="connsiteY280" fmla="*/ 185823 h 586292"/>
                    <a:gd name="connsiteX281" fmla="*/ 97964 w 577154"/>
                    <a:gd name="connsiteY281" fmla="*/ 190374 h 586292"/>
                    <a:gd name="connsiteX282" fmla="*/ 95686 w 577154"/>
                    <a:gd name="connsiteY282" fmla="*/ 197201 h 586292"/>
                    <a:gd name="connsiteX283" fmla="*/ 94167 w 577154"/>
                    <a:gd name="connsiteY283" fmla="*/ 203268 h 586292"/>
                    <a:gd name="connsiteX284" fmla="*/ 92648 w 577154"/>
                    <a:gd name="connsiteY284" fmla="*/ 209336 h 586292"/>
                    <a:gd name="connsiteX285" fmla="*/ 90370 w 577154"/>
                    <a:gd name="connsiteY285" fmla="*/ 215404 h 586292"/>
                    <a:gd name="connsiteX286" fmla="*/ 88851 w 577154"/>
                    <a:gd name="connsiteY286" fmla="*/ 221471 h 586292"/>
                    <a:gd name="connsiteX287" fmla="*/ 87332 w 577154"/>
                    <a:gd name="connsiteY287" fmla="*/ 227539 h 586292"/>
                    <a:gd name="connsiteX288" fmla="*/ 86573 w 577154"/>
                    <a:gd name="connsiteY288" fmla="*/ 234365 h 586292"/>
                    <a:gd name="connsiteX289" fmla="*/ 85054 w 577154"/>
                    <a:gd name="connsiteY289" fmla="*/ 240433 h 586292"/>
                    <a:gd name="connsiteX290" fmla="*/ 84295 w 577154"/>
                    <a:gd name="connsiteY290" fmla="*/ 247259 h 586292"/>
                    <a:gd name="connsiteX291" fmla="*/ 83535 w 577154"/>
                    <a:gd name="connsiteY291" fmla="*/ 253327 h 586292"/>
                    <a:gd name="connsiteX292" fmla="*/ 82776 w 577154"/>
                    <a:gd name="connsiteY292" fmla="*/ 260912 h 586292"/>
                    <a:gd name="connsiteX293" fmla="*/ 82016 w 577154"/>
                    <a:gd name="connsiteY293" fmla="*/ 266221 h 586292"/>
                    <a:gd name="connsiteX294" fmla="*/ 81257 w 577154"/>
                    <a:gd name="connsiteY294" fmla="*/ 275322 h 586292"/>
                    <a:gd name="connsiteX295" fmla="*/ 81257 w 577154"/>
                    <a:gd name="connsiteY295" fmla="*/ 279873 h 586292"/>
                    <a:gd name="connsiteX296" fmla="*/ 80498 w 577154"/>
                    <a:gd name="connsiteY296" fmla="*/ 293525 h 586292"/>
                    <a:gd name="connsiteX297" fmla="*/ 81257 w 577154"/>
                    <a:gd name="connsiteY297" fmla="*/ 306419 h 586292"/>
                    <a:gd name="connsiteX298" fmla="*/ 81257 w 577154"/>
                    <a:gd name="connsiteY298" fmla="*/ 311729 h 586292"/>
                    <a:gd name="connsiteX299" fmla="*/ 82016 w 577154"/>
                    <a:gd name="connsiteY299" fmla="*/ 320072 h 586292"/>
                    <a:gd name="connsiteX300" fmla="*/ 82776 w 577154"/>
                    <a:gd name="connsiteY300" fmla="*/ 325381 h 586292"/>
                    <a:gd name="connsiteX301" fmla="*/ 83535 w 577154"/>
                    <a:gd name="connsiteY301" fmla="*/ 332966 h 586292"/>
                    <a:gd name="connsiteX302" fmla="*/ 84295 w 577154"/>
                    <a:gd name="connsiteY302" fmla="*/ 339033 h 586292"/>
                    <a:gd name="connsiteX303" fmla="*/ 85054 w 577154"/>
                    <a:gd name="connsiteY303" fmla="*/ 345859 h 586292"/>
                    <a:gd name="connsiteX304" fmla="*/ 86573 w 577154"/>
                    <a:gd name="connsiteY304" fmla="*/ 351927 h 586292"/>
                    <a:gd name="connsiteX305" fmla="*/ 87332 w 577154"/>
                    <a:gd name="connsiteY305" fmla="*/ 358753 h 586292"/>
                    <a:gd name="connsiteX306" fmla="*/ 88851 w 577154"/>
                    <a:gd name="connsiteY306" fmla="*/ 364821 h 586292"/>
                    <a:gd name="connsiteX307" fmla="*/ 90370 w 577154"/>
                    <a:gd name="connsiteY307" fmla="*/ 370889 h 586292"/>
                    <a:gd name="connsiteX308" fmla="*/ 91889 w 577154"/>
                    <a:gd name="connsiteY308" fmla="*/ 376956 h 586292"/>
                    <a:gd name="connsiteX309" fmla="*/ 94167 w 577154"/>
                    <a:gd name="connsiteY309" fmla="*/ 383783 h 586292"/>
                    <a:gd name="connsiteX310" fmla="*/ 95686 w 577154"/>
                    <a:gd name="connsiteY310" fmla="*/ 389092 h 586292"/>
                    <a:gd name="connsiteX311" fmla="*/ 97964 w 577154"/>
                    <a:gd name="connsiteY311" fmla="*/ 395918 h 586292"/>
                    <a:gd name="connsiteX312" fmla="*/ 100242 w 577154"/>
                    <a:gd name="connsiteY312" fmla="*/ 401227 h 586292"/>
                    <a:gd name="connsiteX313" fmla="*/ 103280 w 577154"/>
                    <a:gd name="connsiteY313" fmla="*/ 408812 h 586292"/>
                    <a:gd name="connsiteX314" fmla="*/ 104799 w 577154"/>
                    <a:gd name="connsiteY314" fmla="*/ 412604 h 586292"/>
                    <a:gd name="connsiteX315" fmla="*/ 108596 w 577154"/>
                    <a:gd name="connsiteY315" fmla="*/ 422464 h 586292"/>
                    <a:gd name="connsiteX316" fmla="*/ 109355 w 577154"/>
                    <a:gd name="connsiteY316" fmla="*/ 423223 h 586292"/>
                    <a:gd name="connsiteX317" fmla="*/ 236937 w 577154"/>
                    <a:gd name="connsiteY317" fmla="*/ 549886 h 586292"/>
                    <a:gd name="connsiteX318" fmla="*/ 240734 w 577154"/>
                    <a:gd name="connsiteY318" fmla="*/ 551403 h 586292"/>
                    <a:gd name="connsiteX319" fmla="*/ 246810 w 577154"/>
                    <a:gd name="connsiteY319" fmla="*/ 553678 h 586292"/>
                    <a:gd name="connsiteX320" fmla="*/ 254404 w 577154"/>
                    <a:gd name="connsiteY320" fmla="*/ 555954 h 586292"/>
                    <a:gd name="connsiteX321" fmla="*/ 257441 w 577154"/>
                    <a:gd name="connsiteY321" fmla="*/ 557471 h 586292"/>
                    <a:gd name="connsiteX322" fmla="*/ 266554 w 577154"/>
                    <a:gd name="connsiteY322" fmla="*/ 559746 h 586292"/>
                    <a:gd name="connsiteX323" fmla="*/ 268073 w 577154"/>
                    <a:gd name="connsiteY323" fmla="*/ 559746 h 586292"/>
                    <a:gd name="connsiteX324" fmla="*/ 277945 w 577154"/>
                    <a:gd name="connsiteY324" fmla="*/ 562021 h 586292"/>
                    <a:gd name="connsiteX325" fmla="*/ 278705 w 577154"/>
                    <a:gd name="connsiteY325" fmla="*/ 562780 h 586292"/>
                    <a:gd name="connsiteX326" fmla="*/ 289337 w 577154"/>
                    <a:gd name="connsiteY326" fmla="*/ 564297 h 586292"/>
                    <a:gd name="connsiteX327" fmla="*/ 290855 w 577154"/>
                    <a:gd name="connsiteY327" fmla="*/ 564297 h 586292"/>
                    <a:gd name="connsiteX328" fmla="*/ 294653 w 577154"/>
                    <a:gd name="connsiteY328" fmla="*/ 565055 h 586292"/>
                    <a:gd name="connsiteX329" fmla="*/ 318954 w 577154"/>
                    <a:gd name="connsiteY329" fmla="*/ 566572 h 586292"/>
                    <a:gd name="connsiteX330" fmla="*/ 556650 w 577154"/>
                    <a:gd name="connsiteY330" fmla="*/ 293525 h 586292"/>
                    <a:gd name="connsiteX331" fmla="*/ 318954 w 577154"/>
                    <a:gd name="connsiteY331" fmla="*/ 20478 h 586292"/>
                    <a:gd name="connsiteX332" fmla="*/ 258201 w 577154"/>
                    <a:gd name="connsiteY332" fmla="*/ 0 h 586292"/>
                    <a:gd name="connsiteX333" fmla="*/ 287818 w 577154"/>
                    <a:gd name="connsiteY333" fmla="*/ 2275 h 586292"/>
                    <a:gd name="connsiteX334" fmla="*/ 318954 w 577154"/>
                    <a:gd name="connsiteY334" fmla="*/ 0 h 586292"/>
                    <a:gd name="connsiteX335" fmla="*/ 577154 w 577154"/>
                    <a:gd name="connsiteY335" fmla="*/ 293525 h 586292"/>
                    <a:gd name="connsiteX336" fmla="*/ 318954 w 577154"/>
                    <a:gd name="connsiteY336" fmla="*/ 586292 h 586292"/>
                    <a:gd name="connsiteX337" fmla="*/ 287818 w 577154"/>
                    <a:gd name="connsiteY337" fmla="*/ 584775 h 586292"/>
                    <a:gd name="connsiteX338" fmla="*/ 258201 w 577154"/>
                    <a:gd name="connsiteY338" fmla="*/ 586292 h 586292"/>
                    <a:gd name="connsiteX339" fmla="*/ 110874 w 577154"/>
                    <a:gd name="connsiteY339" fmla="*/ 533958 h 586292"/>
                    <a:gd name="connsiteX340" fmla="*/ 108596 w 577154"/>
                    <a:gd name="connsiteY340" fmla="*/ 532441 h 586292"/>
                    <a:gd name="connsiteX341" fmla="*/ 60753 w 577154"/>
                    <a:gd name="connsiteY341" fmla="*/ 482383 h 586292"/>
                    <a:gd name="connsiteX342" fmla="*/ 59993 w 577154"/>
                    <a:gd name="connsiteY342" fmla="*/ 480866 h 586292"/>
                    <a:gd name="connsiteX343" fmla="*/ 25060 w 577154"/>
                    <a:gd name="connsiteY343" fmla="*/ 419430 h 586292"/>
                    <a:gd name="connsiteX344" fmla="*/ 24301 w 577154"/>
                    <a:gd name="connsiteY344" fmla="*/ 417913 h 586292"/>
                    <a:gd name="connsiteX345" fmla="*/ 0 w 577154"/>
                    <a:gd name="connsiteY345" fmla="*/ 293525 h 586292"/>
                    <a:gd name="connsiteX346" fmla="*/ 9872 w 577154"/>
                    <a:gd name="connsiteY346" fmla="*/ 211611 h 586292"/>
                    <a:gd name="connsiteX347" fmla="*/ 10632 w 577154"/>
                    <a:gd name="connsiteY347" fmla="*/ 207819 h 586292"/>
                    <a:gd name="connsiteX348" fmla="*/ 28857 w 577154"/>
                    <a:gd name="connsiteY348" fmla="*/ 158519 h 586292"/>
                    <a:gd name="connsiteX349" fmla="*/ 29617 w 577154"/>
                    <a:gd name="connsiteY349" fmla="*/ 157002 h 586292"/>
                    <a:gd name="connsiteX350" fmla="*/ 67588 w 577154"/>
                    <a:gd name="connsiteY350" fmla="*/ 94808 h 586292"/>
                    <a:gd name="connsiteX351" fmla="*/ 69106 w 577154"/>
                    <a:gd name="connsiteY351" fmla="*/ 94049 h 586292"/>
                    <a:gd name="connsiteX352" fmla="*/ 123025 w 577154"/>
                    <a:gd name="connsiteY352" fmla="*/ 43232 h 586292"/>
                    <a:gd name="connsiteX353" fmla="*/ 258201 w 577154"/>
                    <a:gd name="connsiteY353" fmla="*/ 0 h 586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</a:cxnLst>
                  <a:rect l="l" t="t" r="r" b="b"/>
                  <a:pathLst>
                    <a:path w="577154" h="586292">
                      <a:moveTo>
                        <a:pt x="149604" y="536234"/>
                      </a:moveTo>
                      <a:cubicBezTo>
                        <a:pt x="170108" y="548369"/>
                        <a:pt x="191372" y="556712"/>
                        <a:pt x="214914" y="562021"/>
                      </a:cubicBezTo>
                      <a:cubicBezTo>
                        <a:pt x="214155" y="561263"/>
                        <a:pt x="212636" y="560504"/>
                        <a:pt x="211877" y="559746"/>
                      </a:cubicBezTo>
                      <a:cubicBezTo>
                        <a:pt x="208079" y="558229"/>
                        <a:pt x="205041" y="556712"/>
                        <a:pt x="202004" y="554437"/>
                      </a:cubicBezTo>
                      <a:cubicBezTo>
                        <a:pt x="199725" y="553678"/>
                        <a:pt x="198207" y="552920"/>
                        <a:pt x="196688" y="551403"/>
                      </a:cubicBezTo>
                      <a:cubicBezTo>
                        <a:pt x="192131" y="549128"/>
                        <a:pt x="188334" y="546094"/>
                        <a:pt x="184537" y="543818"/>
                      </a:cubicBezTo>
                      <a:cubicBezTo>
                        <a:pt x="182259" y="542301"/>
                        <a:pt x="179981" y="540784"/>
                        <a:pt x="177702" y="538509"/>
                      </a:cubicBezTo>
                      <a:cubicBezTo>
                        <a:pt x="176184" y="537751"/>
                        <a:pt x="175424" y="536992"/>
                        <a:pt x="173905" y="536234"/>
                      </a:cubicBezTo>
                      <a:close/>
                      <a:moveTo>
                        <a:pt x="299943" y="499816"/>
                      </a:moveTo>
                      <a:cubicBezTo>
                        <a:pt x="306021" y="500576"/>
                        <a:pt x="312100" y="500576"/>
                        <a:pt x="318939" y="500576"/>
                      </a:cubicBezTo>
                      <a:cubicBezTo>
                        <a:pt x="324257" y="500576"/>
                        <a:pt x="329576" y="505139"/>
                        <a:pt x="329576" y="511222"/>
                      </a:cubicBezTo>
                      <a:cubicBezTo>
                        <a:pt x="329576" y="516546"/>
                        <a:pt x="325017" y="521108"/>
                        <a:pt x="319698" y="521108"/>
                      </a:cubicBezTo>
                      <a:lnTo>
                        <a:pt x="318939" y="521108"/>
                      </a:lnTo>
                      <a:cubicBezTo>
                        <a:pt x="311340" y="521108"/>
                        <a:pt x="304502" y="520348"/>
                        <a:pt x="297663" y="519587"/>
                      </a:cubicBezTo>
                      <a:cubicBezTo>
                        <a:pt x="291584" y="518827"/>
                        <a:pt x="287785" y="514264"/>
                        <a:pt x="288545" y="508941"/>
                      </a:cubicBezTo>
                      <a:cubicBezTo>
                        <a:pt x="289305" y="502857"/>
                        <a:pt x="293864" y="499055"/>
                        <a:pt x="299943" y="499816"/>
                      </a:cubicBezTo>
                      <a:close/>
                      <a:moveTo>
                        <a:pt x="88851" y="485417"/>
                      </a:moveTo>
                      <a:cubicBezTo>
                        <a:pt x="98723" y="496794"/>
                        <a:pt x="109355" y="506654"/>
                        <a:pt x="119987" y="515755"/>
                      </a:cubicBezTo>
                      <a:lnTo>
                        <a:pt x="150364" y="515755"/>
                      </a:lnTo>
                      <a:cubicBezTo>
                        <a:pt x="149604" y="514997"/>
                        <a:pt x="148845" y="514238"/>
                        <a:pt x="148085" y="513480"/>
                      </a:cubicBezTo>
                      <a:cubicBezTo>
                        <a:pt x="146566" y="511204"/>
                        <a:pt x="144288" y="508929"/>
                        <a:pt x="142010" y="507412"/>
                      </a:cubicBezTo>
                      <a:cubicBezTo>
                        <a:pt x="140491" y="505137"/>
                        <a:pt x="138213" y="502861"/>
                        <a:pt x="136694" y="501344"/>
                      </a:cubicBezTo>
                      <a:cubicBezTo>
                        <a:pt x="133656" y="497552"/>
                        <a:pt x="130619" y="493760"/>
                        <a:pt x="127581" y="489967"/>
                      </a:cubicBezTo>
                      <a:cubicBezTo>
                        <a:pt x="126062" y="488450"/>
                        <a:pt x="125303" y="486934"/>
                        <a:pt x="123784" y="485417"/>
                      </a:cubicBezTo>
                      <a:close/>
                      <a:moveTo>
                        <a:pt x="399912" y="482256"/>
                      </a:moveTo>
                      <a:cubicBezTo>
                        <a:pt x="402382" y="483014"/>
                        <a:pt x="404471" y="484721"/>
                        <a:pt x="405611" y="486996"/>
                      </a:cubicBezTo>
                      <a:cubicBezTo>
                        <a:pt x="408650" y="492305"/>
                        <a:pt x="406371" y="498373"/>
                        <a:pt x="401812" y="500648"/>
                      </a:cubicBezTo>
                      <a:cubicBezTo>
                        <a:pt x="394973" y="504441"/>
                        <a:pt x="388895" y="506716"/>
                        <a:pt x="382056" y="509750"/>
                      </a:cubicBezTo>
                      <a:cubicBezTo>
                        <a:pt x="380536" y="509750"/>
                        <a:pt x="379776" y="510508"/>
                        <a:pt x="378257" y="510508"/>
                      </a:cubicBezTo>
                      <a:cubicBezTo>
                        <a:pt x="374458" y="510508"/>
                        <a:pt x="370658" y="507474"/>
                        <a:pt x="369139" y="503682"/>
                      </a:cubicBezTo>
                      <a:cubicBezTo>
                        <a:pt x="366859" y="498373"/>
                        <a:pt x="369899" y="492305"/>
                        <a:pt x="375217" y="490789"/>
                      </a:cubicBezTo>
                      <a:cubicBezTo>
                        <a:pt x="380536" y="488513"/>
                        <a:pt x="386615" y="486238"/>
                        <a:pt x="391934" y="483204"/>
                      </a:cubicBezTo>
                      <a:cubicBezTo>
                        <a:pt x="394593" y="481687"/>
                        <a:pt x="397443" y="481498"/>
                        <a:pt x="399912" y="482256"/>
                      </a:cubicBezTo>
                      <a:close/>
                      <a:moveTo>
                        <a:pt x="229351" y="474063"/>
                      </a:moveTo>
                      <a:cubicBezTo>
                        <a:pt x="234677" y="477094"/>
                        <a:pt x="240764" y="480126"/>
                        <a:pt x="246091" y="483157"/>
                      </a:cubicBezTo>
                      <a:cubicBezTo>
                        <a:pt x="250656" y="486188"/>
                        <a:pt x="252939" y="492250"/>
                        <a:pt x="250656" y="496797"/>
                      </a:cubicBezTo>
                      <a:cubicBezTo>
                        <a:pt x="248374" y="500586"/>
                        <a:pt x="245330" y="502101"/>
                        <a:pt x="241525" y="502101"/>
                      </a:cubicBezTo>
                      <a:cubicBezTo>
                        <a:pt x="240004" y="502101"/>
                        <a:pt x="238482" y="502101"/>
                        <a:pt x="236960" y="501343"/>
                      </a:cubicBezTo>
                      <a:cubicBezTo>
                        <a:pt x="230872" y="498312"/>
                        <a:pt x="224024" y="494523"/>
                        <a:pt x="218698" y="490735"/>
                      </a:cubicBezTo>
                      <a:cubicBezTo>
                        <a:pt x="214132" y="487703"/>
                        <a:pt x="212610" y="481641"/>
                        <a:pt x="215654" y="477094"/>
                      </a:cubicBezTo>
                      <a:cubicBezTo>
                        <a:pt x="218698" y="471790"/>
                        <a:pt x="224785" y="471032"/>
                        <a:pt x="229351" y="474063"/>
                      </a:cubicBezTo>
                      <a:close/>
                      <a:moveTo>
                        <a:pt x="464745" y="433889"/>
                      </a:moveTo>
                      <a:cubicBezTo>
                        <a:pt x="469298" y="436925"/>
                        <a:pt x="470057" y="443755"/>
                        <a:pt x="466262" y="447550"/>
                      </a:cubicBezTo>
                      <a:cubicBezTo>
                        <a:pt x="461709" y="453622"/>
                        <a:pt x="457155" y="458935"/>
                        <a:pt x="451842" y="463488"/>
                      </a:cubicBezTo>
                      <a:cubicBezTo>
                        <a:pt x="450324" y="465765"/>
                        <a:pt x="447288" y="466524"/>
                        <a:pt x="445012" y="466524"/>
                      </a:cubicBezTo>
                      <a:cubicBezTo>
                        <a:pt x="442735" y="466524"/>
                        <a:pt x="439699" y="465765"/>
                        <a:pt x="438181" y="463488"/>
                      </a:cubicBezTo>
                      <a:cubicBezTo>
                        <a:pt x="433627" y="459694"/>
                        <a:pt x="433627" y="453622"/>
                        <a:pt x="438181" y="449068"/>
                      </a:cubicBezTo>
                      <a:cubicBezTo>
                        <a:pt x="441976" y="444514"/>
                        <a:pt x="446530" y="439961"/>
                        <a:pt x="450324" y="435407"/>
                      </a:cubicBezTo>
                      <a:cubicBezTo>
                        <a:pt x="454119" y="430853"/>
                        <a:pt x="460191" y="430094"/>
                        <a:pt x="464745" y="433889"/>
                      </a:cubicBezTo>
                      <a:close/>
                      <a:moveTo>
                        <a:pt x="49362" y="424740"/>
                      </a:moveTo>
                      <a:cubicBezTo>
                        <a:pt x="56196" y="439150"/>
                        <a:pt x="64550" y="452803"/>
                        <a:pt x="73663" y="464938"/>
                      </a:cubicBezTo>
                      <a:lnTo>
                        <a:pt x="109355" y="464938"/>
                      </a:lnTo>
                      <a:cubicBezTo>
                        <a:pt x="107836" y="461904"/>
                        <a:pt x="106318" y="459629"/>
                        <a:pt x="104039" y="456595"/>
                      </a:cubicBezTo>
                      <a:cubicBezTo>
                        <a:pt x="103280" y="455078"/>
                        <a:pt x="102521" y="453561"/>
                        <a:pt x="101761" y="452044"/>
                      </a:cubicBezTo>
                      <a:cubicBezTo>
                        <a:pt x="99483" y="448252"/>
                        <a:pt x="97205" y="443701"/>
                        <a:pt x="94926" y="439909"/>
                      </a:cubicBezTo>
                      <a:cubicBezTo>
                        <a:pt x="94167" y="438392"/>
                        <a:pt x="93408" y="436875"/>
                        <a:pt x="92648" y="435358"/>
                      </a:cubicBezTo>
                      <a:cubicBezTo>
                        <a:pt x="91129" y="431566"/>
                        <a:pt x="89611" y="428532"/>
                        <a:pt x="88092" y="424740"/>
                      </a:cubicBezTo>
                      <a:close/>
                      <a:moveTo>
                        <a:pt x="161771" y="417898"/>
                      </a:moveTo>
                      <a:cubicBezTo>
                        <a:pt x="166316" y="414864"/>
                        <a:pt x="173134" y="415623"/>
                        <a:pt x="176164" y="420173"/>
                      </a:cubicBezTo>
                      <a:cubicBezTo>
                        <a:pt x="179194" y="425482"/>
                        <a:pt x="183739" y="430790"/>
                        <a:pt x="187527" y="435341"/>
                      </a:cubicBezTo>
                      <a:cubicBezTo>
                        <a:pt x="190557" y="439891"/>
                        <a:pt x="190557" y="446717"/>
                        <a:pt x="186012" y="449750"/>
                      </a:cubicBezTo>
                      <a:cubicBezTo>
                        <a:pt x="183739" y="451267"/>
                        <a:pt x="181466" y="452025"/>
                        <a:pt x="179194" y="452025"/>
                      </a:cubicBezTo>
                      <a:cubicBezTo>
                        <a:pt x="176921" y="452025"/>
                        <a:pt x="173891" y="451267"/>
                        <a:pt x="171619" y="448233"/>
                      </a:cubicBezTo>
                      <a:cubicBezTo>
                        <a:pt x="167074" y="442925"/>
                        <a:pt x="163286" y="437616"/>
                        <a:pt x="159498" y="431549"/>
                      </a:cubicBezTo>
                      <a:cubicBezTo>
                        <a:pt x="155711" y="426998"/>
                        <a:pt x="157226" y="420931"/>
                        <a:pt x="161771" y="417898"/>
                      </a:cubicBezTo>
                      <a:close/>
                      <a:moveTo>
                        <a:pt x="31136" y="373923"/>
                      </a:moveTo>
                      <a:cubicBezTo>
                        <a:pt x="33414" y="384541"/>
                        <a:pt x="37211" y="394401"/>
                        <a:pt x="41008" y="404261"/>
                      </a:cubicBezTo>
                      <a:lnTo>
                        <a:pt x="79738" y="404261"/>
                      </a:lnTo>
                      <a:cubicBezTo>
                        <a:pt x="79738" y="403503"/>
                        <a:pt x="78979" y="401986"/>
                        <a:pt x="78979" y="401227"/>
                      </a:cubicBezTo>
                      <a:cubicBezTo>
                        <a:pt x="78219" y="399710"/>
                        <a:pt x="77460" y="398952"/>
                        <a:pt x="77460" y="397435"/>
                      </a:cubicBezTo>
                      <a:cubicBezTo>
                        <a:pt x="75182" y="391367"/>
                        <a:pt x="73663" y="385300"/>
                        <a:pt x="72144" y="379232"/>
                      </a:cubicBezTo>
                      <a:cubicBezTo>
                        <a:pt x="71385" y="378473"/>
                        <a:pt x="71385" y="378473"/>
                        <a:pt x="71385" y="377715"/>
                      </a:cubicBezTo>
                      <a:cubicBezTo>
                        <a:pt x="71385" y="376956"/>
                        <a:pt x="70625" y="375439"/>
                        <a:pt x="70625" y="373923"/>
                      </a:cubicBezTo>
                      <a:close/>
                      <a:moveTo>
                        <a:pt x="499728" y="361797"/>
                      </a:moveTo>
                      <a:cubicBezTo>
                        <a:pt x="505037" y="363315"/>
                        <a:pt x="508071" y="369384"/>
                        <a:pt x="506554" y="374694"/>
                      </a:cubicBezTo>
                      <a:cubicBezTo>
                        <a:pt x="504279" y="381522"/>
                        <a:pt x="501245" y="387591"/>
                        <a:pt x="498970" y="394418"/>
                      </a:cubicBezTo>
                      <a:cubicBezTo>
                        <a:pt x="497453" y="398211"/>
                        <a:pt x="493661" y="400487"/>
                        <a:pt x="489868" y="400487"/>
                      </a:cubicBezTo>
                      <a:cubicBezTo>
                        <a:pt x="488352" y="400487"/>
                        <a:pt x="486835" y="399729"/>
                        <a:pt x="485318" y="399729"/>
                      </a:cubicBezTo>
                      <a:cubicBezTo>
                        <a:pt x="480767" y="397453"/>
                        <a:pt x="477733" y="391384"/>
                        <a:pt x="480009" y="386073"/>
                      </a:cubicBezTo>
                      <a:cubicBezTo>
                        <a:pt x="483042" y="380004"/>
                        <a:pt x="485318" y="373935"/>
                        <a:pt x="486835" y="367866"/>
                      </a:cubicBezTo>
                      <a:cubicBezTo>
                        <a:pt x="489110" y="362556"/>
                        <a:pt x="494419" y="360280"/>
                        <a:pt x="499728" y="361797"/>
                      </a:cubicBezTo>
                      <a:close/>
                      <a:moveTo>
                        <a:pt x="132907" y="343643"/>
                      </a:moveTo>
                      <a:cubicBezTo>
                        <a:pt x="138227" y="342126"/>
                        <a:pt x="143546" y="345161"/>
                        <a:pt x="145066" y="350471"/>
                      </a:cubicBezTo>
                      <a:cubicBezTo>
                        <a:pt x="146586" y="356540"/>
                        <a:pt x="148865" y="363368"/>
                        <a:pt x="150385" y="368678"/>
                      </a:cubicBezTo>
                      <a:cubicBezTo>
                        <a:pt x="152665" y="373988"/>
                        <a:pt x="149625" y="380057"/>
                        <a:pt x="144306" y="381575"/>
                      </a:cubicBezTo>
                      <a:cubicBezTo>
                        <a:pt x="142786" y="382333"/>
                        <a:pt x="142026" y="382333"/>
                        <a:pt x="141266" y="382333"/>
                      </a:cubicBezTo>
                      <a:cubicBezTo>
                        <a:pt x="136707" y="382333"/>
                        <a:pt x="132907" y="380057"/>
                        <a:pt x="131388" y="375506"/>
                      </a:cubicBezTo>
                      <a:cubicBezTo>
                        <a:pt x="129108" y="368678"/>
                        <a:pt x="126828" y="362609"/>
                        <a:pt x="125309" y="355781"/>
                      </a:cubicBezTo>
                      <a:cubicBezTo>
                        <a:pt x="123789" y="350471"/>
                        <a:pt x="127588" y="344402"/>
                        <a:pt x="132907" y="343643"/>
                      </a:cubicBezTo>
                      <a:close/>
                      <a:moveTo>
                        <a:pt x="21263" y="323864"/>
                      </a:moveTo>
                      <a:cubicBezTo>
                        <a:pt x="22782" y="333724"/>
                        <a:pt x="24301" y="344342"/>
                        <a:pt x="25820" y="354203"/>
                      </a:cubicBezTo>
                      <a:lnTo>
                        <a:pt x="66069" y="354203"/>
                      </a:lnTo>
                      <a:cubicBezTo>
                        <a:pt x="65309" y="348135"/>
                        <a:pt x="63790" y="342826"/>
                        <a:pt x="63031" y="337516"/>
                      </a:cubicBezTo>
                      <a:cubicBezTo>
                        <a:pt x="63031" y="336758"/>
                        <a:pt x="63031" y="336758"/>
                        <a:pt x="63031" y="335999"/>
                      </a:cubicBezTo>
                      <a:cubicBezTo>
                        <a:pt x="63031" y="332207"/>
                        <a:pt x="62272" y="327656"/>
                        <a:pt x="61512" y="323864"/>
                      </a:cubicBezTo>
                      <a:close/>
                      <a:moveTo>
                        <a:pt x="509625" y="282911"/>
                      </a:moveTo>
                      <a:cubicBezTo>
                        <a:pt x="514955" y="282911"/>
                        <a:pt x="519524" y="286704"/>
                        <a:pt x="519524" y="292773"/>
                      </a:cubicBezTo>
                      <a:lnTo>
                        <a:pt x="519524" y="293532"/>
                      </a:lnTo>
                      <a:cubicBezTo>
                        <a:pt x="519524" y="300360"/>
                        <a:pt x="519524" y="307187"/>
                        <a:pt x="518763" y="313256"/>
                      </a:cubicBezTo>
                      <a:cubicBezTo>
                        <a:pt x="518763" y="318567"/>
                        <a:pt x="514194" y="323118"/>
                        <a:pt x="508863" y="323118"/>
                      </a:cubicBezTo>
                      <a:cubicBezTo>
                        <a:pt x="508102" y="323118"/>
                        <a:pt x="508102" y="323118"/>
                        <a:pt x="508102" y="322360"/>
                      </a:cubicBezTo>
                      <a:cubicBezTo>
                        <a:pt x="502010" y="322360"/>
                        <a:pt x="498202" y="317808"/>
                        <a:pt x="498964" y="311739"/>
                      </a:cubicBezTo>
                      <a:cubicBezTo>
                        <a:pt x="498964" y="305670"/>
                        <a:pt x="498964" y="299601"/>
                        <a:pt x="498964" y="293532"/>
                      </a:cubicBezTo>
                      <a:cubicBezTo>
                        <a:pt x="498964" y="287463"/>
                        <a:pt x="503533" y="282911"/>
                        <a:pt x="509625" y="282911"/>
                      </a:cubicBezTo>
                      <a:close/>
                      <a:moveTo>
                        <a:pt x="20504" y="273047"/>
                      </a:moveTo>
                      <a:cubicBezTo>
                        <a:pt x="20504" y="279873"/>
                        <a:pt x="19744" y="286699"/>
                        <a:pt x="19744" y="293525"/>
                      </a:cubicBezTo>
                      <a:cubicBezTo>
                        <a:pt x="19744" y="296559"/>
                        <a:pt x="20504" y="300352"/>
                        <a:pt x="20504" y="303385"/>
                      </a:cubicBezTo>
                      <a:lnTo>
                        <a:pt x="60753" y="303385"/>
                      </a:lnTo>
                      <a:cubicBezTo>
                        <a:pt x="60753" y="300352"/>
                        <a:pt x="60753" y="296559"/>
                        <a:pt x="60753" y="293525"/>
                      </a:cubicBezTo>
                      <a:cubicBezTo>
                        <a:pt x="60753" y="286699"/>
                        <a:pt x="60753" y="279873"/>
                        <a:pt x="61512" y="273805"/>
                      </a:cubicBezTo>
                      <a:cubicBezTo>
                        <a:pt x="61512" y="273047"/>
                        <a:pt x="61512" y="273047"/>
                        <a:pt x="61512" y="273047"/>
                      </a:cubicBezTo>
                      <a:close/>
                      <a:moveTo>
                        <a:pt x="129811" y="263173"/>
                      </a:moveTo>
                      <a:cubicBezTo>
                        <a:pt x="135111" y="263932"/>
                        <a:pt x="138897" y="268484"/>
                        <a:pt x="138897" y="274553"/>
                      </a:cubicBezTo>
                      <a:cubicBezTo>
                        <a:pt x="138140" y="280622"/>
                        <a:pt x="138140" y="286691"/>
                        <a:pt x="138140" y="292760"/>
                      </a:cubicBezTo>
                      <a:lnTo>
                        <a:pt x="138140" y="293518"/>
                      </a:lnTo>
                      <a:cubicBezTo>
                        <a:pt x="138140" y="298829"/>
                        <a:pt x="133597" y="303380"/>
                        <a:pt x="128297" y="303380"/>
                      </a:cubicBezTo>
                      <a:cubicBezTo>
                        <a:pt x="122997" y="303380"/>
                        <a:pt x="118454" y="299587"/>
                        <a:pt x="117697" y="294277"/>
                      </a:cubicBezTo>
                      <a:lnTo>
                        <a:pt x="117697" y="293518"/>
                      </a:lnTo>
                      <a:cubicBezTo>
                        <a:pt x="117697" y="286691"/>
                        <a:pt x="118454" y="279863"/>
                        <a:pt x="118454" y="273035"/>
                      </a:cubicBezTo>
                      <a:cubicBezTo>
                        <a:pt x="119211" y="266966"/>
                        <a:pt x="123754" y="263173"/>
                        <a:pt x="129811" y="263173"/>
                      </a:cubicBezTo>
                      <a:close/>
                      <a:moveTo>
                        <a:pt x="28098" y="222230"/>
                      </a:moveTo>
                      <a:cubicBezTo>
                        <a:pt x="25820" y="232090"/>
                        <a:pt x="24301" y="242708"/>
                        <a:pt x="22782" y="252568"/>
                      </a:cubicBezTo>
                      <a:lnTo>
                        <a:pt x="63031" y="252568"/>
                      </a:lnTo>
                      <a:cubicBezTo>
                        <a:pt x="63031" y="251810"/>
                        <a:pt x="63031" y="251052"/>
                        <a:pt x="63031" y="250293"/>
                      </a:cubicBezTo>
                      <a:cubicBezTo>
                        <a:pt x="63031" y="250293"/>
                        <a:pt x="63031" y="249535"/>
                        <a:pt x="63031" y="249535"/>
                      </a:cubicBezTo>
                      <a:cubicBezTo>
                        <a:pt x="64550" y="242708"/>
                        <a:pt x="65309" y="236641"/>
                        <a:pt x="66828" y="229815"/>
                      </a:cubicBezTo>
                      <a:cubicBezTo>
                        <a:pt x="66828" y="229056"/>
                        <a:pt x="66828" y="227539"/>
                        <a:pt x="67588" y="226022"/>
                      </a:cubicBezTo>
                      <a:cubicBezTo>
                        <a:pt x="67588" y="225264"/>
                        <a:pt x="67588" y="223747"/>
                        <a:pt x="68347" y="222230"/>
                      </a:cubicBezTo>
                      <a:close/>
                      <a:moveTo>
                        <a:pt x="492894" y="204013"/>
                      </a:moveTo>
                      <a:cubicBezTo>
                        <a:pt x="498219" y="202497"/>
                        <a:pt x="504304" y="205530"/>
                        <a:pt x="505825" y="210836"/>
                      </a:cubicBezTo>
                      <a:cubicBezTo>
                        <a:pt x="508108" y="216901"/>
                        <a:pt x="510390" y="223724"/>
                        <a:pt x="511911" y="230547"/>
                      </a:cubicBezTo>
                      <a:cubicBezTo>
                        <a:pt x="513432" y="235854"/>
                        <a:pt x="509629" y="241161"/>
                        <a:pt x="504304" y="242677"/>
                      </a:cubicBezTo>
                      <a:cubicBezTo>
                        <a:pt x="503543" y="243435"/>
                        <a:pt x="502783" y="243435"/>
                        <a:pt x="502022" y="243435"/>
                      </a:cubicBezTo>
                      <a:cubicBezTo>
                        <a:pt x="497458" y="243435"/>
                        <a:pt x="493655" y="240403"/>
                        <a:pt x="492133" y="235854"/>
                      </a:cubicBezTo>
                      <a:cubicBezTo>
                        <a:pt x="490612" y="229031"/>
                        <a:pt x="489091" y="222966"/>
                        <a:pt x="486809" y="216901"/>
                      </a:cubicBezTo>
                      <a:cubicBezTo>
                        <a:pt x="485287" y="211595"/>
                        <a:pt x="487569" y="206288"/>
                        <a:pt x="492894" y="204013"/>
                      </a:cubicBezTo>
                      <a:close/>
                      <a:moveTo>
                        <a:pt x="151873" y="186619"/>
                      </a:moveTo>
                      <a:cubicBezTo>
                        <a:pt x="157203" y="188895"/>
                        <a:pt x="159488" y="194964"/>
                        <a:pt x="157203" y="200274"/>
                      </a:cubicBezTo>
                      <a:cubicBezTo>
                        <a:pt x="154919" y="205585"/>
                        <a:pt x="152634" y="211654"/>
                        <a:pt x="150350" y="217723"/>
                      </a:cubicBezTo>
                      <a:cubicBezTo>
                        <a:pt x="148827" y="222274"/>
                        <a:pt x="145019" y="224550"/>
                        <a:pt x="140450" y="224550"/>
                      </a:cubicBezTo>
                      <a:cubicBezTo>
                        <a:pt x="139689" y="224550"/>
                        <a:pt x="138927" y="224550"/>
                        <a:pt x="137404" y="224550"/>
                      </a:cubicBezTo>
                      <a:cubicBezTo>
                        <a:pt x="132074" y="222274"/>
                        <a:pt x="129028" y="216964"/>
                        <a:pt x="131312" y="211654"/>
                      </a:cubicBezTo>
                      <a:cubicBezTo>
                        <a:pt x="133597" y="204826"/>
                        <a:pt x="135881" y="197998"/>
                        <a:pt x="138927" y="191929"/>
                      </a:cubicBezTo>
                      <a:cubicBezTo>
                        <a:pt x="141212" y="186619"/>
                        <a:pt x="147304" y="184343"/>
                        <a:pt x="151873" y="186619"/>
                      </a:cubicBezTo>
                      <a:close/>
                      <a:moveTo>
                        <a:pt x="218736" y="186536"/>
                      </a:moveTo>
                      <a:lnTo>
                        <a:pt x="281780" y="186536"/>
                      </a:lnTo>
                      <a:cubicBezTo>
                        <a:pt x="288616" y="186536"/>
                        <a:pt x="292414" y="190330"/>
                        <a:pt x="292414" y="196401"/>
                      </a:cubicBezTo>
                      <a:cubicBezTo>
                        <a:pt x="292414" y="202471"/>
                        <a:pt x="288616" y="207024"/>
                        <a:pt x="281780" y="207024"/>
                      </a:cubicBezTo>
                      <a:lnTo>
                        <a:pt x="264310" y="207024"/>
                      </a:lnTo>
                      <a:lnTo>
                        <a:pt x="322037" y="294288"/>
                      </a:lnTo>
                      <a:lnTo>
                        <a:pt x="379004" y="207024"/>
                      </a:lnTo>
                      <a:lnTo>
                        <a:pt x="361534" y="207024"/>
                      </a:lnTo>
                      <a:cubicBezTo>
                        <a:pt x="355457" y="207024"/>
                        <a:pt x="351659" y="202471"/>
                        <a:pt x="351659" y="196401"/>
                      </a:cubicBezTo>
                      <a:cubicBezTo>
                        <a:pt x="351659" y="190330"/>
                        <a:pt x="355457" y="186536"/>
                        <a:pt x="361534" y="186536"/>
                      </a:cubicBezTo>
                      <a:lnTo>
                        <a:pt x="425337" y="186536"/>
                      </a:lnTo>
                      <a:cubicBezTo>
                        <a:pt x="431413" y="186536"/>
                        <a:pt x="435211" y="190330"/>
                        <a:pt x="435211" y="196401"/>
                      </a:cubicBezTo>
                      <a:cubicBezTo>
                        <a:pt x="435211" y="202471"/>
                        <a:pt x="431413" y="207024"/>
                        <a:pt x="425337" y="207024"/>
                      </a:cubicBezTo>
                      <a:lnTo>
                        <a:pt x="405588" y="207024"/>
                      </a:lnTo>
                      <a:cubicBezTo>
                        <a:pt x="404069" y="207024"/>
                        <a:pt x="402550" y="207024"/>
                        <a:pt x="401031" y="209301"/>
                      </a:cubicBezTo>
                      <a:lnTo>
                        <a:pt x="337987" y="307947"/>
                      </a:lnTo>
                      <a:lnTo>
                        <a:pt x="373687" y="307947"/>
                      </a:lnTo>
                      <a:cubicBezTo>
                        <a:pt x="380523" y="307947"/>
                        <a:pt x="384321" y="311741"/>
                        <a:pt x="384321" y="317812"/>
                      </a:cubicBezTo>
                      <a:cubicBezTo>
                        <a:pt x="384321" y="324641"/>
                        <a:pt x="380523" y="328435"/>
                        <a:pt x="373687" y="328435"/>
                      </a:cubicBezTo>
                      <a:lnTo>
                        <a:pt x="331911" y="328435"/>
                      </a:lnTo>
                      <a:lnTo>
                        <a:pt x="331911" y="338300"/>
                      </a:lnTo>
                      <a:lnTo>
                        <a:pt x="373687" y="338300"/>
                      </a:lnTo>
                      <a:cubicBezTo>
                        <a:pt x="380523" y="338300"/>
                        <a:pt x="384321" y="342094"/>
                        <a:pt x="384321" y="348164"/>
                      </a:cubicBezTo>
                      <a:cubicBezTo>
                        <a:pt x="384321" y="354994"/>
                        <a:pt x="380523" y="358788"/>
                        <a:pt x="373687" y="358788"/>
                      </a:cubicBezTo>
                      <a:lnTo>
                        <a:pt x="331911" y="358788"/>
                      </a:lnTo>
                      <a:lnTo>
                        <a:pt x="331911" y="399005"/>
                      </a:lnTo>
                      <a:lnTo>
                        <a:pt x="355457" y="399005"/>
                      </a:lnTo>
                      <a:cubicBezTo>
                        <a:pt x="361534" y="399005"/>
                        <a:pt x="365332" y="402799"/>
                        <a:pt x="365332" y="408870"/>
                      </a:cubicBezTo>
                      <a:cubicBezTo>
                        <a:pt x="365332" y="415699"/>
                        <a:pt x="361534" y="419493"/>
                        <a:pt x="355457" y="419493"/>
                      </a:cubicBezTo>
                      <a:lnTo>
                        <a:pt x="288616" y="419493"/>
                      </a:lnTo>
                      <a:cubicBezTo>
                        <a:pt x="282539" y="419493"/>
                        <a:pt x="278742" y="415699"/>
                        <a:pt x="278742" y="408870"/>
                      </a:cubicBezTo>
                      <a:cubicBezTo>
                        <a:pt x="278742" y="402799"/>
                        <a:pt x="282539" y="399005"/>
                        <a:pt x="288616" y="399005"/>
                      </a:cubicBezTo>
                      <a:lnTo>
                        <a:pt x="312162" y="399005"/>
                      </a:lnTo>
                      <a:lnTo>
                        <a:pt x="312162" y="358788"/>
                      </a:lnTo>
                      <a:lnTo>
                        <a:pt x="270386" y="358788"/>
                      </a:lnTo>
                      <a:cubicBezTo>
                        <a:pt x="264310" y="358788"/>
                        <a:pt x="259752" y="354994"/>
                        <a:pt x="259752" y="348164"/>
                      </a:cubicBezTo>
                      <a:cubicBezTo>
                        <a:pt x="259752" y="342094"/>
                        <a:pt x="264310" y="338300"/>
                        <a:pt x="270386" y="338300"/>
                      </a:cubicBezTo>
                      <a:lnTo>
                        <a:pt x="312162" y="338300"/>
                      </a:lnTo>
                      <a:lnTo>
                        <a:pt x="312162" y="328435"/>
                      </a:lnTo>
                      <a:lnTo>
                        <a:pt x="270386" y="328435"/>
                      </a:lnTo>
                      <a:cubicBezTo>
                        <a:pt x="264310" y="328435"/>
                        <a:pt x="259752" y="324641"/>
                        <a:pt x="259752" y="317812"/>
                      </a:cubicBezTo>
                      <a:cubicBezTo>
                        <a:pt x="259752" y="311741"/>
                        <a:pt x="264310" y="307947"/>
                        <a:pt x="270386" y="307947"/>
                      </a:cubicBezTo>
                      <a:lnTo>
                        <a:pt x="305326" y="307947"/>
                      </a:lnTo>
                      <a:lnTo>
                        <a:pt x="242283" y="209301"/>
                      </a:lnTo>
                      <a:cubicBezTo>
                        <a:pt x="241523" y="207024"/>
                        <a:pt x="240004" y="207024"/>
                        <a:pt x="238485" y="207024"/>
                      </a:cubicBezTo>
                      <a:lnTo>
                        <a:pt x="218736" y="207024"/>
                      </a:lnTo>
                      <a:cubicBezTo>
                        <a:pt x="211900" y="207024"/>
                        <a:pt x="208102" y="202471"/>
                        <a:pt x="208102" y="196401"/>
                      </a:cubicBezTo>
                      <a:cubicBezTo>
                        <a:pt x="208102" y="190330"/>
                        <a:pt x="211900" y="186536"/>
                        <a:pt x="218736" y="186536"/>
                      </a:cubicBezTo>
                      <a:close/>
                      <a:moveTo>
                        <a:pt x="44805" y="172171"/>
                      </a:moveTo>
                      <a:cubicBezTo>
                        <a:pt x="41008" y="182031"/>
                        <a:pt x="37211" y="191891"/>
                        <a:pt x="33414" y="202510"/>
                      </a:cubicBezTo>
                      <a:lnTo>
                        <a:pt x="73663" y="202510"/>
                      </a:lnTo>
                      <a:cubicBezTo>
                        <a:pt x="74422" y="197959"/>
                        <a:pt x="75941" y="193408"/>
                        <a:pt x="77460" y="188858"/>
                      </a:cubicBezTo>
                      <a:cubicBezTo>
                        <a:pt x="77460" y="188099"/>
                        <a:pt x="78219" y="186582"/>
                        <a:pt x="78979" y="185065"/>
                      </a:cubicBezTo>
                      <a:cubicBezTo>
                        <a:pt x="80498" y="180514"/>
                        <a:pt x="82016" y="175963"/>
                        <a:pt x="83535" y="172171"/>
                      </a:cubicBezTo>
                      <a:close/>
                      <a:moveTo>
                        <a:pt x="451103" y="136487"/>
                      </a:moveTo>
                      <a:cubicBezTo>
                        <a:pt x="455664" y="132683"/>
                        <a:pt x="461746" y="133444"/>
                        <a:pt x="465547" y="138009"/>
                      </a:cubicBezTo>
                      <a:cubicBezTo>
                        <a:pt x="470108" y="143335"/>
                        <a:pt x="473909" y="148661"/>
                        <a:pt x="477709" y="154748"/>
                      </a:cubicBezTo>
                      <a:cubicBezTo>
                        <a:pt x="481510" y="159313"/>
                        <a:pt x="479990" y="165400"/>
                        <a:pt x="475429" y="168444"/>
                      </a:cubicBezTo>
                      <a:cubicBezTo>
                        <a:pt x="473909" y="169966"/>
                        <a:pt x="471628" y="169966"/>
                        <a:pt x="469347" y="169966"/>
                      </a:cubicBezTo>
                      <a:cubicBezTo>
                        <a:pt x="466307" y="169966"/>
                        <a:pt x="463266" y="168444"/>
                        <a:pt x="460986" y="166161"/>
                      </a:cubicBezTo>
                      <a:cubicBezTo>
                        <a:pt x="457945" y="160835"/>
                        <a:pt x="454144" y="155509"/>
                        <a:pt x="449583" y="150183"/>
                      </a:cubicBezTo>
                      <a:cubicBezTo>
                        <a:pt x="446542" y="146379"/>
                        <a:pt x="446542" y="139531"/>
                        <a:pt x="451103" y="136487"/>
                      </a:cubicBezTo>
                      <a:close/>
                      <a:moveTo>
                        <a:pt x="185242" y="122835"/>
                      </a:moveTo>
                      <a:cubicBezTo>
                        <a:pt x="189040" y="119037"/>
                        <a:pt x="195876" y="119037"/>
                        <a:pt x="199674" y="122835"/>
                      </a:cubicBezTo>
                      <a:cubicBezTo>
                        <a:pt x="203472" y="126632"/>
                        <a:pt x="203472" y="132709"/>
                        <a:pt x="199674" y="137266"/>
                      </a:cubicBezTo>
                      <a:cubicBezTo>
                        <a:pt x="195117" y="141823"/>
                        <a:pt x="191319" y="146381"/>
                        <a:pt x="186762" y="150938"/>
                      </a:cubicBezTo>
                      <a:cubicBezTo>
                        <a:pt x="185242" y="153976"/>
                        <a:pt x="182204" y="154736"/>
                        <a:pt x="179166" y="154736"/>
                      </a:cubicBezTo>
                      <a:cubicBezTo>
                        <a:pt x="176887" y="154736"/>
                        <a:pt x="174609" y="153976"/>
                        <a:pt x="173090" y="152457"/>
                      </a:cubicBezTo>
                      <a:cubicBezTo>
                        <a:pt x="168532" y="149419"/>
                        <a:pt x="167773" y="142583"/>
                        <a:pt x="171571" y="138026"/>
                      </a:cubicBezTo>
                      <a:cubicBezTo>
                        <a:pt x="176128" y="132709"/>
                        <a:pt x="180685" y="127392"/>
                        <a:pt x="185242" y="122835"/>
                      </a:cubicBezTo>
                      <a:close/>
                      <a:moveTo>
                        <a:pt x="81257" y="111494"/>
                      </a:moveTo>
                      <a:cubicBezTo>
                        <a:pt x="71385" y="123629"/>
                        <a:pt x="62272" y="137282"/>
                        <a:pt x="54677" y="151692"/>
                      </a:cubicBezTo>
                      <a:lnTo>
                        <a:pt x="92648" y="151692"/>
                      </a:lnTo>
                      <a:lnTo>
                        <a:pt x="92648" y="150934"/>
                      </a:lnTo>
                      <a:cubicBezTo>
                        <a:pt x="93408" y="149417"/>
                        <a:pt x="94167" y="147900"/>
                        <a:pt x="94926" y="146383"/>
                      </a:cubicBezTo>
                      <a:cubicBezTo>
                        <a:pt x="97205" y="142591"/>
                        <a:pt x="99483" y="138799"/>
                        <a:pt x="101761" y="135006"/>
                      </a:cubicBezTo>
                      <a:cubicBezTo>
                        <a:pt x="102521" y="133489"/>
                        <a:pt x="103280" y="131972"/>
                        <a:pt x="104039" y="130455"/>
                      </a:cubicBezTo>
                      <a:cubicBezTo>
                        <a:pt x="107077" y="125905"/>
                        <a:pt x="110115" y="121354"/>
                        <a:pt x="113152" y="116803"/>
                      </a:cubicBezTo>
                      <a:cubicBezTo>
                        <a:pt x="113912" y="114528"/>
                        <a:pt x="115431" y="113011"/>
                        <a:pt x="116190" y="111494"/>
                      </a:cubicBezTo>
                      <a:close/>
                      <a:moveTo>
                        <a:pt x="400213" y="85002"/>
                      </a:moveTo>
                      <a:cubicBezTo>
                        <a:pt x="406282" y="88033"/>
                        <a:pt x="412351" y="91822"/>
                        <a:pt x="418420" y="95611"/>
                      </a:cubicBezTo>
                      <a:cubicBezTo>
                        <a:pt x="422972" y="98642"/>
                        <a:pt x="424489" y="104704"/>
                        <a:pt x="421455" y="109251"/>
                      </a:cubicBezTo>
                      <a:cubicBezTo>
                        <a:pt x="419179" y="112282"/>
                        <a:pt x="416144" y="113798"/>
                        <a:pt x="413110" y="113798"/>
                      </a:cubicBezTo>
                      <a:cubicBezTo>
                        <a:pt x="410834" y="113798"/>
                        <a:pt x="409317" y="113798"/>
                        <a:pt x="407800" y="112282"/>
                      </a:cubicBezTo>
                      <a:cubicBezTo>
                        <a:pt x="402489" y="109251"/>
                        <a:pt x="396420" y="106220"/>
                        <a:pt x="391110" y="103189"/>
                      </a:cubicBezTo>
                      <a:cubicBezTo>
                        <a:pt x="385799" y="100915"/>
                        <a:pt x="384282" y="94853"/>
                        <a:pt x="386558" y="89549"/>
                      </a:cubicBezTo>
                      <a:cubicBezTo>
                        <a:pt x="388834" y="84244"/>
                        <a:pt x="394903" y="82729"/>
                        <a:pt x="400213" y="85002"/>
                      </a:cubicBezTo>
                      <a:close/>
                      <a:moveTo>
                        <a:pt x="255897" y="76571"/>
                      </a:moveTo>
                      <a:cubicBezTo>
                        <a:pt x="261215" y="75053"/>
                        <a:pt x="266534" y="77330"/>
                        <a:pt x="268814" y="82644"/>
                      </a:cubicBezTo>
                      <a:cubicBezTo>
                        <a:pt x="271093" y="87958"/>
                        <a:pt x="268054" y="94032"/>
                        <a:pt x="262735" y="95550"/>
                      </a:cubicBezTo>
                      <a:cubicBezTo>
                        <a:pt x="257416" y="97827"/>
                        <a:pt x="251338" y="100864"/>
                        <a:pt x="245259" y="103141"/>
                      </a:cubicBezTo>
                      <a:cubicBezTo>
                        <a:pt x="243739" y="103901"/>
                        <a:pt x="242219" y="104660"/>
                        <a:pt x="240700" y="104660"/>
                      </a:cubicBezTo>
                      <a:cubicBezTo>
                        <a:pt x="237660" y="104660"/>
                        <a:pt x="233861" y="102382"/>
                        <a:pt x="231582" y="99346"/>
                      </a:cubicBezTo>
                      <a:cubicBezTo>
                        <a:pt x="229302" y="94032"/>
                        <a:pt x="231582" y="87958"/>
                        <a:pt x="236141" y="85681"/>
                      </a:cubicBezTo>
                      <a:cubicBezTo>
                        <a:pt x="242979" y="81885"/>
                        <a:pt x="249058" y="79608"/>
                        <a:pt x="255897" y="76571"/>
                      </a:cubicBezTo>
                      <a:close/>
                      <a:moveTo>
                        <a:pt x="318232" y="65184"/>
                      </a:moveTo>
                      <a:lnTo>
                        <a:pt x="318990" y="65184"/>
                      </a:lnTo>
                      <a:cubicBezTo>
                        <a:pt x="325813" y="65184"/>
                        <a:pt x="332636" y="65944"/>
                        <a:pt x="339459" y="66705"/>
                      </a:cubicBezTo>
                      <a:cubicBezTo>
                        <a:pt x="344766" y="67465"/>
                        <a:pt x="349314" y="72028"/>
                        <a:pt x="348556" y="78111"/>
                      </a:cubicBezTo>
                      <a:cubicBezTo>
                        <a:pt x="347798" y="83435"/>
                        <a:pt x="343249" y="87237"/>
                        <a:pt x="337943" y="87237"/>
                      </a:cubicBezTo>
                      <a:cubicBezTo>
                        <a:pt x="337943" y="87237"/>
                        <a:pt x="337184" y="86476"/>
                        <a:pt x="337184" y="86476"/>
                      </a:cubicBezTo>
                      <a:cubicBezTo>
                        <a:pt x="331120" y="85716"/>
                        <a:pt x="325055" y="85716"/>
                        <a:pt x="318990" y="85716"/>
                      </a:cubicBezTo>
                      <a:cubicBezTo>
                        <a:pt x="312925" y="85716"/>
                        <a:pt x="308376" y="81153"/>
                        <a:pt x="308376" y="75830"/>
                      </a:cubicBezTo>
                      <a:cubicBezTo>
                        <a:pt x="308376" y="69746"/>
                        <a:pt x="312925" y="65184"/>
                        <a:pt x="318232" y="65184"/>
                      </a:cubicBezTo>
                      <a:close/>
                      <a:moveTo>
                        <a:pt x="133656" y="60677"/>
                      </a:moveTo>
                      <a:cubicBezTo>
                        <a:pt x="121506" y="69778"/>
                        <a:pt x="109355" y="79638"/>
                        <a:pt x="98723" y="91015"/>
                      </a:cubicBezTo>
                      <a:lnTo>
                        <a:pt x="132138" y="91015"/>
                      </a:lnTo>
                      <a:cubicBezTo>
                        <a:pt x="133656" y="89498"/>
                        <a:pt x="135175" y="87223"/>
                        <a:pt x="136694" y="85706"/>
                      </a:cubicBezTo>
                      <a:cubicBezTo>
                        <a:pt x="138213" y="83431"/>
                        <a:pt x="140491" y="81155"/>
                        <a:pt x="142010" y="79638"/>
                      </a:cubicBezTo>
                      <a:cubicBezTo>
                        <a:pt x="144288" y="77363"/>
                        <a:pt x="146566" y="75088"/>
                        <a:pt x="148085" y="73571"/>
                      </a:cubicBezTo>
                      <a:cubicBezTo>
                        <a:pt x="150364" y="71295"/>
                        <a:pt x="151882" y="69020"/>
                        <a:pt x="154161" y="67503"/>
                      </a:cubicBezTo>
                      <a:cubicBezTo>
                        <a:pt x="156439" y="65228"/>
                        <a:pt x="159477" y="62952"/>
                        <a:pt x="161755" y="60677"/>
                      </a:cubicBezTo>
                      <a:close/>
                      <a:moveTo>
                        <a:pt x="214914" y="25029"/>
                      </a:moveTo>
                      <a:cubicBezTo>
                        <a:pt x="198966" y="28063"/>
                        <a:pt x="183018" y="33372"/>
                        <a:pt x="168589" y="40198"/>
                      </a:cubicBezTo>
                      <a:lnTo>
                        <a:pt x="188334" y="40198"/>
                      </a:lnTo>
                      <a:cubicBezTo>
                        <a:pt x="190612" y="38681"/>
                        <a:pt x="193650" y="37164"/>
                        <a:pt x="196688" y="34889"/>
                      </a:cubicBezTo>
                      <a:cubicBezTo>
                        <a:pt x="198207" y="34131"/>
                        <a:pt x="199725" y="32614"/>
                        <a:pt x="202004" y="31855"/>
                      </a:cubicBezTo>
                      <a:cubicBezTo>
                        <a:pt x="205041" y="30338"/>
                        <a:pt x="208079" y="28063"/>
                        <a:pt x="211877" y="26546"/>
                      </a:cubicBezTo>
                      <a:cubicBezTo>
                        <a:pt x="212636" y="25787"/>
                        <a:pt x="214155" y="25029"/>
                        <a:pt x="214914" y="25029"/>
                      </a:cubicBezTo>
                      <a:close/>
                      <a:moveTo>
                        <a:pt x="318954" y="20478"/>
                      </a:moveTo>
                      <a:cubicBezTo>
                        <a:pt x="310600" y="20478"/>
                        <a:pt x="303006" y="20478"/>
                        <a:pt x="294653" y="21237"/>
                      </a:cubicBezTo>
                      <a:lnTo>
                        <a:pt x="290855" y="21995"/>
                      </a:lnTo>
                      <a:cubicBezTo>
                        <a:pt x="290096" y="21995"/>
                        <a:pt x="290096" y="21995"/>
                        <a:pt x="289337" y="22754"/>
                      </a:cubicBezTo>
                      <a:cubicBezTo>
                        <a:pt x="285540" y="22754"/>
                        <a:pt x="282502" y="23512"/>
                        <a:pt x="278705" y="24271"/>
                      </a:cubicBezTo>
                      <a:cubicBezTo>
                        <a:pt x="278705" y="24271"/>
                        <a:pt x="278705" y="24271"/>
                        <a:pt x="277945" y="24271"/>
                      </a:cubicBezTo>
                      <a:cubicBezTo>
                        <a:pt x="274908" y="25029"/>
                        <a:pt x="271111" y="25787"/>
                        <a:pt x="268073" y="26546"/>
                      </a:cubicBezTo>
                      <a:cubicBezTo>
                        <a:pt x="267314" y="26546"/>
                        <a:pt x="267314" y="26546"/>
                        <a:pt x="266554" y="26546"/>
                      </a:cubicBezTo>
                      <a:cubicBezTo>
                        <a:pt x="263517" y="27304"/>
                        <a:pt x="260479" y="28821"/>
                        <a:pt x="257441" y="29580"/>
                      </a:cubicBezTo>
                      <a:cubicBezTo>
                        <a:pt x="256682" y="29580"/>
                        <a:pt x="255922" y="30338"/>
                        <a:pt x="254404" y="30338"/>
                      </a:cubicBezTo>
                      <a:cubicBezTo>
                        <a:pt x="252125" y="31097"/>
                        <a:pt x="249847" y="31855"/>
                        <a:pt x="246810" y="32614"/>
                      </a:cubicBezTo>
                      <a:cubicBezTo>
                        <a:pt x="245291" y="33372"/>
                        <a:pt x="243012" y="34131"/>
                        <a:pt x="240734" y="35648"/>
                      </a:cubicBezTo>
                      <a:cubicBezTo>
                        <a:pt x="239215" y="35648"/>
                        <a:pt x="238456" y="36406"/>
                        <a:pt x="236937" y="37164"/>
                      </a:cubicBezTo>
                      <a:cubicBezTo>
                        <a:pt x="182259" y="59918"/>
                        <a:pt x="136694" y="105426"/>
                        <a:pt x="109355" y="163069"/>
                      </a:cubicBezTo>
                      <a:cubicBezTo>
                        <a:pt x="109355" y="163828"/>
                        <a:pt x="109355" y="163828"/>
                        <a:pt x="109355" y="164586"/>
                      </a:cubicBezTo>
                      <a:cubicBezTo>
                        <a:pt x="107836" y="167620"/>
                        <a:pt x="106318" y="170654"/>
                        <a:pt x="104799" y="174446"/>
                      </a:cubicBezTo>
                      <a:cubicBezTo>
                        <a:pt x="104039" y="175205"/>
                        <a:pt x="103280" y="176722"/>
                        <a:pt x="103280" y="178239"/>
                      </a:cubicBezTo>
                      <a:cubicBezTo>
                        <a:pt x="101761" y="180514"/>
                        <a:pt x="101002" y="182789"/>
                        <a:pt x="100242" y="185823"/>
                      </a:cubicBezTo>
                      <a:cubicBezTo>
                        <a:pt x="99483" y="187341"/>
                        <a:pt x="98723" y="188858"/>
                        <a:pt x="97964" y="190374"/>
                      </a:cubicBezTo>
                      <a:cubicBezTo>
                        <a:pt x="97205" y="192650"/>
                        <a:pt x="96445" y="194925"/>
                        <a:pt x="95686" y="197201"/>
                      </a:cubicBezTo>
                      <a:cubicBezTo>
                        <a:pt x="95686" y="199476"/>
                        <a:pt x="94926" y="200993"/>
                        <a:pt x="94167" y="203268"/>
                      </a:cubicBezTo>
                      <a:cubicBezTo>
                        <a:pt x="93408" y="204785"/>
                        <a:pt x="92648" y="207061"/>
                        <a:pt x="92648" y="209336"/>
                      </a:cubicBezTo>
                      <a:cubicBezTo>
                        <a:pt x="91889" y="211611"/>
                        <a:pt x="91129" y="213128"/>
                        <a:pt x="90370" y="215404"/>
                      </a:cubicBezTo>
                      <a:cubicBezTo>
                        <a:pt x="90370" y="217679"/>
                        <a:pt x="89611" y="219955"/>
                        <a:pt x="88851" y="221471"/>
                      </a:cubicBezTo>
                      <a:cubicBezTo>
                        <a:pt x="88851" y="223747"/>
                        <a:pt x="88092" y="226022"/>
                        <a:pt x="87332" y="227539"/>
                      </a:cubicBezTo>
                      <a:cubicBezTo>
                        <a:pt x="87332" y="229815"/>
                        <a:pt x="86573" y="232090"/>
                        <a:pt x="86573" y="234365"/>
                      </a:cubicBezTo>
                      <a:cubicBezTo>
                        <a:pt x="85813" y="236641"/>
                        <a:pt x="85813" y="238158"/>
                        <a:pt x="85054" y="240433"/>
                      </a:cubicBezTo>
                      <a:cubicBezTo>
                        <a:pt x="85054" y="242708"/>
                        <a:pt x="84295" y="244984"/>
                        <a:pt x="84295" y="247259"/>
                      </a:cubicBezTo>
                      <a:cubicBezTo>
                        <a:pt x="83535" y="249535"/>
                        <a:pt x="83535" y="251810"/>
                        <a:pt x="83535" y="253327"/>
                      </a:cubicBezTo>
                      <a:cubicBezTo>
                        <a:pt x="82776" y="255602"/>
                        <a:pt x="82776" y="258636"/>
                        <a:pt x="82776" y="260912"/>
                      </a:cubicBezTo>
                      <a:cubicBezTo>
                        <a:pt x="82016" y="262428"/>
                        <a:pt x="82016" y="264704"/>
                        <a:pt x="82016" y="266221"/>
                      </a:cubicBezTo>
                      <a:cubicBezTo>
                        <a:pt x="82016" y="269255"/>
                        <a:pt x="81257" y="272288"/>
                        <a:pt x="81257" y="275322"/>
                      </a:cubicBezTo>
                      <a:cubicBezTo>
                        <a:pt x="81257" y="276839"/>
                        <a:pt x="81257" y="278356"/>
                        <a:pt x="81257" y="279873"/>
                      </a:cubicBezTo>
                      <a:cubicBezTo>
                        <a:pt x="80498" y="284424"/>
                        <a:pt x="80498" y="288975"/>
                        <a:pt x="80498" y="293525"/>
                      </a:cubicBezTo>
                      <a:cubicBezTo>
                        <a:pt x="80498" y="298076"/>
                        <a:pt x="80498" y="302627"/>
                        <a:pt x="81257" y="306419"/>
                      </a:cubicBezTo>
                      <a:cubicBezTo>
                        <a:pt x="81257" y="308695"/>
                        <a:pt x="81257" y="310212"/>
                        <a:pt x="81257" y="311729"/>
                      </a:cubicBezTo>
                      <a:cubicBezTo>
                        <a:pt x="81257" y="314004"/>
                        <a:pt x="81257" y="317038"/>
                        <a:pt x="82016" y="320072"/>
                      </a:cubicBezTo>
                      <a:cubicBezTo>
                        <a:pt x="82016" y="321589"/>
                        <a:pt x="82016" y="323864"/>
                        <a:pt x="82776" y="325381"/>
                      </a:cubicBezTo>
                      <a:cubicBezTo>
                        <a:pt x="82776" y="328415"/>
                        <a:pt x="82776" y="330690"/>
                        <a:pt x="83535" y="332966"/>
                      </a:cubicBezTo>
                      <a:cubicBezTo>
                        <a:pt x="83535" y="335241"/>
                        <a:pt x="83535" y="336758"/>
                        <a:pt x="84295" y="339033"/>
                      </a:cubicBezTo>
                      <a:cubicBezTo>
                        <a:pt x="84295" y="341309"/>
                        <a:pt x="85054" y="343584"/>
                        <a:pt x="85054" y="345859"/>
                      </a:cubicBezTo>
                      <a:cubicBezTo>
                        <a:pt x="85813" y="348135"/>
                        <a:pt x="85813" y="350410"/>
                        <a:pt x="86573" y="351927"/>
                      </a:cubicBezTo>
                      <a:cubicBezTo>
                        <a:pt x="86573" y="354203"/>
                        <a:pt x="87332" y="356478"/>
                        <a:pt x="87332" y="358753"/>
                      </a:cubicBezTo>
                      <a:cubicBezTo>
                        <a:pt x="88092" y="361029"/>
                        <a:pt x="88851" y="362546"/>
                        <a:pt x="88851" y="364821"/>
                      </a:cubicBezTo>
                      <a:cubicBezTo>
                        <a:pt x="89611" y="367096"/>
                        <a:pt x="90370" y="369372"/>
                        <a:pt x="90370" y="370889"/>
                      </a:cubicBezTo>
                      <a:cubicBezTo>
                        <a:pt x="91129" y="373164"/>
                        <a:pt x="91889" y="375439"/>
                        <a:pt x="91889" y="376956"/>
                      </a:cubicBezTo>
                      <a:cubicBezTo>
                        <a:pt x="92648" y="379232"/>
                        <a:pt x="93408" y="381507"/>
                        <a:pt x="94167" y="383783"/>
                      </a:cubicBezTo>
                      <a:cubicBezTo>
                        <a:pt x="94926" y="385300"/>
                        <a:pt x="95686" y="387575"/>
                        <a:pt x="95686" y="389092"/>
                      </a:cubicBezTo>
                      <a:cubicBezTo>
                        <a:pt x="96445" y="391367"/>
                        <a:pt x="97205" y="393643"/>
                        <a:pt x="97964" y="395918"/>
                      </a:cubicBezTo>
                      <a:cubicBezTo>
                        <a:pt x="98723" y="397435"/>
                        <a:pt x="99483" y="398952"/>
                        <a:pt x="100242" y="401227"/>
                      </a:cubicBezTo>
                      <a:cubicBezTo>
                        <a:pt x="101002" y="403503"/>
                        <a:pt x="101761" y="405778"/>
                        <a:pt x="103280" y="408812"/>
                      </a:cubicBezTo>
                      <a:cubicBezTo>
                        <a:pt x="103280" y="409570"/>
                        <a:pt x="104039" y="411087"/>
                        <a:pt x="104799" y="412604"/>
                      </a:cubicBezTo>
                      <a:cubicBezTo>
                        <a:pt x="106318" y="415638"/>
                        <a:pt x="107077" y="418672"/>
                        <a:pt x="108596" y="422464"/>
                      </a:cubicBezTo>
                      <a:cubicBezTo>
                        <a:pt x="109355" y="422464"/>
                        <a:pt x="109355" y="423223"/>
                        <a:pt x="109355" y="423223"/>
                      </a:cubicBezTo>
                      <a:cubicBezTo>
                        <a:pt x="136694" y="481624"/>
                        <a:pt x="182259" y="526374"/>
                        <a:pt x="236937" y="549886"/>
                      </a:cubicBezTo>
                      <a:cubicBezTo>
                        <a:pt x="237697" y="549886"/>
                        <a:pt x="239215" y="550644"/>
                        <a:pt x="240734" y="551403"/>
                      </a:cubicBezTo>
                      <a:cubicBezTo>
                        <a:pt x="243012" y="552161"/>
                        <a:pt x="245291" y="552920"/>
                        <a:pt x="246810" y="553678"/>
                      </a:cubicBezTo>
                      <a:cubicBezTo>
                        <a:pt x="249847" y="554437"/>
                        <a:pt x="252125" y="555195"/>
                        <a:pt x="254404" y="555954"/>
                      </a:cubicBezTo>
                      <a:cubicBezTo>
                        <a:pt x="255922" y="556712"/>
                        <a:pt x="256682" y="556712"/>
                        <a:pt x="257441" y="557471"/>
                      </a:cubicBezTo>
                      <a:cubicBezTo>
                        <a:pt x="260479" y="558229"/>
                        <a:pt x="263517" y="558988"/>
                        <a:pt x="266554" y="559746"/>
                      </a:cubicBezTo>
                      <a:cubicBezTo>
                        <a:pt x="267314" y="559746"/>
                        <a:pt x="267314" y="559746"/>
                        <a:pt x="268073" y="559746"/>
                      </a:cubicBezTo>
                      <a:cubicBezTo>
                        <a:pt x="271111" y="560504"/>
                        <a:pt x="274908" y="561263"/>
                        <a:pt x="277945" y="562021"/>
                      </a:cubicBezTo>
                      <a:cubicBezTo>
                        <a:pt x="278705" y="562021"/>
                        <a:pt x="278705" y="562021"/>
                        <a:pt x="278705" y="562780"/>
                      </a:cubicBezTo>
                      <a:cubicBezTo>
                        <a:pt x="282502" y="562780"/>
                        <a:pt x="285540" y="563538"/>
                        <a:pt x="289337" y="564297"/>
                      </a:cubicBezTo>
                      <a:cubicBezTo>
                        <a:pt x="290096" y="564297"/>
                        <a:pt x="290096" y="564297"/>
                        <a:pt x="290855" y="564297"/>
                      </a:cubicBezTo>
                      <a:lnTo>
                        <a:pt x="294653" y="565055"/>
                      </a:lnTo>
                      <a:cubicBezTo>
                        <a:pt x="303006" y="565814"/>
                        <a:pt x="310600" y="566572"/>
                        <a:pt x="318954" y="566572"/>
                      </a:cubicBezTo>
                      <a:cubicBezTo>
                        <a:pt x="449573" y="566572"/>
                        <a:pt x="556650" y="443701"/>
                        <a:pt x="556650" y="293525"/>
                      </a:cubicBezTo>
                      <a:cubicBezTo>
                        <a:pt x="556650" y="142591"/>
                        <a:pt x="449573" y="20478"/>
                        <a:pt x="318954" y="20478"/>
                      </a:cubicBezTo>
                      <a:close/>
                      <a:moveTo>
                        <a:pt x="258201" y="0"/>
                      </a:moveTo>
                      <a:cubicBezTo>
                        <a:pt x="268073" y="0"/>
                        <a:pt x="277945" y="758"/>
                        <a:pt x="287818" y="2275"/>
                      </a:cubicBezTo>
                      <a:cubicBezTo>
                        <a:pt x="298450" y="758"/>
                        <a:pt x="308322" y="0"/>
                        <a:pt x="318954" y="0"/>
                      </a:cubicBezTo>
                      <a:cubicBezTo>
                        <a:pt x="460964" y="0"/>
                        <a:pt x="577154" y="131214"/>
                        <a:pt x="577154" y="293525"/>
                      </a:cubicBezTo>
                      <a:cubicBezTo>
                        <a:pt x="577154" y="455078"/>
                        <a:pt x="460964" y="586292"/>
                        <a:pt x="318954" y="586292"/>
                      </a:cubicBezTo>
                      <a:cubicBezTo>
                        <a:pt x="308322" y="586292"/>
                        <a:pt x="298450" y="585534"/>
                        <a:pt x="287818" y="584775"/>
                      </a:cubicBezTo>
                      <a:cubicBezTo>
                        <a:pt x="277945" y="585534"/>
                        <a:pt x="268073" y="586292"/>
                        <a:pt x="258201" y="586292"/>
                      </a:cubicBezTo>
                      <a:cubicBezTo>
                        <a:pt x="203522" y="586292"/>
                        <a:pt x="152642" y="567331"/>
                        <a:pt x="110874" y="533958"/>
                      </a:cubicBezTo>
                      <a:cubicBezTo>
                        <a:pt x="110115" y="533200"/>
                        <a:pt x="109355" y="533200"/>
                        <a:pt x="108596" y="532441"/>
                      </a:cubicBezTo>
                      <a:cubicBezTo>
                        <a:pt x="91129" y="518031"/>
                        <a:pt x="75182" y="501344"/>
                        <a:pt x="60753" y="482383"/>
                      </a:cubicBezTo>
                      <a:cubicBezTo>
                        <a:pt x="60753" y="482383"/>
                        <a:pt x="59993" y="481624"/>
                        <a:pt x="59993" y="480866"/>
                      </a:cubicBezTo>
                      <a:cubicBezTo>
                        <a:pt x="46324" y="461904"/>
                        <a:pt x="34173" y="441426"/>
                        <a:pt x="25060" y="419430"/>
                      </a:cubicBezTo>
                      <a:cubicBezTo>
                        <a:pt x="24301" y="418672"/>
                        <a:pt x="24301" y="417913"/>
                        <a:pt x="24301" y="417913"/>
                      </a:cubicBezTo>
                      <a:cubicBezTo>
                        <a:pt x="8353" y="379990"/>
                        <a:pt x="0" y="337516"/>
                        <a:pt x="0" y="293525"/>
                      </a:cubicBezTo>
                      <a:cubicBezTo>
                        <a:pt x="0" y="264704"/>
                        <a:pt x="3037" y="237399"/>
                        <a:pt x="9872" y="211611"/>
                      </a:cubicBezTo>
                      <a:cubicBezTo>
                        <a:pt x="9872" y="210095"/>
                        <a:pt x="10632" y="209336"/>
                        <a:pt x="10632" y="207819"/>
                      </a:cubicBezTo>
                      <a:cubicBezTo>
                        <a:pt x="15188" y="191133"/>
                        <a:pt x="21263" y="174446"/>
                        <a:pt x="28857" y="158519"/>
                      </a:cubicBezTo>
                      <a:cubicBezTo>
                        <a:pt x="28857" y="157760"/>
                        <a:pt x="28857" y="157760"/>
                        <a:pt x="29617" y="157002"/>
                      </a:cubicBezTo>
                      <a:cubicBezTo>
                        <a:pt x="39489" y="134248"/>
                        <a:pt x="52399" y="113769"/>
                        <a:pt x="67588" y="94808"/>
                      </a:cubicBezTo>
                      <a:cubicBezTo>
                        <a:pt x="68347" y="94808"/>
                        <a:pt x="68347" y="94049"/>
                        <a:pt x="69106" y="94049"/>
                      </a:cubicBezTo>
                      <a:cubicBezTo>
                        <a:pt x="85054" y="74329"/>
                        <a:pt x="103280" y="57643"/>
                        <a:pt x="123025" y="43232"/>
                      </a:cubicBezTo>
                      <a:cubicBezTo>
                        <a:pt x="162514" y="15927"/>
                        <a:pt x="208839" y="0"/>
                        <a:pt x="2582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  <p:grpSp>
            <p:nvGrpSpPr>
              <p:cNvPr id="16" name="î$líďê">
                <a:extLst>
                  <a:ext uri="{FF2B5EF4-FFF2-40B4-BE49-F238E27FC236}">
                    <a16:creationId xmlns:a16="http://schemas.microsoft.com/office/drawing/2014/main" id="{AA8DCD2C-054D-4497-BDAD-81D4DE144587}"/>
                  </a:ext>
                </a:extLst>
              </p:cNvPr>
              <p:cNvGrpSpPr/>
              <p:nvPr/>
            </p:nvGrpSpPr>
            <p:grpSpPr>
              <a:xfrm>
                <a:off x="3453722" y="2936881"/>
                <a:ext cx="2536281" cy="1765494"/>
                <a:chOff x="4635207" y="4183506"/>
                <a:chExt cx="2536281" cy="1765494"/>
              </a:xfrm>
            </p:grpSpPr>
            <p:sp>
              <p:nvSpPr>
                <p:cNvPr id="29" name="îśḻîḑè">
                  <a:extLst>
                    <a:ext uri="{FF2B5EF4-FFF2-40B4-BE49-F238E27FC236}">
                      <a16:creationId xmlns:a16="http://schemas.microsoft.com/office/drawing/2014/main" id="{90BC512B-3CA7-404C-B309-7DB9286A408F}"/>
                    </a:ext>
                  </a:extLst>
                </p:cNvPr>
                <p:cNvSpPr/>
                <p:nvPr/>
              </p:nvSpPr>
              <p:spPr bwMode="auto">
                <a:xfrm>
                  <a:off x="4635207" y="4652753"/>
                  <a:ext cx="2536280" cy="1296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zh-CN" altLang="en-US" sz="1100" dirty="0"/>
                </a:p>
              </p:txBody>
            </p:sp>
            <p:sp>
              <p:nvSpPr>
                <p:cNvPr id="30" name="îṩliḋé">
                  <a:extLst>
                    <a:ext uri="{FF2B5EF4-FFF2-40B4-BE49-F238E27FC236}">
                      <a16:creationId xmlns:a16="http://schemas.microsoft.com/office/drawing/2014/main" id="{1B326525-4153-4831-BE0C-000D3BBFBDE9}"/>
                    </a:ext>
                  </a:extLst>
                </p:cNvPr>
                <p:cNvSpPr txBox="1"/>
                <p:nvPr/>
              </p:nvSpPr>
              <p:spPr bwMode="auto">
                <a:xfrm>
                  <a:off x="4635207" y="4183506"/>
                  <a:ext cx="2536281" cy="469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17" name="ïṩḷíḍè">
                <a:extLst>
                  <a:ext uri="{FF2B5EF4-FFF2-40B4-BE49-F238E27FC236}">
                    <a16:creationId xmlns:a16="http://schemas.microsoft.com/office/drawing/2014/main" id="{C007B4B1-4158-45CF-B2AD-85D2C2948CAA}"/>
                  </a:ext>
                </a:extLst>
              </p:cNvPr>
              <p:cNvGrpSpPr/>
              <p:nvPr/>
            </p:nvGrpSpPr>
            <p:grpSpPr>
              <a:xfrm>
                <a:off x="6201996" y="2936881"/>
                <a:ext cx="2536281" cy="1765494"/>
                <a:chOff x="8284719" y="4183506"/>
                <a:chExt cx="2536281" cy="1765494"/>
              </a:xfrm>
            </p:grpSpPr>
            <p:sp>
              <p:nvSpPr>
                <p:cNvPr id="27" name="iSlïdè">
                  <a:extLst>
                    <a:ext uri="{FF2B5EF4-FFF2-40B4-BE49-F238E27FC236}">
                      <a16:creationId xmlns:a16="http://schemas.microsoft.com/office/drawing/2014/main" id="{90BC512B-3CA7-404C-B309-7DB9286A408F}"/>
                    </a:ext>
                  </a:extLst>
                </p:cNvPr>
                <p:cNvSpPr/>
                <p:nvPr/>
              </p:nvSpPr>
              <p:spPr bwMode="auto">
                <a:xfrm>
                  <a:off x="8284719" y="4652753"/>
                  <a:ext cx="2536280" cy="1296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zh-CN" altLang="en-US" sz="1100" dirty="0"/>
                </a:p>
              </p:txBody>
            </p:sp>
            <p:sp>
              <p:nvSpPr>
                <p:cNvPr id="28" name="ís1îdé">
                  <a:extLst>
                    <a:ext uri="{FF2B5EF4-FFF2-40B4-BE49-F238E27FC236}">
                      <a16:creationId xmlns:a16="http://schemas.microsoft.com/office/drawing/2014/main" id="{1B326525-4153-4831-BE0C-000D3BBFBDE9}"/>
                    </a:ext>
                  </a:extLst>
                </p:cNvPr>
                <p:cNvSpPr txBox="1"/>
                <p:nvPr/>
              </p:nvSpPr>
              <p:spPr bwMode="auto">
                <a:xfrm>
                  <a:off x="8284719" y="4183506"/>
                  <a:ext cx="2536281" cy="469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18" name="îŝḻîdê">
                <a:extLst>
                  <a:ext uri="{FF2B5EF4-FFF2-40B4-BE49-F238E27FC236}">
                    <a16:creationId xmlns:a16="http://schemas.microsoft.com/office/drawing/2014/main" id="{2708BD13-8741-4922-BFCB-04CBC40C5E77}"/>
                  </a:ext>
                </a:extLst>
              </p:cNvPr>
              <p:cNvGrpSpPr/>
              <p:nvPr/>
            </p:nvGrpSpPr>
            <p:grpSpPr>
              <a:xfrm>
                <a:off x="7132636" y="2155626"/>
                <a:ext cx="675000" cy="675005"/>
                <a:chOff x="9401661" y="3402251"/>
                <a:chExt cx="675000" cy="675005"/>
              </a:xfrm>
            </p:grpSpPr>
            <p:sp>
              <p:nvSpPr>
                <p:cNvPr id="25" name="îšliḓê">
                  <a:extLst>
                    <a:ext uri="{FF2B5EF4-FFF2-40B4-BE49-F238E27FC236}">
                      <a16:creationId xmlns:a16="http://schemas.microsoft.com/office/drawing/2014/main" id="{C8156FE0-916B-4CBC-A3C6-E7DD6AC6E2F9}"/>
                    </a:ext>
                  </a:extLst>
                </p:cNvPr>
                <p:cNvSpPr/>
                <p:nvPr/>
              </p:nvSpPr>
              <p:spPr>
                <a:xfrm>
                  <a:off x="9401661" y="3402251"/>
                  <a:ext cx="675000" cy="675005"/>
                </a:xfrm>
                <a:prstGeom prst="ellipse">
                  <a:avLst/>
                </a:prstGeom>
                <a:solidFill>
                  <a:schemeClr val="accent3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26" name="íšḷîḍê">
                  <a:extLst>
                    <a:ext uri="{FF2B5EF4-FFF2-40B4-BE49-F238E27FC236}">
                      <a16:creationId xmlns:a16="http://schemas.microsoft.com/office/drawing/2014/main" id="{AB4CB1D2-18DA-4A55-9D87-0D4E13E2CC7B}"/>
                    </a:ext>
                  </a:extLst>
                </p:cNvPr>
                <p:cNvSpPr/>
                <p:nvPr/>
              </p:nvSpPr>
              <p:spPr bwMode="auto">
                <a:xfrm>
                  <a:off x="9567069" y="3618823"/>
                  <a:ext cx="344185" cy="241860"/>
                </a:xfrm>
                <a:custGeom>
                  <a:avLst/>
                  <a:gdLst>
                    <a:gd name="connsiteX0" fmla="*/ 450100 w 607639"/>
                    <a:gd name="connsiteY0" fmla="*/ 313203 h 426991"/>
                    <a:gd name="connsiteX1" fmla="*/ 450100 w 607639"/>
                    <a:gd name="connsiteY1" fmla="*/ 403167 h 426991"/>
                    <a:gd name="connsiteX2" fmla="*/ 585744 w 607639"/>
                    <a:gd name="connsiteY2" fmla="*/ 403167 h 426991"/>
                    <a:gd name="connsiteX3" fmla="*/ 586100 w 607639"/>
                    <a:gd name="connsiteY3" fmla="*/ 313203 h 426991"/>
                    <a:gd name="connsiteX4" fmla="*/ 530294 w 607639"/>
                    <a:gd name="connsiteY4" fmla="*/ 313203 h 426991"/>
                    <a:gd name="connsiteX5" fmla="*/ 530116 w 607639"/>
                    <a:gd name="connsiteY5" fmla="*/ 313203 h 426991"/>
                    <a:gd name="connsiteX6" fmla="*/ 529760 w 607639"/>
                    <a:gd name="connsiteY6" fmla="*/ 313203 h 426991"/>
                    <a:gd name="connsiteX7" fmla="*/ 450901 w 607639"/>
                    <a:gd name="connsiteY7" fmla="*/ 313203 h 426991"/>
                    <a:gd name="connsiteX8" fmla="*/ 236309 w 607639"/>
                    <a:gd name="connsiteY8" fmla="*/ 313203 h 426991"/>
                    <a:gd name="connsiteX9" fmla="*/ 236309 w 607639"/>
                    <a:gd name="connsiteY9" fmla="*/ 403167 h 426991"/>
                    <a:gd name="connsiteX10" fmla="*/ 371953 w 607639"/>
                    <a:gd name="connsiteY10" fmla="*/ 403167 h 426991"/>
                    <a:gd name="connsiteX11" fmla="*/ 372754 w 607639"/>
                    <a:gd name="connsiteY11" fmla="*/ 313203 h 426991"/>
                    <a:gd name="connsiteX12" fmla="*/ 237110 w 607639"/>
                    <a:gd name="connsiteY12" fmla="*/ 313203 h 426991"/>
                    <a:gd name="connsiteX13" fmla="*/ 22519 w 607639"/>
                    <a:gd name="connsiteY13" fmla="*/ 313203 h 426991"/>
                    <a:gd name="connsiteX14" fmla="*/ 22519 w 607639"/>
                    <a:gd name="connsiteY14" fmla="*/ 403167 h 426991"/>
                    <a:gd name="connsiteX15" fmla="*/ 158163 w 607639"/>
                    <a:gd name="connsiteY15" fmla="*/ 403167 h 426991"/>
                    <a:gd name="connsiteX16" fmla="*/ 158964 w 607639"/>
                    <a:gd name="connsiteY16" fmla="*/ 313203 h 426991"/>
                    <a:gd name="connsiteX17" fmla="*/ 91498 w 607639"/>
                    <a:gd name="connsiteY17" fmla="*/ 313203 h 426991"/>
                    <a:gd name="connsiteX18" fmla="*/ 91231 w 607639"/>
                    <a:gd name="connsiteY18" fmla="*/ 313203 h 426991"/>
                    <a:gd name="connsiteX19" fmla="*/ 90964 w 607639"/>
                    <a:gd name="connsiteY19" fmla="*/ 313203 h 426991"/>
                    <a:gd name="connsiteX20" fmla="*/ 23320 w 607639"/>
                    <a:gd name="connsiteY20" fmla="*/ 313203 h 426991"/>
                    <a:gd name="connsiteX21" fmla="*/ 91409 w 607639"/>
                    <a:gd name="connsiteY21" fmla="*/ 224751 h 426991"/>
                    <a:gd name="connsiteX22" fmla="*/ 530294 w 607639"/>
                    <a:gd name="connsiteY22" fmla="*/ 224751 h 426991"/>
                    <a:gd name="connsiteX23" fmla="*/ 540084 w 607639"/>
                    <a:gd name="connsiteY23" fmla="*/ 234530 h 426991"/>
                    <a:gd name="connsiteX24" fmla="*/ 540084 w 607639"/>
                    <a:gd name="connsiteY24" fmla="*/ 292135 h 426991"/>
                    <a:gd name="connsiteX25" fmla="*/ 586456 w 607639"/>
                    <a:gd name="connsiteY25" fmla="*/ 292135 h 426991"/>
                    <a:gd name="connsiteX26" fmla="*/ 607639 w 607639"/>
                    <a:gd name="connsiteY26" fmla="*/ 313203 h 426991"/>
                    <a:gd name="connsiteX27" fmla="*/ 607639 w 607639"/>
                    <a:gd name="connsiteY27" fmla="*/ 403167 h 426991"/>
                    <a:gd name="connsiteX28" fmla="*/ 586456 w 607639"/>
                    <a:gd name="connsiteY28" fmla="*/ 426991 h 426991"/>
                    <a:gd name="connsiteX29" fmla="*/ 451524 w 607639"/>
                    <a:gd name="connsiteY29" fmla="*/ 426991 h 426991"/>
                    <a:gd name="connsiteX30" fmla="*/ 427582 w 607639"/>
                    <a:gd name="connsiteY30" fmla="*/ 403167 h 426991"/>
                    <a:gd name="connsiteX31" fmla="*/ 427582 w 607639"/>
                    <a:gd name="connsiteY31" fmla="*/ 313203 h 426991"/>
                    <a:gd name="connsiteX32" fmla="*/ 451524 w 607639"/>
                    <a:gd name="connsiteY32" fmla="*/ 292135 h 426991"/>
                    <a:gd name="connsiteX33" fmla="*/ 517566 w 607639"/>
                    <a:gd name="connsiteY33" fmla="*/ 292135 h 426991"/>
                    <a:gd name="connsiteX34" fmla="*/ 517566 w 607639"/>
                    <a:gd name="connsiteY34" fmla="*/ 247242 h 426991"/>
                    <a:gd name="connsiteX35" fmla="*/ 315079 w 607639"/>
                    <a:gd name="connsiteY35" fmla="*/ 247242 h 426991"/>
                    <a:gd name="connsiteX36" fmla="*/ 315079 w 607639"/>
                    <a:gd name="connsiteY36" fmla="*/ 292135 h 426991"/>
                    <a:gd name="connsiteX37" fmla="*/ 372665 w 607639"/>
                    <a:gd name="connsiteY37" fmla="*/ 292135 h 426991"/>
                    <a:gd name="connsiteX38" fmla="*/ 393849 w 607639"/>
                    <a:gd name="connsiteY38" fmla="*/ 313203 h 426991"/>
                    <a:gd name="connsiteX39" fmla="*/ 393849 w 607639"/>
                    <a:gd name="connsiteY39" fmla="*/ 403167 h 426991"/>
                    <a:gd name="connsiteX40" fmla="*/ 372665 w 607639"/>
                    <a:gd name="connsiteY40" fmla="*/ 426991 h 426991"/>
                    <a:gd name="connsiteX41" fmla="*/ 237733 w 607639"/>
                    <a:gd name="connsiteY41" fmla="*/ 426991 h 426991"/>
                    <a:gd name="connsiteX42" fmla="*/ 213791 w 607639"/>
                    <a:gd name="connsiteY42" fmla="*/ 403167 h 426991"/>
                    <a:gd name="connsiteX43" fmla="*/ 213791 w 607639"/>
                    <a:gd name="connsiteY43" fmla="*/ 313203 h 426991"/>
                    <a:gd name="connsiteX44" fmla="*/ 237733 w 607639"/>
                    <a:gd name="connsiteY44" fmla="*/ 292135 h 426991"/>
                    <a:gd name="connsiteX45" fmla="*/ 292561 w 607639"/>
                    <a:gd name="connsiteY45" fmla="*/ 292135 h 426991"/>
                    <a:gd name="connsiteX46" fmla="*/ 292561 w 607639"/>
                    <a:gd name="connsiteY46" fmla="*/ 247242 h 426991"/>
                    <a:gd name="connsiteX47" fmla="*/ 101288 w 607639"/>
                    <a:gd name="connsiteY47" fmla="*/ 247242 h 426991"/>
                    <a:gd name="connsiteX48" fmla="*/ 101288 w 607639"/>
                    <a:gd name="connsiteY48" fmla="*/ 292135 h 426991"/>
                    <a:gd name="connsiteX49" fmla="*/ 158875 w 607639"/>
                    <a:gd name="connsiteY49" fmla="*/ 292135 h 426991"/>
                    <a:gd name="connsiteX50" fmla="*/ 180058 w 607639"/>
                    <a:gd name="connsiteY50" fmla="*/ 313203 h 426991"/>
                    <a:gd name="connsiteX51" fmla="*/ 180058 w 607639"/>
                    <a:gd name="connsiteY51" fmla="*/ 403167 h 426991"/>
                    <a:gd name="connsiteX52" fmla="*/ 158875 w 607639"/>
                    <a:gd name="connsiteY52" fmla="*/ 426991 h 426991"/>
                    <a:gd name="connsiteX53" fmla="*/ 24032 w 607639"/>
                    <a:gd name="connsiteY53" fmla="*/ 426991 h 426991"/>
                    <a:gd name="connsiteX54" fmla="*/ 0 w 607639"/>
                    <a:gd name="connsiteY54" fmla="*/ 403167 h 426991"/>
                    <a:gd name="connsiteX55" fmla="*/ 0 w 607639"/>
                    <a:gd name="connsiteY55" fmla="*/ 313203 h 426991"/>
                    <a:gd name="connsiteX56" fmla="*/ 24032 w 607639"/>
                    <a:gd name="connsiteY56" fmla="*/ 292135 h 426991"/>
                    <a:gd name="connsiteX57" fmla="*/ 78770 w 607639"/>
                    <a:gd name="connsiteY57" fmla="*/ 292135 h 426991"/>
                    <a:gd name="connsiteX58" fmla="*/ 78770 w 607639"/>
                    <a:gd name="connsiteY58" fmla="*/ 234530 h 426991"/>
                    <a:gd name="connsiteX59" fmla="*/ 91409 w 607639"/>
                    <a:gd name="connsiteY59" fmla="*/ 224751 h 426991"/>
                    <a:gd name="connsiteX60" fmla="*/ 236326 w 607639"/>
                    <a:gd name="connsiteY60" fmla="*/ 21066 h 426991"/>
                    <a:gd name="connsiteX61" fmla="*/ 236326 w 607639"/>
                    <a:gd name="connsiteY61" fmla="*/ 111021 h 426991"/>
                    <a:gd name="connsiteX62" fmla="*/ 371758 w 607639"/>
                    <a:gd name="connsiteY62" fmla="*/ 111021 h 426991"/>
                    <a:gd name="connsiteX63" fmla="*/ 372380 w 607639"/>
                    <a:gd name="connsiteY63" fmla="*/ 21066 h 426991"/>
                    <a:gd name="connsiteX64" fmla="*/ 237127 w 607639"/>
                    <a:gd name="connsiteY64" fmla="*/ 21066 h 426991"/>
                    <a:gd name="connsiteX65" fmla="*/ 237750 w 607639"/>
                    <a:gd name="connsiteY65" fmla="*/ 0 h 426991"/>
                    <a:gd name="connsiteX66" fmla="*/ 372647 w 607639"/>
                    <a:gd name="connsiteY66" fmla="*/ 0 h 426991"/>
                    <a:gd name="connsiteX67" fmla="*/ 393825 w 607639"/>
                    <a:gd name="connsiteY67" fmla="*/ 21066 h 426991"/>
                    <a:gd name="connsiteX68" fmla="*/ 393825 w 607639"/>
                    <a:gd name="connsiteY68" fmla="*/ 111021 h 426991"/>
                    <a:gd name="connsiteX69" fmla="*/ 372647 w 607639"/>
                    <a:gd name="connsiteY69" fmla="*/ 134843 h 426991"/>
                    <a:gd name="connsiteX70" fmla="*/ 315076 w 607639"/>
                    <a:gd name="connsiteY70" fmla="*/ 134843 h 426991"/>
                    <a:gd name="connsiteX71" fmla="*/ 315076 w 607639"/>
                    <a:gd name="connsiteY71" fmla="*/ 191020 h 426991"/>
                    <a:gd name="connsiteX72" fmla="*/ 292563 w 607639"/>
                    <a:gd name="connsiteY72" fmla="*/ 191020 h 426991"/>
                    <a:gd name="connsiteX73" fmla="*/ 292563 w 607639"/>
                    <a:gd name="connsiteY73" fmla="*/ 134843 h 426991"/>
                    <a:gd name="connsiteX74" fmla="*/ 237750 w 607639"/>
                    <a:gd name="connsiteY74" fmla="*/ 134843 h 426991"/>
                    <a:gd name="connsiteX75" fmla="*/ 213813 w 607639"/>
                    <a:gd name="connsiteY75" fmla="*/ 111021 h 426991"/>
                    <a:gd name="connsiteX76" fmla="*/ 213813 w 607639"/>
                    <a:gd name="connsiteY76" fmla="*/ 21066 h 426991"/>
                    <a:gd name="connsiteX77" fmla="*/ 237750 w 607639"/>
                    <a:gd name="connsiteY77" fmla="*/ 0 h 42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607639" h="426991">
                      <a:moveTo>
                        <a:pt x="450100" y="313203"/>
                      </a:moveTo>
                      <a:lnTo>
                        <a:pt x="450100" y="403167"/>
                      </a:lnTo>
                      <a:lnTo>
                        <a:pt x="585744" y="403167"/>
                      </a:lnTo>
                      <a:lnTo>
                        <a:pt x="586100" y="313203"/>
                      </a:lnTo>
                      <a:lnTo>
                        <a:pt x="530294" y="313203"/>
                      </a:lnTo>
                      <a:cubicBezTo>
                        <a:pt x="530294" y="313203"/>
                        <a:pt x="530116" y="313203"/>
                        <a:pt x="530116" y="313203"/>
                      </a:cubicBezTo>
                      <a:cubicBezTo>
                        <a:pt x="530027" y="313203"/>
                        <a:pt x="529849" y="313203"/>
                        <a:pt x="529760" y="313203"/>
                      </a:cubicBezTo>
                      <a:lnTo>
                        <a:pt x="450901" y="313203"/>
                      </a:lnTo>
                      <a:close/>
                      <a:moveTo>
                        <a:pt x="236309" y="313203"/>
                      </a:moveTo>
                      <a:lnTo>
                        <a:pt x="236309" y="403167"/>
                      </a:lnTo>
                      <a:lnTo>
                        <a:pt x="371953" y="403167"/>
                      </a:lnTo>
                      <a:lnTo>
                        <a:pt x="372754" y="313203"/>
                      </a:lnTo>
                      <a:lnTo>
                        <a:pt x="237110" y="313203"/>
                      </a:lnTo>
                      <a:close/>
                      <a:moveTo>
                        <a:pt x="22519" y="313203"/>
                      </a:moveTo>
                      <a:lnTo>
                        <a:pt x="22519" y="403167"/>
                      </a:lnTo>
                      <a:lnTo>
                        <a:pt x="158163" y="403167"/>
                      </a:lnTo>
                      <a:lnTo>
                        <a:pt x="158964" y="313203"/>
                      </a:lnTo>
                      <a:lnTo>
                        <a:pt x="91498" y="313203"/>
                      </a:lnTo>
                      <a:cubicBezTo>
                        <a:pt x="91409" y="313203"/>
                        <a:pt x="91320" y="313203"/>
                        <a:pt x="91231" y="313203"/>
                      </a:cubicBezTo>
                      <a:cubicBezTo>
                        <a:pt x="91231" y="313203"/>
                        <a:pt x="90964" y="313203"/>
                        <a:pt x="90964" y="313203"/>
                      </a:cubicBezTo>
                      <a:lnTo>
                        <a:pt x="23320" y="313203"/>
                      </a:lnTo>
                      <a:close/>
                      <a:moveTo>
                        <a:pt x="91409" y="224751"/>
                      </a:moveTo>
                      <a:lnTo>
                        <a:pt x="530294" y="224751"/>
                      </a:lnTo>
                      <a:cubicBezTo>
                        <a:pt x="536435" y="224751"/>
                        <a:pt x="540084" y="228396"/>
                        <a:pt x="540084" y="234530"/>
                      </a:cubicBezTo>
                      <a:lnTo>
                        <a:pt x="540084" y="292135"/>
                      </a:lnTo>
                      <a:lnTo>
                        <a:pt x="586456" y="292135"/>
                      </a:lnTo>
                      <a:cubicBezTo>
                        <a:pt x="598917" y="292135"/>
                        <a:pt x="607639" y="300847"/>
                        <a:pt x="607639" y="313203"/>
                      </a:cubicBezTo>
                      <a:lnTo>
                        <a:pt x="607639" y="403167"/>
                      </a:lnTo>
                      <a:cubicBezTo>
                        <a:pt x="607639" y="415524"/>
                        <a:pt x="598917" y="426991"/>
                        <a:pt x="586456" y="426991"/>
                      </a:cubicBezTo>
                      <a:lnTo>
                        <a:pt x="451524" y="426991"/>
                      </a:lnTo>
                      <a:cubicBezTo>
                        <a:pt x="439152" y="426991"/>
                        <a:pt x="427582" y="415524"/>
                        <a:pt x="427582" y="403167"/>
                      </a:cubicBezTo>
                      <a:lnTo>
                        <a:pt x="427582" y="313203"/>
                      </a:lnTo>
                      <a:cubicBezTo>
                        <a:pt x="427582" y="300847"/>
                        <a:pt x="439152" y="292135"/>
                        <a:pt x="451524" y="292135"/>
                      </a:cubicBezTo>
                      <a:lnTo>
                        <a:pt x="517566" y="292135"/>
                      </a:lnTo>
                      <a:lnTo>
                        <a:pt x="517566" y="247242"/>
                      </a:lnTo>
                      <a:lnTo>
                        <a:pt x="315079" y="247242"/>
                      </a:lnTo>
                      <a:lnTo>
                        <a:pt x="315079" y="292135"/>
                      </a:lnTo>
                      <a:lnTo>
                        <a:pt x="372665" y="292135"/>
                      </a:lnTo>
                      <a:cubicBezTo>
                        <a:pt x="385126" y="292135"/>
                        <a:pt x="393849" y="300847"/>
                        <a:pt x="393849" y="313203"/>
                      </a:cubicBezTo>
                      <a:lnTo>
                        <a:pt x="393849" y="403167"/>
                      </a:lnTo>
                      <a:cubicBezTo>
                        <a:pt x="393849" y="415524"/>
                        <a:pt x="385126" y="426991"/>
                        <a:pt x="372665" y="426991"/>
                      </a:cubicBezTo>
                      <a:lnTo>
                        <a:pt x="237733" y="426991"/>
                      </a:lnTo>
                      <a:cubicBezTo>
                        <a:pt x="225362" y="426991"/>
                        <a:pt x="213791" y="415524"/>
                        <a:pt x="213791" y="403167"/>
                      </a:cubicBezTo>
                      <a:lnTo>
                        <a:pt x="213791" y="313203"/>
                      </a:lnTo>
                      <a:cubicBezTo>
                        <a:pt x="213791" y="300847"/>
                        <a:pt x="225362" y="292135"/>
                        <a:pt x="237733" y="292135"/>
                      </a:cubicBezTo>
                      <a:lnTo>
                        <a:pt x="292561" y="292135"/>
                      </a:lnTo>
                      <a:lnTo>
                        <a:pt x="292561" y="247242"/>
                      </a:lnTo>
                      <a:lnTo>
                        <a:pt x="101288" y="247242"/>
                      </a:lnTo>
                      <a:lnTo>
                        <a:pt x="101288" y="292135"/>
                      </a:lnTo>
                      <a:lnTo>
                        <a:pt x="158875" y="292135"/>
                      </a:lnTo>
                      <a:cubicBezTo>
                        <a:pt x="171335" y="292135"/>
                        <a:pt x="180058" y="300847"/>
                        <a:pt x="180058" y="313203"/>
                      </a:cubicBezTo>
                      <a:lnTo>
                        <a:pt x="180058" y="403167"/>
                      </a:lnTo>
                      <a:cubicBezTo>
                        <a:pt x="180058" y="415524"/>
                        <a:pt x="171335" y="426991"/>
                        <a:pt x="158875" y="426991"/>
                      </a:cubicBezTo>
                      <a:lnTo>
                        <a:pt x="24032" y="426991"/>
                      </a:lnTo>
                      <a:cubicBezTo>
                        <a:pt x="11571" y="426991"/>
                        <a:pt x="0" y="415524"/>
                        <a:pt x="0" y="403167"/>
                      </a:cubicBezTo>
                      <a:lnTo>
                        <a:pt x="0" y="313203"/>
                      </a:lnTo>
                      <a:cubicBezTo>
                        <a:pt x="0" y="300847"/>
                        <a:pt x="11571" y="292135"/>
                        <a:pt x="24032" y="292135"/>
                      </a:cubicBezTo>
                      <a:lnTo>
                        <a:pt x="78770" y="292135"/>
                      </a:lnTo>
                      <a:lnTo>
                        <a:pt x="78770" y="234530"/>
                      </a:lnTo>
                      <a:cubicBezTo>
                        <a:pt x="78770" y="228396"/>
                        <a:pt x="85178" y="224751"/>
                        <a:pt x="91409" y="224751"/>
                      </a:cubicBezTo>
                      <a:close/>
                      <a:moveTo>
                        <a:pt x="236326" y="21066"/>
                      </a:moveTo>
                      <a:lnTo>
                        <a:pt x="236326" y="111021"/>
                      </a:lnTo>
                      <a:lnTo>
                        <a:pt x="371758" y="111021"/>
                      </a:lnTo>
                      <a:lnTo>
                        <a:pt x="372380" y="21066"/>
                      </a:lnTo>
                      <a:lnTo>
                        <a:pt x="237127" y="21066"/>
                      </a:lnTo>
                      <a:close/>
                      <a:moveTo>
                        <a:pt x="237750" y="0"/>
                      </a:moveTo>
                      <a:lnTo>
                        <a:pt x="372647" y="0"/>
                      </a:lnTo>
                      <a:cubicBezTo>
                        <a:pt x="385105" y="0"/>
                        <a:pt x="393825" y="8711"/>
                        <a:pt x="393825" y="21066"/>
                      </a:cubicBezTo>
                      <a:lnTo>
                        <a:pt x="393825" y="111021"/>
                      </a:lnTo>
                      <a:cubicBezTo>
                        <a:pt x="393825" y="123376"/>
                        <a:pt x="385105" y="134843"/>
                        <a:pt x="372647" y="134843"/>
                      </a:cubicBezTo>
                      <a:lnTo>
                        <a:pt x="315076" y="134843"/>
                      </a:lnTo>
                      <a:lnTo>
                        <a:pt x="315076" y="191020"/>
                      </a:lnTo>
                      <a:lnTo>
                        <a:pt x="292563" y="191020"/>
                      </a:lnTo>
                      <a:lnTo>
                        <a:pt x="292563" y="134843"/>
                      </a:lnTo>
                      <a:lnTo>
                        <a:pt x="237750" y="134843"/>
                      </a:lnTo>
                      <a:cubicBezTo>
                        <a:pt x="225381" y="134843"/>
                        <a:pt x="213813" y="123376"/>
                        <a:pt x="213813" y="111021"/>
                      </a:cubicBezTo>
                      <a:lnTo>
                        <a:pt x="213813" y="21066"/>
                      </a:lnTo>
                      <a:cubicBezTo>
                        <a:pt x="213813" y="8711"/>
                        <a:pt x="225381" y="0"/>
                        <a:pt x="2377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  <p:grpSp>
            <p:nvGrpSpPr>
              <p:cNvPr id="19" name="iṥlîḑê">
                <a:extLst>
                  <a:ext uri="{FF2B5EF4-FFF2-40B4-BE49-F238E27FC236}">
                    <a16:creationId xmlns:a16="http://schemas.microsoft.com/office/drawing/2014/main" id="{56D7B417-65E0-462C-B9E4-AA0018AC7F86}"/>
                  </a:ext>
                </a:extLst>
              </p:cNvPr>
              <p:cNvGrpSpPr/>
              <p:nvPr/>
            </p:nvGrpSpPr>
            <p:grpSpPr>
              <a:xfrm>
                <a:off x="8950270" y="2936881"/>
                <a:ext cx="2536281" cy="1765494"/>
                <a:chOff x="8943921" y="4183506"/>
                <a:chExt cx="2536281" cy="1765494"/>
              </a:xfrm>
            </p:grpSpPr>
            <p:sp>
              <p:nvSpPr>
                <p:cNvPr id="23" name="îṡliḋè">
                  <a:extLst>
                    <a:ext uri="{FF2B5EF4-FFF2-40B4-BE49-F238E27FC236}">
                      <a16:creationId xmlns:a16="http://schemas.microsoft.com/office/drawing/2014/main" id="{90BC512B-3CA7-404C-B309-7DB9286A408F}"/>
                    </a:ext>
                  </a:extLst>
                </p:cNvPr>
                <p:cNvSpPr/>
                <p:nvPr/>
              </p:nvSpPr>
              <p:spPr bwMode="auto">
                <a:xfrm>
                  <a:off x="8943921" y="4652753"/>
                  <a:ext cx="2536280" cy="1296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zh-CN" altLang="en-US" sz="1100" dirty="0"/>
                </a:p>
              </p:txBody>
            </p:sp>
            <p:sp>
              <p:nvSpPr>
                <p:cNvPr id="24" name="ïṩḻíďè">
                  <a:extLst>
                    <a:ext uri="{FF2B5EF4-FFF2-40B4-BE49-F238E27FC236}">
                      <a16:creationId xmlns:a16="http://schemas.microsoft.com/office/drawing/2014/main" id="{1B326525-4153-4831-BE0C-000D3BBFBDE9}"/>
                    </a:ext>
                  </a:extLst>
                </p:cNvPr>
                <p:cNvSpPr txBox="1"/>
                <p:nvPr/>
              </p:nvSpPr>
              <p:spPr bwMode="auto">
                <a:xfrm>
                  <a:off x="8943921" y="4183506"/>
                  <a:ext cx="2536281" cy="469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20" name="îṡliďè">
                <a:extLst>
                  <a:ext uri="{FF2B5EF4-FFF2-40B4-BE49-F238E27FC236}">
                    <a16:creationId xmlns:a16="http://schemas.microsoft.com/office/drawing/2014/main" id="{4690C3C3-50A4-413C-ADB1-1F95760584A2}"/>
                  </a:ext>
                </a:extLst>
              </p:cNvPr>
              <p:cNvGrpSpPr/>
              <p:nvPr/>
            </p:nvGrpSpPr>
            <p:grpSpPr>
              <a:xfrm>
                <a:off x="9880910" y="2155626"/>
                <a:ext cx="675000" cy="675005"/>
                <a:chOff x="9874561" y="3402251"/>
                <a:chExt cx="675000" cy="675005"/>
              </a:xfrm>
            </p:grpSpPr>
            <p:sp>
              <p:nvSpPr>
                <p:cNvPr id="21" name="i$liḋê">
                  <a:extLst>
                    <a:ext uri="{FF2B5EF4-FFF2-40B4-BE49-F238E27FC236}">
                      <a16:creationId xmlns:a16="http://schemas.microsoft.com/office/drawing/2014/main" id="{7FADD3F8-935F-492E-BA5F-FD10DFA2A88B}"/>
                    </a:ext>
                  </a:extLst>
                </p:cNvPr>
                <p:cNvSpPr/>
                <p:nvPr/>
              </p:nvSpPr>
              <p:spPr>
                <a:xfrm>
                  <a:off x="9874561" y="3402251"/>
                  <a:ext cx="675000" cy="675005"/>
                </a:xfrm>
                <a:prstGeom prst="ellipse">
                  <a:avLst/>
                </a:prstGeom>
                <a:solidFill>
                  <a:schemeClr val="accent4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22" name="işlídé">
                  <a:extLst>
                    <a:ext uri="{FF2B5EF4-FFF2-40B4-BE49-F238E27FC236}">
                      <a16:creationId xmlns:a16="http://schemas.microsoft.com/office/drawing/2014/main" id="{DFD27851-B7EC-40A4-9771-04284F7D25AF}"/>
                    </a:ext>
                  </a:extLst>
                </p:cNvPr>
                <p:cNvSpPr/>
                <p:nvPr/>
              </p:nvSpPr>
              <p:spPr bwMode="auto">
                <a:xfrm>
                  <a:off x="10047241" y="3567660"/>
                  <a:ext cx="329642" cy="344185"/>
                </a:xfrm>
                <a:custGeom>
                  <a:avLst/>
                  <a:gdLst>
                    <a:gd name="connsiteX0" fmla="*/ 290894 w 581627"/>
                    <a:gd name="connsiteY0" fmla="*/ 127512 h 607286"/>
                    <a:gd name="connsiteX1" fmla="*/ 303234 w 581627"/>
                    <a:gd name="connsiteY1" fmla="*/ 139829 h 607286"/>
                    <a:gd name="connsiteX2" fmla="*/ 303234 w 581627"/>
                    <a:gd name="connsiteY2" fmla="*/ 304505 h 607286"/>
                    <a:gd name="connsiteX3" fmla="*/ 309861 w 581627"/>
                    <a:gd name="connsiteY3" fmla="*/ 304505 h 607286"/>
                    <a:gd name="connsiteX4" fmla="*/ 322201 w 581627"/>
                    <a:gd name="connsiteY4" fmla="*/ 316822 h 607286"/>
                    <a:gd name="connsiteX5" fmla="*/ 309861 w 581627"/>
                    <a:gd name="connsiteY5" fmla="*/ 329138 h 607286"/>
                    <a:gd name="connsiteX6" fmla="*/ 303234 w 581627"/>
                    <a:gd name="connsiteY6" fmla="*/ 329138 h 607286"/>
                    <a:gd name="connsiteX7" fmla="*/ 303234 w 581627"/>
                    <a:gd name="connsiteY7" fmla="*/ 342937 h 607286"/>
                    <a:gd name="connsiteX8" fmla="*/ 290894 w 581627"/>
                    <a:gd name="connsiteY8" fmla="*/ 355368 h 607286"/>
                    <a:gd name="connsiteX9" fmla="*/ 278439 w 581627"/>
                    <a:gd name="connsiteY9" fmla="*/ 342937 h 607286"/>
                    <a:gd name="connsiteX10" fmla="*/ 278439 w 581627"/>
                    <a:gd name="connsiteY10" fmla="*/ 329138 h 607286"/>
                    <a:gd name="connsiteX11" fmla="*/ 272726 w 581627"/>
                    <a:gd name="connsiteY11" fmla="*/ 329138 h 607286"/>
                    <a:gd name="connsiteX12" fmla="*/ 260386 w 581627"/>
                    <a:gd name="connsiteY12" fmla="*/ 316822 h 607286"/>
                    <a:gd name="connsiteX13" fmla="*/ 272726 w 581627"/>
                    <a:gd name="connsiteY13" fmla="*/ 304391 h 607286"/>
                    <a:gd name="connsiteX14" fmla="*/ 278439 w 581627"/>
                    <a:gd name="connsiteY14" fmla="*/ 304391 h 607286"/>
                    <a:gd name="connsiteX15" fmla="*/ 278439 w 581627"/>
                    <a:gd name="connsiteY15" fmla="*/ 139829 h 607286"/>
                    <a:gd name="connsiteX16" fmla="*/ 290894 w 581627"/>
                    <a:gd name="connsiteY16" fmla="*/ 127512 h 607286"/>
                    <a:gd name="connsiteX17" fmla="*/ 278880 w 581627"/>
                    <a:gd name="connsiteY17" fmla="*/ 51662 h 607286"/>
                    <a:gd name="connsiteX18" fmla="*/ 120025 w 581627"/>
                    <a:gd name="connsiteY18" fmla="*/ 113360 h 607286"/>
                    <a:gd name="connsiteX19" fmla="*/ 141381 w 581627"/>
                    <a:gd name="connsiteY19" fmla="*/ 134686 h 607286"/>
                    <a:gd name="connsiteX20" fmla="*/ 141381 w 581627"/>
                    <a:gd name="connsiteY20" fmla="*/ 152135 h 607286"/>
                    <a:gd name="connsiteX21" fmla="*/ 132587 w 581627"/>
                    <a:gd name="connsiteY21" fmla="*/ 155785 h 607286"/>
                    <a:gd name="connsiteX22" fmla="*/ 123908 w 581627"/>
                    <a:gd name="connsiteY22" fmla="*/ 152135 h 607286"/>
                    <a:gd name="connsiteX23" fmla="*/ 101753 w 581627"/>
                    <a:gd name="connsiteY23" fmla="*/ 130125 h 607286"/>
                    <a:gd name="connsiteX24" fmla="*/ 26038 w 581627"/>
                    <a:gd name="connsiteY24" fmla="*/ 291269 h 607286"/>
                    <a:gd name="connsiteX25" fmla="*/ 66122 w 581627"/>
                    <a:gd name="connsiteY25" fmla="*/ 291269 h 607286"/>
                    <a:gd name="connsiteX26" fmla="*/ 78570 w 581627"/>
                    <a:gd name="connsiteY26" fmla="*/ 303700 h 607286"/>
                    <a:gd name="connsiteX27" fmla="*/ 66122 w 581627"/>
                    <a:gd name="connsiteY27" fmla="*/ 316017 h 607286"/>
                    <a:gd name="connsiteX28" fmla="*/ 24782 w 581627"/>
                    <a:gd name="connsiteY28" fmla="*/ 316017 h 607286"/>
                    <a:gd name="connsiteX29" fmla="*/ 24667 w 581627"/>
                    <a:gd name="connsiteY29" fmla="*/ 316815 h 607286"/>
                    <a:gd name="connsiteX30" fmla="*/ 89305 w 581627"/>
                    <a:gd name="connsiteY30" fmla="*/ 489934 h 607286"/>
                    <a:gd name="connsiteX31" fmla="*/ 89876 w 581627"/>
                    <a:gd name="connsiteY31" fmla="*/ 489136 h 607286"/>
                    <a:gd name="connsiteX32" fmla="*/ 123908 w 581627"/>
                    <a:gd name="connsiteY32" fmla="*/ 455151 h 607286"/>
                    <a:gd name="connsiteX33" fmla="*/ 141381 w 581627"/>
                    <a:gd name="connsiteY33" fmla="*/ 455151 h 607286"/>
                    <a:gd name="connsiteX34" fmla="*/ 141381 w 581627"/>
                    <a:gd name="connsiteY34" fmla="*/ 472600 h 607286"/>
                    <a:gd name="connsiteX35" fmla="*/ 107349 w 581627"/>
                    <a:gd name="connsiteY35" fmla="*/ 506585 h 607286"/>
                    <a:gd name="connsiteX36" fmla="*/ 105979 w 581627"/>
                    <a:gd name="connsiteY36" fmla="*/ 507497 h 607286"/>
                    <a:gd name="connsiteX37" fmla="*/ 281506 w 581627"/>
                    <a:gd name="connsiteY37" fmla="*/ 582082 h 607286"/>
                    <a:gd name="connsiteX38" fmla="*/ 280707 w 581627"/>
                    <a:gd name="connsiteY38" fmla="*/ 578319 h 607286"/>
                    <a:gd name="connsiteX39" fmla="*/ 280707 w 581627"/>
                    <a:gd name="connsiteY39" fmla="*/ 530192 h 607286"/>
                    <a:gd name="connsiteX40" fmla="*/ 293040 w 581627"/>
                    <a:gd name="connsiteY40" fmla="*/ 517875 h 607286"/>
                    <a:gd name="connsiteX41" fmla="*/ 305488 w 581627"/>
                    <a:gd name="connsiteY41" fmla="*/ 530192 h 607286"/>
                    <a:gd name="connsiteX42" fmla="*/ 305488 w 581627"/>
                    <a:gd name="connsiteY42" fmla="*/ 578319 h 607286"/>
                    <a:gd name="connsiteX43" fmla="*/ 304803 w 581627"/>
                    <a:gd name="connsiteY43" fmla="*/ 581854 h 607286"/>
                    <a:gd name="connsiteX44" fmla="*/ 477818 w 581627"/>
                    <a:gd name="connsiteY44" fmla="*/ 505673 h 607286"/>
                    <a:gd name="connsiteX45" fmla="*/ 444814 w 581627"/>
                    <a:gd name="connsiteY45" fmla="*/ 472600 h 607286"/>
                    <a:gd name="connsiteX46" fmla="*/ 444814 w 581627"/>
                    <a:gd name="connsiteY46" fmla="*/ 455151 h 607286"/>
                    <a:gd name="connsiteX47" fmla="*/ 462287 w 581627"/>
                    <a:gd name="connsiteY47" fmla="*/ 455151 h 607286"/>
                    <a:gd name="connsiteX48" fmla="*/ 494606 w 581627"/>
                    <a:gd name="connsiteY48" fmla="*/ 487425 h 607286"/>
                    <a:gd name="connsiteX49" fmla="*/ 556959 w 581627"/>
                    <a:gd name="connsiteY49" fmla="*/ 316815 h 607286"/>
                    <a:gd name="connsiteX50" fmla="*/ 556845 w 581627"/>
                    <a:gd name="connsiteY50" fmla="*/ 316017 h 607286"/>
                    <a:gd name="connsiteX51" fmla="*/ 519958 w 581627"/>
                    <a:gd name="connsiteY51" fmla="*/ 316017 h 607286"/>
                    <a:gd name="connsiteX52" fmla="*/ 507625 w 581627"/>
                    <a:gd name="connsiteY52" fmla="*/ 303700 h 607286"/>
                    <a:gd name="connsiteX53" fmla="*/ 519958 w 581627"/>
                    <a:gd name="connsiteY53" fmla="*/ 291269 h 607286"/>
                    <a:gd name="connsiteX54" fmla="*/ 555589 w 581627"/>
                    <a:gd name="connsiteY54" fmla="*/ 291269 h 607286"/>
                    <a:gd name="connsiteX55" fmla="*/ 482043 w 581627"/>
                    <a:gd name="connsiteY55" fmla="*/ 132406 h 607286"/>
                    <a:gd name="connsiteX56" fmla="*/ 462287 w 581627"/>
                    <a:gd name="connsiteY56" fmla="*/ 152135 h 607286"/>
                    <a:gd name="connsiteX57" fmla="*/ 453493 w 581627"/>
                    <a:gd name="connsiteY57" fmla="*/ 155785 h 607286"/>
                    <a:gd name="connsiteX58" fmla="*/ 444814 w 581627"/>
                    <a:gd name="connsiteY58" fmla="*/ 152135 h 607286"/>
                    <a:gd name="connsiteX59" fmla="*/ 444814 w 581627"/>
                    <a:gd name="connsiteY59" fmla="*/ 134686 h 607286"/>
                    <a:gd name="connsiteX60" fmla="*/ 464000 w 581627"/>
                    <a:gd name="connsiteY60" fmla="*/ 115527 h 607286"/>
                    <a:gd name="connsiteX61" fmla="*/ 303661 w 581627"/>
                    <a:gd name="connsiteY61" fmla="*/ 51776 h 607286"/>
                    <a:gd name="connsiteX62" fmla="*/ 303661 w 581627"/>
                    <a:gd name="connsiteY62" fmla="*/ 77094 h 607286"/>
                    <a:gd name="connsiteX63" fmla="*/ 291327 w 581627"/>
                    <a:gd name="connsiteY63" fmla="*/ 89411 h 607286"/>
                    <a:gd name="connsiteX64" fmla="*/ 278880 w 581627"/>
                    <a:gd name="connsiteY64" fmla="*/ 77094 h 607286"/>
                    <a:gd name="connsiteX65" fmla="*/ 290756 w 581627"/>
                    <a:gd name="connsiteY65" fmla="*/ 0 h 607286"/>
                    <a:gd name="connsiteX66" fmla="*/ 303204 w 581627"/>
                    <a:gd name="connsiteY66" fmla="*/ 12317 h 607286"/>
                    <a:gd name="connsiteX67" fmla="*/ 303204 w 581627"/>
                    <a:gd name="connsiteY67" fmla="*/ 26686 h 607286"/>
                    <a:gd name="connsiteX68" fmla="*/ 481929 w 581627"/>
                    <a:gd name="connsiteY68" fmla="*/ 98192 h 607286"/>
                    <a:gd name="connsiteX69" fmla="*/ 489923 w 581627"/>
                    <a:gd name="connsiteY69" fmla="*/ 90209 h 607286"/>
                    <a:gd name="connsiteX70" fmla="*/ 471880 w 581627"/>
                    <a:gd name="connsiteY70" fmla="*/ 72190 h 607286"/>
                    <a:gd name="connsiteX71" fmla="*/ 471880 w 581627"/>
                    <a:gd name="connsiteY71" fmla="*/ 54627 h 607286"/>
                    <a:gd name="connsiteX72" fmla="*/ 489352 w 581627"/>
                    <a:gd name="connsiteY72" fmla="*/ 54627 h 607286"/>
                    <a:gd name="connsiteX73" fmla="*/ 548166 w 581627"/>
                    <a:gd name="connsiteY73" fmla="*/ 113360 h 607286"/>
                    <a:gd name="connsiteX74" fmla="*/ 548166 w 581627"/>
                    <a:gd name="connsiteY74" fmla="*/ 130809 h 607286"/>
                    <a:gd name="connsiteX75" fmla="*/ 539373 w 581627"/>
                    <a:gd name="connsiteY75" fmla="*/ 134458 h 607286"/>
                    <a:gd name="connsiteX76" fmla="*/ 530693 w 581627"/>
                    <a:gd name="connsiteY76" fmla="*/ 130809 h 607286"/>
                    <a:gd name="connsiteX77" fmla="*/ 507396 w 581627"/>
                    <a:gd name="connsiteY77" fmla="*/ 107658 h 607286"/>
                    <a:gd name="connsiteX78" fmla="*/ 499973 w 581627"/>
                    <a:gd name="connsiteY78" fmla="*/ 115185 h 607286"/>
                    <a:gd name="connsiteX79" fmla="*/ 581627 w 581627"/>
                    <a:gd name="connsiteY79" fmla="*/ 316815 h 607286"/>
                    <a:gd name="connsiteX80" fmla="*/ 290756 w 581627"/>
                    <a:gd name="connsiteY80" fmla="*/ 607286 h 607286"/>
                    <a:gd name="connsiteX81" fmla="*/ 0 w 581627"/>
                    <a:gd name="connsiteY81" fmla="*/ 316815 h 607286"/>
                    <a:gd name="connsiteX82" fmla="*/ 278423 w 581627"/>
                    <a:gd name="connsiteY82" fmla="*/ 26686 h 607286"/>
                    <a:gd name="connsiteX83" fmla="*/ 278423 w 581627"/>
                    <a:gd name="connsiteY83" fmla="*/ 12317 h 607286"/>
                    <a:gd name="connsiteX84" fmla="*/ 290756 w 581627"/>
                    <a:gd name="connsiteY84" fmla="*/ 0 h 607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</a:cxnLst>
                  <a:rect l="l" t="t" r="r" b="b"/>
                  <a:pathLst>
                    <a:path w="581627" h="607286">
                      <a:moveTo>
                        <a:pt x="290894" y="127512"/>
                      </a:moveTo>
                      <a:cubicBezTo>
                        <a:pt x="297749" y="127512"/>
                        <a:pt x="303234" y="133100"/>
                        <a:pt x="303234" y="139829"/>
                      </a:cubicBezTo>
                      <a:lnTo>
                        <a:pt x="303234" y="304505"/>
                      </a:lnTo>
                      <a:lnTo>
                        <a:pt x="309861" y="304505"/>
                      </a:lnTo>
                      <a:cubicBezTo>
                        <a:pt x="316717" y="304505"/>
                        <a:pt x="322201" y="309979"/>
                        <a:pt x="322201" y="316822"/>
                      </a:cubicBezTo>
                      <a:cubicBezTo>
                        <a:pt x="322201" y="323664"/>
                        <a:pt x="316717" y="329138"/>
                        <a:pt x="309861" y="329138"/>
                      </a:cubicBezTo>
                      <a:lnTo>
                        <a:pt x="303234" y="329138"/>
                      </a:lnTo>
                      <a:lnTo>
                        <a:pt x="303234" y="342937"/>
                      </a:lnTo>
                      <a:cubicBezTo>
                        <a:pt x="303234" y="349780"/>
                        <a:pt x="297749" y="355368"/>
                        <a:pt x="290894" y="355368"/>
                      </a:cubicBezTo>
                      <a:cubicBezTo>
                        <a:pt x="284038" y="355368"/>
                        <a:pt x="278439" y="349780"/>
                        <a:pt x="278439" y="342937"/>
                      </a:cubicBezTo>
                      <a:lnTo>
                        <a:pt x="278439" y="329138"/>
                      </a:lnTo>
                      <a:lnTo>
                        <a:pt x="272726" y="329138"/>
                      </a:lnTo>
                      <a:cubicBezTo>
                        <a:pt x="265871" y="329138"/>
                        <a:pt x="260386" y="323664"/>
                        <a:pt x="260386" y="316822"/>
                      </a:cubicBezTo>
                      <a:cubicBezTo>
                        <a:pt x="260386" y="309979"/>
                        <a:pt x="265871" y="304391"/>
                        <a:pt x="272726" y="304391"/>
                      </a:cubicBezTo>
                      <a:lnTo>
                        <a:pt x="278439" y="304391"/>
                      </a:lnTo>
                      <a:lnTo>
                        <a:pt x="278439" y="139829"/>
                      </a:lnTo>
                      <a:cubicBezTo>
                        <a:pt x="278439" y="133100"/>
                        <a:pt x="284038" y="127512"/>
                        <a:pt x="290894" y="127512"/>
                      </a:cubicBezTo>
                      <a:close/>
                      <a:moveTo>
                        <a:pt x="278880" y="51662"/>
                      </a:moveTo>
                      <a:cubicBezTo>
                        <a:pt x="218581" y="54399"/>
                        <a:pt x="163422" y="76980"/>
                        <a:pt x="120025" y="113360"/>
                      </a:cubicBezTo>
                      <a:lnTo>
                        <a:pt x="141381" y="134686"/>
                      </a:lnTo>
                      <a:cubicBezTo>
                        <a:pt x="146177" y="139590"/>
                        <a:pt x="146177" y="147345"/>
                        <a:pt x="141381" y="152135"/>
                      </a:cubicBezTo>
                      <a:cubicBezTo>
                        <a:pt x="138983" y="154644"/>
                        <a:pt x="135785" y="155785"/>
                        <a:pt x="132587" y="155785"/>
                      </a:cubicBezTo>
                      <a:cubicBezTo>
                        <a:pt x="129504" y="155785"/>
                        <a:pt x="126306" y="154644"/>
                        <a:pt x="123908" y="152135"/>
                      </a:cubicBezTo>
                      <a:lnTo>
                        <a:pt x="101753" y="130125"/>
                      </a:lnTo>
                      <a:cubicBezTo>
                        <a:pt x="59841" y="172435"/>
                        <a:pt x="31976" y="228773"/>
                        <a:pt x="26038" y="291269"/>
                      </a:cubicBezTo>
                      <a:lnTo>
                        <a:pt x="66122" y="291269"/>
                      </a:lnTo>
                      <a:cubicBezTo>
                        <a:pt x="72974" y="291269"/>
                        <a:pt x="78570" y="296857"/>
                        <a:pt x="78570" y="303700"/>
                      </a:cubicBezTo>
                      <a:cubicBezTo>
                        <a:pt x="78570" y="310543"/>
                        <a:pt x="72974" y="316017"/>
                        <a:pt x="66122" y="316017"/>
                      </a:cubicBezTo>
                      <a:lnTo>
                        <a:pt x="24782" y="316017"/>
                      </a:lnTo>
                      <a:cubicBezTo>
                        <a:pt x="24782" y="316245"/>
                        <a:pt x="24667" y="316587"/>
                        <a:pt x="24667" y="316815"/>
                      </a:cubicBezTo>
                      <a:cubicBezTo>
                        <a:pt x="24667" y="382961"/>
                        <a:pt x="49221" y="443404"/>
                        <a:pt x="89305" y="489934"/>
                      </a:cubicBezTo>
                      <a:cubicBezTo>
                        <a:pt x="89534" y="489706"/>
                        <a:pt x="89648" y="489364"/>
                        <a:pt x="89876" y="489136"/>
                      </a:cubicBezTo>
                      <a:lnTo>
                        <a:pt x="123908" y="455151"/>
                      </a:lnTo>
                      <a:cubicBezTo>
                        <a:pt x="128705" y="450361"/>
                        <a:pt x="136585" y="450361"/>
                        <a:pt x="141381" y="455151"/>
                      </a:cubicBezTo>
                      <a:cubicBezTo>
                        <a:pt x="146177" y="459941"/>
                        <a:pt x="146177" y="467810"/>
                        <a:pt x="141381" y="472600"/>
                      </a:cubicBezTo>
                      <a:lnTo>
                        <a:pt x="107349" y="506585"/>
                      </a:lnTo>
                      <a:cubicBezTo>
                        <a:pt x="106892" y="507041"/>
                        <a:pt x="106435" y="507155"/>
                        <a:pt x="105979" y="507497"/>
                      </a:cubicBezTo>
                      <a:cubicBezTo>
                        <a:pt x="151773" y="551861"/>
                        <a:pt x="213328" y="579687"/>
                        <a:pt x="281506" y="582082"/>
                      </a:cubicBezTo>
                      <a:cubicBezTo>
                        <a:pt x="281049" y="580828"/>
                        <a:pt x="280707" y="579687"/>
                        <a:pt x="280707" y="578319"/>
                      </a:cubicBezTo>
                      <a:lnTo>
                        <a:pt x="280707" y="530192"/>
                      </a:lnTo>
                      <a:cubicBezTo>
                        <a:pt x="280707" y="523464"/>
                        <a:pt x="286188" y="517875"/>
                        <a:pt x="293040" y="517875"/>
                      </a:cubicBezTo>
                      <a:cubicBezTo>
                        <a:pt x="299893" y="517875"/>
                        <a:pt x="305488" y="523349"/>
                        <a:pt x="305488" y="530192"/>
                      </a:cubicBezTo>
                      <a:lnTo>
                        <a:pt x="305488" y="578319"/>
                      </a:lnTo>
                      <a:cubicBezTo>
                        <a:pt x="305488" y="579573"/>
                        <a:pt x="305146" y="580714"/>
                        <a:pt x="304803" y="581854"/>
                      </a:cubicBezTo>
                      <a:cubicBezTo>
                        <a:pt x="372068" y="578319"/>
                        <a:pt x="432823" y="550036"/>
                        <a:pt x="477818" y="505673"/>
                      </a:cubicBezTo>
                      <a:lnTo>
                        <a:pt x="444814" y="472600"/>
                      </a:lnTo>
                      <a:cubicBezTo>
                        <a:pt x="439903" y="467810"/>
                        <a:pt x="439903" y="459941"/>
                        <a:pt x="444814" y="455151"/>
                      </a:cubicBezTo>
                      <a:cubicBezTo>
                        <a:pt x="449610" y="450361"/>
                        <a:pt x="457490" y="450361"/>
                        <a:pt x="462287" y="455151"/>
                      </a:cubicBezTo>
                      <a:lnTo>
                        <a:pt x="494606" y="487425"/>
                      </a:lnTo>
                      <a:cubicBezTo>
                        <a:pt x="533434" y="441238"/>
                        <a:pt x="556959" y="381706"/>
                        <a:pt x="556959" y="316815"/>
                      </a:cubicBezTo>
                      <a:cubicBezTo>
                        <a:pt x="556959" y="316587"/>
                        <a:pt x="556845" y="316359"/>
                        <a:pt x="556845" y="316017"/>
                      </a:cubicBezTo>
                      <a:lnTo>
                        <a:pt x="519958" y="316017"/>
                      </a:lnTo>
                      <a:cubicBezTo>
                        <a:pt x="513106" y="316017"/>
                        <a:pt x="507625" y="310543"/>
                        <a:pt x="507625" y="303700"/>
                      </a:cubicBezTo>
                      <a:cubicBezTo>
                        <a:pt x="507625" y="296857"/>
                        <a:pt x="513106" y="291269"/>
                        <a:pt x="519958" y="291269"/>
                      </a:cubicBezTo>
                      <a:lnTo>
                        <a:pt x="555589" y="291269"/>
                      </a:lnTo>
                      <a:cubicBezTo>
                        <a:pt x="549765" y="229799"/>
                        <a:pt x="522699" y="174488"/>
                        <a:pt x="482043" y="132406"/>
                      </a:cubicBezTo>
                      <a:lnTo>
                        <a:pt x="462287" y="152135"/>
                      </a:lnTo>
                      <a:cubicBezTo>
                        <a:pt x="459888" y="154644"/>
                        <a:pt x="456691" y="155785"/>
                        <a:pt x="453493" y="155785"/>
                      </a:cubicBezTo>
                      <a:cubicBezTo>
                        <a:pt x="450296" y="155785"/>
                        <a:pt x="447212" y="154644"/>
                        <a:pt x="444814" y="152135"/>
                      </a:cubicBezTo>
                      <a:cubicBezTo>
                        <a:pt x="439903" y="147345"/>
                        <a:pt x="439903" y="139476"/>
                        <a:pt x="444814" y="134686"/>
                      </a:cubicBezTo>
                      <a:lnTo>
                        <a:pt x="464000" y="115527"/>
                      </a:lnTo>
                      <a:cubicBezTo>
                        <a:pt x="420489" y="78120"/>
                        <a:pt x="364759" y="54627"/>
                        <a:pt x="303661" y="51776"/>
                      </a:cubicBezTo>
                      <a:lnTo>
                        <a:pt x="303661" y="77094"/>
                      </a:lnTo>
                      <a:cubicBezTo>
                        <a:pt x="303661" y="83937"/>
                        <a:pt x="298065" y="89411"/>
                        <a:pt x="291327" y="89411"/>
                      </a:cubicBezTo>
                      <a:cubicBezTo>
                        <a:pt x="284475" y="89411"/>
                        <a:pt x="278880" y="83937"/>
                        <a:pt x="278880" y="77094"/>
                      </a:cubicBezTo>
                      <a:close/>
                      <a:moveTo>
                        <a:pt x="290756" y="0"/>
                      </a:moveTo>
                      <a:cubicBezTo>
                        <a:pt x="297609" y="0"/>
                        <a:pt x="303204" y="5588"/>
                        <a:pt x="303204" y="12317"/>
                      </a:cubicBezTo>
                      <a:lnTo>
                        <a:pt x="303204" y="26686"/>
                      </a:lnTo>
                      <a:cubicBezTo>
                        <a:pt x="371497" y="29537"/>
                        <a:pt x="433736" y="55996"/>
                        <a:pt x="481929" y="98192"/>
                      </a:cubicBezTo>
                      <a:lnTo>
                        <a:pt x="489923" y="90209"/>
                      </a:lnTo>
                      <a:lnTo>
                        <a:pt x="471880" y="72190"/>
                      </a:lnTo>
                      <a:cubicBezTo>
                        <a:pt x="467083" y="67286"/>
                        <a:pt x="467083" y="59531"/>
                        <a:pt x="471880" y="54627"/>
                      </a:cubicBezTo>
                      <a:cubicBezTo>
                        <a:pt x="476676" y="49837"/>
                        <a:pt x="484556" y="49837"/>
                        <a:pt x="489352" y="54627"/>
                      </a:cubicBezTo>
                      <a:lnTo>
                        <a:pt x="548166" y="113360"/>
                      </a:lnTo>
                      <a:cubicBezTo>
                        <a:pt x="552962" y="118150"/>
                        <a:pt x="552962" y="126019"/>
                        <a:pt x="548166" y="130809"/>
                      </a:cubicBezTo>
                      <a:cubicBezTo>
                        <a:pt x="545768" y="133204"/>
                        <a:pt x="542570" y="134458"/>
                        <a:pt x="539373" y="134458"/>
                      </a:cubicBezTo>
                      <a:cubicBezTo>
                        <a:pt x="536289" y="134458"/>
                        <a:pt x="533091" y="133204"/>
                        <a:pt x="530693" y="130809"/>
                      </a:cubicBezTo>
                      <a:lnTo>
                        <a:pt x="507396" y="107658"/>
                      </a:lnTo>
                      <a:lnTo>
                        <a:pt x="499973" y="115185"/>
                      </a:lnTo>
                      <a:cubicBezTo>
                        <a:pt x="550450" y="167531"/>
                        <a:pt x="581741" y="238581"/>
                        <a:pt x="581627" y="316815"/>
                      </a:cubicBezTo>
                      <a:cubicBezTo>
                        <a:pt x="581627" y="476933"/>
                        <a:pt x="451209" y="607286"/>
                        <a:pt x="290756" y="607286"/>
                      </a:cubicBezTo>
                      <a:cubicBezTo>
                        <a:pt x="130418" y="607286"/>
                        <a:pt x="0" y="476933"/>
                        <a:pt x="0" y="316815"/>
                      </a:cubicBezTo>
                      <a:cubicBezTo>
                        <a:pt x="0" y="160803"/>
                        <a:pt x="123794" y="33187"/>
                        <a:pt x="278423" y="26686"/>
                      </a:cubicBezTo>
                      <a:lnTo>
                        <a:pt x="278423" y="12317"/>
                      </a:lnTo>
                      <a:cubicBezTo>
                        <a:pt x="278423" y="5588"/>
                        <a:pt x="284019" y="0"/>
                        <a:pt x="2907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B9E1489-56A9-4324-BCB4-0494393C3F13}"/>
                </a:ext>
              </a:extLst>
            </p:cNvPr>
            <p:cNvCxnSpPr/>
            <p:nvPr/>
          </p:nvCxnSpPr>
          <p:spPr>
            <a:xfrm>
              <a:off x="8844273" y="4708284"/>
              <a:ext cx="0" cy="142581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948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0ED3F7-580B-4713-8E67-F88410A05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C4AF0EE-0926-459A-8BD0-02A039222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7D7EB51-F4F2-46AC-946C-F1494F2AE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19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DC2148D-9E16-44CD-BCA2-9C27EA6286D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31405" y="1613233"/>
            <a:ext cx="9813314" cy="4246000"/>
            <a:chOff x="1231405" y="1613233"/>
            <a:chExt cx="9813314" cy="4246000"/>
          </a:xfrm>
        </p:grpSpPr>
        <p:sp>
          <p:nvSpPr>
            <p:cNvPr id="6" name="íṥlíḋe">
              <a:extLst>
                <a:ext uri="{FF2B5EF4-FFF2-40B4-BE49-F238E27FC236}">
                  <a16:creationId xmlns:a16="http://schemas.microsoft.com/office/drawing/2014/main" id="{CC271DDF-400C-4CAB-95D3-C7A11D7A19D5}"/>
                </a:ext>
              </a:extLst>
            </p:cNvPr>
            <p:cNvSpPr/>
            <p:nvPr/>
          </p:nvSpPr>
          <p:spPr>
            <a:xfrm>
              <a:off x="5047504" y="3461611"/>
              <a:ext cx="2181114" cy="2397622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02E5A726-ADCB-4715-B1E9-0E91BE18B190}"/>
                </a:ext>
              </a:extLst>
            </p:cNvPr>
            <p:cNvCxnSpPr/>
            <p:nvPr/>
          </p:nvCxnSpPr>
          <p:spPr>
            <a:xfrm flipV="1">
              <a:off x="6138061" y="2648083"/>
              <a:ext cx="0" cy="891146"/>
            </a:xfrm>
            <a:prstGeom prst="line">
              <a:avLst/>
            </a:prstGeom>
            <a:solidFill>
              <a:schemeClr val="accent1">
                <a:alpha val="70000"/>
              </a:schemeClr>
            </a:solidFill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ïşliḑè">
              <a:extLst>
                <a:ext uri="{FF2B5EF4-FFF2-40B4-BE49-F238E27FC236}">
                  <a16:creationId xmlns:a16="http://schemas.microsoft.com/office/drawing/2014/main" id="{AB60BF50-AF5A-489C-BEAB-D042696C061F}"/>
                </a:ext>
              </a:extLst>
            </p:cNvPr>
            <p:cNvSpPr txBox="1"/>
            <p:nvPr/>
          </p:nvSpPr>
          <p:spPr>
            <a:xfrm>
              <a:off x="5216473" y="2036909"/>
              <a:ext cx="1843179" cy="57151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r>
                <a:rPr lang="zh-CN" altLang="en-US" sz="1100" dirty="0"/>
                <a:t> </a:t>
              </a:r>
            </a:p>
          </p:txBody>
        </p:sp>
        <p:sp>
          <p:nvSpPr>
            <p:cNvPr id="9" name="íṥļíḍe">
              <a:extLst>
                <a:ext uri="{FF2B5EF4-FFF2-40B4-BE49-F238E27FC236}">
                  <a16:creationId xmlns:a16="http://schemas.microsoft.com/office/drawing/2014/main" id="{79AA4362-9890-44E7-826B-AA9E3951C89A}"/>
                </a:ext>
              </a:extLst>
            </p:cNvPr>
            <p:cNvSpPr/>
            <p:nvPr/>
          </p:nvSpPr>
          <p:spPr>
            <a:xfrm>
              <a:off x="5216472" y="1613233"/>
              <a:ext cx="1843180" cy="423676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0" name="ïśļîḑé">
              <a:extLst>
                <a:ext uri="{FF2B5EF4-FFF2-40B4-BE49-F238E27FC236}">
                  <a16:creationId xmlns:a16="http://schemas.microsoft.com/office/drawing/2014/main" id="{C87002AE-2D64-45A6-86E1-9F444A2A5D7A}"/>
                </a:ext>
              </a:extLst>
            </p:cNvPr>
            <p:cNvSpPr/>
            <p:nvPr/>
          </p:nvSpPr>
          <p:spPr>
            <a:xfrm>
              <a:off x="1231405" y="3726231"/>
              <a:ext cx="2181114" cy="2133001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1FB1C7B-D994-439A-8995-17E9C35F12C6}"/>
                </a:ext>
              </a:extLst>
            </p:cNvPr>
            <p:cNvCxnSpPr/>
            <p:nvPr/>
          </p:nvCxnSpPr>
          <p:spPr>
            <a:xfrm flipV="1">
              <a:off x="2321962" y="2933018"/>
              <a:ext cx="0" cy="891146"/>
            </a:xfrm>
            <a:prstGeom prst="line">
              <a:avLst/>
            </a:prstGeom>
            <a:solidFill>
              <a:schemeClr val="accent1">
                <a:alpha val="70000"/>
              </a:schemeClr>
            </a:solidFill>
            <a:ln w="12700"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şļïḋê">
              <a:extLst>
                <a:ext uri="{FF2B5EF4-FFF2-40B4-BE49-F238E27FC236}">
                  <a16:creationId xmlns:a16="http://schemas.microsoft.com/office/drawing/2014/main" id="{8D3297C2-0B34-4D89-953B-790611B58C8A}"/>
                </a:ext>
              </a:extLst>
            </p:cNvPr>
            <p:cNvSpPr txBox="1"/>
            <p:nvPr/>
          </p:nvSpPr>
          <p:spPr>
            <a:xfrm>
              <a:off x="1400373" y="2315155"/>
              <a:ext cx="1843179" cy="57151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r>
                <a:rPr lang="zh-CN" altLang="en-US" sz="1100" dirty="0"/>
                <a:t> </a:t>
              </a:r>
            </a:p>
          </p:txBody>
        </p:sp>
        <p:sp>
          <p:nvSpPr>
            <p:cNvPr id="13" name="íŝľíḍê">
              <a:extLst>
                <a:ext uri="{FF2B5EF4-FFF2-40B4-BE49-F238E27FC236}">
                  <a16:creationId xmlns:a16="http://schemas.microsoft.com/office/drawing/2014/main" id="{74F012F9-7406-4811-8D09-D35CE60A410B}"/>
                </a:ext>
              </a:extLst>
            </p:cNvPr>
            <p:cNvSpPr/>
            <p:nvPr/>
          </p:nvSpPr>
          <p:spPr>
            <a:xfrm>
              <a:off x="1400372" y="1891479"/>
              <a:ext cx="1843180" cy="423676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4" name="ísliḑè">
              <a:extLst>
                <a:ext uri="{FF2B5EF4-FFF2-40B4-BE49-F238E27FC236}">
                  <a16:creationId xmlns:a16="http://schemas.microsoft.com/office/drawing/2014/main" id="{4EDBBEE2-4694-48E7-A3AA-F4C0AC105A2E}"/>
                </a:ext>
              </a:extLst>
            </p:cNvPr>
            <p:cNvSpPr/>
            <p:nvPr/>
          </p:nvSpPr>
          <p:spPr>
            <a:xfrm>
              <a:off x="6955554" y="4552168"/>
              <a:ext cx="2181114" cy="1307065"/>
            </a:xfrm>
            <a:prstGeom prst="triangle">
              <a:avLst/>
            </a:prstGeom>
            <a:solidFill>
              <a:schemeClr val="bg1">
                <a:lumMod val="50000"/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E5FB910C-FE60-498F-A9E2-AB97190896E7}"/>
                </a:ext>
              </a:extLst>
            </p:cNvPr>
            <p:cNvCxnSpPr/>
            <p:nvPr/>
          </p:nvCxnSpPr>
          <p:spPr>
            <a:xfrm flipV="1">
              <a:off x="8046111" y="3730519"/>
              <a:ext cx="0" cy="891146"/>
            </a:xfrm>
            <a:prstGeom prst="line">
              <a:avLst/>
            </a:prstGeom>
            <a:solidFill>
              <a:schemeClr val="bg1">
                <a:lumMod val="50000"/>
                <a:alpha val="7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îṣlïḋè">
              <a:extLst>
                <a:ext uri="{FF2B5EF4-FFF2-40B4-BE49-F238E27FC236}">
                  <a16:creationId xmlns:a16="http://schemas.microsoft.com/office/drawing/2014/main" id="{C0464821-8DD0-423A-961D-30EBB1BDD77B}"/>
                </a:ext>
              </a:extLst>
            </p:cNvPr>
            <p:cNvGrpSpPr/>
            <p:nvPr/>
          </p:nvGrpSpPr>
          <p:grpSpPr>
            <a:xfrm>
              <a:off x="7124522" y="2681173"/>
              <a:ext cx="1843180" cy="995193"/>
              <a:chOff x="7124522" y="2686330"/>
              <a:chExt cx="1843180" cy="995193"/>
            </a:xfrm>
          </p:grpSpPr>
          <p:sp>
            <p:nvSpPr>
              <p:cNvPr id="36" name="iŝlïdé">
                <a:extLst>
                  <a:ext uri="{FF2B5EF4-FFF2-40B4-BE49-F238E27FC236}">
                    <a16:creationId xmlns:a16="http://schemas.microsoft.com/office/drawing/2014/main" id="{3FCB3B6A-8CC4-4178-AD29-27FA0C4D9A7C}"/>
                  </a:ext>
                </a:extLst>
              </p:cNvPr>
              <p:cNvSpPr txBox="1"/>
              <p:nvPr/>
            </p:nvSpPr>
            <p:spPr>
              <a:xfrm>
                <a:off x="7124523" y="3110006"/>
                <a:ext cx="1843179" cy="57151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  <a:r>
                  <a:rPr lang="zh-CN" altLang="en-US" sz="1100" dirty="0"/>
                  <a:t> </a:t>
                </a:r>
              </a:p>
            </p:txBody>
          </p:sp>
          <p:sp>
            <p:nvSpPr>
              <p:cNvPr id="37" name="ïṡḻîḓê">
                <a:extLst>
                  <a:ext uri="{FF2B5EF4-FFF2-40B4-BE49-F238E27FC236}">
                    <a16:creationId xmlns:a16="http://schemas.microsoft.com/office/drawing/2014/main" id="{2F048A99-91A9-4D31-AAE5-44DB377AA318}"/>
                  </a:ext>
                </a:extLst>
              </p:cNvPr>
              <p:cNvSpPr/>
              <p:nvPr/>
            </p:nvSpPr>
            <p:spPr>
              <a:xfrm>
                <a:off x="7124522" y="2686330"/>
                <a:ext cx="1843180" cy="423676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sp>
          <p:nvSpPr>
            <p:cNvPr id="17" name="ïṧ1îďè">
              <a:extLst>
                <a:ext uri="{FF2B5EF4-FFF2-40B4-BE49-F238E27FC236}">
                  <a16:creationId xmlns:a16="http://schemas.microsoft.com/office/drawing/2014/main" id="{0D06DA99-9FE5-4BE6-8E27-DE57E8958AD3}"/>
                </a:ext>
              </a:extLst>
            </p:cNvPr>
            <p:cNvSpPr/>
            <p:nvPr/>
          </p:nvSpPr>
          <p:spPr>
            <a:xfrm>
              <a:off x="8863605" y="4552168"/>
              <a:ext cx="2181114" cy="1307065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B65424C6-3978-46DB-9442-2CF00EC47B6E}"/>
                </a:ext>
              </a:extLst>
            </p:cNvPr>
            <p:cNvCxnSpPr/>
            <p:nvPr/>
          </p:nvCxnSpPr>
          <p:spPr>
            <a:xfrm flipV="1">
              <a:off x="9951489" y="3730519"/>
              <a:ext cx="0" cy="891146"/>
            </a:xfrm>
            <a:prstGeom prst="line">
              <a:avLst/>
            </a:prstGeom>
            <a:solidFill>
              <a:schemeClr val="accent1">
                <a:alpha val="70000"/>
              </a:schemeClr>
            </a:solidFill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íşlïḍè">
              <a:extLst>
                <a:ext uri="{FF2B5EF4-FFF2-40B4-BE49-F238E27FC236}">
                  <a16:creationId xmlns:a16="http://schemas.microsoft.com/office/drawing/2014/main" id="{AD98F101-59A9-416C-B690-6CEDE97A2DB9}"/>
                </a:ext>
              </a:extLst>
            </p:cNvPr>
            <p:cNvGrpSpPr/>
            <p:nvPr/>
          </p:nvGrpSpPr>
          <p:grpSpPr>
            <a:xfrm>
              <a:off x="9029899" y="2681173"/>
              <a:ext cx="1843180" cy="995193"/>
              <a:chOff x="9029899" y="2681173"/>
              <a:chExt cx="1843180" cy="995193"/>
            </a:xfrm>
          </p:grpSpPr>
          <p:sp>
            <p:nvSpPr>
              <p:cNvPr id="34" name="íşḷíḓê">
                <a:extLst>
                  <a:ext uri="{FF2B5EF4-FFF2-40B4-BE49-F238E27FC236}">
                    <a16:creationId xmlns:a16="http://schemas.microsoft.com/office/drawing/2014/main" id="{02199EAB-AED9-49D0-A968-CED4133CD13B}"/>
                  </a:ext>
                </a:extLst>
              </p:cNvPr>
              <p:cNvSpPr txBox="1"/>
              <p:nvPr/>
            </p:nvSpPr>
            <p:spPr>
              <a:xfrm>
                <a:off x="9029900" y="3104849"/>
                <a:ext cx="1843179" cy="57151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  <a:r>
                  <a:rPr lang="zh-CN" altLang="en-US" sz="1100" dirty="0"/>
                  <a:t> </a:t>
                </a:r>
              </a:p>
            </p:txBody>
          </p:sp>
          <p:sp>
            <p:nvSpPr>
              <p:cNvPr id="35" name="ïS1îdè">
                <a:extLst>
                  <a:ext uri="{FF2B5EF4-FFF2-40B4-BE49-F238E27FC236}">
                    <a16:creationId xmlns:a16="http://schemas.microsoft.com/office/drawing/2014/main" id="{6A929FE7-9DDF-4203-9292-FE466EC1EC61}"/>
                  </a:ext>
                </a:extLst>
              </p:cNvPr>
              <p:cNvSpPr/>
              <p:nvPr/>
            </p:nvSpPr>
            <p:spPr>
              <a:xfrm>
                <a:off x="9029899" y="2681173"/>
                <a:ext cx="1843180" cy="423676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sp>
          <p:nvSpPr>
            <p:cNvPr id="20" name="iŝļiḍê">
              <a:extLst>
                <a:ext uri="{FF2B5EF4-FFF2-40B4-BE49-F238E27FC236}">
                  <a16:creationId xmlns:a16="http://schemas.microsoft.com/office/drawing/2014/main" id="{B7FCFD21-90B0-4D32-901B-858A04228A8F}"/>
                </a:ext>
              </a:extLst>
            </p:cNvPr>
            <p:cNvSpPr/>
            <p:nvPr/>
          </p:nvSpPr>
          <p:spPr>
            <a:xfrm>
              <a:off x="3139454" y="4552168"/>
              <a:ext cx="2181114" cy="1307065"/>
            </a:xfrm>
            <a:prstGeom prst="triangle">
              <a:avLst/>
            </a:prstGeom>
            <a:solidFill>
              <a:schemeClr val="bg1">
                <a:lumMod val="50000"/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1BF82905-C076-4F7A-B96C-A018ED6DB929}"/>
                </a:ext>
              </a:extLst>
            </p:cNvPr>
            <p:cNvCxnSpPr/>
            <p:nvPr/>
          </p:nvCxnSpPr>
          <p:spPr>
            <a:xfrm flipV="1">
              <a:off x="4226933" y="3730519"/>
              <a:ext cx="0" cy="891146"/>
            </a:xfrm>
            <a:prstGeom prst="line">
              <a:avLst/>
            </a:prstGeom>
            <a:solidFill>
              <a:schemeClr val="bg1">
                <a:lumMod val="50000"/>
                <a:alpha val="7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íṧḻïďê">
              <a:extLst>
                <a:ext uri="{FF2B5EF4-FFF2-40B4-BE49-F238E27FC236}">
                  <a16:creationId xmlns:a16="http://schemas.microsoft.com/office/drawing/2014/main" id="{D38C591C-FAC4-476D-9984-9E14615FCAA7}"/>
                </a:ext>
              </a:extLst>
            </p:cNvPr>
            <p:cNvSpPr txBox="1"/>
            <p:nvPr/>
          </p:nvSpPr>
          <p:spPr>
            <a:xfrm>
              <a:off x="3305345" y="3101232"/>
              <a:ext cx="1843179" cy="57151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r>
                <a:rPr lang="zh-CN" altLang="en-US" sz="1100" dirty="0"/>
                <a:t> </a:t>
              </a:r>
            </a:p>
          </p:txBody>
        </p:sp>
        <p:sp>
          <p:nvSpPr>
            <p:cNvPr id="23" name="ïṧḻíḍé">
              <a:extLst>
                <a:ext uri="{FF2B5EF4-FFF2-40B4-BE49-F238E27FC236}">
                  <a16:creationId xmlns:a16="http://schemas.microsoft.com/office/drawing/2014/main" id="{97768449-A4BA-4791-86F4-3AF4BAF9CD35}"/>
                </a:ext>
              </a:extLst>
            </p:cNvPr>
            <p:cNvSpPr/>
            <p:nvPr/>
          </p:nvSpPr>
          <p:spPr>
            <a:xfrm>
              <a:off x="3305344" y="2677556"/>
              <a:ext cx="1843180" cy="423676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24" name="ïṥlïḓé">
              <a:extLst>
                <a:ext uri="{FF2B5EF4-FFF2-40B4-BE49-F238E27FC236}">
                  <a16:creationId xmlns:a16="http://schemas.microsoft.com/office/drawing/2014/main" id="{1148F452-90E8-4E74-B124-CCC8BE865DD6}"/>
                </a:ext>
              </a:extLst>
            </p:cNvPr>
            <p:cNvSpPr/>
            <p:nvPr/>
          </p:nvSpPr>
          <p:spPr bwMode="auto">
            <a:xfrm>
              <a:off x="3875286" y="5000803"/>
              <a:ext cx="675706" cy="677390"/>
            </a:xfrm>
            <a:custGeom>
              <a:avLst/>
              <a:gdLst>
                <a:gd name="T0" fmla="*/ 2594 w 5188"/>
                <a:gd name="T1" fmla="*/ 0 h 5188"/>
                <a:gd name="T2" fmla="*/ 2594 w 5188"/>
                <a:gd name="T3" fmla="*/ 0 h 5188"/>
                <a:gd name="T4" fmla="*/ 0 w 5188"/>
                <a:gd name="T5" fmla="*/ 2593 h 5188"/>
                <a:gd name="T6" fmla="*/ 2594 w 5188"/>
                <a:gd name="T7" fmla="*/ 5188 h 5188"/>
                <a:gd name="T8" fmla="*/ 5188 w 5188"/>
                <a:gd name="T9" fmla="*/ 2593 h 5188"/>
                <a:gd name="T10" fmla="*/ 2594 w 5188"/>
                <a:gd name="T11" fmla="*/ 0 h 5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8" h="5188">
                  <a:moveTo>
                    <a:pt x="2594" y="0"/>
                  </a:moveTo>
                  <a:lnTo>
                    <a:pt x="2594" y="0"/>
                  </a:lnTo>
                  <a:cubicBezTo>
                    <a:pt x="1161" y="0"/>
                    <a:pt x="0" y="1160"/>
                    <a:pt x="0" y="2593"/>
                  </a:cubicBezTo>
                  <a:cubicBezTo>
                    <a:pt x="0" y="4026"/>
                    <a:pt x="1161" y="5188"/>
                    <a:pt x="2594" y="5188"/>
                  </a:cubicBezTo>
                  <a:cubicBezTo>
                    <a:pt x="4027" y="5188"/>
                    <a:pt x="5188" y="4026"/>
                    <a:pt x="5188" y="2593"/>
                  </a:cubicBezTo>
                  <a:cubicBezTo>
                    <a:pt x="5188" y="1160"/>
                    <a:pt x="4027" y="0"/>
                    <a:pt x="2594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5" name="îṧḻíďe">
              <a:extLst>
                <a:ext uri="{FF2B5EF4-FFF2-40B4-BE49-F238E27FC236}">
                  <a16:creationId xmlns:a16="http://schemas.microsoft.com/office/drawing/2014/main" id="{ECB14241-8939-4D7D-BBB2-A471E81F9B75}"/>
                </a:ext>
              </a:extLst>
            </p:cNvPr>
            <p:cNvSpPr/>
            <p:nvPr/>
          </p:nvSpPr>
          <p:spPr bwMode="auto">
            <a:xfrm>
              <a:off x="4036035" y="5189833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6" name="îslîḑe">
              <a:extLst>
                <a:ext uri="{FF2B5EF4-FFF2-40B4-BE49-F238E27FC236}">
                  <a16:creationId xmlns:a16="http://schemas.microsoft.com/office/drawing/2014/main" id="{5DEEE09A-84EF-4CA6-B97A-9A8DAF7BE1DD}"/>
                </a:ext>
              </a:extLst>
            </p:cNvPr>
            <p:cNvSpPr/>
            <p:nvPr/>
          </p:nvSpPr>
          <p:spPr bwMode="auto">
            <a:xfrm>
              <a:off x="1984108" y="4694820"/>
              <a:ext cx="675706" cy="679076"/>
            </a:xfrm>
            <a:custGeom>
              <a:avLst/>
              <a:gdLst>
                <a:gd name="T0" fmla="*/ 1285 w 2570"/>
                <a:gd name="T1" fmla="*/ 0 h 2569"/>
                <a:gd name="T2" fmla="*/ 1285 w 2570"/>
                <a:gd name="T3" fmla="*/ 0 h 2569"/>
                <a:gd name="T4" fmla="*/ 0 w 2570"/>
                <a:gd name="T5" fmla="*/ 1284 h 2569"/>
                <a:gd name="T6" fmla="*/ 1285 w 2570"/>
                <a:gd name="T7" fmla="*/ 2569 h 2569"/>
                <a:gd name="T8" fmla="*/ 2570 w 2570"/>
                <a:gd name="T9" fmla="*/ 1284 h 2569"/>
                <a:gd name="T10" fmla="*/ 1285 w 2570"/>
                <a:gd name="T11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0" h="2569">
                  <a:moveTo>
                    <a:pt x="1285" y="0"/>
                  </a:moveTo>
                  <a:lnTo>
                    <a:pt x="1285" y="0"/>
                  </a:lnTo>
                  <a:cubicBezTo>
                    <a:pt x="575" y="0"/>
                    <a:pt x="0" y="574"/>
                    <a:pt x="0" y="1284"/>
                  </a:cubicBezTo>
                  <a:cubicBezTo>
                    <a:pt x="0" y="1994"/>
                    <a:pt x="575" y="2569"/>
                    <a:pt x="1285" y="2569"/>
                  </a:cubicBezTo>
                  <a:cubicBezTo>
                    <a:pt x="1995" y="2569"/>
                    <a:pt x="2570" y="1994"/>
                    <a:pt x="2570" y="1284"/>
                  </a:cubicBezTo>
                  <a:cubicBezTo>
                    <a:pt x="2570" y="574"/>
                    <a:pt x="1995" y="0"/>
                    <a:pt x="1285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7" name="íŝľiḋe">
              <a:extLst>
                <a:ext uri="{FF2B5EF4-FFF2-40B4-BE49-F238E27FC236}">
                  <a16:creationId xmlns:a16="http://schemas.microsoft.com/office/drawing/2014/main" id="{1A2B5A2E-F052-491A-BBF0-B7CB31E4362C}"/>
                </a:ext>
              </a:extLst>
            </p:cNvPr>
            <p:cNvSpPr/>
            <p:nvPr/>
          </p:nvSpPr>
          <p:spPr bwMode="auto">
            <a:xfrm>
              <a:off x="9613636" y="5034187"/>
              <a:ext cx="675706" cy="677390"/>
            </a:xfrm>
            <a:custGeom>
              <a:avLst/>
              <a:gdLst>
                <a:gd name="T0" fmla="*/ 1545 w 3090"/>
                <a:gd name="T1" fmla="*/ 0 h 3090"/>
                <a:gd name="T2" fmla="*/ 1545 w 3090"/>
                <a:gd name="T3" fmla="*/ 0 h 3090"/>
                <a:gd name="T4" fmla="*/ 0 w 3090"/>
                <a:gd name="T5" fmla="*/ 1544 h 3090"/>
                <a:gd name="T6" fmla="*/ 1545 w 3090"/>
                <a:gd name="T7" fmla="*/ 3090 h 3090"/>
                <a:gd name="T8" fmla="*/ 3090 w 3090"/>
                <a:gd name="T9" fmla="*/ 1544 h 3090"/>
                <a:gd name="T10" fmla="*/ 1545 w 3090"/>
                <a:gd name="T11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0" h="3090">
                  <a:moveTo>
                    <a:pt x="1545" y="0"/>
                  </a:moveTo>
                  <a:lnTo>
                    <a:pt x="1545" y="0"/>
                  </a:lnTo>
                  <a:cubicBezTo>
                    <a:pt x="691" y="0"/>
                    <a:pt x="0" y="691"/>
                    <a:pt x="0" y="1544"/>
                  </a:cubicBezTo>
                  <a:cubicBezTo>
                    <a:pt x="0" y="2398"/>
                    <a:pt x="691" y="3090"/>
                    <a:pt x="1545" y="3090"/>
                  </a:cubicBezTo>
                  <a:cubicBezTo>
                    <a:pt x="2398" y="3090"/>
                    <a:pt x="3090" y="2398"/>
                    <a:pt x="3090" y="1544"/>
                  </a:cubicBezTo>
                  <a:cubicBezTo>
                    <a:pt x="3090" y="691"/>
                    <a:pt x="2398" y="0"/>
                    <a:pt x="1545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íṩḻïḑe">
              <a:extLst>
                <a:ext uri="{FF2B5EF4-FFF2-40B4-BE49-F238E27FC236}">
                  <a16:creationId xmlns:a16="http://schemas.microsoft.com/office/drawing/2014/main" id="{DAF03EB3-6094-4BFA-B2DE-40F1B8AE0FCA}"/>
                </a:ext>
              </a:extLst>
            </p:cNvPr>
            <p:cNvSpPr/>
            <p:nvPr/>
          </p:nvSpPr>
          <p:spPr bwMode="auto">
            <a:xfrm>
              <a:off x="2144857" y="4884693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9" name="iṩļîďè">
              <a:extLst>
                <a:ext uri="{FF2B5EF4-FFF2-40B4-BE49-F238E27FC236}">
                  <a16:creationId xmlns:a16="http://schemas.microsoft.com/office/drawing/2014/main" id="{6A56EE05-8A56-480B-9DC2-5156375F232D}"/>
                </a:ext>
              </a:extLst>
            </p:cNvPr>
            <p:cNvSpPr/>
            <p:nvPr/>
          </p:nvSpPr>
          <p:spPr bwMode="auto">
            <a:xfrm>
              <a:off x="9774385" y="5223217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0" name="isḻïḓé">
              <a:extLst>
                <a:ext uri="{FF2B5EF4-FFF2-40B4-BE49-F238E27FC236}">
                  <a16:creationId xmlns:a16="http://schemas.microsoft.com/office/drawing/2014/main" id="{39D4F99D-C2BA-4756-97AB-94B609FD9557}"/>
                </a:ext>
              </a:extLst>
            </p:cNvPr>
            <p:cNvSpPr/>
            <p:nvPr/>
          </p:nvSpPr>
          <p:spPr bwMode="auto">
            <a:xfrm>
              <a:off x="5820366" y="4660422"/>
              <a:ext cx="677392" cy="679076"/>
            </a:xfrm>
            <a:custGeom>
              <a:avLst/>
              <a:gdLst>
                <a:gd name="T0" fmla="*/ 1726 w 3453"/>
                <a:gd name="T1" fmla="*/ 0 h 3453"/>
                <a:gd name="T2" fmla="*/ 1726 w 3453"/>
                <a:gd name="T3" fmla="*/ 0 h 3453"/>
                <a:gd name="T4" fmla="*/ 0 w 3453"/>
                <a:gd name="T5" fmla="*/ 1726 h 3453"/>
                <a:gd name="T6" fmla="*/ 1726 w 3453"/>
                <a:gd name="T7" fmla="*/ 3453 h 3453"/>
                <a:gd name="T8" fmla="*/ 3453 w 3453"/>
                <a:gd name="T9" fmla="*/ 1726 h 3453"/>
                <a:gd name="T10" fmla="*/ 1726 w 3453"/>
                <a:gd name="T11" fmla="*/ 0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3" h="3453">
                  <a:moveTo>
                    <a:pt x="1726" y="0"/>
                  </a:moveTo>
                  <a:lnTo>
                    <a:pt x="1726" y="0"/>
                  </a:lnTo>
                  <a:cubicBezTo>
                    <a:pt x="773" y="0"/>
                    <a:pt x="0" y="772"/>
                    <a:pt x="0" y="1726"/>
                  </a:cubicBezTo>
                  <a:cubicBezTo>
                    <a:pt x="0" y="2679"/>
                    <a:pt x="773" y="3453"/>
                    <a:pt x="1726" y="3453"/>
                  </a:cubicBezTo>
                  <a:cubicBezTo>
                    <a:pt x="2680" y="3453"/>
                    <a:pt x="3453" y="2679"/>
                    <a:pt x="3453" y="1726"/>
                  </a:cubicBezTo>
                  <a:cubicBezTo>
                    <a:pt x="3453" y="772"/>
                    <a:pt x="2680" y="0"/>
                    <a:pt x="1726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ïsḻïḍê">
              <a:extLst>
                <a:ext uri="{FF2B5EF4-FFF2-40B4-BE49-F238E27FC236}">
                  <a16:creationId xmlns:a16="http://schemas.microsoft.com/office/drawing/2014/main" id="{477193A5-4EF4-4586-87D2-F533C37F4760}"/>
                </a:ext>
              </a:extLst>
            </p:cNvPr>
            <p:cNvSpPr/>
            <p:nvPr/>
          </p:nvSpPr>
          <p:spPr bwMode="auto">
            <a:xfrm>
              <a:off x="7704606" y="5023164"/>
              <a:ext cx="675706" cy="677390"/>
            </a:xfrm>
            <a:custGeom>
              <a:avLst/>
              <a:gdLst>
                <a:gd name="T0" fmla="*/ 1545 w 3090"/>
                <a:gd name="T1" fmla="*/ 0 h 3090"/>
                <a:gd name="T2" fmla="*/ 1545 w 3090"/>
                <a:gd name="T3" fmla="*/ 0 h 3090"/>
                <a:gd name="T4" fmla="*/ 0 w 3090"/>
                <a:gd name="T5" fmla="*/ 1544 h 3090"/>
                <a:gd name="T6" fmla="*/ 1545 w 3090"/>
                <a:gd name="T7" fmla="*/ 3090 h 3090"/>
                <a:gd name="T8" fmla="*/ 3090 w 3090"/>
                <a:gd name="T9" fmla="*/ 1544 h 3090"/>
                <a:gd name="T10" fmla="*/ 1545 w 3090"/>
                <a:gd name="T11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0" h="3090">
                  <a:moveTo>
                    <a:pt x="1545" y="0"/>
                  </a:moveTo>
                  <a:lnTo>
                    <a:pt x="1545" y="0"/>
                  </a:lnTo>
                  <a:cubicBezTo>
                    <a:pt x="691" y="0"/>
                    <a:pt x="0" y="691"/>
                    <a:pt x="0" y="1544"/>
                  </a:cubicBezTo>
                  <a:cubicBezTo>
                    <a:pt x="0" y="2398"/>
                    <a:pt x="691" y="3090"/>
                    <a:pt x="1545" y="3090"/>
                  </a:cubicBezTo>
                  <a:cubicBezTo>
                    <a:pt x="2398" y="3090"/>
                    <a:pt x="3090" y="2398"/>
                    <a:pt x="3090" y="1544"/>
                  </a:cubicBezTo>
                  <a:cubicBezTo>
                    <a:pt x="3090" y="691"/>
                    <a:pt x="2398" y="0"/>
                    <a:pt x="154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2" name="î$lïdé">
              <a:extLst>
                <a:ext uri="{FF2B5EF4-FFF2-40B4-BE49-F238E27FC236}">
                  <a16:creationId xmlns:a16="http://schemas.microsoft.com/office/drawing/2014/main" id="{AD33D28A-36E2-4001-827D-29EE586C753A}"/>
                </a:ext>
              </a:extLst>
            </p:cNvPr>
            <p:cNvSpPr/>
            <p:nvPr/>
          </p:nvSpPr>
          <p:spPr bwMode="auto">
            <a:xfrm>
              <a:off x="5981958" y="4850295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3" name="iṣliḑè">
              <a:extLst>
                <a:ext uri="{FF2B5EF4-FFF2-40B4-BE49-F238E27FC236}">
                  <a16:creationId xmlns:a16="http://schemas.microsoft.com/office/drawing/2014/main" id="{AF7A49C5-0277-466F-99C8-B8D399B57A42}"/>
                </a:ext>
              </a:extLst>
            </p:cNvPr>
            <p:cNvSpPr/>
            <p:nvPr/>
          </p:nvSpPr>
          <p:spPr bwMode="auto">
            <a:xfrm>
              <a:off x="7865355" y="5212194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66593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7EA5E5-8012-4CC8-9BCB-825546FE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045EBDE-DB05-4C51-9DBD-9707EA0E5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7A06E03-6336-4360-9187-D0F8033A1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378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FE65BBA-FDE5-4A16-A002-435D48D88DC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41438" y="1123950"/>
            <a:ext cx="10875780" cy="5019675"/>
            <a:chOff x="641438" y="1123950"/>
            <a:chExt cx="10875780" cy="5019675"/>
          </a:xfrm>
        </p:grpSpPr>
        <p:grpSp>
          <p:nvGrpSpPr>
            <p:cNvPr id="6" name="îSľïďe">
              <a:extLst>
                <a:ext uri="{FF2B5EF4-FFF2-40B4-BE49-F238E27FC236}">
                  <a16:creationId xmlns:a16="http://schemas.microsoft.com/office/drawing/2014/main" id="{3D7BAA6E-0A7B-4443-A9CC-DAD166C40A7B}"/>
                </a:ext>
              </a:extLst>
            </p:cNvPr>
            <p:cNvGrpSpPr/>
            <p:nvPr/>
          </p:nvGrpSpPr>
          <p:grpSpPr>
            <a:xfrm>
              <a:off x="641438" y="1583828"/>
              <a:ext cx="3079888" cy="4140172"/>
              <a:chOff x="1233620" y="1583828"/>
              <a:chExt cx="3079888" cy="4140172"/>
            </a:xfrm>
          </p:grpSpPr>
          <p:grpSp>
            <p:nvGrpSpPr>
              <p:cNvPr id="101" name="îśḷíďè">
                <a:extLst>
                  <a:ext uri="{FF2B5EF4-FFF2-40B4-BE49-F238E27FC236}">
                    <a16:creationId xmlns:a16="http://schemas.microsoft.com/office/drawing/2014/main" id="{E055401E-121F-46F0-A845-8FBE7BEC6A7B}"/>
                  </a:ext>
                </a:extLst>
              </p:cNvPr>
              <p:cNvGrpSpPr/>
              <p:nvPr/>
            </p:nvGrpSpPr>
            <p:grpSpPr>
              <a:xfrm rot="900000">
                <a:off x="1868312" y="1583828"/>
                <a:ext cx="2163111" cy="2163956"/>
                <a:chOff x="2328110" y="2786149"/>
                <a:chExt cx="6516601" cy="6516602"/>
              </a:xfrm>
            </p:grpSpPr>
            <p:sp>
              <p:nvSpPr>
                <p:cNvPr id="104" name="ïšľïďê">
                  <a:extLst>
                    <a:ext uri="{FF2B5EF4-FFF2-40B4-BE49-F238E27FC236}">
                      <a16:creationId xmlns:a16="http://schemas.microsoft.com/office/drawing/2014/main" id="{04E54DF5-8540-46CD-ABD0-D94410ADEDB9}"/>
                    </a:ext>
                  </a:extLst>
                </p:cNvPr>
                <p:cNvSpPr/>
                <p:nvPr/>
              </p:nvSpPr>
              <p:spPr bwMode="auto">
                <a:xfrm>
                  <a:off x="2328110" y="4367620"/>
                  <a:ext cx="4466256" cy="4935131"/>
                </a:xfrm>
                <a:custGeom>
                  <a:avLst/>
                  <a:gdLst>
                    <a:gd name="T0" fmla="*/ 1472 w 2478"/>
                    <a:gd name="T1" fmla="*/ 0 h 2738"/>
                    <a:gd name="T2" fmla="*/ 1472 w 2478"/>
                    <a:gd name="T3" fmla="*/ 0 h 2738"/>
                    <a:gd name="T4" fmla="*/ 1453 w 2478"/>
                    <a:gd name="T5" fmla="*/ 0 h 2738"/>
                    <a:gd name="T6" fmla="*/ 1342 w 2478"/>
                    <a:gd name="T7" fmla="*/ 75 h 2738"/>
                    <a:gd name="T8" fmla="*/ 1342 w 2478"/>
                    <a:gd name="T9" fmla="*/ 112 h 2738"/>
                    <a:gd name="T10" fmla="*/ 1379 w 2478"/>
                    <a:gd name="T11" fmla="*/ 186 h 2738"/>
                    <a:gd name="T12" fmla="*/ 1360 w 2478"/>
                    <a:gd name="T13" fmla="*/ 205 h 2738"/>
                    <a:gd name="T14" fmla="*/ 615 w 2478"/>
                    <a:gd name="T15" fmla="*/ 1192 h 2738"/>
                    <a:gd name="T16" fmla="*/ 615 w 2478"/>
                    <a:gd name="T17" fmla="*/ 1229 h 2738"/>
                    <a:gd name="T18" fmla="*/ 578 w 2478"/>
                    <a:gd name="T19" fmla="*/ 1210 h 2738"/>
                    <a:gd name="T20" fmla="*/ 559 w 2478"/>
                    <a:gd name="T21" fmla="*/ 1229 h 2738"/>
                    <a:gd name="T22" fmla="*/ 19 w 2478"/>
                    <a:gd name="T23" fmla="*/ 1527 h 2738"/>
                    <a:gd name="T24" fmla="*/ 0 w 2478"/>
                    <a:gd name="T25" fmla="*/ 1583 h 2738"/>
                    <a:gd name="T26" fmla="*/ 354 w 2478"/>
                    <a:gd name="T27" fmla="*/ 2216 h 2738"/>
                    <a:gd name="T28" fmla="*/ 392 w 2478"/>
                    <a:gd name="T29" fmla="*/ 2235 h 2738"/>
                    <a:gd name="T30" fmla="*/ 410 w 2478"/>
                    <a:gd name="T31" fmla="*/ 2235 h 2738"/>
                    <a:gd name="T32" fmla="*/ 541 w 2478"/>
                    <a:gd name="T33" fmla="*/ 2160 h 2738"/>
                    <a:gd name="T34" fmla="*/ 839 w 2478"/>
                    <a:gd name="T35" fmla="*/ 2718 h 2738"/>
                    <a:gd name="T36" fmla="*/ 876 w 2478"/>
                    <a:gd name="T37" fmla="*/ 2737 h 2738"/>
                    <a:gd name="T38" fmla="*/ 895 w 2478"/>
                    <a:gd name="T39" fmla="*/ 2737 h 2738"/>
                    <a:gd name="T40" fmla="*/ 1118 w 2478"/>
                    <a:gd name="T41" fmla="*/ 2606 h 2738"/>
                    <a:gd name="T42" fmla="*/ 1137 w 2478"/>
                    <a:gd name="T43" fmla="*/ 2551 h 2738"/>
                    <a:gd name="T44" fmla="*/ 988 w 2478"/>
                    <a:gd name="T45" fmla="*/ 2290 h 2738"/>
                    <a:gd name="T46" fmla="*/ 1062 w 2478"/>
                    <a:gd name="T47" fmla="*/ 2197 h 2738"/>
                    <a:gd name="T48" fmla="*/ 1062 w 2478"/>
                    <a:gd name="T49" fmla="*/ 2141 h 2738"/>
                    <a:gd name="T50" fmla="*/ 895 w 2478"/>
                    <a:gd name="T51" fmla="*/ 1974 h 2738"/>
                    <a:gd name="T52" fmla="*/ 950 w 2478"/>
                    <a:gd name="T53" fmla="*/ 1937 h 2738"/>
                    <a:gd name="T54" fmla="*/ 969 w 2478"/>
                    <a:gd name="T55" fmla="*/ 1881 h 2738"/>
                    <a:gd name="T56" fmla="*/ 1006 w 2478"/>
                    <a:gd name="T57" fmla="*/ 1899 h 2738"/>
                    <a:gd name="T58" fmla="*/ 1025 w 2478"/>
                    <a:gd name="T59" fmla="*/ 1899 h 2738"/>
                    <a:gd name="T60" fmla="*/ 2236 w 2478"/>
                    <a:gd name="T61" fmla="*/ 1788 h 2738"/>
                    <a:gd name="T62" fmla="*/ 2254 w 2478"/>
                    <a:gd name="T63" fmla="*/ 1788 h 2738"/>
                    <a:gd name="T64" fmla="*/ 2272 w 2478"/>
                    <a:gd name="T65" fmla="*/ 1788 h 2738"/>
                    <a:gd name="T66" fmla="*/ 2310 w 2478"/>
                    <a:gd name="T67" fmla="*/ 1843 h 2738"/>
                    <a:gd name="T68" fmla="*/ 2328 w 2478"/>
                    <a:gd name="T69" fmla="*/ 1862 h 2738"/>
                    <a:gd name="T70" fmla="*/ 2347 w 2478"/>
                    <a:gd name="T71" fmla="*/ 1862 h 2738"/>
                    <a:gd name="T72" fmla="*/ 2459 w 2478"/>
                    <a:gd name="T73" fmla="*/ 1806 h 2738"/>
                    <a:gd name="T74" fmla="*/ 2477 w 2478"/>
                    <a:gd name="T75" fmla="*/ 1750 h 2738"/>
                    <a:gd name="T76" fmla="*/ 1509 w 2478"/>
                    <a:gd name="T77" fmla="*/ 19 h 2738"/>
                    <a:gd name="T78" fmla="*/ 1472 w 2478"/>
                    <a:gd name="T79" fmla="*/ 0 h 2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478" h="2738">
                      <a:moveTo>
                        <a:pt x="1472" y="0"/>
                      </a:moveTo>
                      <a:lnTo>
                        <a:pt x="1472" y="0"/>
                      </a:lnTo>
                      <a:lnTo>
                        <a:pt x="1453" y="0"/>
                      </a:lnTo>
                      <a:cubicBezTo>
                        <a:pt x="1342" y="75"/>
                        <a:pt x="1342" y="75"/>
                        <a:pt x="1342" y="75"/>
                      </a:cubicBezTo>
                      <a:cubicBezTo>
                        <a:pt x="1323" y="75"/>
                        <a:pt x="1323" y="93"/>
                        <a:pt x="1342" y="112"/>
                      </a:cubicBezTo>
                      <a:cubicBezTo>
                        <a:pt x="1379" y="186"/>
                        <a:pt x="1379" y="186"/>
                        <a:pt x="1379" y="186"/>
                      </a:cubicBezTo>
                      <a:cubicBezTo>
                        <a:pt x="1360" y="186"/>
                        <a:pt x="1360" y="186"/>
                        <a:pt x="1360" y="205"/>
                      </a:cubicBezTo>
                      <a:cubicBezTo>
                        <a:pt x="615" y="1192"/>
                        <a:pt x="615" y="1192"/>
                        <a:pt x="615" y="1192"/>
                      </a:cubicBezTo>
                      <a:cubicBezTo>
                        <a:pt x="597" y="1192"/>
                        <a:pt x="597" y="1210"/>
                        <a:pt x="615" y="1229"/>
                      </a:cubicBezTo>
                      <a:cubicBezTo>
                        <a:pt x="597" y="1229"/>
                        <a:pt x="597" y="1210"/>
                        <a:pt x="578" y="1210"/>
                      </a:cubicBezTo>
                      <a:cubicBezTo>
                        <a:pt x="578" y="1210"/>
                        <a:pt x="559" y="1210"/>
                        <a:pt x="559" y="1229"/>
                      </a:cubicBezTo>
                      <a:cubicBezTo>
                        <a:pt x="19" y="1527"/>
                        <a:pt x="19" y="1527"/>
                        <a:pt x="19" y="1527"/>
                      </a:cubicBezTo>
                      <a:cubicBezTo>
                        <a:pt x="0" y="1527"/>
                        <a:pt x="0" y="1564"/>
                        <a:pt x="0" y="1583"/>
                      </a:cubicBezTo>
                      <a:cubicBezTo>
                        <a:pt x="354" y="2216"/>
                        <a:pt x="354" y="2216"/>
                        <a:pt x="354" y="2216"/>
                      </a:cubicBezTo>
                      <a:cubicBezTo>
                        <a:pt x="373" y="2235"/>
                        <a:pt x="373" y="2235"/>
                        <a:pt x="392" y="2235"/>
                      </a:cubicBezTo>
                      <a:lnTo>
                        <a:pt x="410" y="2235"/>
                      </a:lnTo>
                      <a:cubicBezTo>
                        <a:pt x="541" y="2160"/>
                        <a:pt x="541" y="2160"/>
                        <a:pt x="541" y="2160"/>
                      </a:cubicBezTo>
                      <a:cubicBezTo>
                        <a:pt x="839" y="2718"/>
                        <a:pt x="839" y="2718"/>
                        <a:pt x="839" y="2718"/>
                      </a:cubicBezTo>
                      <a:cubicBezTo>
                        <a:pt x="857" y="2737"/>
                        <a:pt x="857" y="2737"/>
                        <a:pt x="876" y="2737"/>
                      </a:cubicBezTo>
                      <a:lnTo>
                        <a:pt x="895" y="2737"/>
                      </a:lnTo>
                      <a:cubicBezTo>
                        <a:pt x="1118" y="2606"/>
                        <a:pt x="1118" y="2606"/>
                        <a:pt x="1118" y="2606"/>
                      </a:cubicBezTo>
                      <a:cubicBezTo>
                        <a:pt x="1137" y="2588"/>
                        <a:pt x="1137" y="2570"/>
                        <a:pt x="1137" y="2551"/>
                      </a:cubicBezTo>
                      <a:cubicBezTo>
                        <a:pt x="988" y="2290"/>
                        <a:pt x="988" y="2290"/>
                        <a:pt x="988" y="2290"/>
                      </a:cubicBezTo>
                      <a:cubicBezTo>
                        <a:pt x="1062" y="2197"/>
                        <a:pt x="1062" y="2197"/>
                        <a:pt x="1062" y="2197"/>
                      </a:cubicBezTo>
                      <a:cubicBezTo>
                        <a:pt x="1081" y="2179"/>
                        <a:pt x="1081" y="2160"/>
                        <a:pt x="1062" y="2141"/>
                      </a:cubicBezTo>
                      <a:cubicBezTo>
                        <a:pt x="895" y="1974"/>
                        <a:pt x="895" y="1974"/>
                        <a:pt x="895" y="1974"/>
                      </a:cubicBezTo>
                      <a:cubicBezTo>
                        <a:pt x="950" y="1937"/>
                        <a:pt x="950" y="1937"/>
                        <a:pt x="950" y="1937"/>
                      </a:cubicBezTo>
                      <a:cubicBezTo>
                        <a:pt x="969" y="1918"/>
                        <a:pt x="969" y="1899"/>
                        <a:pt x="969" y="1881"/>
                      </a:cubicBezTo>
                      <a:cubicBezTo>
                        <a:pt x="969" y="1899"/>
                        <a:pt x="988" y="1899"/>
                        <a:pt x="1006" y="1899"/>
                      </a:cubicBezTo>
                      <a:cubicBezTo>
                        <a:pt x="1006" y="1899"/>
                        <a:pt x="1006" y="1899"/>
                        <a:pt x="1025" y="1899"/>
                      </a:cubicBezTo>
                      <a:cubicBezTo>
                        <a:pt x="2236" y="1788"/>
                        <a:pt x="2236" y="1788"/>
                        <a:pt x="2236" y="1788"/>
                      </a:cubicBezTo>
                      <a:lnTo>
                        <a:pt x="2254" y="1788"/>
                      </a:lnTo>
                      <a:lnTo>
                        <a:pt x="2272" y="1788"/>
                      </a:lnTo>
                      <a:cubicBezTo>
                        <a:pt x="2310" y="1843"/>
                        <a:pt x="2310" y="1843"/>
                        <a:pt x="2310" y="1843"/>
                      </a:cubicBezTo>
                      <a:cubicBezTo>
                        <a:pt x="2310" y="1862"/>
                        <a:pt x="2328" y="1862"/>
                        <a:pt x="2328" y="1862"/>
                      </a:cubicBezTo>
                      <a:cubicBezTo>
                        <a:pt x="2347" y="1862"/>
                        <a:pt x="2347" y="1862"/>
                        <a:pt x="2347" y="1862"/>
                      </a:cubicBezTo>
                      <a:cubicBezTo>
                        <a:pt x="2459" y="1806"/>
                        <a:pt x="2459" y="1806"/>
                        <a:pt x="2459" y="1806"/>
                      </a:cubicBezTo>
                      <a:cubicBezTo>
                        <a:pt x="2477" y="1788"/>
                        <a:pt x="2477" y="1769"/>
                        <a:pt x="2477" y="1750"/>
                      </a:cubicBezTo>
                      <a:cubicBezTo>
                        <a:pt x="1509" y="19"/>
                        <a:pt x="1509" y="19"/>
                        <a:pt x="1509" y="19"/>
                      </a:cubicBezTo>
                      <a:cubicBezTo>
                        <a:pt x="1491" y="19"/>
                        <a:pt x="1491" y="0"/>
                        <a:pt x="1472" y="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5" name="îślïďè">
                  <a:extLst>
                    <a:ext uri="{FF2B5EF4-FFF2-40B4-BE49-F238E27FC236}">
                      <a16:creationId xmlns:a16="http://schemas.microsoft.com/office/drawing/2014/main" id="{6863A166-1F91-4A89-9315-91328AD133B0}"/>
                    </a:ext>
                  </a:extLst>
                </p:cNvPr>
                <p:cNvSpPr/>
                <p:nvPr/>
              </p:nvSpPr>
              <p:spPr bwMode="auto">
                <a:xfrm>
                  <a:off x="6261915" y="3255029"/>
                  <a:ext cx="1176167" cy="1748357"/>
                </a:xfrm>
                <a:custGeom>
                  <a:avLst/>
                  <a:gdLst>
                    <a:gd name="T0" fmla="*/ 595 w 652"/>
                    <a:gd name="T1" fmla="*/ 0 h 970"/>
                    <a:gd name="T2" fmla="*/ 595 w 652"/>
                    <a:gd name="T3" fmla="*/ 0 h 970"/>
                    <a:gd name="T4" fmla="*/ 0 w 652"/>
                    <a:gd name="T5" fmla="*/ 932 h 970"/>
                    <a:gd name="T6" fmla="*/ 56 w 652"/>
                    <a:gd name="T7" fmla="*/ 969 h 970"/>
                    <a:gd name="T8" fmla="*/ 651 w 652"/>
                    <a:gd name="T9" fmla="*/ 38 h 970"/>
                    <a:gd name="T10" fmla="*/ 595 w 652"/>
                    <a:gd name="T11" fmla="*/ 0 h 9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2" h="970">
                      <a:moveTo>
                        <a:pt x="595" y="0"/>
                      </a:moveTo>
                      <a:lnTo>
                        <a:pt x="595" y="0"/>
                      </a:lnTo>
                      <a:cubicBezTo>
                        <a:pt x="0" y="932"/>
                        <a:pt x="0" y="932"/>
                        <a:pt x="0" y="932"/>
                      </a:cubicBezTo>
                      <a:cubicBezTo>
                        <a:pt x="56" y="969"/>
                        <a:pt x="56" y="969"/>
                        <a:pt x="56" y="969"/>
                      </a:cubicBezTo>
                      <a:cubicBezTo>
                        <a:pt x="651" y="38"/>
                        <a:pt x="651" y="38"/>
                        <a:pt x="651" y="38"/>
                      </a:cubicBezTo>
                      <a:cubicBezTo>
                        <a:pt x="632" y="19"/>
                        <a:pt x="614" y="19"/>
                        <a:pt x="595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6" name="ïşḷïďé">
                  <a:extLst>
                    <a:ext uri="{FF2B5EF4-FFF2-40B4-BE49-F238E27FC236}">
                      <a16:creationId xmlns:a16="http://schemas.microsoft.com/office/drawing/2014/main" id="{EB04B6A0-23DD-4979-867C-9CBF0931EA54}"/>
                    </a:ext>
                  </a:extLst>
                </p:cNvPr>
                <p:cNvSpPr/>
                <p:nvPr/>
              </p:nvSpPr>
              <p:spPr bwMode="auto">
                <a:xfrm>
                  <a:off x="6659268" y="4129207"/>
                  <a:ext cx="1613254" cy="1239744"/>
                </a:xfrm>
                <a:custGeom>
                  <a:avLst/>
                  <a:gdLst>
                    <a:gd name="T0" fmla="*/ 875 w 895"/>
                    <a:gd name="T1" fmla="*/ 0 h 690"/>
                    <a:gd name="T2" fmla="*/ 875 w 895"/>
                    <a:gd name="T3" fmla="*/ 0 h 690"/>
                    <a:gd name="T4" fmla="*/ 0 w 895"/>
                    <a:gd name="T5" fmla="*/ 633 h 690"/>
                    <a:gd name="T6" fmla="*/ 37 w 895"/>
                    <a:gd name="T7" fmla="*/ 689 h 690"/>
                    <a:gd name="T8" fmla="*/ 894 w 895"/>
                    <a:gd name="T9" fmla="*/ 37 h 690"/>
                    <a:gd name="T10" fmla="*/ 875 w 895"/>
                    <a:gd name="T11" fmla="*/ 0 h 6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95" h="690">
                      <a:moveTo>
                        <a:pt x="875" y="0"/>
                      </a:moveTo>
                      <a:lnTo>
                        <a:pt x="875" y="0"/>
                      </a:lnTo>
                      <a:cubicBezTo>
                        <a:pt x="0" y="633"/>
                        <a:pt x="0" y="633"/>
                        <a:pt x="0" y="633"/>
                      </a:cubicBezTo>
                      <a:cubicBezTo>
                        <a:pt x="37" y="689"/>
                        <a:pt x="37" y="689"/>
                        <a:pt x="37" y="689"/>
                      </a:cubicBezTo>
                      <a:cubicBezTo>
                        <a:pt x="894" y="37"/>
                        <a:pt x="894" y="37"/>
                        <a:pt x="894" y="37"/>
                      </a:cubicBezTo>
                      <a:cubicBezTo>
                        <a:pt x="894" y="18"/>
                        <a:pt x="875" y="18"/>
                        <a:pt x="875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7" name="îŝḷiḍe">
                  <a:extLst>
                    <a:ext uri="{FF2B5EF4-FFF2-40B4-BE49-F238E27FC236}">
                      <a16:creationId xmlns:a16="http://schemas.microsoft.com/office/drawing/2014/main" id="{44DFDED7-98E4-452B-B754-936775E701E6}"/>
                    </a:ext>
                  </a:extLst>
                </p:cNvPr>
                <p:cNvSpPr/>
                <p:nvPr/>
              </p:nvSpPr>
              <p:spPr bwMode="auto">
                <a:xfrm>
                  <a:off x="7000990" y="6712004"/>
                  <a:ext cx="1843721" cy="643716"/>
                </a:xfrm>
                <a:custGeom>
                  <a:avLst/>
                  <a:gdLst>
                    <a:gd name="T0" fmla="*/ 19 w 1025"/>
                    <a:gd name="T1" fmla="*/ 0 h 355"/>
                    <a:gd name="T2" fmla="*/ 19 w 1025"/>
                    <a:gd name="T3" fmla="*/ 0 h 355"/>
                    <a:gd name="T4" fmla="*/ 0 w 1025"/>
                    <a:gd name="T5" fmla="*/ 56 h 355"/>
                    <a:gd name="T6" fmla="*/ 1006 w 1025"/>
                    <a:gd name="T7" fmla="*/ 354 h 355"/>
                    <a:gd name="T8" fmla="*/ 1024 w 1025"/>
                    <a:gd name="T9" fmla="*/ 298 h 355"/>
                    <a:gd name="T10" fmla="*/ 19 w 1025"/>
                    <a:gd name="T11" fmla="*/ 0 h 3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25" h="355">
                      <a:moveTo>
                        <a:pt x="19" y="0"/>
                      </a:moveTo>
                      <a:lnTo>
                        <a:pt x="19" y="0"/>
                      </a:ln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1006" y="354"/>
                        <a:pt x="1006" y="354"/>
                        <a:pt x="1006" y="354"/>
                      </a:cubicBezTo>
                      <a:cubicBezTo>
                        <a:pt x="1006" y="336"/>
                        <a:pt x="1024" y="317"/>
                        <a:pt x="1024" y="298"/>
                      </a:cubicBez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8" name="ï$ḻidê">
                  <a:extLst>
                    <a:ext uri="{FF2B5EF4-FFF2-40B4-BE49-F238E27FC236}">
                      <a16:creationId xmlns:a16="http://schemas.microsoft.com/office/drawing/2014/main" id="{26F3D281-9312-45DC-B774-8350D5B1AD23}"/>
                    </a:ext>
                  </a:extLst>
                </p:cNvPr>
                <p:cNvSpPr/>
                <p:nvPr/>
              </p:nvSpPr>
              <p:spPr bwMode="auto">
                <a:xfrm>
                  <a:off x="5824823" y="2786149"/>
                  <a:ext cx="675504" cy="1915248"/>
                </a:xfrm>
                <a:custGeom>
                  <a:avLst/>
                  <a:gdLst>
                    <a:gd name="T0" fmla="*/ 316 w 373"/>
                    <a:gd name="T1" fmla="*/ 0 h 1062"/>
                    <a:gd name="T2" fmla="*/ 316 w 373"/>
                    <a:gd name="T3" fmla="*/ 0 h 1062"/>
                    <a:gd name="T4" fmla="*/ 0 w 373"/>
                    <a:gd name="T5" fmla="*/ 1043 h 1062"/>
                    <a:gd name="T6" fmla="*/ 55 w 373"/>
                    <a:gd name="T7" fmla="*/ 1061 h 1062"/>
                    <a:gd name="T8" fmla="*/ 372 w 373"/>
                    <a:gd name="T9" fmla="*/ 18 h 1062"/>
                    <a:gd name="T10" fmla="*/ 316 w 373"/>
                    <a:gd name="T11" fmla="*/ 0 h 1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3" h="1062">
                      <a:moveTo>
                        <a:pt x="316" y="0"/>
                      </a:moveTo>
                      <a:lnTo>
                        <a:pt x="316" y="0"/>
                      </a:lnTo>
                      <a:cubicBezTo>
                        <a:pt x="0" y="1043"/>
                        <a:pt x="0" y="1043"/>
                        <a:pt x="0" y="1043"/>
                      </a:cubicBezTo>
                      <a:cubicBezTo>
                        <a:pt x="55" y="1061"/>
                        <a:pt x="55" y="1061"/>
                        <a:pt x="55" y="1061"/>
                      </a:cubicBezTo>
                      <a:cubicBezTo>
                        <a:pt x="372" y="18"/>
                        <a:pt x="372" y="18"/>
                        <a:pt x="372" y="18"/>
                      </a:cubicBezTo>
                      <a:cubicBezTo>
                        <a:pt x="353" y="0"/>
                        <a:pt x="334" y="0"/>
                        <a:pt x="316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9" name="iSḻïḓe">
                  <a:extLst>
                    <a:ext uri="{FF2B5EF4-FFF2-40B4-BE49-F238E27FC236}">
                      <a16:creationId xmlns:a16="http://schemas.microsoft.com/office/drawing/2014/main" id="{589B6ADA-F489-4B52-86B5-3DA96AF2012F}"/>
                    </a:ext>
                  </a:extLst>
                </p:cNvPr>
                <p:cNvSpPr/>
                <p:nvPr/>
              </p:nvSpPr>
              <p:spPr bwMode="auto">
                <a:xfrm>
                  <a:off x="3202288" y="7784862"/>
                  <a:ext cx="1176167" cy="1509944"/>
                </a:xfrm>
                <a:custGeom>
                  <a:avLst/>
                  <a:gdLst>
                    <a:gd name="T0" fmla="*/ 652 w 653"/>
                    <a:gd name="T1" fmla="*/ 652 h 839"/>
                    <a:gd name="T2" fmla="*/ 652 w 653"/>
                    <a:gd name="T3" fmla="*/ 652 h 839"/>
                    <a:gd name="T4" fmla="*/ 633 w 653"/>
                    <a:gd name="T5" fmla="*/ 707 h 839"/>
                    <a:gd name="T6" fmla="*/ 410 w 653"/>
                    <a:gd name="T7" fmla="*/ 838 h 839"/>
                    <a:gd name="T8" fmla="*/ 354 w 653"/>
                    <a:gd name="T9" fmla="*/ 819 h 839"/>
                    <a:gd name="T10" fmla="*/ 0 w 653"/>
                    <a:gd name="T11" fmla="*/ 187 h 839"/>
                    <a:gd name="T12" fmla="*/ 18 w 653"/>
                    <a:gd name="T13" fmla="*/ 131 h 839"/>
                    <a:gd name="T14" fmla="*/ 242 w 653"/>
                    <a:gd name="T15" fmla="*/ 0 h 839"/>
                    <a:gd name="T16" fmla="*/ 298 w 653"/>
                    <a:gd name="T17" fmla="*/ 19 h 839"/>
                    <a:gd name="T18" fmla="*/ 652 w 653"/>
                    <a:gd name="T19" fmla="*/ 652 h 8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3" h="839">
                      <a:moveTo>
                        <a:pt x="652" y="652"/>
                      </a:moveTo>
                      <a:lnTo>
                        <a:pt x="652" y="652"/>
                      </a:lnTo>
                      <a:cubicBezTo>
                        <a:pt x="652" y="671"/>
                        <a:pt x="652" y="689"/>
                        <a:pt x="633" y="707"/>
                      </a:cubicBezTo>
                      <a:cubicBezTo>
                        <a:pt x="410" y="838"/>
                        <a:pt x="410" y="838"/>
                        <a:pt x="410" y="838"/>
                      </a:cubicBezTo>
                      <a:cubicBezTo>
                        <a:pt x="391" y="838"/>
                        <a:pt x="372" y="838"/>
                        <a:pt x="354" y="819"/>
                      </a:cubicBezTo>
                      <a:cubicBezTo>
                        <a:pt x="0" y="187"/>
                        <a:pt x="0" y="187"/>
                        <a:pt x="0" y="187"/>
                      </a:cubicBezTo>
                      <a:cubicBezTo>
                        <a:pt x="0" y="168"/>
                        <a:pt x="0" y="149"/>
                        <a:pt x="18" y="131"/>
                      </a:cubicBezTo>
                      <a:cubicBezTo>
                        <a:pt x="242" y="0"/>
                        <a:pt x="242" y="0"/>
                        <a:pt x="242" y="0"/>
                      </a:cubicBezTo>
                      <a:cubicBezTo>
                        <a:pt x="261" y="0"/>
                        <a:pt x="279" y="0"/>
                        <a:pt x="298" y="19"/>
                      </a:cubicBezTo>
                      <a:lnTo>
                        <a:pt x="652" y="652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0" name="i$ḷîďé">
                  <a:extLst>
                    <a:ext uri="{FF2B5EF4-FFF2-40B4-BE49-F238E27FC236}">
                      <a16:creationId xmlns:a16="http://schemas.microsoft.com/office/drawing/2014/main" id="{C102BDCC-13F8-4A70-9442-DF57FBA74CF8}"/>
                    </a:ext>
                  </a:extLst>
                </p:cNvPr>
                <p:cNvSpPr/>
                <p:nvPr/>
              </p:nvSpPr>
              <p:spPr bwMode="auto">
                <a:xfrm>
                  <a:off x="2328110" y="6545119"/>
                  <a:ext cx="1748357" cy="1883453"/>
                </a:xfrm>
                <a:custGeom>
                  <a:avLst/>
                  <a:gdLst>
                    <a:gd name="T0" fmla="*/ 969 w 970"/>
                    <a:gd name="T1" fmla="*/ 671 h 1044"/>
                    <a:gd name="T2" fmla="*/ 969 w 970"/>
                    <a:gd name="T3" fmla="*/ 671 h 1044"/>
                    <a:gd name="T4" fmla="*/ 950 w 970"/>
                    <a:gd name="T5" fmla="*/ 727 h 1044"/>
                    <a:gd name="T6" fmla="*/ 410 w 970"/>
                    <a:gd name="T7" fmla="*/ 1025 h 1044"/>
                    <a:gd name="T8" fmla="*/ 354 w 970"/>
                    <a:gd name="T9" fmla="*/ 1006 h 1044"/>
                    <a:gd name="T10" fmla="*/ 0 w 970"/>
                    <a:gd name="T11" fmla="*/ 373 h 1044"/>
                    <a:gd name="T12" fmla="*/ 19 w 970"/>
                    <a:gd name="T13" fmla="*/ 317 h 1044"/>
                    <a:gd name="T14" fmla="*/ 559 w 970"/>
                    <a:gd name="T15" fmla="*/ 19 h 1044"/>
                    <a:gd name="T16" fmla="*/ 615 w 970"/>
                    <a:gd name="T17" fmla="*/ 19 h 1044"/>
                    <a:gd name="T18" fmla="*/ 969 w 970"/>
                    <a:gd name="T19" fmla="*/ 671 h 10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70" h="1044">
                      <a:moveTo>
                        <a:pt x="969" y="671"/>
                      </a:moveTo>
                      <a:lnTo>
                        <a:pt x="969" y="671"/>
                      </a:lnTo>
                      <a:cubicBezTo>
                        <a:pt x="969" y="689"/>
                        <a:pt x="969" y="708"/>
                        <a:pt x="950" y="727"/>
                      </a:cubicBezTo>
                      <a:cubicBezTo>
                        <a:pt x="410" y="1025"/>
                        <a:pt x="410" y="1025"/>
                        <a:pt x="410" y="1025"/>
                      </a:cubicBezTo>
                      <a:cubicBezTo>
                        <a:pt x="392" y="1043"/>
                        <a:pt x="373" y="1025"/>
                        <a:pt x="354" y="1006"/>
                      </a:cubicBezTo>
                      <a:cubicBezTo>
                        <a:pt x="0" y="373"/>
                        <a:pt x="0" y="373"/>
                        <a:pt x="0" y="373"/>
                      </a:cubicBezTo>
                      <a:cubicBezTo>
                        <a:pt x="0" y="354"/>
                        <a:pt x="0" y="317"/>
                        <a:pt x="19" y="317"/>
                      </a:cubicBezTo>
                      <a:cubicBezTo>
                        <a:pt x="559" y="19"/>
                        <a:pt x="559" y="19"/>
                        <a:pt x="559" y="19"/>
                      </a:cubicBezTo>
                      <a:cubicBezTo>
                        <a:pt x="578" y="0"/>
                        <a:pt x="597" y="0"/>
                        <a:pt x="615" y="19"/>
                      </a:cubicBezTo>
                      <a:lnTo>
                        <a:pt x="969" y="671"/>
                      </a:lnTo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1" name="ïṣľïďe">
                  <a:extLst>
                    <a:ext uri="{FF2B5EF4-FFF2-40B4-BE49-F238E27FC236}">
                      <a16:creationId xmlns:a16="http://schemas.microsoft.com/office/drawing/2014/main" id="{A9F4C026-ABA6-44B3-A49D-C21A28A48918}"/>
                    </a:ext>
                  </a:extLst>
                </p:cNvPr>
                <p:cNvSpPr/>
                <p:nvPr/>
              </p:nvSpPr>
              <p:spPr bwMode="auto">
                <a:xfrm>
                  <a:off x="4712233" y="4367620"/>
                  <a:ext cx="2082134" cy="3393399"/>
                </a:xfrm>
                <a:custGeom>
                  <a:avLst/>
                  <a:gdLst>
                    <a:gd name="T0" fmla="*/ 1154 w 1155"/>
                    <a:gd name="T1" fmla="*/ 1750 h 1882"/>
                    <a:gd name="T2" fmla="*/ 1154 w 1155"/>
                    <a:gd name="T3" fmla="*/ 1750 h 1882"/>
                    <a:gd name="T4" fmla="*/ 1136 w 1155"/>
                    <a:gd name="T5" fmla="*/ 1806 h 1882"/>
                    <a:gd name="T6" fmla="*/ 1024 w 1155"/>
                    <a:gd name="T7" fmla="*/ 1862 h 1882"/>
                    <a:gd name="T8" fmla="*/ 987 w 1155"/>
                    <a:gd name="T9" fmla="*/ 1843 h 1882"/>
                    <a:gd name="T10" fmla="*/ 19 w 1155"/>
                    <a:gd name="T11" fmla="*/ 112 h 1882"/>
                    <a:gd name="T12" fmla="*/ 19 w 1155"/>
                    <a:gd name="T13" fmla="*/ 75 h 1882"/>
                    <a:gd name="T14" fmla="*/ 130 w 1155"/>
                    <a:gd name="T15" fmla="*/ 0 h 1882"/>
                    <a:gd name="T16" fmla="*/ 186 w 1155"/>
                    <a:gd name="T17" fmla="*/ 19 h 1882"/>
                    <a:gd name="T18" fmla="*/ 1154 w 1155"/>
                    <a:gd name="T19" fmla="*/ 1750 h 1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55" h="1882">
                      <a:moveTo>
                        <a:pt x="1154" y="1750"/>
                      </a:moveTo>
                      <a:lnTo>
                        <a:pt x="1154" y="1750"/>
                      </a:lnTo>
                      <a:cubicBezTo>
                        <a:pt x="1154" y="1769"/>
                        <a:pt x="1154" y="1788"/>
                        <a:pt x="1136" y="1806"/>
                      </a:cubicBezTo>
                      <a:cubicBezTo>
                        <a:pt x="1024" y="1862"/>
                        <a:pt x="1024" y="1862"/>
                        <a:pt x="1024" y="1862"/>
                      </a:cubicBezTo>
                      <a:cubicBezTo>
                        <a:pt x="1005" y="1881"/>
                        <a:pt x="987" y="1862"/>
                        <a:pt x="987" y="1843"/>
                      </a:cubicBezTo>
                      <a:cubicBezTo>
                        <a:pt x="19" y="112"/>
                        <a:pt x="19" y="112"/>
                        <a:pt x="19" y="112"/>
                      </a:cubicBezTo>
                      <a:cubicBezTo>
                        <a:pt x="0" y="93"/>
                        <a:pt x="0" y="75"/>
                        <a:pt x="19" y="75"/>
                      </a:cubicBezTo>
                      <a:cubicBezTo>
                        <a:pt x="130" y="0"/>
                        <a:pt x="130" y="0"/>
                        <a:pt x="130" y="0"/>
                      </a:cubicBezTo>
                      <a:cubicBezTo>
                        <a:pt x="149" y="0"/>
                        <a:pt x="168" y="0"/>
                        <a:pt x="186" y="19"/>
                      </a:cubicBezTo>
                      <a:lnTo>
                        <a:pt x="1154" y="1750"/>
                      </a:lnTo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íṧḻíďe">
                  <a:extLst>
                    <a:ext uri="{FF2B5EF4-FFF2-40B4-BE49-F238E27FC236}">
                      <a16:creationId xmlns:a16="http://schemas.microsoft.com/office/drawing/2014/main" id="{04501229-2914-4769-924C-A448C7987E14}"/>
                    </a:ext>
                  </a:extLst>
                </p:cNvPr>
                <p:cNvSpPr/>
                <p:nvPr/>
              </p:nvSpPr>
              <p:spPr bwMode="auto">
                <a:xfrm>
                  <a:off x="2399636" y="6918628"/>
                  <a:ext cx="1104642" cy="1374847"/>
                </a:xfrm>
                <a:custGeom>
                  <a:avLst/>
                  <a:gdLst>
                    <a:gd name="T0" fmla="*/ 242 w 615"/>
                    <a:gd name="T1" fmla="*/ 93 h 765"/>
                    <a:gd name="T2" fmla="*/ 261 w 615"/>
                    <a:gd name="T3" fmla="*/ 0 h 765"/>
                    <a:gd name="T4" fmla="*/ 298 w 615"/>
                    <a:gd name="T5" fmla="*/ 93 h 765"/>
                    <a:gd name="T6" fmla="*/ 354 w 615"/>
                    <a:gd name="T7" fmla="*/ 205 h 765"/>
                    <a:gd name="T8" fmla="*/ 316 w 615"/>
                    <a:gd name="T9" fmla="*/ 112 h 765"/>
                    <a:gd name="T10" fmla="*/ 298 w 615"/>
                    <a:gd name="T11" fmla="*/ 205 h 765"/>
                    <a:gd name="T12" fmla="*/ 428 w 615"/>
                    <a:gd name="T13" fmla="*/ 298 h 765"/>
                    <a:gd name="T14" fmla="*/ 428 w 615"/>
                    <a:gd name="T15" fmla="*/ 242 h 765"/>
                    <a:gd name="T16" fmla="*/ 335 w 615"/>
                    <a:gd name="T17" fmla="*/ 279 h 765"/>
                    <a:gd name="T18" fmla="*/ 428 w 615"/>
                    <a:gd name="T19" fmla="*/ 298 h 765"/>
                    <a:gd name="T20" fmla="*/ 503 w 615"/>
                    <a:gd name="T21" fmla="*/ 373 h 765"/>
                    <a:gd name="T22" fmla="*/ 410 w 615"/>
                    <a:gd name="T23" fmla="*/ 354 h 765"/>
                    <a:gd name="T24" fmla="*/ 447 w 615"/>
                    <a:gd name="T25" fmla="*/ 428 h 765"/>
                    <a:gd name="T26" fmla="*/ 205 w 615"/>
                    <a:gd name="T27" fmla="*/ 149 h 765"/>
                    <a:gd name="T28" fmla="*/ 149 w 615"/>
                    <a:gd name="T29" fmla="*/ 75 h 765"/>
                    <a:gd name="T30" fmla="*/ 130 w 615"/>
                    <a:gd name="T31" fmla="*/ 149 h 765"/>
                    <a:gd name="T32" fmla="*/ 261 w 615"/>
                    <a:gd name="T33" fmla="*/ 261 h 765"/>
                    <a:gd name="T34" fmla="*/ 261 w 615"/>
                    <a:gd name="T35" fmla="*/ 186 h 765"/>
                    <a:gd name="T36" fmla="*/ 167 w 615"/>
                    <a:gd name="T37" fmla="*/ 224 h 765"/>
                    <a:gd name="T38" fmla="*/ 261 w 615"/>
                    <a:gd name="T39" fmla="*/ 261 h 765"/>
                    <a:gd name="T40" fmla="*/ 335 w 615"/>
                    <a:gd name="T41" fmla="*/ 317 h 765"/>
                    <a:gd name="T42" fmla="*/ 242 w 615"/>
                    <a:gd name="T43" fmla="*/ 298 h 765"/>
                    <a:gd name="T44" fmla="*/ 298 w 615"/>
                    <a:gd name="T45" fmla="*/ 373 h 765"/>
                    <a:gd name="T46" fmla="*/ 372 w 615"/>
                    <a:gd name="T47" fmla="*/ 466 h 765"/>
                    <a:gd name="T48" fmla="*/ 335 w 615"/>
                    <a:gd name="T49" fmla="*/ 391 h 765"/>
                    <a:gd name="T50" fmla="*/ 316 w 615"/>
                    <a:gd name="T51" fmla="*/ 466 h 765"/>
                    <a:gd name="T52" fmla="*/ 93 w 615"/>
                    <a:gd name="T53" fmla="*/ 205 h 765"/>
                    <a:gd name="T54" fmla="*/ 93 w 615"/>
                    <a:gd name="T55" fmla="*/ 130 h 765"/>
                    <a:gd name="T56" fmla="*/ 0 w 615"/>
                    <a:gd name="T57" fmla="*/ 186 h 765"/>
                    <a:gd name="T58" fmla="*/ 93 w 615"/>
                    <a:gd name="T59" fmla="*/ 205 h 765"/>
                    <a:gd name="T60" fmla="*/ 167 w 615"/>
                    <a:gd name="T61" fmla="*/ 279 h 765"/>
                    <a:gd name="T62" fmla="*/ 74 w 615"/>
                    <a:gd name="T63" fmla="*/ 242 h 765"/>
                    <a:gd name="T64" fmla="*/ 130 w 615"/>
                    <a:gd name="T65" fmla="*/ 335 h 765"/>
                    <a:gd name="T66" fmla="*/ 205 w 615"/>
                    <a:gd name="T67" fmla="*/ 428 h 765"/>
                    <a:gd name="T68" fmla="*/ 167 w 615"/>
                    <a:gd name="T69" fmla="*/ 335 h 765"/>
                    <a:gd name="T70" fmla="*/ 149 w 615"/>
                    <a:gd name="T71" fmla="*/ 428 h 765"/>
                    <a:gd name="T72" fmla="*/ 279 w 615"/>
                    <a:gd name="T73" fmla="*/ 522 h 765"/>
                    <a:gd name="T74" fmla="*/ 279 w 615"/>
                    <a:gd name="T75" fmla="*/ 466 h 765"/>
                    <a:gd name="T76" fmla="*/ 186 w 615"/>
                    <a:gd name="T77" fmla="*/ 503 h 765"/>
                    <a:gd name="T78" fmla="*/ 279 w 615"/>
                    <a:gd name="T79" fmla="*/ 522 h 765"/>
                    <a:gd name="T80" fmla="*/ 559 w 615"/>
                    <a:gd name="T81" fmla="*/ 484 h 765"/>
                    <a:gd name="T82" fmla="*/ 465 w 615"/>
                    <a:gd name="T83" fmla="*/ 447 h 765"/>
                    <a:gd name="T84" fmla="*/ 521 w 615"/>
                    <a:gd name="T85" fmla="*/ 540 h 765"/>
                    <a:gd name="T86" fmla="*/ 596 w 615"/>
                    <a:gd name="T87" fmla="*/ 633 h 765"/>
                    <a:gd name="T88" fmla="*/ 559 w 615"/>
                    <a:gd name="T89" fmla="*/ 540 h 765"/>
                    <a:gd name="T90" fmla="*/ 540 w 615"/>
                    <a:gd name="T91" fmla="*/ 633 h 765"/>
                    <a:gd name="T92" fmla="*/ 428 w 615"/>
                    <a:gd name="T93" fmla="*/ 577 h 765"/>
                    <a:gd name="T94" fmla="*/ 428 w 615"/>
                    <a:gd name="T95" fmla="*/ 503 h 765"/>
                    <a:gd name="T96" fmla="*/ 354 w 615"/>
                    <a:gd name="T97" fmla="*/ 559 h 765"/>
                    <a:gd name="T98" fmla="*/ 428 w 615"/>
                    <a:gd name="T99" fmla="*/ 577 h 765"/>
                    <a:gd name="T100" fmla="*/ 503 w 615"/>
                    <a:gd name="T101" fmla="*/ 652 h 765"/>
                    <a:gd name="T102" fmla="*/ 428 w 615"/>
                    <a:gd name="T103" fmla="*/ 615 h 765"/>
                    <a:gd name="T104" fmla="*/ 465 w 615"/>
                    <a:gd name="T105" fmla="*/ 708 h 765"/>
                    <a:gd name="T106" fmla="*/ 335 w 615"/>
                    <a:gd name="T107" fmla="*/ 633 h 765"/>
                    <a:gd name="T108" fmla="*/ 279 w 615"/>
                    <a:gd name="T109" fmla="*/ 559 h 765"/>
                    <a:gd name="T110" fmla="*/ 261 w 615"/>
                    <a:gd name="T111" fmla="*/ 633 h 765"/>
                    <a:gd name="T112" fmla="*/ 391 w 615"/>
                    <a:gd name="T113" fmla="*/ 745 h 765"/>
                    <a:gd name="T114" fmla="*/ 391 w 615"/>
                    <a:gd name="T115" fmla="*/ 671 h 765"/>
                    <a:gd name="T116" fmla="*/ 298 w 615"/>
                    <a:gd name="T117" fmla="*/ 726 h 765"/>
                    <a:gd name="T118" fmla="*/ 391 w 615"/>
                    <a:gd name="T119" fmla="*/ 745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15" h="765">
                      <a:moveTo>
                        <a:pt x="279" y="112"/>
                      </a:moveTo>
                      <a:lnTo>
                        <a:pt x="279" y="112"/>
                      </a:lnTo>
                      <a:cubicBezTo>
                        <a:pt x="261" y="112"/>
                        <a:pt x="242" y="112"/>
                        <a:pt x="242" y="93"/>
                      </a:cubicBezTo>
                      <a:cubicBezTo>
                        <a:pt x="223" y="56"/>
                        <a:pt x="223" y="56"/>
                        <a:pt x="223" y="56"/>
                      </a:cubicBezTo>
                      <a:cubicBezTo>
                        <a:pt x="205" y="56"/>
                        <a:pt x="223" y="37"/>
                        <a:pt x="223" y="19"/>
                      </a:cubicBezTo>
                      <a:cubicBezTo>
                        <a:pt x="261" y="0"/>
                        <a:pt x="261" y="0"/>
                        <a:pt x="261" y="0"/>
                      </a:cubicBezTo>
                      <a:cubicBezTo>
                        <a:pt x="279" y="0"/>
                        <a:pt x="298" y="0"/>
                        <a:pt x="298" y="19"/>
                      </a:cubicBezTo>
                      <a:cubicBezTo>
                        <a:pt x="316" y="56"/>
                        <a:pt x="316" y="56"/>
                        <a:pt x="316" y="56"/>
                      </a:cubicBezTo>
                      <a:cubicBezTo>
                        <a:pt x="316" y="56"/>
                        <a:pt x="316" y="75"/>
                        <a:pt x="298" y="93"/>
                      </a:cubicBezTo>
                      <a:lnTo>
                        <a:pt x="279" y="112"/>
                      </a:lnTo>
                      <a:close/>
                      <a:moveTo>
                        <a:pt x="354" y="205"/>
                      </a:moveTo>
                      <a:lnTo>
                        <a:pt x="354" y="205"/>
                      </a:lnTo>
                      <a:cubicBezTo>
                        <a:pt x="372" y="186"/>
                        <a:pt x="391" y="168"/>
                        <a:pt x="372" y="149"/>
                      </a:cubicBezTo>
                      <a:cubicBezTo>
                        <a:pt x="354" y="130"/>
                        <a:pt x="354" y="130"/>
                        <a:pt x="354" y="130"/>
                      </a:cubicBezTo>
                      <a:cubicBezTo>
                        <a:pt x="354" y="112"/>
                        <a:pt x="335" y="112"/>
                        <a:pt x="316" y="112"/>
                      </a:cubicBezTo>
                      <a:cubicBezTo>
                        <a:pt x="298" y="130"/>
                        <a:pt x="298" y="130"/>
                        <a:pt x="298" y="130"/>
                      </a:cubicBezTo>
                      <a:cubicBezTo>
                        <a:pt x="279" y="130"/>
                        <a:pt x="279" y="149"/>
                        <a:pt x="279" y="168"/>
                      </a:cubicBezTo>
                      <a:cubicBezTo>
                        <a:pt x="298" y="205"/>
                        <a:pt x="298" y="205"/>
                        <a:pt x="298" y="205"/>
                      </a:cubicBezTo>
                      <a:cubicBezTo>
                        <a:pt x="298" y="205"/>
                        <a:pt x="316" y="224"/>
                        <a:pt x="335" y="205"/>
                      </a:cubicBezTo>
                      <a:lnTo>
                        <a:pt x="354" y="205"/>
                      </a:lnTo>
                      <a:close/>
                      <a:moveTo>
                        <a:pt x="428" y="298"/>
                      </a:moveTo>
                      <a:lnTo>
                        <a:pt x="428" y="298"/>
                      </a:lnTo>
                      <a:cubicBezTo>
                        <a:pt x="447" y="298"/>
                        <a:pt x="447" y="279"/>
                        <a:pt x="428" y="261"/>
                      </a:cubicBezTo>
                      <a:cubicBezTo>
                        <a:pt x="428" y="242"/>
                        <a:pt x="428" y="242"/>
                        <a:pt x="428" y="242"/>
                      </a:cubicBezTo>
                      <a:cubicBezTo>
                        <a:pt x="410" y="224"/>
                        <a:pt x="391" y="224"/>
                        <a:pt x="372" y="224"/>
                      </a:cubicBezTo>
                      <a:cubicBezTo>
                        <a:pt x="354" y="242"/>
                        <a:pt x="354" y="242"/>
                        <a:pt x="354" y="242"/>
                      </a:cubicBezTo>
                      <a:cubicBezTo>
                        <a:pt x="335" y="242"/>
                        <a:pt x="335" y="261"/>
                        <a:pt x="335" y="279"/>
                      </a:cubicBezTo>
                      <a:cubicBezTo>
                        <a:pt x="354" y="317"/>
                        <a:pt x="354" y="317"/>
                        <a:pt x="354" y="317"/>
                      </a:cubicBezTo>
                      <a:cubicBezTo>
                        <a:pt x="354" y="317"/>
                        <a:pt x="372" y="335"/>
                        <a:pt x="391" y="317"/>
                      </a:cubicBezTo>
                      <a:lnTo>
                        <a:pt x="428" y="298"/>
                      </a:lnTo>
                      <a:close/>
                      <a:moveTo>
                        <a:pt x="484" y="410"/>
                      </a:moveTo>
                      <a:lnTo>
                        <a:pt x="484" y="410"/>
                      </a:lnTo>
                      <a:cubicBezTo>
                        <a:pt x="503" y="410"/>
                        <a:pt x="503" y="391"/>
                        <a:pt x="503" y="373"/>
                      </a:cubicBezTo>
                      <a:cubicBezTo>
                        <a:pt x="484" y="335"/>
                        <a:pt x="484" y="335"/>
                        <a:pt x="484" y="335"/>
                      </a:cubicBezTo>
                      <a:cubicBezTo>
                        <a:pt x="465" y="335"/>
                        <a:pt x="447" y="317"/>
                        <a:pt x="447" y="335"/>
                      </a:cubicBezTo>
                      <a:cubicBezTo>
                        <a:pt x="410" y="354"/>
                        <a:pt x="410" y="354"/>
                        <a:pt x="410" y="354"/>
                      </a:cubicBezTo>
                      <a:cubicBezTo>
                        <a:pt x="391" y="354"/>
                        <a:pt x="391" y="373"/>
                        <a:pt x="391" y="391"/>
                      </a:cubicBezTo>
                      <a:cubicBezTo>
                        <a:pt x="410" y="410"/>
                        <a:pt x="410" y="410"/>
                        <a:pt x="410" y="410"/>
                      </a:cubicBezTo>
                      <a:cubicBezTo>
                        <a:pt x="428" y="428"/>
                        <a:pt x="447" y="428"/>
                        <a:pt x="447" y="428"/>
                      </a:cubicBezTo>
                      <a:lnTo>
                        <a:pt x="484" y="410"/>
                      </a:lnTo>
                      <a:close/>
                      <a:moveTo>
                        <a:pt x="205" y="149"/>
                      </a:moveTo>
                      <a:lnTo>
                        <a:pt x="205" y="149"/>
                      </a:lnTo>
                      <a:cubicBezTo>
                        <a:pt x="205" y="130"/>
                        <a:pt x="223" y="112"/>
                        <a:pt x="205" y="112"/>
                      </a:cubicBezTo>
                      <a:cubicBezTo>
                        <a:pt x="186" y="75"/>
                        <a:pt x="186" y="75"/>
                        <a:pt x="186" y="75"/>
                      </a:cubicBezTo>
                      <a:cubicBezTo>
                        <a:pt x="186" y="56"/>
                        <a:pt x="167" y="56"/>
                        <a:pt x="149" y="75"/>
                      </a:cubicBezTo>
                      <a:cubicBezTo>
                        <a:pt x="130" y="75"/>
                        <a:pt x="130" y="75"/>
                        <a:pt x="130" y="75"/>
                      </a:cubicBezTo>
                      <a:cubicBezTo>
                        <a:pt x="112" y="93"/>
                        <a:pt x="112" y="112"/>
                        <a:pt x="112" y="130"/>
                      </a:cubicBezTo>
                      <a:cubicBezTo>
                        <a:pt x="130" y="149"/>
                        <a:pt x="130" y="149"/>
                        <a:pt x="130" y="149"/>
                      </a:cubicBezTo>
                      <a:cubicBezTo>
                        <a:pt x="130" y="168"/>
                        <a:pt x="149" y="168"/>
                        <a:pt x="167" y="168"/>
                      </a:cubicBezTo>
                      <a:lnTo>
                        <a:pt x="205" y="149"/>
                      </a:lnTo>
                      <a:close/>
                      <a:moveTo>
                        <a:pt x="261" y="261"/>
                      </a:moveTo>
                      <a:lnTo>
                        <a:pt x="261" y="261"/>
                      </a:lnTo>
                      <a:cubicBezTo>
                        <a:pt x="279" y="242"/>
                        <a:pt x="279" y="224"/>
                        <a:pt x="261" y="205"/>
                      </a:cubicBezTo>
                      <a:cubicBezTo>
                        <a:pt x="261" y="186"/>
                        <a:pt x="261" y="186"/>
                        <a:pt x="261" y="186"/>
                      </a:cubicBezTo>
                      <a:cubicBezTo>
                        <a:pt x="242" y="168"/>
                        <a:pt x="223" y="168"/>
                        <a:pt x="205" y="168"/>
                      </a:cubicBezTo>
                      <a:cubicBezTo>
                        <a:pt x="186" y="186"/>
                        <a:pt x="186" y="186"/>
                        <a:pt x="186" y="186"/>
                      </a:cubicBezTo>
                      <a:cubicBezTo>
                        <a:pt x="167" y="205"/>
                        <a:pt x="167" y="224"/>
                        <a:pt x="167" y="224"/>
                      </a:cubicBezTo>
                      <a:cubicBezTo>
                        <a:pt x="186" y="261"/>
                        <a:pt x="186" y="261"/>
                        <a:pt x="186" y="261"/>
                      </a:cubicBezTo>
                      <a:cubicBezTo>
                        <a:pt x="205" y="279"/>
                        <a:pt x="223" y="279"/>
                        <a:pt x="223" y="261"/>
                      </a:cubicBezTo>
                      <a:lnTo>
                        <a:pt x="261" y="261"/>
                      </a:lnTo>
                      <a:close/>
                      <a:moveTo>
                        <a:pt x="316" y="354"/>
                      </a:moveTo>
                      <a:lnTo>
                        <a:pt x="316" y="354"/>
                      </a:lnTo>
                      <a:cubicBezTo>
                        <a:pt x="335" y="354"/>
                        <a:pt x="335" y="335"/>
                        <a:pt x="335" y="317"/>
                      </a:cubicBezTo>
                      <a:cubicBezTo>
                        <a:pt x="316" y="298"/>
                        <a:pt x="316" y="298"/>
                        <a:pt x="316" y="298"/>
                      </a:cubicBezTo>
                      <a:cubicBezTo>
                        <a:pt x="298" y="279"/>
                        <a:pt x="279" y="279"/>
                        <a:pt x="279" y="279"/>
                      </a:cubicBezTo>
                      <a:cubicBezTo>
                        <a:pt x="242" y="298"/>
                        <a:pt x="242" y="298"/>
                        <a:pt x="242" y="298"/>
                      </a:cubicBezTo>
                      <a:cubicBezTo>
                        <a:pt x="223" y="298"/>
                        <a:pt x="223" y="317"/>
                        <a:pt x="242" y="335"/>
                      </a:cubicBezTo>
                      <a:cubicBezTo>
                        <a:pt x="242" y="373"/>
                        <a:pt x="242" y="373"/>
                        <a:pt x="242" y="373"/>
                      </a:cubicBezTo>
                      <a:cubicBezTo>
                        <a:pt x="261" y="373"/>
                        <a:pt x="279" y="391"/>
                        <a:pt x="298" y="373"/>
                      </a:cubicBezTo>
                      <a:lnTo>
                        <a:pt x="316" y="354"/>
                      </a:lnTo>
                      <a:close/>
                      <a:moveTo>
                        <a:pt x="372" y="466"/>
                      </a:moveTo>
                      <a:lnTo>
                        <a:pt x="372" y="466"/>
                      </a:lnTo>
                      <a:cubicBezTo>
                        <a:pt x="391" y="466"/>
                        <a:pt x="391" y="447"/>
                        <a:pt x="391" y="428"/>
                      </a:cubicBezTo>
                      <a:cubicBezTo>
                        <a:pt x="372" y="410"/>
                        <a:pt x="372" y="410"/>
                        <a:pt x="372" y="410"/>
                      </a:cubicBezTo>
                      <a:cubicBezTo>
                        <a:pt x="372" y="391"/>
                        <a:pt x="354" y="391"/>
                        <a:pt x="335" y="391"/>
                      </a:cubicBezTo>
                      <a:cubicBezTo>
                        <a:pt x="298" y="410"/>
                        <a:pt x="298" y="410"/>
                        <a:pt x="298" y="410"/>
                      </a:cubicBezTo>
                      <a:cubicBezTo>
                        <a:pt x="298" y="410"/>
                        <a:pt x="279" y="428"/>
                        <a:pt x="298" y="447"/>
                      </a:cubicBezTo>
                      <a:cubicBezTo>
                        <a:pt x="316" y="466"/>
                        <a:pt x="316" y="466"/>
                        <a:pt x="316" y="466"/>
                      </a:cubicBezTo>
                      <a:cubicBezTo>
                        <a:pt x="316" y="484"/>
                        <a:pt x="335" y="503"/>
                        <a:pt x="354" y="484"/>
                      </a:cubicBezTo>
                      <a:lnTo>
                        <a:pt x="372" y="466"/>
                      </a:lnTo>
                      <a:close/>
                      <a:moveTo>
                        <a:pt x="93" y="205"/>
                      </a:moveTo>
                      <a:lnTo>
                        <a:pt x="93" y="205"/>
                      </a:lnTo>
                      <a:cubicBezTo>
                        <a:pt x="112" y="205"/>
                        <a:pt x="112" y="186"/>
                        <a:pt x="112" y="168"/>
                      </a:cubicBezTo>
                      <a:cubicBezTo>
                        <a:pt x="93" y="130"/>
                        <a:pt x="93" y="130"/>
                        <a:pt x="93" y="130"/>
                      </a:cubicBezTo>
                      <a:cubicBezTo>
                        <a:pt x="74" y="130"/>
                        <a:pt x="56" y="112"/>
                        <a:pt x="56" y="130"/>
                      </a:cubicBezTo>
                      <a:cubicBezTo>
                        <a:pt x="18" y="149"/>
                        <a:pt x="18" y="149"/>
                        <a:pt x="18" y="149"/>
                      </a:cubicBezTo>
                      <a:cubicBezTo>
                        <a:pt x="0" y="149"/>
                        <a:pt x="0" y="168"/>
                        <a:pt x="0" y="186"/>
                      </a:cubicBezTo>
                      <a:cubicBezTo>
                        <a:pt x="18" y="205"/>
                        <a:pt x="18" y="205"/>
                        <a:pt x="18" y="205"/>
                      </a:cubicBezTo>
                      <a:cubicBezTo>
                        <a:pt x="37" y="224"/>
                        <a:pt x="56" y="224"/>
                        <a:pt x="74" y="224"/>
                      </a:cubicBezTo>
                      <a:lnTo>
                        <a:pt x="93" y="205"/>
                      </a:lnTo>
                      <a:close/>
                      <a:moveTo>
                        <a:pt x="149" y="317"/>
                      </a:moveTo>
                      <a:lnTo>
                        <a:pt x="149" y="317"/>
                      </a:lnTo>
                      <a:cubicBezTo>
                        <a:pt x="167" y="298"/>
                        <a:pt x="167" y="279"/>
                        <a:pt x="167" y="279"/>
                      </a:cubicBezTo>
                      <a:cubicBezTo>
                        <a:pt x="149" y="242"/>
                        <a:pt x="149" y="242"/>
                        <a:pt x="149" y="242"/>
                      </a:cubicBezTo>
                      <a:cubicBezTo>
                        <a:pt x="149" y="224"/>
                        <a:pt x="130" y="224"/>
                        <a:pt x="112" y="224"/>
                      </a:cubicBezTo>
                      <a:cubicBezTo>
                        <a:pt x="74" y="242"/>
                        <a:pt x="74" y="242"/>
                        <a:pt x="74" y="242"/>
                      </a:cubicBezTo>
                      <a:cubicBezTo>
                        <a:pt x="74" y="261"/>
                        <a:pt x="56" y="279"/>
                        <a:pt x="74" y="279"/>
                      </a:cubicBezTo>
                      <a:cubicBezTo>
                        <a:pt x="93" y="317"/>
                        <a:pt x="93" y="317"/>
                        <a:pt x="93" y="317"/>
                      </a:cubicBezTo>
                      <a:cubicBezTo>
                        <a:pt x="93" y="335"/>
                        <a:pt x="112" y="335"/>
                        <a:pt x="130" y="335"/>
                      </a:cubicBezTo>
                      <a:lnTo>
                        <a:pt x="149" y="317"/>
                      </a:lnTo>
                      <a:close/>
                      <a:moveTo>
                        <a:pt x="205" y="428"/>
                      </a:moveTo>
                      <a:lnTo>
                        <a:pt x="205" y="428"/>
                      </a:lnTo>
                      <a:cubicBezTo>
                        <a:pt x="223" y="410"/>
                        <a:pt x="242" y="391"/>
                        <a:pt x="223" y="373"/>
                      </a:cubicBezTo>
                      <a:cubicBezTo>
                        <a:pt x="205" y="354"/>
                        <a:pt x="205" y="354"/>
                        <a:pt x="205" y="354"/>
                      </a:cubicBezTo>
                      <a:cubicBezTo>
                        <a:pt x="205" y="335"/>
                        <a:pt x="186" y="335"/>
                        <a:pt x="167" y="335"/>
                      </a:cubicBezTo>
                      <a:cubicBezTo>
                        <a:pt x="149" y="354"/>
                        <a:pt x="149" y="354"/>
                        <a:pt x="149" y="354"/>
                      </a:cubicBezTo>
                      <a:cubicBezTo>
                        <a:pt x="130" y="373"/>
                        <a:pt x="130" y="391"/>
                        <a:pt x="130" y="391"/>
                      </a:cubicBezTo>
                      <a:cubicBezTo>
                        <a:pt x="149" y="428"/>
                        <a:pt x="149" y="428"/>
                        <a:pt x="149" y="428"/>
                      </a:cubicBezTo>
                      <a:cubicBezTo>
                        <a:pt x="149" y="447"/>
                        <a:pt x="167" y="447"/>
                        <a:pt x="186" y="428"/>
                      </a:cubicBezTo>
                      <a:lnTo>
                        <a:pt x="205" y="428"/>
                      </a:lnTo>
                      <a:close/>
                      <a:moveTo>
                        <a:pt x="279" y="522"/>
                      </a:moveTo>
                      <a:lnTo>
                        <a:pt x="279" y="522"/>
                      </a:lnTo>
                      <a:cubicBezTo>
                        <a:pt x="298" y="522"/>
                        <a:pt x="298" y="503"/>
                        <a:pt x="279" y="484"/>
                      </a:cubicBezTo>
                      <a:cubicBezTo>
                        <a:pt x="279" y="466"/>
                        <a:pt x="279" y="466"/>
                        <a:pt x="279" y="466"/>
                      </a:cubicBezTo>
                      <a:cubicBezTo>
                        <a:pt x="261" y="447"/>
                        <a:pt x="242" y="447"/>
                        <a:pt x="223" y="447"/>
                      </a:cubicBezTo>
                      <a:cubicBezTo>
                        <a:pt x="205" y="466"/>
                        <a:pt x="205" y="466"/>
                        <a:pt x="205" y="466"/>
                      </a:cubicBezTo>
                      <a:cubicBezTo>
                        <a:pt x="186" y="466"/>
                        <a:pt x="186" y="484"/>
                        <a:pt x="186" y="503"/>
                      </a:cubicBezTo>
                      <a:cubicBezTo>
                        <a:pt x="205" y="540"/>
                        <a:pt x="205" y="540"/>
                        <a:pt x="205" y="540"/>
                      </a:cubicBezTo>
                      <a:cubicBezTo>
                        <a:pt x="205" y="540"/>
                        <a:pt x="223" y="559"/>
                        <a:pt x="242" y="540"/>
                      </a:cubicBezTo>
                      <a:lnTo>
                        <a:pt x="279" y="522"/>
                      </a:lnTo>
                      <a:close/>
                      <a:moveTo>
                        <a:pt x="540" y="522"/>
                      </a:moveTo>
                      <a:lnTo>
                        <a:pt x="540" y="522"/>
                      </a:lnTo>
                      <a:cubicBezTo>
                        <a:pt x="559" y="503"/>
                        <a:pt x="559" y="484"/>
                        <a:pt x="559" y="484"/>
                      </a:cubicBezTo>
                      <a:cubicBezTo>
                        <a:pt x="540" y="447"/>
                        <a:pt x="540" y="447"/>
                        <a:pt x="540" y="447"/>
                      </a:cubicBezTo>
                      <a:cubicBezTo>
                        <a:pt x="521" y="428"/>
                        <a:pt x="503" y="428"/>
                        <a:pt x="503" y="428"/>
                      </a:cubicBezTo>
                      <a:cubicBezTo>
                        <a:pt x="465" y="447"/>
                        <a:pt x="465" y="447"/>
                        <a:pt x="465" y="447"/>
                      </a:cubicBezTo>
                      <a:cubicBezTo>
                        <a:pt x="447" y="466"/>
                        <a:pt x="447" y="484"/>
                        <a:pt x="447" y="484"/>
                      </a:cubicBezTo>
                      <a:cubicBezTo>
                        <a:pt x="465" y="522"/>
                        <a:pt x="465" y="522"/>
                        <a:pt x="465" y="522"/>
                      </a:cubicBezTo>
                      <a:cubicBezTo>
                        <a:pt x="484" y="540"/>
                        <a:pt x="503" y="540"/>
                        <a:pt x="521" y="540"/>
                      </a:cubicBezTo>
                      <a:lnTo>
                        <a:pt x="540" y="522"/>
                      </a:lnTo>
                      <a:close/>
                      <a:moveTo>
                        <a:pt x="596" y="633"/>
                      </a:moveTo>
                      <a:lnTo>
                        <a:pt x="596" y="633"/>
                      </a:lnTo>
                      <a:cubicBezTo>
                        <a:pt x="614" y="615"/>
                        <a:pt x="614" y="596"/>
                        <a:pt x="614" y="577"/>
                      </a:cubicBezTo>
                      <a:cubicBezTo>
                        <a:pt x="596" y="559"/>
                        <a:pt x="596" y="559"/>
                        <a:pt x="596" y="559"/>
                      </a:cubicBezTo>
                      <a:cubicBezTo>
                        <a:pt x="596" y="540"/>
                        <a:pt x="577" y="540"/>
                        <a:pt x="559" y="540"/>
                      </a:cubicBezTo>
                      <a:cubicBezTo>
                        <a:pt x="521" y="559"/>
                        <a:pt x="521" y="559"/>
                        <a:pt x="521" y="559"/>
                      </a:cubicBezTo>
                      <a:cubicBezTo>
                        <a:pt x="521" y="577"/>
                        <a:pt x="503" y="596"/>
                        <a:pt x="521" y="596"/>
                      </a:cubicBezTo>
                      <a:cubicBezTo>
                        <a:pt x="540" y="633"/>
                        <a:pt x="540" y="633"/>
                        <a:pt x="540" y="633"/>
                      </a:cubicBezTo>
                      <a:cubicBezTo>
                        <a:pt x="540" y="652"/>
                        <a:pt x="559" y="652"/>
                        <a:pt x="577" y="633"/>
                      </a:cubicBezTo>
                      <a:lnTo>
                        <a:pt x="596" y="633"/>
                      </a:lnTo>
                      <a:close/>
                      <a:moveTo>
                        <a:pt x="428" y="577"/>
                      </a:moveTo>
                      <a:lnTo>
                        <a:pt x="428" y="577"/>
                      </a:lnTo>
                      <a:cubicBezTo>
                        <a:pt x="447" y="559"/>
                        <a:pt x="447" y="559"/>
                        <a:pt x="447" y="540"/>
                      </a:cubicBezTo>
                      <a:cubicBezTo>
                        <a:pt x="428" y="503"/>
                        <a:pt x="428" y="503"/>
                        <a:pt x="428" y="503"/>
                      </a:cubicBezTo>
                      <a:cubicBezTo>
                        <a:pt x="428" y="484"/>
                        <a:pt x="410" y="484"/>
                        <a:pt x="391" y="503"/>
                      </a:cubicBezTo>
                      <a:cubicBezTo>
                        <a:pt x="354" y="503"/>
                        <a:pt x="354" y="503"/>
                        <a:pt x="354" y="503"/>
                      </a:cubicBezTo>
                      <a:cubicBezTo>
                        <a:pt x="354" y="522"/>
                        <a:pt x="335" y="540"/>
                        <a:pt x="354" y="559"/>
                      </a:cubicBezTo>
                      <a:cubicBezTo>
                        <a:pt x="372" y="577"/>
                        <a:pt x="372" y="577"/>
                        <a:pt x="372" y="577"/>
                      </a:cubicBezTo>
                      <a:cubicBezTo>
                        <a:pt x="372" y="596"/>
                        <a:pt x="391" y="596"/>
                        <a:pt x="410" y="596"/>
                      </a:cubicBezTo>
                      <a:lnTo>
                        <a:pt x="428" y="577"/>
                      </a:lnTo>
                      <a:close/>
                      <a:moveTo>
                        <a:pt x="503" y="689"/>
                      </a:moveTo>
                      <a:lnTo>
                        <a:pt x="503" y="689"/>
                      </a:lnTo>
                      <a:cubicBezTo>
                        <a:pt x="503" y="671"/>
                        <a:pt x="521" y="652"/>
                        <a:pt x="503" y="652"/>
                      </a:cubicBezTo>
                      <a:cubicBezTo>
                        <a:pt x="484" y="615"/>
                        <a:pt x="484" y="615"/>
                        <a:pt x="484" y="615"/>
                      </a:cubicBezTo>
                      <a:cubicBezTo>
                        <a:pt x="484" y="596"/>
                        <a:pt x="465" y="596"/>
                        <a:pt x="447" y="596"/>
                      </a:cubicBezTo>
                      <a:cubicBezTo>
                        <a:pt x="428" y="615"/>
                        <a:pt x="428" y="615"/>
                        <a:pt x="428" y="615"/>
                      </a:cubicBezTo>
                      <a:cubicBezTo>
                        <a:pt x="410" y="633"/>
                        <a:pt x="410" y="652"/>
                        <a:pt x="410" y="652"/>
                      </a:cubicBezTo>
                      <a:cubicBezTo>
                        <a:pt x="428" y="689"/>
                        <a:pt x="428" y="689"/>
                        <a:pt x="428" y="689"/>
                      </a:cubicBezTo>
                      <a:cubicBezTo>
                        <a:pt x="428" y="708"/>
                        <a:pt x="447" y="708"/>
                        <a:pt x="465" y="708"/>
                      </a:cubicBezTo>
                      <a:lnTo>
                        <a:pt x="503" y="689"/>
                      </a:lnTo>
                      <a:close/>
                      <a:moveTo>
                        <a:pt x="335" y="633"/>
                      </a:moveTo>
                      <a:lnTo>
                        <a:pt x="335" y="633"/>
                      </a:lnTo>
                      <a:cubicBezTo>
                        <a:pt x="354" y="633"/>
                        <a:pt x="354" y="615"/>
                        <a:pt x="335" y="596"/>
                      </a:cubicBezTo>
                      <a:cubicBezTo>
                        <a:pt x="335" y="559"/>
                        <a:pt x="335" y="559"/>
                        <a:pt x="335" y="559"/>
                      </a:cubicBezTo>
                      <a:cubicBezTo>
                        <a:pt x="316" y="559"/>
                        <a:pt x="298" y="540"/>
                        <a:pt x="279" y="559"/>
                      </a:cubicBezTo>
                      <a:cubicBezTo>
                        <a:pt x="261" y="577"/>
                        <a:pt x="261" y="577"/>
                        <a:pt x="261" y="577"/>
                      </a:cubicBezTo>
                      <a:cubicBezTo>
                        <a:pt x="242" y="577"/>
                        <a:pt x="242" y="596"/>
                        <a:pt x="242" y="615"/>
                      </a:cubicBezTo>
                      <a:cubicBezTo>
                        <a:pt x="261" y="633"/>
                        <a:pt x="261" y="633"/>
                        <a:pt x="261" y="633"/>
                      </a:cubicBezTo>
                      <a:cubicBezTo>
                        <a:pt x="279" y="652"/>
                        <a:pt x="279" y="652"/>
                        <a:pt x="298" y="652"/>
                      </a:cubicBezTo>
                      <a:lnTo>
                        <a:pt x="335" y="633"/>
                      </a:lnTo>
                      <a:close/>
                      <a:moveTo>
                        <a:pt x="391" y="745"/>
                      </a:moveTo>
                      <a:lnTo>
                        <a:pt x="391" y="745"/>
                      </a:lnTo>
                      <a:cubicBezTo>
                        <a:pt x="410" y="726"/>
                        <a:pt x="410" y="708"/>
                        <a:pt x="410" y="708"/>
                      </a:cubicBezTo>
                      <a:cubicBezTo>
                        <a:pt x="391" y="671"/>
                        <a:pt x="391" y="671"/>
                        <a:pt x="391" y="671"/>
                      </a:cubicBezTo>
                      <a:cubicBezTo>
                        <a:pt x="372" y="652"/>
                        <a:pt x="354" y="652"/>
                        <a:pt x="354" y="671"/>
                      </a:cubicBezTo>
                      <a:cubicBezTo>
                        <a:pt x="316" y="671"/>
                        <a:pt x="316" y="671"/>
                        <a:pt x="316" y="671"/>
                      </a:cubicBezTo>
                      <a:cubicBezTo>
                        <a:pt x="298" y="689"/>
                        <a:pt x="298" y="708"/>
                        <a:pt x="298" y="726"/>
                      </a:cubicBezTo>
                      <a:cubicBezTo>
                        <a:pt x="316" y="745"/>
                        <a:pt x="316" y="745"/>
                        <a:pt x="316" y="745"/>
                      </a:cubicBezTo>
                      <a:cubicBezTo>
                        <a:pt x="335" y="764"/>
                        <a:pt x="354" y="764"/>
                        <a:pt x="372" y="764"/>
                      </a:cubicBezTo>
                      <a:lnTo>
                        <a:pt x="391" y="745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3" name="íšļiďé">
                  <a:extLst>
                    <a:ext uri="{FF2B5EF4-FFF2-40B4-BE49-F238E27FC236}">
                      <a16:creationId xmlns:a16="http://schemas.microsoft.com/office/drawing/2014/main" id="{ABE4C1C0-BA9A-41F4-9E85-575581B505D0}"/>
                    </a:ext>
                  </a:extLst>
                </p:cNvPr>
                <p:cNvSpPr/>
                <p:nvPr/>
              </p:nvSpPr>
              <p:spPr bwMode="auto">
                <a:xfrm rot="19800000">
                  <a:off x="6944546" y="5479437"/>
                  <a:ext cx="1843721" cy="643716"/>
                </a:xfrm>
                <a:custGeom>
                  <a:avLst/>
                  <a:gdLst>
                    <a:gd name="T0" fmla="*/ 19 w 1025"/>
                    <a:gd name="T1" fmla="*/ 0 h 355"/>
                    <a:gd name="T2" fmla="*/ 19 w 1025"/>
                    <a:gd name="T3" fmla="*/ 0 h 355"/>
                    <a:gd name="T4" fmla="*/ 0 w 1025"/>
                    <a:gd name="T5" fmla="*/ 56 h 355"/>
                    <a:gd name="T6" fmla="*/ 1006 w 1025"/>
                    <a:gd name="T7" fmla="*/ 354 h 355"/>
                    <a:gd name="T8" fmla="*/ 1024 w 1025"/>
                    <a:gd name="T9" fmla="*/ 298 h 355"/>
                    <a:gd name="T10" fmla="*/ 19 w 1025"/>
                    <a:gd name="T11" fmla="*/ 0 h 3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25" h="355">
                      <a:moveTo>
                        <a:pt x="19" y="0"/>
                      </a:moveTo>
                      <a:lnTo>
                        <a:pt x="19" y="0"/>
                      </a:ln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1006" y="354"/>
                        <a:pt x="1006" y="354"/>
                        <a:pt x="1006" y="354"/>
                      </a:cubicBezTo>
                      <a:cubicBezTo>
                        <a:pt x="1006" y="336"/>
                        <a:pt x="1024" y="317"/>
                        <a:pt x="1024" y="298"/>
                      </a:cubicBez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02" name="ïṣlíďê">
                <a:extLst>
                  <a:ext uri="{FF2B5EF4-FFF2-40B4-BE49-F238E27FC236}">
                    <a16:creationId xmlns:a16="http://schemas.microsoft.com/office/drawing/2014/main" id="{6E685359-0D12-4E53-9266-00297460FBAC}"/>
                  </a:ext>
                </a:extLst>
              </p:cNvPr>
              <p:cNvSpPr txBox="1"/>
              <p:nvPr/>
            </p:nvSpPr>
            <p:spPr>
              <a:xfrm>
                <a:off x="1233620" y="4277667"/>
                <a:ext cx="3079888" cy="492493"/>
              </a:xfrm>
              <a:prstGeom prst="rect">
                <a:avLst/>
              </a:prstGeom>
            </p:spPr>
            <p:txBody>
              <a:bodyPr vert="horz" wrap="none" lIns="90000" tIns="46800" rIns="90000" bIns="46800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103" name="íşlîḓê">
                <a:extLst>
                  <a:ext uri="{FF2B5EF4-FFF2-40B4-BE49-F238E27FC236}">
                    <a16:creationId xmlns:a16="http://schemas.microsoft.com/office/drawing/2014/main" id="{DBD0463F-05CD-4AF7-B05D-EF157966BFB2}"/>
                  </a:ext>
                </a:extLst>
              </p:cNvPr>
              <p:cNvSpPr txBox="1"/>
              <p:nvPr/>
            </p:nvSpPr>
            <p:spPr>
              <a:xfrm>
                <a:off x="1279382" y="4770160"/>
                <a:ext cx="3031262" cy="953840"/>
              </a:xfrm>
              <a:prstGeom prst="rect">
                <a:avLst/>
              </a:prstGeom>
            </p:spPr>
            <p:txBody>
              <a:bodyPr vert="horz" wrap="square" lIns="90000" tIns="46800" rIns="90000" bIns="4680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</p:grpSp>
        <p:grpSp>
          <p:nvGrpSpPr>
            <p:cNvPr id="7" name="ïŝḷïḓé">
              <a:extLst>
                <a:ext uri="{FF2B5EF4-FFF2-40B4-BE49-F238E27FC236}">
                  <a16:creationId xmlns:a16="http://schemas.microsoft.com/office/drawing/2014/main" id="{80DF8A2F-BF50-46A8-A33B-B2C0CFB9AB36}"/>
                </a:ext>
              </a:extLst>
            </p:cNvPr>
            <p:cNvGrpSpPr/>
            <p:nvPr/>
          </p:nvGrpSpPr>
          <p:grpSpPr>
            <a:xfrm>
              <a:off x="4539384" y="1669459"/>
              <a:ext cx="3079888" cy="4054541"/>
              <a:chOff x="4557321" y="1669459"/>
              <a:chExt cx="3079888" cy="4054541"/>
            </a:xfrm>
          </p:grpSpPr>
          <p:grpSp>
            <p:nvGrpSpPr>
              <p:cNvPr id="77" name="íś1îḋê">
                <a:extLst>
                  <a:ext uri="{FF2B5EF4-FFF2-40B4-BE49-F238E27FC236}">
                    <a16:creationId xmlns:a16="http://schemas.microsoft.com/office/drawing/2014/main" id="{193C6214-99DB-45DE-8F35-2C3824D0C78B}"/>
                  </a:ext>
                </a:extLst>
              </p:cNvPr>
              <p:cNvGrpSpPr/>
              <p:nvPr/>
            </p:nvGrpSpPr>
            <p:grpSpPr>
              <a:xfrm>
                <a:off x="5209114" y="1669459"/>
                <a:ext cx="1767422" cy="2033691"/>
                <a:chOff x="1522413" y="800100"/>
                <a:chExt cx="4660900" cy="5360988"/>
              </a:xfrm>
            </p:grpSpPr>
            <p:sp>
              <p:nvSpPr>
                <p:cNvPr id="80" name="îšḷiḋê">
                  <a:extLst>
                    <a:ext uri="{FF2B5EF4-FFF2-40B4-BE49-F238E27FC236}">
                      <a16:creationId xmlns:a16="http://schemas.microsoft.com/office/drawing/2014/main" id="{6220791C-72C5-48E6-9F65-2D9D0886FEEB}"/>
                    </a:ext>
                  </a:extLst>
                </p:cNvPr>
                <p:cNvSpPr/>
                <p:nvPr/>
              </p:nvSpPr>
              <p:spPr bwMode="auto">
                <a:xfrm>
                  <a:off x="1522413" y="800100"/>
                  <a:ext cx="4660900" cy="5360988"/>
                </a:xfrm>
                <a:custGeom>
                  <a:avLst/>
                  <a:gdLst>
                    <a:gd name="T0" fmla="*/ 6681 w 12949"/>
                    <a:gd name="T1" fmla="*/ 0 h 14892"/>
                    <a:gd name="T2" fmla="*/ 6267 w 12949"/>
                    <a:gd name="T3" fmla="*/ 0 h 14892"/>
                    <a:gd name="T4" fmla="*/ 6267 w 12949"/>
                    <a:gd name="T5" fmla="*/ 1026 h 14892"/>
                    <a:gd name="T6" fmla="*/ 4018 w 12949"/>
                    <a:gd name="T7" fmla="*/ 1026 h 14892"/>
                    <a:gd name="T8" fmla="*/ 4018 w 12949"/>
                    <a:gd name="T9" fmla="*/ 1266 h 14892"/>
                    <a:gd name="T10" fmla="*/ 0 w 12949"/>
                    <a:gd name="T11" fmla="*/ 1266 h 14892"/>
                    <a:gd name="T12" fmla="*/ 0 w 12949"/>
                    <a:gd name="T13" fmla="*/ 1681 h 14892"/>
                    <a:gd name="T14" fmla="*/ 655 w 12949"/>
                    <a:gd name="T15" fmla="*/ 1681 h 14892"/>
                    <a:gd name="T16" fmla="*/ 655 w 12949"/>
                    <a:gd name="T17" fmla="*/ 10306 h 14892"/>
                    <a:gd name="T18" fmla="*/ 0 w 12949"/>
                    <a:gd name="T19" fmla="*/ 10306 h 14892"/>
                    <a:gd name="T20" fmla="*/ 0 w 12949"/>
                    <a:gd name="T21" fmla="*/ 10699 h 14892"/>
                    <a:gd name="T22" fmla="*/ 2970 w 12949"/>
                    <a:gd name="T23" fmla="*/ 10699 h 14892"/>
                    <a:gd name="T24" fmla="*/ 1070 w 12949"/>
                    <a:gd name="T25" fmla="*/ 14891 h 14892"/>
                    <a:gd name="T26" fmla="*/ 1528 w 12949"/>
                    <a:gd name="T27" fmla="*/ 14891 h 14892"/>
                    <a:gd name="T28" fmla="*/ 3428 w 12949"/>
                    <a:gd name="T29" fmla="*/ 10699 h 14892"/>
                    <a:gd name="T30" fmla="*/ 6267 w 12949"/>
                    <a:gd name="T31" fmla="*/ 10699 h 14892"/>
                    <a:gd name="T32" fmla="*/ 6267 w 12949"/>
                    <a:gd name="T33" fmla="*/ 13363 h 14892"/>
                    <a:gd name="T34" fmla="*/ 6681 w 12949"/>
                    <a:gd name="T35" fmla="*/ 13363 h 14892"/>
                    <a:gd name="T36" fmla="*/ 6681 w 12949"/>
                    <a:gd name="T37" fmla="*/ 10699 h 14892"/>
                    <a:gd name="T38" fmla="*/ 9542 w 12949"/>
                    <a:gd name="T39" fmla="*/ 10699 h 14892"/>
                    <a:gd name="T40" fmla="*/ 11442 w 12949"/>
                    <a:gd name="T41" fmla="*/ 14891 h 14892"/>
                    <a:gd name="T42" fmla="*/ 11900 w 12949"/>
                    <a:gd name="T43" fmla="*/ 14891 h 14892"/>
                    <a:gd name="T44" fmla="*/ 10000 w 12949"/>
                    <a:gd name="T45" fmla="*/ 10699 h 14892"/>
                    <a:gd name="T46" fmla="*/ 12948 w 12949"/>
                    <a:gd name="T47" fmla="*/ 10699 h 14892"/>
                    <a:gd name="T48" fmla="*/ 12948 w 12949"/>
                    <a:gd name="T49" fmla="*/ 10306 h 14892"/>
                    <a:gd name="T50" fmla="*/ 12358 w 12949"/>
                    <a:gd name="T51" fmla="*/ 10306 h 14892"/>
                    <a:gd name="T52" fmla="*/ 12358 w 12949"/>
                    <a:gd name="T53" fmla="*/ 1681 h 14892"/>
                    <a:gd name="T54" fmla="*/ 12948 w 12949"/>
                    <a:gd name="T55" fmla="*/ 1681 h 14892"/>
                    <a:gd name="T56" fmla="*/ 12948 w 12949"/>
                    <a:gd name="T57" fmla="*/ 1266 h 14892"/>
                    <a:gd name="T58" fmla="*/ 8930 w 12949"/>
                    <a:gd name="T59" fmla="*/ 1266 h 14892"/>
                    <a:gd name="T60" fmla="*/ 8930 w 12949"/>
                    <a:gd name="T61" fmla="*/ 1026 h 14892"/>
                    <a:gd name="T62" fmla="*/ 6681 w 12949"/>
                    <a:gd name="T63" fmla="*/ 1026 h 14892"/>
                    <a:gd name="T64" fmla="*/ 6681 w 12949"/>
                    <a:gd name="T65" fmla="*/ 0 h 14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949" h="14892">
                      <a:moveTo>
                        <a:pt x="6681" y="0"/>
                      </a:moveTo>
                      <a:lnTo>
                        <a:pt x="6267" y="0"/>
                      </a:lnTo>
                      <a:lnTo>
                        <a:pt x="6267" y="1026"/>
                      </a:lnTo>
                      <a:lnTo>
                        <a:pt x="4018" y="1026"/>
                      </a:lnTo>
                      <a:lnTo>
                        <a:pt x="4018" y="1266"/>
                      </a:lnTo>
                      <a:lnTo>
                        <a:pt x="0" y="1266"/>
                      </a:lnTo>
                      <a:lnTo>
                        <a:pt x="0" y="1681"/>
                      </a:lnTo>
                      <a:lnTo>
                        <a:pt x="655" y="1681"/>
                      </a:lnTo>
                      <a:lnTo>
                        <a:pt x="655" y="10306"/>
                      </a:lnTo>
                      <a:lnTo>
                        <a:pt x="0" y="10306"/>
                      </a:lnTo>
                      <a:lnTo>
                        <a:pt x="0" y="10699"/>
                      </a:lnTo>
                      <a:lnTo>
                        <a:pt x="2970" y="10699"/>
                      </a:lnTo>
                      <a:lnTo>
                        <a:pt x="1070" y="14891"/>
                      </a:lnTo>
                      <a:lnTo>
                        <a:pt x="1528" y="14891"/>
                      </a:lnTo>
                      <a:lnTo>
                        <a:pt x="3428" y="10699"/>
                      </a:lnTo>
                      <a:lnTo>
                        <a:pt x="6267" y="10699"/>
                      </a:lnTo>
                      <a:lnTo>
                        <a:pt x="6267" y="13363"/>
                      </a:lnTo>
                      <a:lnTo>
                        <a:pt x="6681" y="13363"/>
                      </a:lnTo>
                      <a:lnTo>
                        <a:pt x="6681" y="10699"/>
                      </a:lnTo>
                      <a:lnTo>
                        <a:pt x="9542" y="10699"/>
                      </a:lnTo>
                      <a:lnTo>
                        <a:pt x="11442" y="14891"/>
                      </a:lnTo>
                      <a:lnTo>
                        <a:pt x="11900" y="14891"/>
                      </a:lnTo>
                      <a:lnTo>
                        <a:pt x="10000" y="10699"/>
                      </a:lnTo>
                      <a:lnTo>
                        <a:pt x="12948" y="10699"/>
                      </a:lnTo>
                      <a:lnTo>
                        <a:pt x="12948" y="10306"/>
                      </a:lnTo>
                      <a:lnTo>
                        <a:pt x="12358" y="10306"/>
                      </a:lnTo>
                      <a:lnTo>
                        <a:pt x="12358" y="1681"/>
                      </a:lnTo>
                      <a:lnTo>
                        <a:pt x="12948" y="1681"/>
                      </a:lnTo>
                      <a:lnTo>
                        <a:pt x="12948" y="1266"/>
                      </a:lnTo>
                      <a:lnTo>
                        <a:pt x="8930" y="1266"/>
                      </a:lnTo>
                      <a:lnTo>
                        <a:pt x="8930" y="1026"/>
                      </a:lnTo>
                      <a:lnTo>
                        <a:pt x="6681" y="1026"/>
                      </a:lnTo>
                      <a:lnTo>
                        <a:pt x="6681" y="0"/>
                      </a:lnTo>
                    </a:path>
                  </a:pathLst>
                </a:custGeom>
                <a:solidFill>
                  <a:srgbClr val="E6E9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1" name="ïSľîďè">
                  <a:extLst>
                    <a:ext uri="{FF2B5EF4-FFF2-40B4-BE49-F238E27FC236}">
                      <a16:creationId xmlns:a16="http://schemas.microsoft.com/office/drawing/2014/main" id="{3FD52D81-C5CE-455E-80E3-0C008BE4DEF2}"/>
                    </a:ext>
                  </a:extLst>
                </p:cNvPr>
                <p:cNvSpPr/>
                <p:nvPr/>
              </p:nvSpPr>
              <p:spPr bwMode="auto">
                <a:xfrm>
                  <a:off x="1522413" y="800100"/>
                  <a:ext cx="4660900" cy="5360988"/>
                </a:xfrm>
                <a:custGeom>
                  <a:avLst/>
                  <a:gdLst>
                    <a:gd name="T0" fmla="*/ 6681 w 12949"/>
                    <a:gd name="T1" fmla="*/ 0 h 14892"/>
                    <a:gd name="T2" fmla="*/ 6267 w 12949"/>
                    <a:gd name="T3" fmla="*/ 0 h 14892"/>
                    <a:gd name="T4" fmla="*/ 6267 w 12949"/>
                    <a:gd name="T5" fmla="*/ 1026 h 14892"/>
                    <a:gd name="T6" fmla="*/ 4018 w 12949"/>
                    <a:gd name="T7" fmla="*/ 1026 h 14892"/>
                    <a:gd name="T8" fmla="*/ 4018 w 12949"/>
                    <a:gd name="T9" fmla="*/ 1266 h 14892"/>
                    <a:gd name="T10" fmla="*/ 0 w 12949"/>
                    <a:gd name="T11" fmla="*/ 1266 h 14892"/>
                    <a:gd name="T12" fmla="*/ 0 w 12949"/>
                    <a:gd name="T13" fmla="*/ 1681 h 14892"/>
                    <a:gd name="T14" fmla="*/ 655 w 12949"/>
                    <a:gd name="T15" fmla="*/ 1681 h 14892"/>
                    <a:gd name="T16" fmla="*/ 655 w 12949"/>
                    <a:gd name="T17" fmla="*/ 10306 h 14892"/>
                    <a:gd name="T18" fmla="*/ 0 w 12949"/>
                    <a:gd name="T19" fmla="*/ 10306 h 14892"/>
                    <a:gd name="T20" fmla="*/ 0 w 12949"/>
                    <a:gd name="T21" fmla="*/ 10699 h 14892"/>
                    <a:gd name="T22" fmla="*/ 2970 w 12949"/>
                    <a:gd name="T23" fmla="*/ 10699 h 14892"/>
                    <a:gd name="T24" fmla="*/ 1070 w 12949"/>
                    <a:gd name="T25" fmla="*/ 14891 h 14892"/>
                    <a:gd name="T26" fmla="*/ 1528 w 12949"/>
                    <a:gd name="T27" fmla="*/ 14891 h 14892"/>
                    <a:gd name="T28" fmla="*/ 3428 w 12949"/>
                    <a:gd name="T29" fmla="*/ 10699 h 14892"/>
                    <a:gd name="T30" fmla="*/ 6267 w 12949"/>
                    <a:gd name="T31" fmla="*/ 10699 h 14892"/>
                    <a:gd name="T32" fmla="*/ 6267 w 12949"/>
                    <a:gd name="T33" fmla="*/ 13363 h 14892"/>
                    <a:gd name="T34" fmla="*/ 6681 w 12949"/>
                    <a:gd name="T35" fmla="*/ 13363 h 14892"/>
                    <a:gd name="T36" fmla="*/ 6681 w 12949"/>
                    <a:gd name="T37" fmla="*/ 10699 h 14892"/>
                    <a:gd name="T38" fmla="*/ 9542 w 12949"/>
                    <a:gd name="T39" fmla="*/ 10699 h 14892"/>
                    <a:gd name="T40" fmla="*/ 11442 w 12949"/>
                    <a:gd name="T41" fmla="*/ 14891 h 14892"/>
                    <a:gd name="T42" fmla="*/ 11900 w 12949"/>
                    <a:gd name="T43" fmla="*/ 14891 h 14892"/>
                    <a:gd name="T44" fmla="*/ 10000 w 12949"/>
                    <a:gd name="T45" fmla="*/ 10699 h 14892"/>
                    <a:gd name="T46" fmla="*/ 12948 w 12949"/>
                    <a:gd name="T47" fmla="*/ 10699 h 14892"/>
                    <a:gd name="T48" fmla="*/ 12948 w 12949"/>
                    <a:gd name="T49" fmla="*/ 10306 h 14892"/>
                    <a:gd name="T50" fmla="*/ 12358 w 12949"/>
                    <a:gd name="T51" fmla="*/ 10306 h 14892"/>
                    <a:gd name="T52" fmla="*/ 12358 w 12949"/>
                    <a:gd name="T53" fmla="*/ 1681 h 14892"/>
                    <a:gd name="T54" fmla="*/ 12948 w 12949"/>
                    <a:gd name="T55" fmla="*/ 1681 h 14892"/>
                    <a:gd name="T56" fmla="*/ 12948 w 12949"/>
                    <a:gd name="T57" fmla="*/ 1266 h 14892"/>
                    <a:gd name="T58" fmla="*/ 8930 w 12949"/>
                    <a:gd name="T59" fmla="*/ 1266 h 14892"/>
                    <a:gd name="T60" fmla="*/ 8930 w 12949"/>
                    <a:gd name="T61" fmla="*/ 1026 h 14892"/>
                    <a:gd name="T62" fmla="*/ 6681 w 12949"/>
                    <a:gd name="T63" fmla="*/ 1026 h 14892"/>
                    <a:gd name="T64" fmla="*/ 6681 w 12949"/>
                    <a:gd name="T65" fmla="*/ 0 h 14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949" h="14892">
                      <a:moveTo>
                        <a:pt x="6681" y="0"/>
                      </a:moveTo>
                      <a:lnTo>
                        <a:pt x="6267" y="0"/>
                      </a:lnTo>
                      <a:lnTo>
                        <a:pt x="6267" y="1026"/>
                      </a:lnTo>
                      <a:lnTo>
                        <a:pt x="4018" y="1026"/>
                      </a:lnTo>
                      <a:lnTo>
                        <a:pt x="4018" y="1266"/>
                      </a:lnTo>
                      <a:lnTo>
                        <a:pt x="0" y="1266"/>
                      </a:lnTo>
                      <a:lnTo>
                        <a:pt x="0" y="1681"/>
                      </a:lnTo>
                      <a:lnTo>
                        <a:pt x="655" y="1681"/>
                      </a:lnTo>
                      <a:lnTo>
                        <a:pt x="655" y="10306"/>
                      </a:lnTo>
                      <a:lnTo>
                        <a:pt x="0" y="10306"/>
                      </a:lnTo>
                      <a:lnTo>
                        <a:pt x="0" y="10699"/>
                      </a:lnTo>
                      <a:lnTo>
                        <a:pt x="2970" y="10699"/>
                      </a:lnTo>
                      <a:lnTo>
                        <a:pt x="1070" y="14891"/>
                      </a:lnTo>
                      <a:lnTo>
                        <a:pt x="1528" y="14891"/>
                      </a:lnTo>
                      <a:lnTo>
                        <a:pt x="3428" y="10699"/>
                      </a:lnTo>
                      <a:lnTo>
                        <a:pt x="6267" y="10699"/>
                      </a:lnTo>
                      <a:lnTo>
                        <a:pt x="6267" y="13363"/>
                      </a:lnTo>
                      <a:lnTo>
                        <a:pt x="6681" y="13363"/>
                      </a:lnTo>
                      <a:lnTo>
                        <a:pt x="6681" y="10699"/>
                      </a:lnTo>
                      <a:lnTo>
                        <a:pt x="9542" y="10699"/>
                      </a:lnTo>
                      <a:lnTo>
                        <a:pt x="11442" y="14891"/>
                      </a:lnTo>
                      <a:lnTo>
                        <a:pt x="11900" y="14891"/>
                      </a:lnTo>
                      <a:lnTo>
                        <a:pt x="10000" y="10699"/>
                      </a:lnTo>
                      <a:lnTo>
                        <a:pt x="12948" y="10699"/>
                      </a:lnTo>
                      <a:lnTo>
                        <a:pt x="12948" y="10306"/>
                      </a:lnTo>
                      <a:lnTo>
                        <a:pt x="12358" y="10306"/>
                      </a:lnTo>
                      <a:lnTo>
                        <a:pt x="12358" y="1681"/>
                      </a:lnTo>
                      <a:lnTo>
                        <a:pt x="12948" y="1681"/>
                      </a:lnTo>
                      <a:lnTo>
                        <a:pt x="12948" y="1266"/>
                      </a:lnTo>
                      <a:lnTo>
                        <a:pt x="8930" y="1266"/>
                      </a:lnTo>
                      <a:lnTo>
                        <a:pt x="8930" y="1026"/>
                      </a:lnTo>
                      <a:lnTo>
                        <a:pt x="6681" y="1026"/>
                      </a:lnTo>
                      <a:lnTo>
                        <a:pt x="6681" y="0"/>
                      </a:lnTo>
                    </a:path>
                  </a:pathLst>
                </a:custGeom>
                <a:solidFill>
                  <a:srgbClr val="E6E9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2" name="ïṣ1ïḑê">
                  <a:extLst>
                    <a:ext uri="{FF2B5EF4-FFF2-40B4-BE49-F238E27FC236}">
                      <a16:creationId xmlns:a16="http://schemas.microsoft.com/office/drawing/2014/main" id="{383CE689-8B15-4C78-B1DE-B43856E54645}"/>
                    </a:ext>
                  </a:extLst>
                </p:cNvPr>
                <p:cNvSpPr/>
                <p:nvPr/>
              </p:nvSpPr>
              <p:spPr bwMode="auto">
                <a:xfrm>
                  <a:off x="3778250" y="2646363"/>
                  <a:ext cx="149225" cy="2963862"/>
                </a:xfrm>
                <a:custGeom>
                  <a:avLst/>
                  <a:gdLst>
                    <a:gd name="T0" fmla="*/ 0 w 415"/>
                    <a:gd name="T1" fmla="*/ 0 h 8233"/>
                    <a:gd name="T2" fmla="*/ 0 w 415"/>
                    <a:gd name="T3" fmla="*/ 8232 h 8233"/>
                    <a:gd name="T4" fmla="*/ 414 w 415"/>
                    <a:gd name="T5" fmla="*/ 8232 h 8233"/>
                    <a:gd name="T6" fmla="*/ 414 w 415"/>
                    <a:gd name="T7" fmla="*/ 0 h 8233"/>
                    <a:gd name="T8" fmla="*/ 0 w 415"/>
                    <a:gd name="T9" fmla="*/ 0 h 8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8233">
                      <a:moveTo>
                        <a:pt x="0" y="0"/>
                      </a:moveTo>
                      <a:lnTo>
                        <a:pt x="0" y="8232"/>
                      </a:lnTo>
                      <a:lnTo>
                        <a:pt x="414" y="8232"/>
                      </a:lnTo>
                      <a:lnTo>
                        <a:pt x="414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1B28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3" name="îšľiḓè">
                  <a:extLst>
                    <a:ext uri="{FF2B5EF4-FFF2-40B4-BE49-F238E27FC236}">
                      <a16:creationId xmlns:a16="http://schemas.microsoft.com/office/drawing/2014/main" id="{3C2AAA9E-5818-497A-8406-E2A133D937E1}"/>
                    </a:ext>
                  </a:extLst>
                </p:cNvPr>
                <p:cNvSpPr/>
                <p:nvPr/>
              </p:nvSpPr>
              <p:spPr bwMode="auto">
                <a:xfrm>
                  <a:off x="1906588" y="2646363"/>
                  <a:ext cx="3898900" cy="3514724"/>
                </a:xfrm>
                <a:custGeom>
                  <a:avLst/>
                  <a:gdLst>
                    <a:gd name="T0" fmla="*/ 0 w 10831"/>
                    <a:gd name="T1" fmla="*/ 9760 h 9761"/>
                    <a:gd name="T2" fmla="*/ 4411 w 10831"/>
                    <a:gd name="T3" fmla="*/ 0 h 9761"/>
                    <a:gd name="T4" fmla="*/ 4869 w 10831"/>
                    <a:gd name="T5" fmla="*/ 0 h 9761"/>
                    <a:gd name="T6" fmla="*/ 458 w 10831"/>
                    <a:gd name="T7" fmla="*/ 9760 h 9761"/>
                    <a:gd name="T8" fmla="*/ 0 w 10831"/>
                    <a:gd name="T9" fmla="*/ 9760 h 9761"/>
                    <a:gd name="T10" fmla="*/ 10830 w 10831"/>
                    <a:gd name="T11" fmla="*/ 9760 h 9761"/>
                    <a:gd name="T12" fmla="*/ 6420 w 10831"/>
                    <a:gd name="T13" fmla="*/ 0 h 9761"/>
                    <a:gd name="T14" fmla="*/ 5961 w 10831"/>
                    <a:gd name="T15" fmla="*/ 0 h 9761"/>
                    <a:gd name="T16" fmla="*/ 10372 w 10831"/>
                    <a:gd name="T17" fmla="*/ 9760 h 9761"/>
                    <a:gd name="T18" fmla="*/ 10830 w 10831"/>
                    <a:gd name="T19" fmla="*/ 9760 h 97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831" h="9761">
                      <a:moveTo>
                        <a:pt x="0" y="9760"/>
                      </a:moveTo>
                      <a:lnTo>
                        <a:pt x="4411" y="0"/>
                      </a:lnTo>
                      <a:lnTo>
                        <a:pt x="4869" y="0"/>
                      </a:lnTo>
                      <a:lnTo>
                        <a:pt x="458" y="9760"/>
                      </a:lnTo>
                      <a:lnTo>
                        <a:pt x="0" y="9760"/>
                      </a:lnTo>
                      <a:close/>
                      <a:moveTo>
                        <a:pt x="10830" y="9760"/>
                      </a:moveTo>
                      <a:lnTo>
                        <a:pt x="6420" y="0"/>
                      </a:lnTo>
                      <a:lnTo>
                        <a:pt x="5961" y="0"/>
                      </a:lnTo>
                      <a:lnTo>
                        <a:pt x="10372" y="9760"/>
                      </a:lnTo>
                      <a:lnTo>
                        <a:pt x="10830" y="9760"/>
                      </a:ln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4" name="íṩļíḑê">
                  <a:extLst>
                    <a:ext uri="{FF2B5EF4-FFF2-40B4-BE49-F238E27FC236}">
                      <a16:creationId xmlns:a16="http://schemas.microsoft.com/office/drawing/2014/main" id="{1CFE17D1-0EE7-4D3B-A929-96A5073808FD}"/>
                    </a:ext>
                  </a:extLst>
                </p:cNvPr>
                <p:cNvSpPr/>
                <p:nvPr/>
              </p:nvSpPr>
              <p:spPr bwMode="auto">
                <a:xfrm>
                  <a:off x="3778250" y="800100"/>
                  <a:ext cx="149225" cy="377825"/>
                </a:xfrm>
                <a:custGeom>
                  <a:avLst/>
                  <a:gdLst>
                    <a:gd name="T0" fmla="*/ 414 w 415"/>
                    <a:gd name="T1" fmla="*/ 1048 h 1049"/>
                    <a:gd name="T2" fmla="*/ 414 w 415"/>
                    <a:gd name="T3" fmla="*/ 0 h 1049"/>
                    <a:gd name="T4" fmla="*/ 0 w 415"/>
                    <a:gd name="T5" fmla="*/ 0 h 1049"/>
                    <a:gd name="T6" fmla="*/ 0 w 415"/>
                    <a:gd name="T7" fmla="*/ 1048 h 1049"/>
                    <a:gd name="T8" fmla="*/ 414 w 415"/>
                    <a:gd name="T9" fmla="*/ 1048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1049">
                      <a:moveTo>
                        <a:pt x="414" y="1048"/>
                      </a:moveTo>
                      <a:lnTo>
                        <a:pt x="414" y="0"/>
                      </a:lnTo>
                      <a:lnTo>
                        <a:pt x="0" y="0"/>
                      </a:lnTo>
                      <a:lnTo>
                        <a:pt x="0" y="1048"/>
                      </a:lnTo>
                      <a:lnTo>
                        <a:pt x="414" y="1048"/>
                      </a:lnTo>
                    </a:path>
                  </a:pathLst>
                </a:custGeom>
                <a:solidFill>
                  <a:srgbClr val="F8AB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5" name="ïŝ1iḓe">
                  <a:extLst>
                    <a:ext uri="{FF2B5EF4-FFF2-40B4-BE49-F238E27FC236}">
                      <a16:creationId xmlns:a16="http://schemas.microsoft.com/office/drawing/2014/main" id="{550372EB-69C4-4FC8-A748-FFEA99FED41D}"/>
                    </a:ext>
                  </a:extLst>
                </p:cNvPr>
                <p:cNvSpPr/>
                <p:nvPr/>
              </p:nvSpPr>
              <p:spPr bwMode="auto">
                <a:xfrm>
                  <a:off x="1757363" y="1389063"/>
                  <a:ext cx="4213225" cy="3121025"/>
                </a:xfrm>
                <a:custGeom>
                  <a:avLst/>
                  <a:gdLst>
                    <a:gd name="T0" fmla="*/ 11703 w 11704"/>
                    <a:gd name="T1" fmla="*/ 8668 h 8669"/>
                    <a:gd name="T2" fmla="*/ 0 w 11704"/>
                    <a:gd name="T3" fmla="*/ 8668 h 8669"/>
                    <a:gd name="T4" fmla="*/ 0 w 11704"/>
                    <a:gd name="T5" fmla="*/ 0 h 8669"/>
                    <a:gd name="T6" fmla="*/ 11703 w 11704"/>
                    <a:gd name="T7" fmla="*/ 0 h 8669"/>
                    <a:gd name="T8" fmla="*/ 11703 w 11704"/>
                    <a:gd name="T9" fmla="*/ 8668 h 86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04" h="8669">
                      <a:moveTo>
                        <a:pt x="11703" y="8668"/>
                      </a:moveTo>
                      <a:lnTo>
                        <a:pt x="0" y="8668"/>
                      </a:lnTo>
                      <a:lnTo>
                        <a:pt x="0" y="0"/>
                      </a:lnTo>
                      <a:lnTo>
                        <a:pt x="11703" y="0"/>
                      </a:lnTo>
                      <a:lnTo>
                        <a:pt x="11703" y="8668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6" name="ísļîḍê">
                  <a:extLst>
                    <a:ext uri="{FF2B5EF4-FFF2-40B4-BE49-F238E27FC236}">
                      <a16:creationId xmlns:a16="http://schemas.microsoft.com/office/drawing/2014/main" id="{1EB2FC44-7470-4D76-B123-F08B14A0A965}"/>
                    </a:ext>
                  </a:extLst>
                </p:cNvPr>
                <p:cNvSpPr/>
                <p:nvPr/>
              </p:nvSpPr>
              <p:spPr bwMode="auto">
                <a:xfrm>
                  <a:off x="1820863" y="1468438"/>
                  <a:ext cx="4064000" cy="2963862"/>
                </a:xfrm>
                <a:custGeom>
                  <a:avLst/>
                  <a:gdLst>
                    <a:gd name="T0" fmla="*/ 11289 w 11290"/>
                    <a:gd name="T1" fmla="*/ 8231 h 8232"/>
                    <a:gd name="T2" fmla="*/ 0 w 11290"/>
                    <a:gd name="T3" fmla="*/ 8231 h 8232"/>
                    <a:gd name="T4" fmla="*/ 0 w 11290"/>
                    <a:gd name="T5" fmla="*/ 0 h 8232"/>
                    <a:gd name="T6" fmla="*/ 11289 w 11290"/>
                    <a:gd name="T7" fmla="*/ 0 h 8232"/>
                    <a:gd name="T8" fmla="*/ 11289 w 11290"/>
                    <a:gd name="T9" fmla="*/ 8231 h 8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90" h="8232">
                      <a:moveTo>
                        <a:pt x="11289" y="8231"/>
                      </a:moveTo>
                      <a:lnTo>
                        <a:pt x="0" y="8231"/>
                      </a:lnTo>
                      <a:lnTo>
                        <a:pt x="0" y="0"/>
                      </a:lnTo>
                      <a:lnTo>
                        <a:pt x="11289" y="0"/>
                      </a:lnTo>
                      <a:lnTo>
                        <a:pt x="11289" y="8231"/>
                      </a:lnTo>
                    </a:path>
                  </a:pathLst>
                </a:custGeom>
                <a:solidFill>
                  <a:srgbClr val="F9FAE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7" name="í$ḷïḍè">
                  <a:extLst>
                    <a:ext uri="{FF2B5EF4-FFF2-40B4-BE49-F238E27FC236}">
                      <a16:creationId xmlns:a16="http://schemas.microsoft.com/office/drawing/2014/main" id="{0F2EB9E3-8F9C-4ABF-AE4C-EF970E14172E}"/>
                    </a:ext>
                  </a:extLst>
                </p:cNvPr>
                <p:cNvSpPr/>
                <p:nvPr/>
              </p:nvSpPr>
              <p:spPr bwMode="auto">
                <a:xfrm>
                  <a:off x="1522413" y="1255713"/>
                  <a:ext cx="4660900" cy="149225"/>
                </a:xfrm>
                <a:custGeom>
                  <a:avLst/>
                  <a:gdLst>
                    <a:gd name="T0" fmla="*/ 12948 w 12949"/>
                    <a:gd name="T1" fmla="*/ 415 h 416"/>
                    <a:gd name="T2" fmla="*/ 0 w 12949"/>
                    <a:gd name="T3" fmla="*/ 415 h 416"/>
                    <a:gd name="T4" fmla="*/ 0 w 12949"/>
                    <a:gd name="T5" fmla="*/ 0 h 416"/>
                    <a:gd name="T6" fmla="*/ 12948 w 12949"/>
                    <a:gd name="T7" fmla="*/ 0 h 416"/>
                    <a:gd name="T8" fmla="*/ 12948 w 12949"/>
                    <a:gd name="T9" fmla="*/ 415 h 4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949" h="416">
                      <a:moveTo>
                        <a:pt x="12948" y="415"/>
                      </a:moveTo>
                      <a:lnTo>
                        <a:pt x="0" y="415"/>
                      </a:lnTo>
                      <a:lnTo>
                        <a:pt x="0" y="0"/>
                      </a:lnTo>
                      <a:lnTo>
                        <a:pt x="12948" y="0"/>
                      </a:lnTo>
                      <a:lnTo>
                        <a:pt x="12948" y="415"/>
                      </a:lnTo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8" name="ïṩľíďê">
                  <a:extLst>
                    <a:ext uri="{FF2B5EF4-FFF2-40B4-BE49-F238E27FC236}">
                      <a16:creationId xmlns:a16="http://schemas.microsoft.com/office/drawing/2014/main" id="{F4B80C85-02E3-4CF0-B67A-BA882AF2304D}"/>
                    </a:ext>
                  </a:extLst>
                </p:cNvPr>
                <p:cNvSpPr/>
                <p:nvPr/>
              </p:nvSpPr>
              <p:spPr bwMode="auto">
                <a:xfrm>
                  <a:off x="2968625" y="1168400"/>
                  <a:ext cx="1768475" cy="149225"/>
                </a:xfrm>
                <a:custGeom>
                  <a:avLst/>
                  <a:gdLst>
                    <a:gd name="T0" fmla="*/ 4912 w 4913"/>
                    <a:gd name="T1" fmla="*/ 415 h 416"/>
                    <a:gd name="T2" fmla="*/ 0 w 4913"/>
                    <a:gd name="T3" fmla="*/ 415 h 416"/>
                    <a:gd name="T4" fmla="*/ 0 w 4913"/>
                    <a:gd name="T5" fmla="*/ 0 h 416"/>
                    <a:gd name="T6" fmla="*/ 4912 w 4913"/>
                    <a:gd name="T7" fmla="*/ 0 h 416"/>
                    <a:gd name="T8" fmla="*/ 4912 w 4913"/>
                    <a:gd name="T9" fmla="*/ 415 h 4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13" h="416">
                      <a:moveTo>
                        <a:pt x="4912" y="415"/>
                      </a:moveTo>
                      <a:lnTo>
                        <a:pt x="0" y="415"/>
                      </a:lnTo>
                      <a:lnTo>
                        <a:pt x="0" y="0"/>
                      </a:lnTo>
                      <a:lnTo>
                        <a:pt x="4912" y="0"/>
                      </a:lnTo>
                      <a:lnTo>
                        <a:pt x="4912" y="415"/>
                      </a:ln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9" name="íṣ1îďê">
                  <a:extLst>
                    <a:ext uri="{FF2B5EF4-FFF2-40B4-BE49-F238E27FC236}">
                      <a16:creationId xmlns:a16="http://schemas.microsoft.com/office/drawing/2014/main" id="{B7021F36-BAA0-41E5-AD7E-D7040B70F5DC}"/>
                    </a:ext>
                  </a:extLst>
                </p:cNvPr>
                <p:cNvSpPr/>
                <p:nvPr/>
              </p:nvSpPr>
              <p:spPr bwMode="auto">
                <a:xfrm>
                  <a:off x="1522413" y="4510088"/>
                  <a:ext cx="4660900" cy="141287"/>
                </a:xfrm>
                <a:custGeom>
                  <a:avLst/>
                  <a:gdLst>
                    <a:gd name="T0" fmla="*/ 12948 w 12949"/>
                    <a:gd name="T1" fmla="*/ 393 h 394"/>
                    <a:gd name="T2" fmla="*/ 0 w 12949"/>
                    <a:gd name="T3" fmla="*/ 393 h 394"/>
                    <a:gd name="T4" fmla="*/ 0 w 12949"/>
                    <a:gd name="T5" fmla="*/ 0 h 394"/>
                    <a:gd name="T6" fmla="*/ 12948 w 12949"/>
                    <a:gd name="T7" fmla="*/ 0 h 394"/>
                    <a:gd name="T8" fmla="*/ 12948 w 12949"/>
                    <a:gd name="T9" fmla="*/ 393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949" h="394">
                      <a:moveTo>
                        <a:pt x="12948" y="393"/>
                      </a:moveTo>
                      <a:lnTo>
                        <a:pt x="0" y="393"/>
                      </a:lnTo>
                      <a:lnTo>
                        <a:pt x="0" y="0"/>
                      </a:lnTo>
                      <a:lnTo>
                        <a:pt x="12948" y="0"/>
                      </a:lnTo>
                      <a:lnTo>
                        <a:pt x="12948" y="393"/>
                      </a:lnTo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0" name="iṩľíďe">
                  <a:extLst>
                    <a:ext uri="{FF2B5EF4-FFF2-40B4-BE49-F238E27FC236}">
                      <a16:creationId xmlns:a16="http://schemas.microsoft.com/office/drawing/2014/main" id="{6C3CB5A6-54CF-48EB-AFFA-4BEC25B4BD42}"/>
                    </a:ext>
                  </a:extLst>
                </p:cNvPr>
                <p:cNvSpPr/>
                <p:nvPr/>
              </p:nvSpPr>
              <p:spPr bwMode="auto">
                <a:xfrm>
                  <a:off x="3778250" y="800100"/>
                  <a:ext cx="149225" cy="377825"/>
                </a:xfrm>
                <a:custGeom>
                  <a:avLst/>
                  <a:gdLst>
                    <a:gd name="T0" fmla="*/ 414 w 415"/>
                    <a:gd name="T1" fmla="*/ 1048 h 1049"/>
                    <a:gd name="T2" fmla="*/ 414 w 415"/>
                    <a:gd name="T3" fmla="*/ 0 h 1049"/>
                    <a:gd name="T4" fmla="*/ 0 w 415"/>
                    <a:gd name="T5" fmla="*/ 0 h 1049"/>
                    <a:gd name="T6" fmla="*/ 0 w 415"/>
                    <a:gd name="T7" fmla="*/ 1048 h 1049"/>
                    <a:gd name="T8" fmla="*/ 414 w 415"/>
                    <a:gd name="T9" fmla="*/ 1048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1049">
                      <a:moveTo>
                        <a:pt x="414" y="1048"/>
                      </a:moveTo>
                      <a:lnTo>
                        <a:pt x="414" y="0"/>
                      </a:lnTo>
                      <a:lnTo>
                        <a:pt x="0" y="0"/>
                      </a:lnTo>
                      <a:lnTo>
                        <a:pt x="0" y="1048"/>
                      </a:lnTo>
                      <a:lnTo>
                        <a:pt x="414" y="1048"/>
                      </a:lnTo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1" name="íšḻïḑè">
                  <a:extLst>
                    <a:ext uri="{FF2B5EF4-FFF2-40B4-BE49-F238E27FC236}">
                      <a16:creationId xmlns:a16="http://schemas.microsoft.com/office/drawing/2014/main" id="{23C15564-0391-4A14-8FE1-A4DD8076B9A2}"/>
                    </a:ext>
                  </a:extLst>
                </p:cNvPr>
                <p:cNvSpPr/>
                <p:nvPr/>
              </p:nvSpPr>
              <p:spPr bwMode="auto">
                <a:xfrm>
                  <a:off x="2174875" y="1631950"/>
                  <a:ext cx="3403600" cy="2617788"/>
                </a:xfrm>
                <a:custGeom>
                  <a:avLst/>
                  <a:gdLst>
                    <a:gd name="T0" fmla="*/ 8449 w 9455"/>
                    <a:gd name="T1" fmla="*/ 240 h 7273"/>
                    <a:gd name="T2" fmla="*/ 6048 w 9455"/>
                    <a:gd name="T3" fmla="*/ 0 h 7273"/>
                    <a:gd name="T4" fmla="*/ 4301 w 9455"/>
                    <a:gd name="T5" fmla="*/ 240 h 7273"/>
                    <a:gd name="T6" fmla="*/ 1877 w 9455"/>
                    <a:gd name="T7" fmla="*/ 0 h 7273"/>
                    <a:gd name="T8" fmla="*/ 130 w 9455"/>
                    <a:gd name="T9" fmla="*/ 240 h 7273"/>
                    <a:gd name="T10" fmla="*/ 0 w 9455"/>
                    <a:gd name="T11" fmla="*/ 1987 h 7273"/>
                    <a:gd name="T12" fmla="*/ 130 w 9455"/>
                    <a:gd name="T13" fmla="*/ 4433 h 7273"/>
                    <a:gd name="T14" fmla="*/ 0 w 9455"/>
                    <a:gd name="T15" fmla="*/ 6179 h 7273"/>
                    <a:gd name="T16" fmla="*/ 960 w 9455"/>
                    <a:gd name="T17" fmla="*/ 7272 h 7273"/>
                    <a:gd name="T18" fmla="*/ 2707 w 9455"/>
                    <a:gd name="T19" fmla="*/ 7010 h 7273"/>
                    <a:gd name="T20" fmla="*/ 5130 w 9455"/>
                    <a:gd name="T21" fmla="*/ 7272 h 7273"/>
                    <a:gd name="T22" fmla="*/ 6877 w 9455"/>
                    <a:gd name="T23" fmla="*/ 7010 h 7273"/>
                    <a:gd name="T24" fmla="*/ 9279 w 9455"/>
                    <a:gd name="T25" fmla="*/ 7272 h 7273"/>
                    <a:gd name="T26" fmla="*/ 9345 w 9455"/>
                    <a:gd name="T27" fmla="*/ 5328 h 7273"/>
                    <a:gd name="T28" fmla="*/ 9454 w 9455"/>
                    <a:gd name="T29" fmla="*/ 3581 h 7273"/>
                    <a:gd name="T30" fmla="*/ 9345 w 9455"/>
                    <a:gd name="T31" fmla="*/ 1158 h 7273"/>
                    <a:gd name="T32" fmla="*/ 8449 w 9455"/>
                    <a:gd name="T33" fmla="*/ 328 h 7273"/>
                    <a:gd name="T34" fmla="*/ 5196 w 9455"/>
                    <a:gd name="T35" fmla="*/ 2839 h 7273"/>
                    <a:gd name="T36" fmla="*/ 3449 w 9455"/>
                    <a:gd name="T37" fmla="*/ 3581 h 7273"/>
                    <a:gd name="T38" fmla="*/ 3536 w 9455"/>
                    <a:gd name="T39" fmla="*/ 3668 h 7273"/>
                    <a:gd name="T40" fmla="*/ 5196 w 9455"/>
                    <a:gd name="T41" fmla="*/ 3668 h 7273"/>
                    <a:gd name="T42" fmla="*/ 6048 w 9455"/>
                    <a:gd name="T43" fmla="*/ 3581 h 7273"/>
                    <a:gd name="T44" fmla="*/ 5960 w 9455"/>
                    <a:gd name="T45" fmla="*/ 2752 h 7273"/>
                    <a:gd name="T46" fmla="*/ 4301 w 9455"/>
                    <a:gd name="T47" fmla="*/ 2752 h 7273"/>
                    <a:gd name="T48" fmla="*/ 2620 w 9455"/>
                    <a:gd name="T49" fmla="*/ 2752 h 7273"/>
                    <a:gd name="T50" fmla="*/ 2620 w 9455"/>
                    <a:gd name="T51" fmla="*/ 3668 h 7273"/>
                    <a:gd name="T52" fmla="*/ 2707 w 9455"/>
                    <a:gd name="T53" fmla="*/ 4498 h 7273"/>
                    <a:gd name="T54" fmla="*/ 4366 w 9455"/>
                    <a:gd name="T55" fmla="*/ 4498 h 7273"/>
                    <a:gd name="T56" fmla="*/ 6048 w 9455"/>
                    <a:gd name="T57" fmla="*/ 4498 h 7273"/>
                    <a:gd name="T58" fmla="*/ 6877 w 9455"/>
                    <a:gd name="T59" fmla="*/ 4433 h 7273"/>
                    <a:gd name="T60" fmla="*/ 6877 w 9455"/>
                    <a:gd name="T61" fmla="*/ 2752 h 7273"/>
                    <a:gd name="T62" fmla="*/ 6790 w 9455"/>
                    <a:gd name="T63" fmla="*/ 1921 h 7273"/>
                    <a:gd name="T64" fmla="*/ 5130 w 9455"/>
                    <a:gd name="T65" fmla="*/ 1921 h 7273"/>
                    <a:gd name="T66" fmla="*/ 3449 w 9455"/>
                    <a:gd name="T67" fmla="*/ 1921 h 7273"/>
                    <a:gd name="T68" fmla="*/ 1790 w 9455"/>
                    <a:gd name="T69" fmla="*/ 1921 h 7273"/>
                    <a:gd name="T70" fmla="*/ 1790 w 9455"/>
                    <a:gd name="T71" fmla="*/ 2839 h 7273"/>
                    <a:gd name="T72" fmla="*/ 1790 w 9455"/>
                    <a:gd name="T73" fmla="*/ 4498 h 7273"/>
                    <a:gd name="T74" fmla="*/ 1877 w 9455"/>
                    <a:gd name="T75" fmla="*/ 5328 h 7273"/>
                    <a:gd name="T76" fmla="*/ 3536 w 9455"/>
                    <a:gd name="T77" fmla="*/ 5328 h 7273"/>
                    <a:gd name="T78" fmla="*/ 5196 w 9455"/>
                    <a:gd name="T79" fmla="*/ 5328 h 7273"/>
                    <a:gd name="T80" fmla="*/ 6877 w 9455"/>
                    <a:gd name="T81" fmla="*/ 5328 h 7273"/>
                    <a:gd name="T82" fmla="*/ 7685 w 9455"/>
                    <a:gd name="T83" fmla="*/ 5263 h 7273"/>
                    <a:gd name="T84" fmla="*/ 7685 w 9455"/>
                    <a:gd name="T85" fmla="*/ 3581 h 7273"/>
                    <a:gd name="T86" fmla="*/ 7685 w 9455"/>
                    <a:gd name="T87" fmla="*/ 1921 h 7273"/>
                    <a:gd name="T88" fmla="*/ 6790 w 9455"/>
                    <a:gd name="T89" fmla="*/ 328 h 7273"/>
                    <a:gd name="T90" fmla="*/ 5130 w 9455"/>
                    <a:gd name="T91" fmla="*/ 328 h 7273"/>
                    <a:gd name="T92" fmla="*/ 3449 w 9455"/>
                    <a:gd name="T93" fmla="*/ 328 h 7273"/>
                    <a:gd name="T94" fmla="*/ 1790 w 9455"/>
                    <a:gd name="T95" fmla="*/ 328 h 7273"/>
                    <a:gd name="T96" fmla="*/ 196 w 9455"/>
                    <a:gd name="T97" fmla="*/ 1158 h 7273"/>
                    <a:gd name="T98" fmla="*/ 196 w 9455"/>
                    <a:gd name="T99" fmla="*/ 2839 h 7273"/>
                    <a:gd name="T100" fmla="*/ 196 w 9455"/>
                    <a:gd name="T101" fmla="*/ 4498 h 7273"/>
                    <a:gd name="T102" fmla="*/ 196 w 9455"/>
                    <a:gd name="T103" fmla="*/ 6922 h 7273"/>
                    <a:gd name="T104" fmla="*/ 1877 w 9455"/>
                    <a:gd name="T105" fmla="*/ 6922 h 7273"/>
                    <a:gd name="T106" fmla="*/ 3536 w 9455"/>
                    <a:gd name="T107" fmla="*/ 6922 h 7273"/>
                    <a:gd name="T108" fmla="*/ 5196 w 9455"/>
                    <a:gd name="T109" fmla="*/ 6922 h 7273"/>
                    <a:gd name="T110" fmla="*/ 6877 w 9455"/>
                    <a:gd name="T111" fmla="*/ 6922 h 7273"/>
                    <a:gd name="T112" fmla="*/ 9279 w 9455"/>
                    <a:gd name="T113" fmla="*/ 6922 h 7273"/>
                    <a:gd name="T114" fmla="*/ 9279 w 9455"/>
                    <a:gd name="T115" fmla="*/ 5263 h 7273"/>
                    <a:gd name="T116" fmla="*/ 9279 w 9455"/>
                    <a:gd name="T117" fmla="*/ 3581 h 7273"/>
                    <a:gd name="T118" fmla="*/ 9279 w 9455"/>
                    <a:gd name="T119" fmla="*/ 1921 h 7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455" h="7273">
                      <a:moveTo>
                        <a:pt x="9454" y="328"/>
                      </a:moveTo>
                      <a:lnTo>
                        <a:pt x="9454" y="240"/>
                      </a:lnTo>
                      <a:lnTo>
                        <a:pt x="9345" y="240"/>
                      </a:lnTo>
                      <a:lnTo>
                        <a:pt x="9345" y="0"/>
                      </a:lnTo>
                      <a:lnTo>
                        <a:pt x="9279" y="0"/>
                      </a:lnTo>
                      <a:lnTo>
                        <a:pt x="9279" y="240"/>
                      </a:lnTo>
                      <a:lnTo>
                        <a:pt x="8515" y="240"/>
                      </a:lnTo>
                      <a:lnTo>
                        <a:pt x="8515" y="0"/>
                      </a:lnTo>
                      <a:lnTo>
                        <a:pt x="8449" y="0"/>
                      </a:lnTo>
                      <a:lnTo>
                        <a:pt x="8449" y="240"/>
                      </a:lnTo>
                      <a:lnTo>
                        <a:pt x="7685" y="240"/>
                      </a:lnTo>
                      <a:lnTo>
                        <a:pt x="7685" y="0"/>
                      </a:lnTo>
                      <a:lnTo>
                        <a:pt x="7598" y="0"/>
                      </a:lnTo>
                      <a:lnTo>
                        <a:pt x="7598" y="240"/>
                      </a:lnTo>
                      <a:lnTo>
                        <a:pt x="6877" y="240"/>
                      </a:lnTo>
                      <a:lnTo>
                        <a:pt x="6877" y="0"/>
                      </a:lnTo>
                      <a:lnTo>
                        <a:pt x="6790" y="0"/>
                      </a:lnTo>
                      <a:lnTo>
                        <a:pt x="6790" y="240"/>
                      </a:lnTo>
                      <a:lnTo>
                        <a:pt x="6048" y="240"/>
                      </a:lnTo>
                      <a:lnTo>
                        <a:pt x="6048" y="0"/>
                      </a:lnTo>
                      <a:lnTo>
                        <a:pt x="5960" y="0"/>
                      </a:lnTo>
                      <a:lnTo>
                        <a:pt x="5960" y="240"/>
                      </a:lnTo>
                      <a:lnTo>
                        <a:pt x="5196" y="240"/>
                      </a:lnTo>
                      <a:lnTo>
                        <a:pt x="5196" y="0"/>
                      </a:lnTo>
                      <a:lnTo>
                        <a:pt x="5130" y="0"/>
                      </a:lnTo>
                      <a:lnTo>
                        <a:pt x="5130" y="240"/>
                      </a:lnTo>
                      <a:lnTo>
                        <a:pt x="4366" y="240"/>
                      </a:lnTo>
                      <a:lnTo>
                        <a:pt x="4366" y="0"/>
                      </a:lnTo>
                      <a:lnTo>
                        <a:pt x="4301" y="0"/>
                      </a:lnTo>
                      <a:lnTo>
                        <a:pt x="4301" y="240"/>
                      </a:lnTo>
                      <a:lnTo>
                        <a:pt x="3536" y="240"/>
                      </a:lnTo>
                      <a:lnTo>
                        <a:pt x="3536" y="0"/>
                      </a:lnTo>
                      <a:lnTo>
                        <a:pt x="3449" y="0"/>
                      </a:lnTo>
                      <a:lnTo>
                        <a:pt x="3449" y="240"/>
                      </a:lnTo>
                      <a:lnTo>
                        <a:pt x="2707" y="240"/>
                      </a:lnTo>
                      <a:lnTo>
                        <a:pt x="2707" y="0"/>
                      </a:lnTo>
                      <a:lnTo>
                        <a:pt x="2620" y="0"/>
                      </a:lnTo>
                      <a:lnTo>
                        <a:pt x="2620" y="240"/>
                      </a:lnTo>
                      <a:lnTo>
                        <a:pt x="1877" y="240"/>
                      </a:lnTo>
                      <a:lnTo>
                        <a:pt x="1877" y="0"/>
                      </a:lnTo>
                      <a:lnTo>
                        <a:pt x="1790" y="0"/>
                      </a:lnTo>
                      <a:lnTo>
                        <a:pt x="1790" y="240"/>
                      </a:lnTo>
                      <a:lnTo>
                        <a:pt x="1025" y="240"/>
                      </a:lnTo>
                      <a:lnTo>
                        <a:pt x="1025" y="0"/>
                      </a:lnTo>
                      <a:lnTo>
                        <a:pt x="960" y="0"/>
                      </a:lnTo>
                      <a:lnTo>
                        <a:pt x="960" y="240"/>
                      </a:lnTo>
                      <a:lnTo>
                        <a:pt x="196" y="240"/>
                      </a:lnTo>
                      <a:lnTo>
                        <a:pt x="196" y="0"/>
                      </a:lnTo>
                      <a:lnTo>
                        <a:pt x="130" y="0"/>
                      </a:lnTo>
                      <a:lnTo>
                        <a:pt x="130" y="240"/>
                      </a:lnTo>
                      <a:lnTo>
                        <a:pt x="0" y="240"/>
                      </a:lnTo>
                      <a:lnTo>
                        <a:pt x="0" y="328"/>
                      </a:lnTo>
                      <a:lnTo>
                        <a:pt x="130" y="328"/>
                      </a:lnTo>
                      <a:lnTo>
                        <a:pt x="130" y="1092"/>
                      </a:lnTo>
                      <a:lnTo>
                        <a:pt x="0" y="1092"/>
                      </a:lnTo>
                      <a:lnTo>
                        <a:pt x="0" y="1158"/>
                      </a:lnTo>
                      <a:lnTo>
                        <a:pt x="130" y="1158"/>
                      </a:lnTo>
                      <a:lnTo>
                        <a:pt x="130" y="1921"/>
                      </a:lnTo>
                      <a:lnTo>
                        <a:pt x="0" y="1921"/>
                      </a:lnTo>
                      <a:lnTo>
                        <a:pt x="0" y="1987"/>
                      </a:lnTo>
                      <a:lnTo>
                        <a:pt x="130" y="1987"/>
                      </a:lnTo>
                      <a:lnTo>
                        <a:pt x="130" y="2752"/>
                      </a:lnTo>
                      <a:lnTo>
                        <a:pt x="0" y="2752"/>
                      </a:lnTo>
                      <a:lnTo>
                        <a:pt x="0" y="2839"/>
                      </a:lnTo>
                      <a:lnTo>
                        <a:pt x="130" y="2839"/>
                      </a:lnTo>
                      <a:lnTo>
                        <a:pt x="130" y="3581"/>
                      </a:lnTo>
                      <a:lnTo>
                        <a:pt x="0" y="3581"/>
                      </a:lnTo>
                      <a:lnTo>
                        <a:pt x="0" y="3668"/>
                      </a:lnTo>
                      <a:lnTo>
                        <a:pt x="130" y="3668"/>
                      </a:lnTo>
                      <a:lnTo>
                        <a:pt x="130" y="4433"/>
                      </a:lnTo>
                      <a:lnTo>
                        <a:pt x="0" y="4433"/>
                      </a:lnTo>
                      <a:lnTo>
                        <a:pt x="0" y="4498"/>
                      </a:lnTo>
                      <a:lnTo>
                        <a:pt x="130" y="4498"/>
                      </a:lnTo>
                      <a:lnTo>
                        <a:pt x="130" y="5263"/>
                      </a:lnTo>
                      <a:lnTo>
                        <a:pt x="0" y="5263"/>
                      </a:lnTo>
                      <a:lnTo>
                        <a:pt x="0" y="5328"/>
                      </a:lnTo>
                      <a:lnTo>
                        <a:pt x="130" y="5328"/>
                      </a:lnTo>
                      <a:lnTo>
                        <a:pt x="130" y="6092"/>
                      </a:lnTo>
                      <a:lnTo>
                        <a:pt x="0" y="6092"/>
                      </a:lnTo>
                      <a:lnTo>
                        <a:pt x="0" y="6179"/>
                      </a:lnTo>
                      <a:lnTo>
                        <a:pt x="130" y="6179"/>
                      </a:lnTo>
                      <a:lnTo>
                        <a:pt x="130" y="6922"/>
                      </a:lnTo>
                      <a:lnTo>
                        <a:pt x="0" y="6922"/>
                      </a:lnTo>
                      <a:lnTo>
                        <a:pt x="0" y="7010"/>
                      </a:lnTo>
                      <a:lnTo>
                        <a:pt x="130" y="7010"/>
                      </a:lnTo>
                      <a:lnTo>
                        <a:pt x="130" y="7272"/>
                      </a:lnTo>
                      <a:lnTo>
                        <a:pt x="196" y="7272"/>
                      </a:lnTo>
                      <a:lnTo>
                        <a:pt x="196" y="7010"/>
                      </a:lnTo>
                      <a:lnTo>
                        <a:pt x="960" y="7010"/>
                      </a:lnTo>
                      <a:lnTo>
                        <a:pt x="960" y="7272"/>
                      </a:lnTo>
                      <a:lnTo>
                        <a:pt x="1025" y="7272"/>
                      </a:lnTo>
                      <a:lnTo>
                        <a:pt x="1025" y="7010"/>
                      </a:lnTo>
                      <a:lnTo>
                        <a:pt x="1790" y="7010"/>
                      </a:lnTo>
                      <a:lnTo>
                        <a:pt x="1790" y="7272"/>
                      </a:lnTo>
                      <a:lnTo>
                        <a:pt x="1877" y="7272"/>
                      </a:lnTo>
                      <a:lnTo>
                        <a:pt x="1877" y="7010"/>
                      </a:lnTo>
                      <a:lnTo>
                        <a:pt x="2620" y="7010"/>
                      </a:lnTo>
                      <a:lnTo>
                        <a:pt x="2620" y="7272"/>
                      </a:lnTo>
                      <a:lnTo>
                        <a:pt x="2707" y="7272"/>
                      </a:lnTo>
                      <a:lnTo>
                        <a:pt x="2707" y="7010"/>
                      </a:lnTo>
                      <a:lnTo>
                        <a:pt x="3449" y="7010"/>
                      </a:lnTo>
                      <a:lnTo>
                        <a:pt x="3449" y="7272"/>
                      </a:lnTo>
                      <a:lnTo>
                        <a:pt x="3536" y="7272"/>
                      </a:lnTo>
                      <a:lnTo>
                        <a:pt x="3536" y="7010"/>
                      </a:lnTo>
                      <a:lnTo>
                        <a:pt x="4301" y="7010"/>
                      </a:lnTo>
                      <a:lnTo>
                        <a:pt x="4301" y="7272"/>
                      </a:lnTo>
                      <a:lnTo>
                        <a:pt x="4366" y="7272"/>
                      </a:lnTo>
                      <a:lnTo>
                        <a:pt x="4366" y="7010"/>
                      </a:lnTo>
                      <a:lnTo>
                        <a:pt x="5130" y="7010"/>
                      </a:lnTo>
                      <a:lnTo>
                        <a:pt x="5130" y="7272"/>
                      </a:lnTo>
                      <a:lnTo>
                        <a:pt x="5196" y="7272"/>
                      </a:lnTo>
                      <a:lnTo>
                        <a:pt x="5196" y="7010"/>
                      </a:lnTo>
                      <a:lnTo>
                        <a:pt x="5960" y="7010"/>
                      </a:lnTo>
                      <a:lnTo>
                        <a:pt x="5960" y="7272"/>
                      </a:lnTo>
                      <a:lnTo>
                        <a:pt x="6048" y="7272"/>
                      </a:lnTo>
                      <a:lnTo>
                        <a:pt x="6048" y="7010"/>
                      </a:lnTo>
                      <a:lnTo>
                        <a:pt x="6790" y="7010"/>
                      </a:lnTo>
                      <a:lnTo>
                        <a:pt x="6790" y="7272"/>
                      </a:lnTo>
                      <a:lnTo>
                        <a:pt x="6877" y="7272"/>
                      </a:lnTo>
                      <a:lnTo>
                        <a:pt x="6877" y="7010"/>
                      </a:lnTo>
                      <a:lnTo>
                        <a:pt x="7598" y="7010"/>
                      </a:lnTo>
                      <a:lnTo>
                        <a:pt x="7598" y="7272"/>
                      </a:lnTo>
                      <a:lnTo>
                        <a:pt x="7685" y="7272"/>
                      </a:lnTo>
                      <a:lnTo>
                        <a:pt x="7685" y="7010"/>
                      </a:lnTo>
                      <a:lnTo>
                        <a:pt x="8449" y="7010"/>
                      </a:lnTo>
                      <a:lnTo>
                        <a:pt x="8449" y="7272"/>
                      </a:lnTo>
                      <a:lnTo>
                        <a:pt x="8515" y="7272"/>
                      </a:lnTo>
                      <a:lnTo>
                        <a:pt x="8515" y="7010"/>
                      </a:lnTo>
                      <a:lnTo>
                        <a:pt x="9279" y="7010"/>
                      </a:lnTo>
                      <a:lnTo>
                        <a:pt x="9279" y="7272"/>
                      </a:lnTo>
                      <a:lnTo>
                        <a:pt x="9345" y="7272"/>
                      </a:lnTo>
                      <a:lnTo>
                        <a:pt x="9345" y="7010"/>
                      </a:lnTo>
                      <a:lnTo>
                        <a:pt x="9454" y="7010"/>
                      </a:lnTo>
                      <a:lnTo>
                        <a:pt x="9454" y="6922"/>
                      </a:lnTo>
                      <a:lnTo>
                        <a:pt x="9345" y="6922"/>
                      </a:lnTo>
                      <a:lnTo>
                        <a:pt x="9345" y="6179"/>
                      </a:lnTo>
                      <a:lnTo>
                        <a:pt x="9454" y="6179"/>
                      </a:lnTo>
                      <a:lnTo>
                        <a:pt x="9454" y="6092"/>
                      </a:lnTo>
                      <a:lnTo>
                        <a:pt x="9345" y="6092"/>
                      </a:lnTo>
                      <a:lnTo>
                        <a:pt x="9345" y="5328"/>
                      </a:lnTo>
                      <a:lnTo>
                        <a:pt x="9454" y="5328"/>
                      </a:lnTo>
                      <a:lnTo>
                        <a:pt x="9454" y="5263"/>
                      </a:lnTo>
                      <a:lnTo>
                        <a:pt x="9345" y="5263"/>
                      </a:lnTo>
                      <a:lnTo>
                        <a:pt x="9345" y="4498"/>
                      </a:lnTo>
                      <a:lnTo>
                        <a:pt x="9454" y="4498"/>
                      </a:lnTo>
                      <a:lnTo>
                        <a:pt x="9454" y="4433"/>
                      </a:lnTo>
                      <a:lnTo>
                        <a:pt x="9345" y="4433"/>
                      </a:lnTo>
                      <a:lnTo>
                        <a:pt x="9345" y="3668"/>
                      </a:lnTo>
                      <a:lnTo>
                        <a:pt x="9454" y="3668"/>
                      </a:lnTo>
                      <a:lnTo>
                        <a:pt x="9454" y="3581"/>
                      </a:lnTo>
                      <a:lnTo>
                        <a:pt x="9345" y="3581"/>
                      </a:lnTo>
                      <a:lnTo>
                        <a:pt x="9345" y="2839"/>
                      </a:lnTo>
                      <a:lnTo>
                        <a:pt x="9454" y="2839"/>
                      </a:lnTo>
                      <a:lnTo>
                        <a:pt x="9454" y="2752"/>
                      </a:lnTo>
                      <a:lnTo>
                        <a:pt x="9345" y="2752"/>
                      </a:lnTo>
                      <a:lnTo>
                        <a:pt x="9345" y="1987"/>
                      </a:lnTo>
                      <a:lnTo>
                        <a:pt x="9454" y="1987"/>
                      </a:lnTo>
                      <a:lnTo>
                        <a:pt x="9454" y="1921"/>
                      </a:lnTo>
                      <a:lnTo>
                        <a:pt x="9345" y="1921"/>
                      </a:lnTo>
                      <a:lnTo>
                        <a:pt x="9345" y="1158"/>
                      </a:lnTo>
                      <a:lnTo>
                        <a:pt x="9454" y="1158"/>
                      </a:lnTo>
                      <a:lnTo>
                        <a:pt x="9454" y="1092"/>
                      </a:lnTo>
                      <a:lnTo>
                        <a:pt x="9345" y="1092"/>
                      </a:lnTo>
                      <a:lnTo>
                        <a:pt x="9345" y="328"/>
                      </a:lnTo>
                      <a:lnTo>
                        <a:pt x="9454" y="328"/>
                      </a:lnTo>
                      <a:close/>
                      <a:moveTo>
                        <a:pt x="8449" y="328"/>
                      </a:moveTo>
                      <a:lnTo>
                        <a:pt x="8449" y="1092"/>
                      </a:lnTo>
                      <a:lnTo>
                        <a:pt x="7685" y="1092"/>
                      </a:lnTo>
                      <a:lnTo>
                        <a:pt x="7685" y="328"/>
                      </a:lnTo>
                      <a:lnTo>
                        <a:pt x="8449" y="328"/>
                      </a:lnTo>
                      <a:close/>
                      <a:moveTo>
                        <a:pt x="5130" y="3581"/>
                      </a:moveTo>
                      <a:lnTo>
                        <a:pt x="4366" y="3581"/>
                      </a:lnTo>
                      <a:lnTo>
                        <a:pt x="4366" y="2839"/>
                      </a:lnTo>
                      <a:lnTo>
                        <a:pt x="5130" y="2839"/>
                      </a:lnTo>
                      <a:lnTo>
                        <a:pt x="5130" y="3581"/>
                      </a:lnTo>
                      <a:close/>
                      <a:moveTo>
                        <a:pt x="5196" y="2839"/>
                      </a:moveTo>
                      <a:lnTo>
                        <a:pt x="5960" y="2839"/>
                      </a:lnTo>
                      <a:lnTo>
                        <a:pt x="5960" y="3581"/>
                      </a:lnTo>
                      <a:lnTo>
                        <a:pt x="5196" y="3581"/>
                      </a:lnTo>
                      <a:lnTo>
                        <a:pt x="5196" y="2839"/>
                      </a:lnTo>
                      <a:close/>
                      <a:moveTo>
                        <a:pt x="4301" y="3581"/>
                      </a:moveTo>
                      <a:lnTo>
                        <a:pt x="3536" y="3581"/>
                      </a:lnTo>
                      <a:lnTo>
                        <a:pt x="3536" y="2839"/>
                      </a:lnTo>
                      <a:lnTo>
                        <a:pt x="4301" y="2839"/>
                      </a:lnTo>
                      <a:lnTo>
                        <a:pt x="4301" y="3581"/>
                      </a:lnTo>
                      <a:close/>
                      <a:moveTo>
                        <a:pt x="3449" y="3581"/>
                      </a:moveTo>
                      <a:lnTo>
                        <a:pt x="2707" y="3581"/>
                      </a:lnTo>
                      <a:lnTo>
                        <a:pt x="2707" y="2839"/>
                      </a:lnTo>
                      <a:lnTo>
                        <a:pt x="3449" y="2839"/>
                      </a:lnTo>
                      <a:lnTo>
                        <a:pt x="3449" y="3581"/>
                      </a:lnTo>
                      <a:close/>
                      <a:moveTo>
                        <a:pt x="3449" y="3668"/>
                      </a:moveTo>
                      <a:lnTo>
                        <a:pt x="3449" y="4433"/>
                      </a:lnTo>
                      <a:lnTo>
                        <a:pt x="2707" y="4433"/>
                      </a:lnTo>
                      <a:lnTo>
                        <a:pt x="2707" y="3668"/>
                      </a:lnTo>
                      <a:lnTo>
                        <a:pt x="3449" y="3668"/>
                      </a:lnTo>
                      <a:close/>
                      <a:moveTo>
                        <a:pt x="3536" y="3668"/>
                      </a:moveTo>
                      <a:lnTo>
                        <a:pt x="4301" y="3668"/>
                      </a:lnTo>
                      <a:lnTo>
                        <a:pt x="4301" y="4433"/>
                      </a:lnTo>
                      <a:lnTo>
                        <a:pt x="3536" y="4433"/>
                      </a:lnTo>
                      <a:lnTo>
                        <a:pt x="3536" y="3668"/>
                      </a:lnTo>
                      <a:close/>
                      <a:moveTo>
                        <a:pt x="4366" y="3668"/>
                      </a:moveTo>
                      <a:lnTo>
                        <a:pt x="5130" y="3668"/>
                      </a:lnTo>
                      <a:lnTo>
                        <a:pt x="5130" y="4433"/>
                      </a:lnTo>
                      <a:lnTo>
                        <a:pt x="4366" y="4433"/>
                      </a:lnTo>
                      <a:lnTo>
                        <a:pt x="4366" y="3668"/>
                      </a:lnTo>
                      <a:close/>
                      <a:moveTo>
                        <a:pt x="5196" y="3668"/>
                      </a:moveTo>
                      <a:lnTo>
                        <a:pt x="5960" y="3668"/>
                      </a:lnTo>
                      <a:lnTo>
                        <a:pt x="5960" y="4433"/>
                      </a:lnTo>
                      <a:lnTo>
                        <a:pt x="5196" y="4433"/>
                      </a:lnTo>
                      <a:lnTo>
                        <a:pt x="5196" y="3668"/>
                      </a:lnTo>
                      <a:close/>
                      <a:moveTo>
                        <a:pt x="6048" y="3668"/>
                      </a:moveTo>
                      <a:lnTo>
                        <a:pt x="6790" y="3668"/>
                      </a:lnTo>
                      <a:lnTo>
                        <a:pt x="6790" y="4433"/>
                      </a:lnTo>
                      <a:lnTo>
                        <a:pt x="6048" y="4433"/>
                      </a:lnTo>
                      <a:lnTo>
                        <a:pt x="6048" y="3668"/>
                      </a:lnTo>
                      <a:close/>
                      <a:moveTo>
                        <a:pt x="6048" y="3581"/>
                      </a:moveTo>
                      <a:lnTo>
                        <a:pt x="6048" y="2839"/>
                      </a:lnTo>
                      <a:lnTo>
                        <a:pt x="6790" y="2839"/>
                      </a:lnTo>
                      <a:lnTo>
                        <a:pt x="6790" y="3581"/>
                      </a:lnTo>
                      <a:lnTo>
                        <a:pt x="6048" y="3581"/>
                      </a:lnTo>
                      <a:close/>
                      <a:moveTo>
                        <a:pt x="6048" y="2752"/>
                      </a:moveTo>
                      <a:lnTo>
                        <a:pt x="6048" y="1987"/>
                      </a:lnTo>
                      <a:lnTo>
                        <a:pt x="6790" y="1987"/>
                      </a:lnTo>
                      <a:lnTo>
                        <a:pt x="6790" y="2752"/>
                      </a:lnTo>
                      <a:lnTo>
                        <a:pt x="6048" y="2752"/>
                      </a:lnTo>
                      <a:close/>
                      <a:moveTo>
                        <a:pt x="5960" y="2752"/>
                      </a:moveTo>
                      <a:lnTo>
                        <a:pt x="5196" y="2752"/>
                      </a:lnTo>
                      <a:lnTo>
                        <a:pt x="5196" y="1987"/>
                      </a:lnTo>
                      <a:lnTo>
                        <a:pt x="5960" y="1987"/>
                      </a:lnTo>
                      <a:lnTo>
                        <a:pt x="5960" y="2752"/>
                      </a:lnTo>
                      <a:close/>
                      <a:moveTo>
                        <a:pt x="5130" y="2752"/>
                      </a:moveTo>
                      <a:lnTo>
                        <a:pt x="4366" y="2752"/>
                      </a:lnTo>
                      <a:lnTo>
                        <a:pt x="4366" y="1987"/>
                      </a:lnTo>
                      <a:lnTo>
                        <a:pt x="5130" y="1987"/>
                      </a:lnTo>
                      <a:lnTo>
                        <a:pt x="5130" y="2752"/>
                      </a:lnTo>
                      <a:close/>
                      <a:moveTo>
                        <a:pt x="4301" y="2752"/>
                      </a:moveTo>
                      <a:lnTo>
                        <a:pt x="3536" y="2752"/>
                      </a:lnTo>
                      <a:lnTo>
                        <a:pt x="3536" y="1987"/>
                      </a:lnTo>
                      <a:lnTo>
                        <a:pt x="4301" y="1987"/>
                      </a:lnTo>
                      <a:lnTo>
                        <a:pt x="4301" y="2752"/>
                      </a:lnTo>
                      <a:close/>
                      <a:moveTo>
                        <a:pt x="3449" y="2752"/>
                      </a:moveTo>
                      <a:lnTo>
                        <a:pt x="2707" y="2752"/>
                      </a:lnTo>
                      <a:lnTo>
                        <a:pt x="2707" y="1987"/>
                      </a:lnTo>
                      <a:lnTo>
                        <a:pt x="3449" y="1987"/>
                      </a:lnTo>
                      <a:lnTo>
                        <a:pt x="3449" y="2752"/>
                      </a:lnTo>
                      <a:close/>
                      <a:moveTo>
                        <a:pt x="2620" y="2752"/>
                      </a:moveTo>
                      <a:lnTo>
                        <a:pt x="1877" y="2752"/>
                      </a:lnTo>
                      <a:lnTo>
                        <a:pt x="1877" y="1987"/>
                      </a:lnTo>
                      <a:lnTo>
                        <a:pt x="2620" y="1987"/>
                      </a:lnTo>
                      <a:lnTo>
                        <a:pt x="2620" y="2752"/>
                      </a:lnTo>
                      <a:close/>
                      <a:moveTo>
                        <a:pt x="2620" y="2839"/>
                      </a:moveTo>
                      <a:lnTo>
                        <a:pt x="2620" y="3581"/>
                      </a:lnTo>
                      <a:lnTo>
                        <a:pt x="1877" y="3581"/>
                      </a:lnTo>
                      <a:lnTo>
                        <a:pt x="1877" y="2839"/>
                      </a:lnTo>
                      <a:lnTo>
                        <a:pt x="2620" y="2839"/>
                      </a:lnTo>
                      <a:close/>
                      <a:moveTo>
                        <a:pt x="2620" y="3668"/>
                      </a:moveTo>
                      <a:lnTo>
                        <a:pt x="2620" y="4433"/>
                      </a:lnTo>
                      <a:lnTo>
                        <a:pt x="1877" y="4433"/>
                      </a:lnTo>
                      <a:lnTo>
                        <a:pt x="1877" y="3668"/>
                      </a:lnTo>
                      <a:lnTo>
                        <a:pt x="2620" y="3668"/>
                      </a:lnTo>
                      <a:close/>
                      <a:moveTo>
                        <a:pt x="2620" y="4498"/>
                      </a:moveTo>
                      <a:lnTo>
                        <a:pt x="2620" y="5263"/>
                      </a:lnTo>
                      <a:lnTo>
                        <a:pt x="1877" y="5263"/>
                      </a:lnTo>
                      <a:lnTo>
                        <a:pt x="1877" y="4498"/>
                      </a:lnTo>
                      <a:lnTo>
                        <a:pt x="2620" y="4498"/>
                      </a:lnTo>
                      <a:close/>
                      <a:moveTo>
                        <a:pt x="2707" y="4498"/>
                      </a:moveTo>
                      <a:lnTo>
                        <a:pt x="3449" y="4498"/>
                      </a:lnTo>
                      <a:lnTo>
                        <a:pt x="3449" y="5263"/>
                      </a:lnTo>
                      <a:lnTo>
                        <a:pt x="2707" y="5263"/>
                      </a:lnTo>
                      <a:lnTo>
                        <a:pt x="2707" y="4498"/>
                      </a:lnTo>
                      <a:close/>
                      <a:moveTo>
                        <a:pt x="3536" y="4498"/>
                      </a:moveTo>
                      <a:lnTo>
                        <a:pt x="4301" y="4498"/>
                      </a:lnTo>
                      <a:lnTo>
                        <a:pt x="4301" y="5263"/>
                      </a:lnTo>
                      <a:lnTo>
                        <a:pt x="3536" y="5263"/>
                      </a:lnTo>
                      <a:lnTo>
                        <a:pt x="3536" y="4498"/>
                      </a:lnTo>
                      <a:close/>
                      <a:moveTo>
                        <a:pt x="4366" y="4498"/>
                      </a:moveTo>
                      <a:lnTo>
                        <a:pt x="5130" y="4498"/>
                      </a:lnTo>
                      <a:lnTo>
                        <a:pt x="5130" y="5263"/>
                      </a:lnTo>
                      <a:lnTo>
                        <a:pt x="4366" y="5263"/>
                      </a:lnTo>
                      <a:lnTo>
                        <a:pt x="4366" y="4498"/>
                      </a:lnTo>
                      <a:close/>
                      <a:moveTo>
                        <a:pt x="5196" y="4498"/>
                      </a:moveTo>
                      <a:lnTo>
                        <a:pt x="5960" y="4498"/>
                      </a:lnTo>
                      <a:lnTo>
                        <a:pt x="5960" y="5263"/>
                      </a:lnTo>
                      <a:lnTo>
                        <a:pt x="5196" y="5263"/>
                      </a:lnTo>
                      <a:lnTo>
                        <a:pt x="5196" y="4498"/>
                      </a:lnTo>
                      <a:close/>
                      <a:moveTo>
                        <a:pt x="6048" y="4498"/>
                      </a:moveTo>
                      <a:lnTo>
                        <a:pt x="6790" y="4498"/>
                      </a:lnTo>
                      <a:lnTo>
                        <a:pt x="6790" y="5263"/>
                      </a:lnTo>
                      <a:lnTo>
                        <a:pt x="6048" y="5263"/>
                      </a:lnTo>
                      <a:lnTo>
                        <a:pt x="6048" y="4498"/>
                      </a:lnTo>
                      <a:close/>
                      <a:moveTo>
                        <a:pt x="6877" y="4498"/>
                      </a:moveTo>
                      <a:lnTo>
                        <a:pt x="7598" y="4498"/>
                      </a:lnTo>
                      <a:lnTo>
                        <a:pt x="7598" y="5263"/>
                      </a:lnTo>
                      <a:lnTo>
                        <a:pt x="6877" y="5263"/>
                      </a:lnTo>
                      <a:lnTo>
                        <a:pt x="6877" y="4498"/>
                      </a:lnTo>
                      <a:close/>
                      <a:moveTo>
                        <a:pt x="6877" y="4433"/>
                      </a:moveTo>
                      <a:lnTo>
                        <a:pt x="6877" y="3668"/>
                      </a:lnTo>
                      <a:lnTo>
                        <a:pt x="7598" y="3668"/>
                      </a:lnTo>
                      <a:lnTo>
                        <a:pt x="7598" y="4433"/>
                      </a:lnTo>
                      <a:lnTo>
                        <a:pt x="6877" y="4433"/>
                      </a:lnTo>
                      <a:close/>
                      <a:moveTo>
                        <a:pt x="6877" y="3581"/>
                      </a:moveTo>
                      <a:lnTo>
                        <a:pt x="6877" y="2839"/>
                      </a:lnTo>
                      <a:lnTo>
                        <a:pt x="7598" y="2839"/>
                      </a:lnTo>
                      <a:lnTo>
                        <a:pt x="7598" y="3581"/>
                      </a:lnTo>
                      <a:lnTo>
                        <a:pt x="6877" y="3581"/>
                      </a:lnTo>
                      <a:close/>
                      <a:moveTo>
                        <a:pt x="6877" y="2752"/>
                      </a:moveTo>
                      <a:lnTo>
                        <a:pt x="6877" y="1987"/>
                      </a:lnTo>
                      <a:lnTo>
                        <a:pt x="7598" y="1987"/>
                      </a:lnTo>
                      <a:lnTo>
                        <a:pt x="7598" y="2752"/>
                      </a:lnTo>
                      <a:lnTo>
                        <a:pt x="6877" y="2752"/>
                      </a:lnTo>
                      <a:close/>
                      <a:moveTo>
                        <a:pt x="6877" y="1921"/>
                      </a:moveTo>
                      <a:lnTo>
                        <a:pt x="6877" y="1158"/>
                      </a:lnTo>
                      <a:lnTo>
                        <a:pt x="7598" y="1158"/>
                      </a:lnTo>
                      <a:lnTo>
                        <a:pt x="7598" y="1921"/>
                      </a:lnTo>
                      <a:lnTo>
                        <a:pt x="6877" y="1921"/>
                      </a:lnTo>
                      <a:close/>
                      <a:moveTo>
                        <a:pt x="6790" y="1921"/>
                      </a:moveTo>
                      <a:lnTo>
                        <a:pt x="6048" y="1921"/>
                      </a:lnTo>
                      <a:lnTo>
                        <a:pt x="6048" y="1158"/>
                      </a:lnTo>
                      <a:lnTo>
                        <a:pt x="6790" y="1158"/>
                      </a:lnTo>
                      <a:lnTo>
                        <a:pt x="6790" y="1921"/>
                      </a:lnTo>
                      <a:close/>
                      <a:moveTo>
                        <a:pt x="5960" y="1921"/>
                      </a:moveTo>
                      <a:lnTo>
                        <a:pt x="5196" y="1921"/>
                      </a:lnTo>
                      <a:lnTo>
                        <a:pt x="5196" y="1158"/>
                      </a:lnTo>
                      <a:lnTo>
                        <a:pt x="5960" y="1158"/>
                      </a:lnTo>
                      <a:lnTo>
                        <a:pt x="5960" y="1921"/>
                      </a:lnTo>
                      <a:close/>
                      <a:moveTo>
                        <a:pt x="5130" y="1921"/>
                      </a:moveTo>
                      <a:lnTo>
                        <a:pt x="4366" y="1921"/>
                      </a:lnTo>
                      <a:lnTo>
                        <a:pt x="4366" y="1158"/>
                      </a:lnTo>
                      <a:lnTo>
                        <a:pt x="5130" y="1158"/>
                      </a:lnTo>
                      <a:lnTo>
                        <a:pt x="5130" y="1921"/>
                      </a:lnTo>
                      <a:close/>
                      <a:moveTo>
                        <a:pt x="4301" y="1921"/>
                      </a:moveTo>
                      <a:lnTo>
                        <a:pt x="3536" y="1921"/>
                      </a:lnTo>
                      <a:lnTo>
                        <a:pt x="3536" y="1158"/>
                      </a:lnTo>
                      <a:lnTo>
                        <a:pt x="4301" y="1158"/>
                      </a:lnTo>
                      <a:lnTo>
                        <a:pt x="4301" y="1921"/>
                      </a:lnTo>
                      <a:close/>
                      <a:moveTo>
                        <a:pt x="3449" y="1921"/>
                      </a:moveTo>
                      <a:lnTo>
                        <a:pt x="2707" y="1921"/>
                      </a:lnTo>
                      <a:lnTo>
                        <a:pt x="2707" y="1158"/>
                      </a:lnTo>
                      <a:lnTo>
                        <a:pt x="3449" y="1158"/>
                      </a:lnTo>
                      <a:lnTo>
                        <a:pt x="3449" y="1921"/>
                      </a:lnTo>
                      <a:close/>
                      <a:moveTo>
                        <a:pt x="2620" y="1921"/>
                      </a:moveTo>
                      <a:lnTo>
                        <a:pt x="1877" y="1921"/>
                      </a:lnTo>
                      <a:lnTo>
                        <a:pt x="1877" y="1158"/>
                      </a:lnTo>
                      <a:lnTo>
                        <a:pt x="2620" y="1158"/>
                      </a:lnTo>
                      <a:lnTo>
                        <a:pt x="2620" y="1921"/>
                      </a:lnTo>
                      <a:close/>
                      <a:moveTo>
                        <a:pt x="1790" y="1921"/>
                      </a:moveTo>
                      <a:lnTo>
                        <a:pt x="1025" y="1921"/>
                      </a:lnTo>
                      <a:lnTo>
                        <a:pt x="1025" y="1158"/>
                      </a:lnTo>
                      <a:lnTo>
                        <a:pt x="1790" y="1158"/>
                      </a:lnTo>
                      <a:lnTo>
                        <a:pt x="1790" y="1921"/>
                      </a:lnTo>
                      <a:close/>
                      <a:moveTo>
                        <a:pt x="1790" y="1987"/>
                      </a:moveTo>
                      <a:lnTo>
                        <a:pt x="1790" y="2752"/>
                      </a:lnTo>
                      <a:lnTo>
                        <a:pt x="1025" y="2752"/>
                      </a:lnTo>
                      <a:lnTo>
                        <a:pt x="1025" y="1987"/>
                      </a:lnTo>
                      <a:lnTo>
                        <a:pt x="1790" y="1987"/>
                      </a:lnTo>
                      <a:close/>
                      <a:moveTo>
                        <a:pt x="1790" y="2839"/>
                      </a:moveTo>
                      <a:lnTo>
                        <a:pt x="1790" y="3581"/>
                      </a:lnTo>
                      <a:lnTo>
                        <a:pt x="1025" y="3581"/>
                      </a:lnTo>
                      <a:lnTo>
                        <a:pt x="1025" y="2839"/>
                      </a:lnTo>
                      <a:lnTo>
                        <a:pt x="1790" y="2839"/>
                      </a:lnTo>
                      <a:close/>
                      <a:moveTo>
                        <a:pt x="1790" y="3668"/>
                      </a:moveTo>
                      <a:lnTo>
                        <a:pt x="1790" y="4433"/>
                      </a:lnTo>
                      <a:lnTo>
                        <a:pt x="1025" y="4433"/>
                      </a:lnTo>
                      <a:lnTo>
                        <a:pt x="1025" y="3668"/>
                      </a:lnTo>
                      <a:lnTo>
                        <a:pt x="1790" y="3668"/>
                      </a:lnTo>
                      <a:close/>
                      <a:moveTo>
                        <a:pt x="1790" y="4498"/>
                      </a:moveTo>
                      <a:lnTo>
                        <a:pt x="1790" y="5263"/>
                      </a:lnTo>
                      <a:lnTo>
                        <a:pt x="1025" y="5263"/>
                      </a:lnTo>
                      <a:lnTo>
                        <a:pt x="1025" y="4498"/>
                      </a:lnTo>
                      <a:lnTo>
                        <a:pt x="1790" y="4498"/>
                      </a:lnTo>
                      <a:close/>
                      <a:moveTo>
                        <a:pt x="1790" y="5328"/>
                      </a:moveTo>
                      <a:lnTo>
                        <a:pt x="1790" y="6092"/>
                      </a:lnTo>
                      <a:lnTo>
                        <a:pt x="1025" y="6092"/>
                      </a:lnTo>
                      <a:lnTo>
                        <a:pt x="1025" y="5328"/>
                      </a:lnTo>
                      <a:lnTo>
                        <a:pt x="1790" y="5328"/>
                      </a:lnTo>
                      <a:close/>
                      <a:moveTo>
                        <a:pt x="1877" y="5328"/>
                      </a:moveTo>
                      <a:lnTo>
                        <a:pt x="2620" y="5328"/>
                      </a:lnTo>
                      <a:lnTo>
                        <a:pt x="2620" y="6092"/>
                      </a:lnTo>
                      <a:lnTo>
                        <a:pt x="1877" y="6092"/>
                      </a:lnTo>
                      <a:lnTo>
                        <a:pt x="1877" y="5328"/>
                      </a:lnTo>
                      <a:close/>
                      <a:moveTo>
                        <a:pt x="2707" y="5328"/>
                      </a:moveTo>
                      <a:lnTo>
                        <a:pt x="3449" y="5328"/>
                      </a:lnTo>
                      <a:lnTo>
                        <a:pt x="3449" y="6092"/>
                      </a:lnTo>
                      <a:lnTo>
                        <a:pt x="2707" y="6092"/>
                      </a:lnTo>
                      <a:lnTo>
                        <a:pt x="2707" y="5328"/>
                      </a:lnTo>
                      <a:close/>
                      <a:moveTo>
                        <a:pt x="3536" y="5328"/>
                      </a:moveTo>
                      <a:lnTo>
                        <a:pt x="4301" y="5328"/>
                      </a:lnTo>
                      <a:lnTo>
                        <a:pt x="4301" y="6092"/>
                      </a:lnTo>
                      <a:lnTo>
                        <a:pt x="3536" y="6092"/>
                      </a:lnTo>
                      <a:lnTo>
                        <a:pt x="3536" y="5328"/>
                      </a:lnTo>
                      <a:close/>
                      <a:moveTo>
                        <a:pt x="4366" y="5328"/>
                      </a:moveTo>
                      <a:lnTo>
                        <a:pt x="5130" y="5328"/>
                      </a:lnTo>
                      <a:lnTo>
                        <a:pt x="5130" y="6092"/>
                      </a:lnTo>
                      <a:lnTo>
                        <a:pt x="4366" y="6092"/>
                      </a:lnTo>
                      <a:lnTo>
                        <a:pt x="4366" y="5328"/>
                      </a:lnTo>
                      <a:close/>
                      <a:moveTo>
                        <a:pt x="5196" y="5328"/>
                      </a:moveTo>
                      <a:lnTo>
                        <a:pt x="5960" y="5328"/>
                      </a:lnTo>
                      <a:lnTo>
                        <a:pt x="5960" y="6092"/>
                      </a:lnTo>
                      <a:lnTo>
                        <a:pt x="5196" y="6092"/>
                      </a:lnTo>
                      <a:lnTo>
                        <a:pt x="5196" y="5328"/>
                      </a:lnTo>
                      <a:close/>
                      <a:moveTo>
                        <a:pt x="6048" y="5328"/>
                      </a:moveTo>
                      <a:lnTo>
                        <a:pt x="6790" y="5328"/>
                      </a:lnTo>
                      <a:lnTo>
                        <a:pt x="6790" y="6092"/>
                      </a:lnTo>
                      <a:lnTo>
                        <a:pt x="6048" y="6092"/>
                      </a:lnTo>
                      <a:lnTo>
                        <a:pt x="6048" y="5328"/>
                      </a:lnTo>
                      <a:close/>
                      <a:moveTo>
                        <a:pt x="6877" y="5328"/>
                      </a:moveTo>
                      <a:lnTo>
                        <a:pt x="7598" y="5328"/>
                      </a:lnTo>
                      <a:lnTo>
                        <a:pt x="7598" y="6092"/>
                      </a:lnTo>
                      <a:lnTo>
                        <a:pt x="6877" y="6092"/>
                      </a:lnTo>
                      <a:lnTo>
                        <a:pt x="6877" y="5328"/>
                      </a:lnTo>
                      <a:close/>
                      <a:moveTo>
                        <a:pt x="7685" y="5328"/>
                      </a:moveTo>
                      <a:lnTo>
                        <a:pt x="8449" y="5328"/>
                      </a:lnTo>
                      <a:lnTo>
                        <a:pt x="8449" y="6092"/>
                      </a:lnTo>
                      <a:lnTo>
                        <a:pt x="7685" y="6092"/>
                      </a:lnTo>
                      <a:lnTo>
                        <a:pt x="7685" y="5328"/>
                      </a:lnTo>
                      <a:close/>
                      <a:moveTo>
                        <a:pt x="7685" y="5263"/>
                      </a:moveTo>
                      <a:lnTo>
                        <a:pt x="7685" y="4498"/>
                      </a:lnTo>
                      <a:lnTo>
                        <a:pt x="8449" y="4498"/>
                      </a:lnTo>
                      <a:lnTo>
                        <a:pt x="8449" y="5263"/>
                      </a:lnTo>
                      <a:lnTo>
                        <a:pt x="7685" y="5263"/>
                      </a:lnTo>
                      <a:close/>
                      <a:moveTo>
                        <a:pt x="7685" y="4433"/>
                      </a:moveTo>
                      <a:lnTo>
                        <a:pt x="7685" y="3668"/>
                      </a:lnTo>
                      <a:lnTo>
                        <a:pt x="8449" y="3668"/>
                      </a:lnTo>
                      <a:lnTo>
                        <a:pt x="8449" y="4433"/>
                      </a:lnTo>
                      <a:lnTo>
                        <a:pt x="7685" y="4433"/>
                      </a:lnTo>
                      <a:close/>
                      <a:moveTo>
                        <a:pt x="7685" y="3581"/>
                      </a:moveTo>
                      <a:lnTo>
                        <a:pt x="7685" y="2839"/>
                      </a:lnTo>
                      <a:lnTo>
                        <a:pt x="8449" y="2839"/>
                      </a:lnTo>
                      <a:lnTo>
                        <a:pt x="8449" y="3581"/>
                      </a:lnTo>
                      <a:lnTo>
                        <a:pt x="7685" y="3581"/>
                      </a:lnTo>
                      <a:close/>
                      <a:moveTo>
                        <a:pt x="7685" y="2752"/>
                      </a:moveTo>
                      <a:lnTo>
                        <a:pt x="7685" y="1987"/>
                      </a:lnTo>
                      <a:lnTo>
                        <a:pt x="8449" y="1987"/>
                      </a:lnTo>
                      <a:lnTo>
                        <a:pt x="8449" y="2752"/>
                      </a:lnTo>
                      <a:lnTo>
                        <a:pt x="7685" y="2752"/>
                      </a:lnTo>
                      <a:close/>
                      <a:moveTo>
                        <a:pt x="7685" y="1921"/>
                      </a:moveTo>
                      <a:lnTo>
                        <a:pt x="7685" y="1158"/>
                      </a:lnTo>
                      <a:lnTo>
                        <a:pt x="8449" y="1158"/>
                      </a:lnTo>
                      <a:lnTo>
                        <a:pt x="8449" y="1921"/>
                      </a:lnTo>
                      <a:lnTo>
                        <a:pt x="7685" y="1921"/>
                      </a:lnTo>
                      <a:close/>
                      <a:moveTo>
                        <a:pt x="7598" y="328"/>
                      </a:moveTo>
                      <a:lnTo>
                        <a:pt x="7598" y="1092"/>
                      </a:lnTo>
                      <a:lnTo>
                        <a:pt x="6877" y="1092"/>
                      </a:lnTo>
                      <a:lnTo>
                        <a:pt x="6877" y="328"/>
                      </a:lnTo>
                      <a:lnTo>
                        <a:pt x="7598" y="328"/>
                      </a:lnTo>
                      <a:close/>
                      <a:moveTo>
                        <a:pt x="6790" y="328"/>
                      </a:moveTo>
                      <a:lnTo>
                        <a:pt x="6790" y="1092"/>
                      </a:lnTo>
                      <a:lnTo>
                        <a:pt x="6048" y="1092"/>
                      </a:lnTo>
                      <a:lnTo>
                        <a:pt x="6048" y="328"/>
                      </a:lnTo>
                      <a:lnTo>
                        <a:pt x="6790" y="328"/>
                      </a:lnTo>
                      <a:close/>
                      <a:moveTo>
                        <a:pt x="5960" y="328"/>
                      </a:moveTo>
                      <a:lnTo>
                        <a:pt x="5960" y="1092"/>
                      </a:lnTo>
                      <a:lnTo>
                        <a:pt x="5196" y="1092"/>
                      </a:lnTo>
                      <a:lnTo>
                        <a:pt x="5196" y="328"/>
                      </a:lnTo>
                      <a:lnTo>
                        <a:pt x="5960" y="328"/>
                      </a:lnTo>
                      <a:close/>
                      <a:moveTo>
                        <a:pt x="5130" y="328"/>
                      </a:moveTo>
                      <a:lnTo>
                        <a:pt x="5130" y="1092"/>
                      </a:lnTo>
                      <a:lnTo>
                        <a:pt x="4366" y="1092"/>
                      </a:lnTo>
                      <a:lnTo>
                        <a:pt x="4366" y="328"/>
                      </a:lnTo>
                      <a:lnTo>
                        <a:pt x="5130" y="328"/>
                      </a:lnTo>
                      <a:close/>
                      <a:moveTo>
                        <a:pt x="4301" y="328"/>
                      </a:moveTo>
                      <a:lnTo>
                        <a:pt x="4301" y="1092"/>
                      </a:lnTo>
                      <a:lnTo>
                        <a:pt x="3536" y="1092"/>
                      </a:lnTo>
                      <a:lnTo>
                        <a:pt x="3536" y="328"/>
                      </a:lnTo>
                      <a:lnTo>
                        <a:pt x="4301" y="328"/>
                      </a:lnTo>
                      <a:close/>
                      <a:moveTo>
                        <a:pt x="3449" y="328"/>
                      </a:moveTo>
                      <a:lnTo>
                        <a:pt x="3449" y="1092"/>
                      </a:lnTo>
                      <a:lnTo>
                        <a:pt x="2707" y="1092"/>
                      </a:lnTo>
                      <a:lnTo>
                        <a:pt x="2707" y="328"/>
                      </a:lnTo>
                      <a:lnTo>
                        <a:pt x="3449" y="328"/>
                      </a:lnTo>
                      <a:close/>
                      <a:moveTo>
                        <a:pt x="2620" y="328"/>
                      </a:moveTo>
                      <a:lnTo>
                        <a:pt x="2620" y="1092"/>
                      </a:lnTo>
                      <a:lnTo>
                        <a:pt x="1877" y="1092"/>
                      </a:lnTo>
                      <a:lnTo>
                        <a:pt x="1877" y="328"/>
                      </a:lnTo>
                      <a:lnTo>
                        <a:pt x="2620" y="328"/>
                      </a:lnTo>
                      <a:close/>
                      <a:moveTo>
                        <a:pt x="1790" y="328"/>
                      </a:moveTo>
                      <a:lnTo>
                        <a:pt x="1790" y="1092"/>
                      </a:lnTo>
                      <a:lnTo>
                        <a:pt x="1025" y="1092"/>
                      </a:lnTo>
                      <a:lnTo>
                        <a:pt x="1025" y="328"/>
                      </a:lnTo>
                      <a:lnTo>
                        <a:pt x="1790" y="328"/>
                      </a:lnTo>
                      <a:close/>
                      <a:moveTo>
                        <a:pt x="196" y="328"/>
                      </a:moveTo>
                      <a:lnTo>
                        <a:pt x="960" y="328"/>
                      </a:lnTo>
                      <a:lnTo>
                        <a:pt x="960" y="1092"/>
                      </a:lnTo>
                      <a:lnTo>
                        <a:pt x="196" y="1092"/>
                      </a:lnTo>
                      <a:lnTo>
                        <a:pt x="196" y="328"/>
                      </a:lnTo>
                      <a:close/>
                      <a:moveTo>
                        <a:pt x="196" y="1158"/>
                      </a:moveTo>
                      <a:lnTo>
                        <a:pt x="960" y="1158"/>
                      </a:lnTo>
                      <a:lnTo>
                        <a:pt x="960" y="1921"/>
                      </a:lnTo>
                      <a:lnTo>
                        <a:pt x="196" y="1921"/>
                      </a:lnTo>
                      <a:lnTo>
                        <a:pt x="196" y="1158"/>
                      </a:lnTo>
                      <a:close/>
                      <a:moveTo>
                        <a:pt x="196" y="1987"/>
                      </a:moveTo>
                      <a:lnTo>
                        <a:pt x="960" y="1987"/>
                      </a:lnTo>
                      <a:lnTo>
                        <a:pt x="960" y="2752"/>
                      </a:lnTo>
                      <a:lnTo>
                        <a:pt x="196" y="2752"/>
                      </a:lnTo>
                      <a:lnTo>
                        <a:pt x="196" y="1987"/>
                      </a:lnTo>
                      <a:close/>
                      <a:moveTo>
                        <a:pt x="196" y="2839"/>
                      </a:moveTo>
                      <a:lnTo>
                        <a:pt x="960" y="2839"/>
                      </a:lnTo>
                      <a:lnTo>
                        <a:pt x="960" y="3581"/>
                      </a:lnTo>
                      <a:lnTo>
                        <a:pt x="196" y="3581"/>
                      </a:lnTo>
                      <a:lnTo>
                        <a:pt x="196" y="2839"/>
                      </a:lnTo>
                      <a:close/>
                      <a:moveTo>
                        <a:pt x="196" y="3668"/>
                      </a:moveTo>
                      <a:lnTo>
                        <a:pt x="960" y="3668"/>
                      </a:lnTo>
                      <a:lnTo>
                        <a:pt x="960" y="4433"/>
                      </a:lnTo>
                      <a:lnTo>
                        <a:pt x="196" y="4433"/>
                      </a:lnTo>
                      <a:lnTo>
                        <a:pt x="196" y="3668"/>
                      </a:lnTo>
                      <a:close/>
                      <a:moveTo>
                        <a:pt x="196" y="4498"/>
                      </a:moveTo>
                      <a:lnTo>
                        <a:pt x="960" y="4498"/>
                      </a:lnTo>
                      <a:lnTo>
                        <a:pt x="960" y="5263"/>
                      </a:lnTo>
                      <a:lnTo>
                        <a:pt x="196" y="5263"/>
                      </a:lnTo>
                      <a:lnTo>
                        <a:pt x="196" y="4498"/>
                      </a:lnTo>
                      <a:close/>
                      <a:moveTo>
                        <a:pt x="196" y="5328"/>
                      </a:moveTo>
                      <a:lnTo>
                        <a:pt x="960" y="5328"/>
                      </a:lnTo>
                      <a:lnTo>
                        <a:pt x="960" y="6092"/>
                      </a:lnTo>
                      <a:lnTo>
                        <a:pt x="196" y="6092"/>
                      </a:lnTo>
                      <a:lnTo>
                        <a:pt x="196" y="5328"/>
                      </a:lnTo>
                      <a:close/>
                      <a:moveTo>
                        <a:pt x="196" y="6922"/>
                      </a:moveTo>
                      <a:lnTo>
                        <a:pt x="196" y="6179"/>
                      </a:lnTo>
                      <a:lnTo>
                        <a:pt x="960" y="6179"/>
                      </a:lnTo>
                      <a:lnTo>
                        <a:pt x="960" y="6922"/>
                      </a:lnTo>
                      <a:lnTo>
                        <a:pt x="196" y="6922"/>
                      </a:lnTo>
                      <a:close/>
                      <a:moveTo>
                        <a:pt x="1025" y="6922"/>
                      </a:moveTo>
                      <a:lnTo>
                        <a:pt x="1025" y="6179"/>
                      </a:lnTo>
                      <a:lnTo>
                        <a:pt x="1790" y="6179"/>
                      </a:lnTo>
                      <a:lnTo>
                        <a:pt x="1790" y="6922"/>
                      </a:lnTo>
                      <a:lnTo>
                        <a:pt x="1025" y="6922"/>
                      </a:lnTo>
                      <a:close/>
                      <a:moveTo>
                        <a:pt x="1877" y="6922"/>
                      </a:moveTo>
                      <a:lnTo>
                        <a:pt x="1877" y="6179"/>
                      </a:lnTo>
                      <a:lnTo>
                        <a:pt x="2620" y="6179"/>
                      </a:lnTo>
                      <a:lnTo>
                        <a:pt x="2620" y="6922"/>
                      </a:lnTo>
                      <a:lnTo>
                        <a:pt x="1877" y="6922"/>
                      </a:lnTo>
                      <a:close/>
                      <a:moveTo>
                        <a:pt x="2707" y="6922"/>
                      </a:moveTo>
                      <a:lnTo>
                        <a:pt x="2707" y="6179"/>
                      </a:lnTo>
                      <a:lnTo>
                        <a:pt x="3449" y="6179"/>
                      </a:lnTo>
                      <a:lnTo>
                        <a:pt x="3449" y="6922"/>
                      </a:lnTo>
                      <a:lnTo>
                        <a:pt x="2707" y="6922"/>
                      </a:lnTo>
                      <a:close/>
                      <a:moveTo>
                        <a:pt x="3536" y="6922"/>
                      </a:moveTo>
                      <a:lnTo>
                        <a:pt x="3536" y="6179"/>
                      </a:lnTo>
                      <a:lnTo>
                        <a:pt x="4301" y="6179"/>
                      </a:lnTo>
                      <a:lnTo>
                        <a:pt x="4301" y="6922"/>
                      </a:lnTo>
                      <a:lnTo>
                        <a:pt x="3536" y="6922"/>
                      </a:lnTo>
                      <a:close/>
                      <a:moveTo>
                        <a:pt x="4366" y="6922"/>
                      </a:moveTo>
                      <a:lnTo>
                        <a:pt x="4366" y="6179"/>
                      </a:lnTo>
                      <a:lnTo>
                        <a:pt x="5130" y="6179"/>
                      </a:lnTo>
                      <a:lnTo>
                        <a:pt x="5130" y="6922"/>
                      </a:lnTo>
                      <a:lnTo>
                        <a:pt x="4366" y="6922"/>
                      </a:lnTo>
                      <a:close/>
                      <a:moveTo>
                        <a:pt x="5196" y="6922"/>
                      </a:moveTo>
                      <a:lnTo>
                        <a:pt x="5196" y="6179"/>
                      </a:lnTo>
                      <a:lnTo>
                        <a:pt x="5960" y="6179"/>
                      </a:lnTo>
                      <a:lnTo>
                        <a:pt x="5960" y="6922"/>
                      </a:lnTo>
                      <a:lnTo>
                        <a:pt x="5196" y="6922"/>
                      </a:lnTo>
                      <a:close/>
                      <a:moveTo>
                        <a:pt x="6048" y="6922"/>
                      </a:moveTo>
                      <a:lnTo>
                        <a:pt x="6048" y="6179"/>
                      </a:lnTo>
                      <a:lnTo>
                        <a:pt x="6790" y="6179"/>
                      </a:lnTo>
                      <a:lnTo>
                        <a:pt x="6790" y="6922"/>
                      </a:lnTo>
                      <a:lnTo>
                        <a:pt x="6048" y="6922"/>
                      </a:lnTo>
                      <a:close/>
                      <a:moveTo>
                        <a:pt x="6877" y="6922"/>
                      </a:moveTo>
                      <a:lnTo>
                        <a:pt x="6877" y="6179"/>
                      </a:lnTo>
                      <a:lnTo>
                        <a:pt x="7598" y="6179"/>
                      </a:lnTo>
                      <a:lnTo>
                        <a:pt x="7598" y="6922"/>
                      </a:lnTo>
                      <a:lnTo>
                        <a:pt x="6877" y="6922"/>
                      </a:lnTo>
                      <a:close/>
                      <a:moveTo>
                        <a:pt x="7685" y="6922"/>
                      </a:moveTo>
                      <a:lnTo>
                        <a:pt x="7685" y="6179"/>
                      </a:lnTo>
                      <a:lnTo>
                        <a:pt x="8449" y="6179"/>
                      </a:lnTo>
                      <a:lnTo>
                        <a:pt x="8449" y="6922"/>
                      </a:lnTo>
                      <a:lnTo>
                        <a:pt x="7685" y="6922"/>
                      </a:lnTo>
                      <a:close/>
                      <a:moveTo>
                        <a:pt x="9279" y="6922"/>
                      </a:moveTo>
                      <a:lnTo>
                        <a:pt x="8515" y="6922"/>
                      </a:lnTo>
                      <a:lnTo>
                        <a:pt x="8515" y="6179"/>
                      </a:lnTo>
                      <a:lnTo>
                        <a:pt x="9279" y="6179"/>
                      </a:lnTo>
                      <a:lnTo>
                        <a:pt x="9279" y="6922"/>
                      </a:lnTo>
                      <a:close/>
                      <a:moveTo>
                        <a:pt x="9279" y="6092"/>
                      </a:moveTo>
                      <a:lnTo>
                        <a:pt x="8515" y="6092"/>
                      </a:lnTo>
                      <a:lnTo>
                        <a:pt x="8515" y="5328"/>
                      </a:lnTo>
                      <a:lnTo>
                        <a:pt x="9279" y="5328"/>
                      </a:lnTo>
                      <a:lnTo>
                        <a:pt x="9279" y="6092"/>
                      </a:lnTo>
                      <a:close/>
                      <a:moveTo>
                        <a:pt x="9279" y="5263"/>
                      </a:moveTo>
                      <a:lnTo>
                        <a:pt x="8515" y="5263"/>
                      </a:lnTo>
                      <a:lnTo>
                        <a:pt x="8515" y="4498"/>
                      </a:lnTo>
                      <a:lnTo>
                        <a:pt x="9279" y="4498"/>
                      </a:lnTo>
                      <a:lnTo>
                        <a:pt x="9279" y="5263"/>
                      </a:lnTo>
                      <a:close/>
                      <a:moveTo>
                        <a:pt x="9279" y="4433"/>
                      </a:moveTo>
                      <a:lnTo>
                        <a:pt x="8515" y="4433"/>
                      </a:lnTo>
                      <a:lnTo>
                        <a:pt x="8515" y="3668"/>
                      </a:lnTo>
                      <a:lnTo>
                        <a:pt x="9279" y="3668"/>
                      </a:lnTo>
                      <a:lnTo>
                        <a:pt x="9279" y="4433"/>
                      </a:lnTo>
                      <a:close/>
                      <a:moveTo>
                        <a:pt x="9279" y="3581"/>
                      </a:moveTo>
                      <a:lnTo>
                        <a:pt x="8515" y="3581"/>
                      </a:lnTo>
                      <a:lnTo>
                        <a:pt x="8515" y="2839"/>
                      </a:lnTo>
                      <a:lnTo>
                        <a:pt x="9279" y="2839"/>
                      </a:lnTo>
                      <a:lnTo>
                        <a:pt x="9279" y="3581"/>
                      </a:lnTo>
                      <a:close/>
                      <a:moveTo>
                        <a:pt x="9279" y="2752"/>
                      </a:moveTo>
                      <a:lnTo>
                        <a:pt x="8515" y="2752"/>
                      </a:lnTo>
                      <a:lnTo>
                        <a:pt x="8515" y="1987"/>
                      </a:lnTo>
                      <a:lnTo>
                        <a:pt x="9279" y="1987"/>
                      </a:lnTo>
                      <a:lnTo>
                        <a:pt x="9279" y="2752"/>
                      </a:lnTo>
                      <a:close/>
                      <a:moveTo>
                        <a:pt x="9279" y="1921"/>
                      </a:moveTo>
                      <a:lnTo>
                        <a:pt x="8515" y="1921"/>
                      </a:lnTo>
                      <a:lnTo>
                        <a:pt x="8515" y="1158"/>
                      </a:lnTo>
                      <a:lnTo>
                        <a:pt x="9279" y="1158"/>
                      </a:lnTo>
                      <a:lnTo>
                        <a:pt x="9279" y="1921"/>
                      </a:lnTo>
                      <a:close/>
                      <a:moveTo>
                        <a:pt x="9279" y="1092"/>
                      </a:moveTo>
                      <a:lnTo>
                        <a:pt x="8515" y="1092"/>
                      </a:lnTo>
                      <a:lnTo>
                        <a:pt x="8515" y="328"/>
                      </a:lnTo>
                      <a:lnTo>
                        <a:pt x="9279" y="328"/>
                      </a:lnTo>
                      <a:lnTo>
                        <a:pt x="9279" y="1092"/>
                      </a:lnTo>
                      <a:close/>
                    </a:path>
                  </a:pathLst>
                </a:custGeom>
                <a:solidFill>
                  <a:srgbClr val="E6E9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2" name="íşľîḓé">
                  <a:extLst>
                    <a:ext uri="{FF2B5EF4-FFF2-40B4-BE49-F238E27FC236}">
                      <a16:creationId xmlns:a16="http://schemas.microsoft.com/office/drawing/2014/main" id="{0B148710-570D-4349-9D7E-9F18FCB17CCE}"/>
                    </a:ext>
                  </a:extLst>
                </p:cNvPr>
                <p:cNvSpPr/>
                <p:nvPr/>
              </p:nvSpPr>
              <p:spPr bwMode="auto">
                <a:xfrm>
                  <a:off x="2198688" y="2332038"/>
                  <a:ext cx="3363912" cy="1541462"/>
                </a:xfrm>
                <a:custGeom>
                  <a:avLst/>
                  <a:gdLst>
                    <a:gd name="T0" fmla="*/ 65 w 9346"/>
                    <a:gd name="T1" fmla="*/ 4279 h 4280"/>
                    <a:gd name="T2" fmla="*/ 65 w 9346"/>
                    <a:gd name="T3" fmla="*/ 4279 h 4280"/>
                    <a:gd name="T4" fmla="*/ 22 w 9346"/>
                    <a:gd name="T5" fmla="*/ 4257 h 4280"/>
                    <a:gd name="T6" fmla="*/ 22 w 9346"/>
                    <a:gd name="T7" fmla="*/ 4191 h 4280"/>
                    <a:gd name="T8" fmla="*/ 1681 w 9346"/>
                    <a:gd name="T9" fmla="*/ 2510 h 4280"/>
                    <a:gd name="T10" fmla="*/ 1769 w 9346"/>
                    <a:gd name="T11" fmla="*/ 2510 h 4280"/>
                    <a:gd name="T12" fmla="*/ 2532 w 9346"/>
                    <a:gd name="T13" fmla="*/ 3209 h 4280"/>
                    <a:gd name="T14" fmla="*/ 3341 w 9346"/>
                    <a:gd name="T15" fmla="*/ 43 h 4280"/>
                    <a:gd name="T16" fmla="*/ 3384 w 9346"/>
                    <a:gd name="T17" fmla="*/ 0 h 4280"/>
                    <a:gd name="T18" fmla="*/ 3428 w 9346"/>
                    <a:gd name="T19" fmla="*/ 21 h 4280"/>
                    <a:gd name="T20" fmla="*/ 5065 w 9346"/>
                    <a:gd name="T21" fmla="*/ 2445 h 4280"/>
                    <a:gd name="T22" fmla="*/ 5851 w 9346"/>
                    <a:gd name="T23" fmla="*/ 786 h 4280"/>
                    <a:gd name="T24" fmla="*/ 5895 w 9346"/>
                    <a:gd name="T25" fmla="*/ 763 h 4280"/>
                    <a:gd name="T26" fmla="*/ 5939 w 9346"/>
                    <a:gd name="T27" fmla="*/ 786 h 4280"/>
                    <a:gd name="T28" fmla="*/ 6790 w 9346"/>
                    <a:gd name="T29" fmla="*/ 3995 h 4280"/>
                    <a:gd name="T30" fmla="*/ 7489 w 9346"/>
                    <a:gd name="T31" fmla="*/ 1703 h 4280"/>
                    <a:gd name="T32" fmla="*/ 7533 w 9346"/>
                    <a:gd name="T33" fmla="*/ 1659 h 4280"/>
                    <a:gd name="T34" fmla="*/ 7598 w 9346"/>
                    <a:gd name="T35" fmla="*/ 1703 h 4280"/>
                    <a:gd name="T36" fmla="*/ 8362 w 9346"/>
                    <a:gd name="T37" fmla="*/ 3187 h 4280"/>
                    <a:gd name="T38" fmla="*/ 9236 w 9346"/>
                    <a:gd name="T39" fmla="*/ 873 h 4280"/>
                    <a:gd name="T40" fmla="*/ 9301 w 9346"/>
                    <a:gd name="T41" fmla="*/ 829 h 4280"/>
                    <a:gd name="T42" fmla="*/ 9345 w 9346"/>
                    <a:gd name="T43" fmla="*/ 895 h 4280"/>
                    <a:gd name="T44" fmla="*/ 8428 w 9346"/>
                    <a:gd name="T45" fmla="*/ 3340 h 4280"/>
                    <a:gd name="T46" fmla="*/ 8384 w 9346"/>
                    <a:gd name="T47" fmla="*/ 3362 h 4280"/>
                    <a:gd name="T48" fmla="*/ 8341 w 9346"/>
                    <a:gd name="T49" fmla="*/ 3340 h 4280"/>
                    <a:gd name="T50" fmla="*/ 7555 w 9346"/>
                    <a:gd name="T51" fmla="*/ 1856 h 4280"/>
                    <a:gd name="T52" fmla="*/ 6856 w 9346"/>
                    <a:gd name="T53" fmla="*/ 4191 h 4280"/>
                    <a:gd name="T54" fmla="*/ 6790 w 9346"/>
                    <a:gd name="T55" fmla="*/ 4235 h 4280"/>
                    <a:gd name="T56" fmla="*/ 6747 w 9346"/>
                    <a:gd name="T57" fmla="*/ 4191 h 4280"/>
                    <a:gd name="T58" fmla="*/ 5895 w 9346"/>
                    <a:gd name="T59" fmla="*/ 961 h 4280"/>
                    <a:gd name="T60" fmla="*/ 5109 w 9346"/>
                    <a:gd name="T61" fmla="*/ 2576 h 4280"/>
                    <a:gd name="T62" fmla="*/ 5065 w 9346"/>
                    <a:gd name="T63" fmla="*/ 2598 h 4280"/>
                    <a:gd name="T64" fmla="*/ 5022 w 9346"/>
                    <a:gd name="T65" fmla="*/ 2576 h 4280"/>
                    <a:gd name="T66" fmla="*/ 3406 w 9346"/>
                    <a:gd name="T67" fmla="*/ 174 h 4280"/>
                    <a:gd name="T68" fmla="*/ 2620 w 9346"/>
                    <a:gd name="T69" fmla="*/ 3319 h 4280"/>
                    <a:gd name="T70" fmla="*/ 2576 w 9346"/>
                    <a:gd name="T71" fmla="*/ 3362 h 4280"/>
                    <a:gd name="T72" fmla="*/ 2532 w 9346"/>
                    <a:gd name="T73" fmla="*/ 3362 h 4280"/>
                    <a:gd name="T74" fmla="*/ 1725 w 9346"/>
                    <a:gd name="T75" fmla="*/ 2620 h 4280"/>
                    <a:gd name="T76" fmla="*/ 87 w 9346"/>
                    <a:gd name="T77" fmla="*/ 4257 h 4280"/>
                    <a:gd name="T78" fmla="*/ 65 w 9346"/>
                    <a:gd name="T79" fmla="*/ 4279 h 4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9346" h="4280">
                      <a:moveTo>
                        <a:pt x="65" y="4279"/>
                      </a:moveTo>
                      <a:lnTo>
                        <a:pt x="65" y="4279"/>
                      </a:lnTo>
                      <a:cubicBezTo>
                        <a:pt x="44" y="4279"/>
                        <a:pt x="22" y="4279"/>
                        <a:pt x="22" y="4257"/>
                      </a:cubicBezTo>
                      <a:cubicBezTo>
                        <a:pt x="0" y="4235"/>
                        <a:pt x="0" y="4214"/>
                        <a:pt x="22" y="4191"/>
                      </a:cubicBezTo>
                      <a:cubicBezTo>
                        <a:pt x="1681" y="2510"/>
                        <a:pt x="1681" y="2510"/>
                        <a:pt x="1681" y="2510"/>
                      </a:cubicBezTo>
                      <a:cubicBezTo>
                        <a:pt x="1703" y="2510"/>
                        <a:pt x="1746" y="2489"/>
                        <a:pt x="1769" y="2510"/>
                      </a:cubicBezTo>
                      <a:cubicBezTo>
                        <a:pt x="2532" y="3209"/>
                        <a:pt x="2532" y="3209"/>
                        <a:pt x="2532" y="3209"/>
                      </a:cubicBezTo>
                      <a:cubicBezTo>
                        <a:pt x="3341" y="43"/>
                        <a:pt x="3341" y="43"/>
                        <a:pt x="3341" y="43"/>
                      </a:cubicBezTo>
                      <a:cubicBezTo>
                        <a:pt x="3341" y="21"/>
                        <a:pt x="3362" y="0"/>
                        <a:pt x="3384" y="0"/>
                      </a:cubicBezTo>
                      <a:cubicBezTo>
                        <a:pt x="3406" y="0"/>
                        <a:pt x="3428" y="0"/>
                        <a:pt x="3428" y="21"/>
                      </a:cubicBezTo>
                      <a:cubicBezTo>
                        <a:pt x="5065" y="2445"/>
                        <a:pt x="5065" y="2445"/>
                        <a:pt x="5065" y="2445"/>
                      </a:cubicBezTo>
                      <a:cubicBezTo>
                        <a:pt x="5851" y="786"/>
                        <a:pt x="5851" y="786"/>
                        <a:pt x="5851" y="786"/>
                      </a:cubicBezTo>
                      <a:cubicBezTo>
                        <a:pt x="5851" y="763"/>
                        <a:pt x="5874" y="763"/>
                        <a:pt x="5895" y="763"/>
                      </a:cubicBezTo>
                      <a:cubicBezTo>
                        <a:pt x="5917" y="763"/>
                        <a:pt x="5939" y="786"/>
                        <a:pt x="5939" y="786"/>
                      </a:cubicBezTo>
                      <a:cubicBezTo>
                        <a:pt x="6790" y="3995"/>
                        <a:pt x="6790" y="3995"/>
                        <a:pt x="6790" y="3995"/>
                      </a:cubicBezTo>
                      <a:cubicBezTo>
                        <a:pt x="7489" y="1703"/>
                        <a:pt x="7489" y="1703"/>
                        <a:pt x="7489" y="1703"/>
                      </a:cubicBezTo>
                      <a:cubicBezTo>
                        <a:pt x="7489" y="1681"/>
                        <a:pt x="7511" y="1681"/>
                        <a:pt x="7533" y="1659"/>
                      </a:cubicBezTo>
                      <a:cubicBezTo>
                        <a:pt x="7555" y="1659"/>
                        <a:pt x="7576" y="1681"/>
                        <a:pt x="7598" y="1703"/>
                      </a:cubicBezTo>
                      <a:cubicBezTo>
                        <a:pt x="8362" y="3187"/>
                        <a:pt x="8362" y="3187"/>
                        <a:pt x="8362" y="3187"/>
                      </a:cubicBezTo>
                      <a:cubicBezTo>
                        <a:pt x="9236" y="873"/>
                        <a:pt x="9236" y="873"/>
                        <a:pt x="9236" y="873"/>
                      </a:cubicBezTo>
                      <a:cubicBezTo>
                        <a:pt x="9257" y="851"/>
                        <a:pt x="9280" y="829"/>
                        <a:pt x="9301" y="829"/>
                      </a:cubicBezTo>
                      <a:cubicBezTo>
                        <a:pt x="9323" y="851"/>
                        <a:pt x="9345" y="873"/>
                        <a:pt x="9345" y="895"/>
                      </a:cubicBezTo>
                      <a:cubicBezTo>
                        <a:pt x="8428" y="3340"/>
                        <a:pt x="8428" y="3340"/>
                        <a:pt x="8428" y="3340"/>
                      </a:cubicBezTo>
                      <a:cubicBezTo>
                        <a:pt x="8428" y="3340"/>
                        <a:pt x="8406" y="3362"/>
                        <a:pt x="8384" y="3362"/>
                      </a:cubicBezTo>
                      <a:cubicBezTo>
                        <a:pt x="8362" y="3362"/>
                        <a:pt x="8341" y="3362"/>
                        <a:pt x="8341" y="3340"/>
                      </a:cubicBezTo>
                      <a:cubicBezTo>
                        <a:pt x="7555" y="1856"/>
                        <a:pt x="7555" y="1856"/>
                        <a:pt x="7555" y="1856"/>
                      </a:cubicBezTo>
                      <a:cubicBezTo>
                        <a:pt x="6856" y="4191"/>
                        <a:pt x="6856" y="4191"/>
                        <a:pt x="6856" y="4191"/>
                      </a:cubicBezTo>
                      <a:cubicBezTo>
                        <a:pt x="6834" y="4214"/>
                        <a:pt x="6812" y="4235"/>
                        <a:pt x="6790" y="4235"/>
                      </a:cubicBezTo>
                      <a:cubicBezTo>
                        <a:pt x="6769" y="4235"/>
                        <a:pt x="6747" y="4214"/>
                        <a:pt x="6747" y="4191"/>
                      </a:cubicBezTo>
                      <a:cubicBezTo>
                        <a:pt x="5895" y="961"/>
                        <a:pt x="5895" y="961"/>
                        <a:pt x="5895" y="961"/>
                      </a:cubicBezTo>
                      <a:cubicBezTo>
                        <a:pt x="5109" y="2576"/>
                        <a:pt x="5109" y="2576"/>
                        <a:pt x="5109" y="2576"/>
                      </a:cubicBezTo>
                      <a:cubicBezTo>
                        <a:pt x="5109" y="2598"/>
                        <a:pt x="5088" y="2598"/>
                        <a:pt x="5065" y="2598"/>
                      </a:cubicBezTo>
                      <a:cubicBezTo>
                        <a:pt x="5044" y="2598"/>
                        <a:pt x="5022" y="2598"/>
                        <a:pt x="5022" y="2576"/>
                      </a:cubicBezTo>
                      <a:cubicBezTo>
                        <a:pt x="3406" y="174"/>
                        <a:pt x="3406" y="174"/>
                        <a:pt x="3406" y="174"/>
                      </a:cubicBezTo>
                      <a:cubicBezTo>
                        <a:pt x="2620" y="3319"/>
                        <a:pt x="2620" y="3319"/>
                        <a:pt x="2620" y="3319"/>
                      </a:cubicBezTo>
                      <a:cubicBezTo>
                        <a:pt x="2598" y="3340"/>
                        <a:pt x="2598" y="3362"/>
                        <a:pt x="2576" y="3362"/>
                      </a:cubicBezTo>
                      <a:cubicBezTo>
                        <a:pt x="2555" y="3362"/>
                        <a:pt x="2532" y="3362"/>
                        <a:pt x="2532" y="3362"/>
                      </a:cubicBezTo>
                      <a:cubicBezTo>
                        <a:pt x="1725" y="2620"/>
                        <a:pt x="1725" y="2620"/>
                        <a:pt x="1725" y="2620"/>
                      </a:cubicBezTo>
                      <a:cubicBezTo>
                        <a:pt x="87" y="4257"/>
                        <a:pt x="87" y="4257"/>
                        <a:pt x="87" y="4257"/>
                      </a:cubicBezTo>
                      <a:cubicBezTo>
                        <a:pt x="87" y="4279"/>
                        <a:pt x="65" y="4279"/>
                        <a:pt x="65" y="4279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3" name="îṩ1íḍe">
                  <a:extLst>
                    <a:ext uri="{FF2B5EF4-FFF2-40B4-BE49-F238E27FC236}">
                      <a16:creationId xmlns:a16="http://schemas.microsoft.com/office/drawing/2014/main" id="{A85C3A9D-C3BD-462B-9E06-8948CEE3A998}"/>
                    </a:ext>
                  </a:extLst>
                </p:cNvPr>
                <p:cNvSpPr/>
                <p:nvPr/>
              </p:nvSpPr>
              <p:spPr bwMode="auto">
                <a:xfrm>
                  <a:off x="3352800" y="2284413"/>
                  <a:ext cx="142875" cy="133350"/>
                </a:xfrm>
                <a:custGeom>
                  <a:avLst/>
                  <a:gdLst>
                    <a:gd name="T0" fmla="*/ 394 w 395"/>
                    <a:gd name="T1" fmla="*/ 175 h 372"/>
                    <a:gd name="T2" fmla="*/ 394 w 395"/>
                    <a:gd name="T3" fmla="*/ 175 h 372"/>
                    <a:gd name="T4" fmla="*/ 197 w 395"/>
                    <a:gd name="T5" fmla="*/ 0 h 372"/>
                    <a:gd name="T6" fmla="*/ 0 w 395"/>
                    <a:gd name="T7" fmla="*/ 175 h 372"/>
                    <a:gd name="T8" fmla="*/ 197 w 395"/>
                    <a:gd name="T9" fmla="*/ 371 h 372"/>
                    <a:gd name="T10" fmla="*/ 394 w 395"/>
                    <a:gd name="T11" fmla="*/ 175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372">
                      <a:moveTo>
                        <a:pt x="394" y="175"/>
                      </a:moveTo>
                      <a:lnTo>
                        <a:pt x="394" y="175"/>
                      </a:lnTo>
                      <a:cubicBezTo>
                        <a:pt x="394" y="88"/>
                        <a:pt x="306" y="0"/>
                        <a:pt x="197" y="0"/>
                      </a:cubicBezTo>
                      <a:cubicBezTo>
                        <a:pt x="88" y="0"/>
                        <a:pt x="0" y="88"/>
                        <a:pt x="0" y="175"/>
                      </a:cubicBezTo>
                      <a:cubicBezTo>
                        <a:pt x="0" y="284"/>
                        <a:pt x="88" y="371"/>
                        <a:pt x="197" y="371"/>
                      </a:cubicBezTo>
                      <a:cubicBezTo>
                        <a:pt x="306" y="371"/>
                        <a:pt x="394" y="284"/>
                        <a:pt x="394" y="175"/>
                      </a:cubicBezTo>
                    </a:path>
                  </a:pathLst>
                </a:custGeom>
                <a:solidFill>
                  <a:srgbClr val="F4826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4" name="íṥḻiḓe">
                  <a:extLst>
                    <a:ext uri="{FF2B5EF4-FFF2-40B4-BE49-F238E27FC236}">
                      <a16:creationId xmlns:a16="http://schemas.microsoft.com/office/drawing/2014/main" id="{565162FE-B977-4D4B-9BAB-1A0BB34C2F2A}"/>
                    </a:ext>
                  </a:extLst>
                </p:cNvPr>
                <p:cNvSpPr/>
                <p:nvPr/>
              </p:nvSpPr>
              <p:spPr bwMode="auto">
                <a:xfrm>
                  <a:off x="3046413" y="3440113"/>
                  <a:ext cx="141287" cy="141287"/>
                </a:xfrm>
                <a:custGeom>
                  <a:avLst/>
                  <a:gdLst>
                    <a:gd name="T0" fmla="*/ 393 w 394"/>
                    <a:gd name="T1" fmla="*/ 197 h 394"/>
                    <a:gd name="T2" fmla="*/ 393 w 394"/>
                    <a:gd name="T3" fmla="*/ 197 h 394"/>
                    <a:gd name="T4" fmla="*/ 197 w 394"/>
                    <a:gd name="T5" fmla="*/ 0 h 394"/>
                    <a:gd name="T6" fmla="*/ 0 w 394"/>
                    <a:gd name="T7" fmla="*/ 197 h 394"/>
                    <a:gd name="T8" fmla="*/ 197 w 394"/>
                    <a:gd name="T9" fmla="*/ 393 h 394"/>
                    <a:gd name="T10" fmla="*/ 393 w 394"/>
                    <a:gd name="T11" fmla="*/ 197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94">
                      <a:moveTo>
                        <a:pt x="393" y="197"/>
                      </a:moveTo>
                      <a:lnTo>
                        <a:pt x="393" y="197"/>
                      </a:lnTo>
                      <a:cubicBezTo>
                        <a:pt x="393" y="88"/>
                        <a:pt x="306" y="0"/>
                        <a:pt x="197" y="0"/>
                      </a:cubicBezTo>
                      <a:cubicBezTo>
                        <a:pt x="87" y="0"/>
                        <a:pt x="0" y="88"/>
                        <a:pt x="0" y="197"/>
                      </a:cubicBezTo>
                      <a:cubicBezTo>
                        <a:pt x="0" y="306"/>
                        <a:pt x="87" y="393"/>
                        <a:pt x="197" y="393"/>
                      </a:cubicBezTo>
                      <a:cubicBezTo>
                        <a:pt x="306" y="393"/>
                        <a:pt x="393" y="306"/>
                        <a:pt x="393" y="197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5" name="iṧlîḑe">
                  <a:extLst>
                    <a:ext uri="{FF2B5EF4-FFF2-40B4-BE49-F238E27FC236}">
                      <a16:creationId xmlns:a16="http://schemas.microsoft.com/office/drawing/2014/main" id="{F5782E77-6F79-4B8A-AA65-8B7B4CC4F958}"/>
                    </a:ext>
                  </a:extLst>
                </p:cNvPr>
                <p:cNvSpPr/>
                <p:nvPr/>
              </p:nvSpPr>
              <p:spPr bwMode="auto">
                <a:xfrm>
                  <a:off x="2747963" y="3189288"/>
                  <a:ext cx="141287" cy="141287"/>
                </a:xfrm>
                <a:custGeom>
                  <a:avLst/>
                  <a:gdLst>
                    <a:gd name="T0" fmla="*/ 393 w 394"/>
                    <a:gd name="T1" fmla="*/ 196 h 393"/>
                    <a:gd name="T2" fmla="*/ 393 w 394"/>
                    <a:gd name="T3" fmla="*/ 196 h 393"/>
                    <a:gd name="T4" fmla="*/ 197 w 394"/>
                    <a:gd name="T5" fmla="*/ 0 h 393"/>
                    <a:gd name="T6" fmla="*/ 0 w 394"/>
                    <a:gd name="T7" fmla="*/ 196 h 393"/>
                    <a:gd name="T8" fmla="*/ 197 w 394"/>
                    <a:gd name="T9" fmla="*/ 392 h 393"/>
                    <a:gd name="T10" fmla="*/ 393 w 394"/>
                    <a:gd name="T11" fmla="*/ 196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93">
                      <a:moveTo>
                        <a:pt x="393" y="196"/>
                      </a:moveTo>
                      <a:lnTo>
                        <a:pt x="393" y="196"/>
                      </a:lnTo>
                      <a:cubicBezTo>
                        <a:pt x="393" y="87"/>
                        <a:pt x="306" y="0"/>
                        <a:pt x="197" y="0"/>
                      </a:cubicBezTo>
                      <a:cubicBezTo>
                        <a:pt x="88" y="0"/>
                        <a:pt x="0" y="87"/>
                        <a:pt x="0" y="196"/>
                      </a:cubicBezTo>
                      <a:cubicBezTo>
                        <a:pt x="0" y="305"/>
                        <a:pt x="88" y="392"/>
                        <a:pt x="197" y="392"/>
                      </a:cubicBezTo>
                      <a:cubicBezTo>
                        <a:pt x="306" y="392"/>
                        <a:pt x="393" y="305"/>
                        <a:pt x="393" y="196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6" name="íšľîḑé">
                  <a:extLst>
                    <a:ext uri="{FF2B5EF4-FFF2-40B4-BE49-F238E27FC236}">
                      <a16:creationId xmlns:a16="http://schemas.microsoft.com/office/drawing/2014/main" id="{347B68F8-0942-4B41-A9B2-BE9C05993C57}"/>
                    </a:ext>
                  </a:extLst>
                </p:cNvPr>
                <p:cNvSpPr/>
                <p:nvPr/>
              </p:nvSpPr>
              <p:spPr bwMode="auto">
                <a:xfrm>
                  <a:off x="3951288" y="3173413"/>
                  <a:ext cx="141287" cy="133350"/>
                </a:xfrm>
                <a:custGeom>
                  <a:avLst/>
                  <a:gdLst>
                    <a:gd name="T0" fmla="*/ 393 w 394"/>
                    <a:gd name="T1" fmla="*/ 174 h 372"/>
                    <a:gd name="T2" fmla="*/ 393 w 394"/>
                    <a:gd name="T3" fmla="*/ 174 h 372"/>
                    <a:gd name="T4" fmla="*/ 196 w 394"/>
                    <a:gd name="T5" fmla="*/ 0 h 372"/>
                    <a:gd name="T6" fmla="*/ 0 w 394"/>
                    <a:gd name="T7" fmla="*/ 174 h 372"/>
                    <a:gd name="T8" fmla="*/ 196 w 394"/>
                    <a:gd name="T9" fmla="*/ 371 h 372"/>
                    <a:gd name="T10" fmla="*/ 393 w 394"/>
                    <a:gd name="T11" fmla="*/ 174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72">
                      <a:moveTo>
                        <a:pt x="393" y="174"/>
                      </a:moveTo>
                      <a:lnTo>
                        <a:pt x="393" y="174"/>
                      </a:lnTo>
                      <a:cubicBezTo>
                        <a:pt x="393" y="65"/>
                        <a:pt x="306" y="0"/>
                        <a:pt x="196" y="0"/>
                      </a:cubicBezTo>
                      <a:cubicBezTo>
                        <a:pt x="87" y="0"/>
                        <a:pt x="0" y="65"/>
                        <a:pt x="0" y="174"/>
                      </a:cubicBezTo>
                      <a:cubicBezTo>
                        <a:pt x="0" y="284"/>
                        <a:pt x="87" y="371"/>
                        <a:pt x="196" y="371"/>
                      </a:cubicBezTo>
                      <a:cubicBezTo>
                        <a:pt x="306" y="371"/>
                        <a:pt x="393" y="284"/>
                        <a:pt x="393" y="174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7" name="íşḷidê">
                  <a:extLst>
                    <a:ext uri="{FF2B5EF4-FFF2-40B4-BE49-F238E27FC236}">
                      <a16:creationId xmlns:a16="http://schemas.microsoft.com/office/drawing/2014/main" id="{F3C14C9A-1B70-41F2-B891-5B7966C21354}"/>
                    </a:ext>
                  </a:extLst>
                </p:cNvPr>
                <p:cNvSpPr/>
                <p:nvPr/>
              </p:nvSpPr>
              <p:spPr bwMode="auto">
                <a:xfrm>
                  <a:off x="4257675" y="2560638"/>
                  <a:ext cx="133350" cy="141287"/>
                </a:xfrm>
                <a:custGeom>
                  <a:avLst/>
                  <a:gdLst>
                    <a:gd name="T0" fmla="*/ 371 w 372"/>
                    <a:gd name="T1" fmla="*/ 196 h 394"/>
                    <a:gd name="T2" fmla="*/ 371 w 372"/>
                    <a:gd name="T3" fmla="*/ 196 h 394"/>
                    <a:gd name="T4" fmla="*/ 196 w 372"/>
                    <a:gd name="T5" fmla="*/ 0 h 394"/>
                    <a:gd name="T6" fmla="*/ 0 w 372"/>
                    <a:gd name="T7" fmla="*/ 196 h 394"/>
                    <a:gd name="T8" fmla="*/ 196 w 372"/>
                    <a:gd name="T9" fmla="*/ 393 h 394"/>
                    <a:gd name="T10" fmla="*/ 371 w 372"/>
                    <a:gd name="T11" fmla="*/ 196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2" h="394">
                      <a:moveTo>
                        <a:pt x="371" y="196"/>
                      </a:moveTo>
                      <a:lnTo>
                        <a:pt x="371" y="196"/>
                      </a:lnTo>
                      <a:cubicBezTo>
                        <a:pt x="371" y="87"/>
                        <a:pt x="283" y="0"/>
                        <a:pt x="196" y="0"/>
                      </a:cubicBezTo>
                      <a:cubicBezTo>
                        <a:pt x="87" y="0"/>
                        <a:pt x="0" y="87"/>
                        <a:pt x="0" y="196"/>
                      </a:cubicBezTo>
                      <a:cubicBezTo>
                        <a:pt x="0" y="305"/>
                        <a:pt x="87" y="393"/>
                        <a:pt x="196" y="393"/>
                      </a:cubicBezTo>
                      <a:cubicBezTo>
                        <a:pt x="283" y="393"/>
                        <a:pt x="371" y="305"/>
                        <a:pt x="371" y="196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8" name="íšḻíďè">
                  <a:extLst>
                    <a:ext uri="{FF2B5EF4-FFF2-40B4-BE49-F238E27FC236}">
                      <a16:creationId xmlns:a16="http://schemas.microsoft.com/office/drawing/2014/main" id="{C6F0291D-0222-44CE-B8DF-15ED6149A0FF}"/>
                    </a:ext>
                  </a:extLst>
                </p:cNvPr>
                <p:cNvSpPr/>
                <p:nvPr/>
              </p:nvSpPr>
              <p:spPr bwMode="auto">
                <a:xfrm>
                  <a:off x="4579938" y="3770313"/>
                  <a:ext cx="141287" cy="134937"/>
                </a:xfrm>
                <a:custGeom>
                  <a:avLst/>
                  <a:gdLst>
                    <a:gd name="T0" fmla="*/ 393 w 394"/>
                    <a:gd name="T1" fmla="*/ 175 h 373"/>
                    <a:gd name="T2" fmla="*/ 393 w 394"/>
                    <a:gd name="T3" fmla="*/ 175 h 373"/>
                    <a:gd name="T4" fmla="*/ 196 w 394"/>
                    <a:gd name="T5" fmla="*/ 0 h 373"/>
                    <a:gd name="T6" fmla="*/ 0 w 394"/>
                    <a:gd name="T7" fmla="*/ 175 h 373"/>
                    <a:gd name="T8" fmla="*/ 196 w 394"/>
                    <a:gd name="T9" fmla="*/ 372 h 373"/>
                    <a:gd name="T10" fmla="*/ 393 w 394"/>
                    <a:gd name="T11" fmla="*/ 175 h 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73">
                      <a:moveTo>
                        <a:pt x="393" y="175"/>
                      </a:moveTo>
                      <a:lnTo>
                        <a:pt x="393" y="175"/>
                      </a:lnTo>
                      <a:cubicBezTo>
                        <a:pt x="393" y="87"/>
                        <a:pt x="306" y="0"/>
                        <a:pt x="196" y="0"/>
                      </a:cubicBezTo>
                      <a:cubicBezTo>
                        <a:pt x="87" y="0"/>
                        <a:pt x="0" y="87"/>
                        <a:pt x="0" y="175"/>
                      </a:cubicBezTo>
                      <a:cubicBezTo>
                        <a:pt x="0" y="284"/>
                        <a:pt x="87" y="372"/>
                        <a:pt x="196" y="372"/>
                      </a:cubicBezTo>
                      <a:cubicBezTo>
                        <a:pt x="306" y="372"/>
                        <a:pt x="393" y="284"/>
                        <a:pt x="393" y="175"/>
                      </a:cubicBezTo>
                    </a:path>
                  </a:pathLst>
                </a:custGeom>
                <a:solidFill>
                  <a:srgbClr val="82B17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9" name="ïšḻídè">
                  <a:extLst>
                    <a:ext uri="{FF2B5EF4-FFF2-40B4-BE49-F238E27FC236}">
                      <a16:creationId xmlns:a16="http://schemas.microsoft.com/office/drawing/2014/main" id="{9455C357-3D4D-4F3A-A773-D34BD46AD9BE}"/>
                    </a:ext>
                  </a:extLst>
                </p:cNvPr>
                <p:cNvSpPr/>
                <p:nvPr/>
              </p:nvSpPr>
              <p:spPr bwMode="auto">
                <a:xfrm>
                  <a:off x="4846638" y="2890838"/>
                  <a:ext cx="141287" cy="141287"/>
                </a:xfrm>
                <a:custGeom>
                  <a:avLst/>
                  <a:gdLst>
                    <a:gd name="T0" fmla="*/ 393 w 394"/>
                    <a:gd name="T1" fmla="*/ 197 h 394"/>
                    <a:gd name="T2" fmla="*/ 393 w 394"/>
                    <a:gd name="T3" fmla="*/ 197 h 394"/>
                    <a:gd name="T4" fmla="*/ 197 w 394"/>
                    <a:gd name="T5" fmla="*/ 0 h 394"/>
                    <a:gd name="T6" fmla="*/ 0 w 394"/>
                    <a:gd name="T7" fmla="*/ 197 h 394"/>
                    <a:gd name="T8" fmla="*/ 197 w 394"/>
                    <a:gd name="T9" fmla="*/ 393 h 394"/>
                    <a:gd name="T10" fmla="*/ 393 w 394"/>
                    <a:gd name="T11" fmla="*/ 197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94">
                      <a:moveTo>
                        <a:pt x="393" y="197"/>
                      </a:moveTo>
                      <a:lnTo>
                        <a:pt x="393" y="197"/>
                      </a:lnTo>
                      <a:cubicBezTo>
                        <a:pt x="393" y="87"/>
                        <a:pt x="306" y="0"/>
                        <a:pt x="197" y="0"/>
                      </a:cubicBezTo>
                      <a:cubicBezTo>
                        <a:pt x="88" y="0"/>
                        <a:pt x="0" y="87"/>
                        <a:pt x="0" y="197"/>
                      </a:cubicBezTo>
                      <a:cubicBezTo>
                        <a:pt x="0" y="306"/>
                        <a:pt x="88" y="393"/>
                        <a:pt x="197" y="393"/>
                      </a:cubicBezTo>
                      <a:cubicBezTo>
                        <a:pt x="306" y="393"/>
                        <a:pt x="393" y="306"/>
                        <a:pt x="393" y="197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0" name="is1ïďê">
                  <a:extLst>
                    <a:ext uri="{FF2B5EF4-FFF2-40B4-BE49-F238E27FC236}">
                      <a16:creationId xmlns:a16="http://schemas.microsoft.com/office/drawing/2014/main" id="{793A0ED8-D4C0-4AE9-BC7C-F5B991C4481F}"/>
                    </a:ext>
                  </a:extLst>
                </p:cNvPr>
                <p:cNvSpPr/>
                <p:nvPr/>
              </p:nvSpPr>
              <p:spPr bwMode="auto">
                <a:xfrm>
                  <a:off x="5145088" y="3432175"/>
                  <a:ext cx="141287" cy="141288"/>
                </a:xfrm>
                <a:custGeom>
                  <a:avLst/>
                  <a:gdLst>
                    <a:gd name="T0" fmla="*/ 393 w 394"/>
                    <a:gd name="T1" fmla="*/ 196 h 393"/>
                    <a:gd name="T2" fmla="*/ 393 w 394"/>
                    <a:gd name="T3" fmla="*/ 196 h 393"/>
                    <a:gd name="T4" fmla="*/ 196 w 394"/>
                    <a:gd name="T5" fmla="*/ 0 h 393"/>
                    <a:gd name="T6" fmla="*/ 0 w 394"/>
                    <a:gd name="T7" fmla="*/ 196 h 393"/>
                    <a:gd name="T8" fmla="*/ 196 w 394"/>
                    <a:gd name="T9" fmla="*/ 392 h 393"/>
                    <a:gd name="T10" fmla="*/ 393 w 394"/>
                    <a:gd name="T11" fmla="*/ 196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93">
                      <a:moveTo>
                        <a:pt x="393" y="196"/>
                      </a:moveTo>
                      <a:lnTo>
                        <a:pt x="393" y="196"/>
                      </a:lnTo>
                      <a:cubicBezTo>
                        <a:pt x="393" y="87"/>
                        <a:pt x="306" y="0"/>
                        <a:pt x="196" y="0"/>
                      </a:cubicBezTo>
                      <a:cubicBezTo>
                        <a:pt x="87" y="0"/>
                        <a:pt x="0" y="87"/>
                        <a:pt x="0" y="196"/>
                      </a:cubicBezTo>
                      <a:cubicBezTo>
                        <a:pt x="0" y="305"/>
                        <a:pt x="87" y="392"/>
                        <a:pt x="196" y="392"/>
                      </a:cubicBezTo>
                      <a:cubicBezTo>
                        <a:pt x="306" y="392"/>
                        <a:pt x="393" y="305"/>
                        <a:pt x="393" y="196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78" name="iṥľídê">
                <a:extLst>
                  <a:ext uri="{FF2B5EF4-FFF2-40B4-BE49-F238E27FC236}">
                    <a16:creationId xmlns:a16="http://schemas.microsoft.com/office/drawing/2014/main" id="{0FBEDB24-33A9-4EE0-B741-BAE524C0DC71}"/>
                  </a:ext>
                </a:extLst>
              </p:cNvPr>
              <p:cNvSpPr txBox="1"/>
              <p:nvPr/>
            </p:nvSpPr>
            <p:spPr>
              <a:xfrm>
                <a:off x="4557321" y="4277667"/>
                <a:ext cx="3079888" cy="492493"/>
              </a:xfrm>
              <a:prstGeom prst="rect">
                <a:avLst/>
              </a:prstGeom>
            </p:spPr>
            <p:txBody>
              <a:bodyPr vert="horz" wrap="none" lIns="90000" tIns="46800" rIns="90000" bIns="46800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79" name="išḷîďé">
                <a:extLst>
                  <a:ext uri="{FF2B5EF4-FFF2-40B4-BE49-F238E27FC236}">
                    <a16:creationId xmlns:a16="http://schemas.microsoft.com/office/drawing/2014/main" id="{14AD998D-7A83-4BE4-BD78-A7A783C07AAB}"/>
                  </a:ext>
                </a:extLst>
              </p:cNvPr>
              <p:cNvSpPr txBox="1"/>
              <p:nvPr/>
            </p:nvSpPr>
            <p:spPr>
              <a:xfrm>
                <a:off x="4557321" y="4770160"/>
                <a:ext cx="3079888" cy="953840"/>
              </a:xfrm>
              <a:prstGeom prst="rect">
                <a:avLst/>
              </a:prstGeom>
            </p:spPr>
            <p:txBody>
              <a:bodyPr vert="horz" wrap="square" lIns="90000" tIns="46800" rIns="90000" bIns="4680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</p:grpSp>
        <p:grpSp>
          <p:nvGrpSpPr>
            <p:cNvPr id="8" name="iṩľíḋé">
              <a:extLst>
                <a:ext uri="{FF2B5EF4-FFF2-40B4-BE49-F238E27FC236}">
                  <a16:creationId xmlns:a16="http://schemas.microsoft.com/office/drawing/2014/main" id="{9B750894-B371-47E0-84FC-ECEC4BA0203A}"/>
                </a:ext>
              </a:extLst>
            </p:cNvPr>
            <p:cNvGrpSpPr/>
            <p:nvPr/>
          </p:nvGrpSpPr>
          <p:grpSpPr>
            <a:xfrm>
              <a:off x="8437330" y="1689198"/>
              <a:ext cx="3079888" cy="4034802"/>
              <a:chOff x="8105326" y="1689198"/>
              <a:chExt cx="3079888" cy="4034802"/>
            </a:xfrm>
          </p:grpSpPr>
          <p:grpSp>
            <p:nvGrpSpPr>
              <p:cNvPr id="11" name="îSľîde">
                <a:extLst>
                  <a:ext uri="{FF2B5EF4-FFF2-40B4-BE49-F238E27FC236}">
                    <a16:creationId xmlns:a16="http://schemas.microsoft.com/office/drawing/2014/main" id="{A64EF312-E114-4EFD-96DD-2E79F3DC184D}"/>
                  </a:ext>
                </a:extLst>
              </p:cNvPr>
              <p:cNvGrpSpPr/>
              <p:nvPr/>
            </p:nvGrpSpPr>
            <p:grpSpPr>
              <a:xfrm>
                <a:off x="8414207" y="1689198"/>
                <a:ext cx="2013380" cy="2012290"/>
                <a:chOff x="484188" y="2957513"/>
                <a:chExt cx="1704975" cy="1703387"/>
              </a:xfrm>
            </p:grpSpPr>
            <p:sp>
              <p:nvSpPr>
                <p:cNvPr id="14" name="íśľïḓê">
                  <a:extLst>
                    <a:ext uri="{FF2B5EF4-FFF2-40B4-BE49-F238E27FC236}">
                      <a16:creationId xmlns:a16="http://schemas.microsoft.com/office/drawing/2014/main" id="{F654A74D-71B9-4D12-85E8-3E1CCCA4C37E}"/>
                    </a:ext>
                  </a:extLst>
                </p:cNvPr>
                <p:cNvSpPr/>
                <p:nvPr/>
              </p:nvSpPr>
              <p:spPr bwMode="auto">
                <a:xfrm>
                  <a:off x="484188" y="2957513"/>
                  <a:ext cx="1703387" cy="1703387"/>
                </a:xfrm>
                <a:custGeom>
                  <a:avLst/>
                  <a:gdLst>
                    <a:gd name="T0" fmla="*/ 4731 w 4732"/>
                    <a:gd name="T1" fmla="*/ 2366 h 4733"/>
                    <a:gd name="T2" fmla="*/ 4731 w 4732"/>
                    <a:gd name="T3" fmla="*/ 2366 h 4733"/>
                    <a:gd name="T4" fmla="*/ 2366 w 4732"/>
                    <a:gd name="T5" fmla="*/ 4732 h 4733"/>
                    <a:gd name="T6" fmla="*/ 0 w 4732"/>
                    <a:gd name="T7" fmla="*/ 2366 h 4733"/>
                    <a:gd name="T8" fmla="*/ 2366 w 4732"/>
                    <a:gd name="T9" fmla="*/ 0 h 4733"/>
                    <a:gd name="T10" fmla="*/ 4731 w 4732"/>
                    <a:gd name="T11" fmla="*/ 2366 h 47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32" h="4733">
                      <a:moveTo>
                        <a:pt x="4731" y="2366"/>
                      </a:moveTo>
                      <a:lnTo>
                        <a:pt x="4731" y="2366"/>
                      </a:lnTo>
                      <a:cubicBezTo>
                        <a:pt x="4731" y="3667"/>
                        <a:pt x="3679" y="4732"/>
                        <a:pt x="2366" y="4732"/>
                      </a:cubicBezTo>
                      <a:cubicBezTo>
                        <a:pt x="1065" y="4732"/>
                        <a:pt x="0" y="3667"/>
                        <a:pt x="0" y="2366"/>
                      </a:cubicBezTo>
                      <a:cubicBezTo>
                        <a:pt x="0" y="1052"/>
                        <a:pt x="1065" y="0"/>
                        <a:pt x="2366" y="0"/>
                      </a:cubicBezTo>
                      <a:cubicBezTo>
                        <a:pt x="3679" y="0"/>
                        <a:pt x="4731" y="1052"/>
                        <a:pt x="4731" y="2366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iṥḷïďé">
                  <a:extLst>
                    <a:ext uri="{FF2B5EF4-FFF2-40B4-BE49-F238E27FC236}">
                      <a16:creationId xmlns:a16="http://schemas.microsoft.com/office/drawing/2014/main" id="{20196A41-579B-4B96-BFDE-405294C9AB1E}"/>
                    </a:ext>
                  </a:extLst>
                </p:cNvPr>
                <p:cNvSpPr/>
                <p:nvPr/>
              </p:nvSpPr>
              <p:spPr bwMode="auto">
                <a:xfrm>
                  <a:off x="952500" y="4013200"/>
                  <a:ext cx="25400" cy="20638"/>
                </a:xfrm>
                <a:custGeom>
                  <a:avLst/>
                  <a:gdLst>
                    <a:gd name="T0" fmla="*/ 55 w 70"/>
                    <a:gd name="T1" fmla="*/ 55 h 56"/>
                    <a:gd name="T2" fmla="*/ 0 w 70"/>
                    <a:gd name="T3" fmla="*/ 14 h 56"/>
                    <a:gd name="T4" fmla="*/ 0 w 70"/>
                    <a:gd name="T5" fmla="*/ 0 h 56"/>
                    <a:gd name="T6" fmla="*/ 28 w 70"/>
                    <a:gd name="T7" fmla="*/ 14 h 56"/>
                    <a:gd name="T8" fmla="*/ 55 w 70"/>
                    <a:gd name="T9" fmla="*/ 0 h 56"/>
                    <a:gd name="T10" fmla="*/ 55 w 70"/>
                    <a:gd name="T11" fmla="*/ 14 h 56"/>
                    <a:gd name="T12" fmla="*/ 69 w 70"/>
                    <a:gd name="T13" fmla="*/ 42 h 56"/>
                    <a:gd name="T14" fmla="*/ 55 w 70"/>
                    <a:gd name="T15" fmla="*/ 55 h 56"/>
                    <a:gd name="T16" fmla="*/ 42 w 70"/>
                    <a:gd name="T17" fmla="*/ 14 h 56"/>
                    <a:gd name="T18" fmla="*/ 28 w 70"/>
                    <a:gd name="T19" fmla="*/ 28 h 56"/>
                    <a:gd name="T20" fmla="*/ 55 w 70"/>
                    <a:gd name="T21" fmla="*/ 42 h 56"/>
                    <a:gd name="T22" fmla="*/ 55 w 70"/>
                    <a:gd name="T23" fmla="*/ 28 h 56"/>
                    <a:gd name="T24" fmla="*/ 42 w 70"/>
                    <a:gd name="T25" fmla="*/ 1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" h="56">
                      <a:moveTo>
                        <a:pt x="55" y="55"/>
                      </a:moveTo>
                      <a:cubicBezTo>
                        <a:pt x="0" y="14"/>
                        <a:pt x="0" y="14"/>
                        <a:pt x="0" y="14"/>
                      </a:cubicBezTo>
                      <a:lnTo>
                        <a:pt x="0" y="0"/>
                      </a:lnTo>
                      <a:lnTo>
                        <a:pt x="28" y="14"/>
                      </a:lnTo>
                      <a:cubicBezTo>
                        <a:pt x="28" y="0"/>
                        <a:pt x="42" y="0"/>
                        <a:pt x="55" y="0"/>
                      </a:cubicBezTo>
                      <a:lnTo>
                        <a:pt x="55" y="14"/>
                      </a:lnTo>
                      <a:cubicBezTo>
                        <a:pt x="69" y="14"/>
                        <a:pt x="69" y="28"/>
                        <a:pt x="69" y="42"/>
                      </a:cubicBezTo>
                      <a:lnTo>
                        <a:pt x="55" y="55"/>
                      </a:lnTo>
                      <a:close/>
                      <a:moveTo>
                        <a:pt x="42" y="14"/>
                      </a:moveTo>
                      <a:cubicBezTo>
                        <a:pt x="28" y="28"/>
                        <a:pt x="28" y="28"/>
                        <a:pt x="28" y="28"/>
                      </a:cubicBezTo>
                      <a:cubicBezTo>
                        <a:pt x="55" y="42"/>
                        <a:pt x="55" y="42"/>
                        <a:pt x="55" y="42"/>
                      </a:cubicBezTo>
                      <a:lnTo>
                        <a:pt x="55" y="28"/>
                      </a:lnTo>
                      <a:lnTo>
                        <a:pt x="42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isḻiḍé">
                  <a:extLst>
                    <a:ext uri="{FF2B5EF4-FFF2-40B4-BE49-F238E27FC236}">
                      <a16:creationId xmlns:a16="http://schemas.microsoft.com/office/drawing/2014/main" id="{E5DDC520-BA73-482F-BE33-8F782A4407BB}"/>
                    </a:ext>
                  </a:extLst>
                </p:cNvPr>
                <p:cNvSpPr/>
                <p:nvPr/>
              </p:nvSpPr>
              <p:spPr bwMode="auto">
                <a:xfrm>
                  <a:off x="962025" y="3987800"/>
                  <a:ext cx="25400" cy="25400"/>
                </a:xfrm>
                <a:custGeom>
                  <a:avLst/>
                  <a:gdLst>
                    <a:gd name="T0" fmla="*/ 69 w 70"/>
                    <a:gd name="T1" fmla="*/ 55 h 70"/>
                    <a:gd name="T2" fmla="*/ 69 w 70"/>
                    <a:gd name="T3" fmla="*/ 69 h 70"/>
                    <a:gd name="T4" fmla="*/ 0 w 70"/>
                    <a:gd name="T5" fmla="*/ 42 h 70"/>
                    <a:gd name="T6" fmla="*/ 0 w 70"/>
                    <a:gd name="T7" fmla="*/ 28 h 70"/>
                    <a:gd name="T8" fmla="*/ 14 w 70"/>
                    <a:gd name="T9" fmla="*/ 28 h 70"/>
                    <a:gd name="T10" fmla="*/ 27 w 70"/>
                    <a:gd name="T11" fmla="*/ 28 h 70"/>
                    <a:gd name="T12" fmla="*/ 14 w 70"/>
                    <a:gd name="T13" fmla="*/ 14 h 70"/>
                    <a:gd name="T14" fmla="*/ 14 w 70"/>
                    <a:gd name="T15" fmla="*/ 0 h 70"/>
                    <a:gd name="T16" fmla="*/ 69 w 70"/>
                    <a:gd name="T17" fmla="*/ 55 h 70"/>
                    <a:gd name="T18" fmla="*/ 55 w 70"/>
                    <a:gd name="T19" fmla="*/ 55 h 70"/>
                    <a:gd name="T20" fmla="*/ 27 w 70"/>
                    <a:gd name="T21" fmla="*/ 28 h 70"/>
                    <a:gd name="T22" fmla="*/ 27 w 70"/>
                    <a:gd name="T23" fmla="*/ 42 h 70"/>
                    <a:gd name="T24" fmla="*/ 55 w 70"/>
                    <a:gd name="T25" fmla="*/ 5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" h="70">
                      <a:moveTo>
                        <a:pt x="69" y="55"/>
                      </a:moveTo>
                      <a:lnTo>
                        <a:pt x="69" y="69"/>
                      </a:lnTo>
                      <a:lnTo>
                        <a:pt x="0" y="42"/>
                      </a:lnTo>
                      <a:lnTo>
                        <a:pt x="0" y="28"/>
                      </a:lnTo>
                      <a:lnTo>
                        <a:pt x="14" y="28"/>
                      </a:lnTo>
                      <a:lnTo>
                        <a:pt x="27" y="28"/>
                      </a:lnTo>
                      <a:lnTo>
                        <a:pt x="14" y="14"/>
                      </a:lnTo>
                      <a:lnTo>
                        <a:pt x="14" y="0"/>
                      </a:lnTo>
                      <a:lnTo>
                        <a:pt x="69" y="55"/>
                      </a:lnTo>
                      <a:close/>
                      <a:moveTo>
                        <a:pt x="55" y="55"/>
                      </a:moveTo>
                      <a:lnTo>
                        <a:pt x="27" y="28"/>
                      </a:lnTo>
                      <a:lnTo>
                        <a:pt x="27" y="42"/>
                      </a:lnTo>
                      <a:lnTo>
                        <a:pt x="55" y="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íṩḻïdé">
                  <a:extLst>
                    <a:ext uri="{FF2B5EF4-FFF2-40B4-BE49-F238E27FC236}">
                      <a16:creationId xmlns:a16="http://schemas.microsoft.com/office/drawing/2014/main" id="{DA8A5B4A-A1BA-4D38-97F6-AA6185428964}"/>
                    </a:ext>
                  </a:extLst>
                </p:cNvPr>
                <p:cNvSpPr/>
                <p:nvPr/>
              </p:nvSpPr>
              <p:spPr bwMode="auto">
                <a:xfrm>
                  <a:off x="962025" y="3987800"/>
                  <a:ext cx="25400" cy="25400"/>
                </a:xfrm>
                <a:custGeom>
                  <a:avLst/>
                  <a:gdLst>
                    <a:gd name="T0" fmla="*/ 69 w 70"/>
                    <a:gd name="T1" fmla="*/ 55 h 70"/>
                    <a:gd name="T2" fmla="*/ 69 w 70"/>
                    <a:gd name="T3" fmla="*/ 69 h 70"/>
                    <a:gd name="T4" fmla="*/ 0 w 70"/>
                    <a:gd name="T5" fmla="*/ 42 h 70"/>
                    <a:gd name="T6" fmla="*/ 0 w 70"/>
                    <a:gd name="T7" fmla="*/ 28 h 70"/>
                    <a:gd name="T8" fmla="*/ 14 w 70"/>
                    <a:gd name="T9" fmla="*/ 28 h 70"/>
                    <a:gd name="T10" fmla="*/ 27 w 70"/>
                    <a:gd name="T11" fmla="*/ 28 h 70"/>
                    <a:gd name="T12" fmla="*/ 14 w 70"/>
                    <a:gd name="T13" fmla="*/ 14 h 70"/>
                    <a:gd name="T14" fmla="*/ 14 w 70"/>
                    <a:gd name="T15" fmla="*/ 0 h 70"/>
                    <a:gd name="T16" fmla="*/ 69 w 70"/>
                    <a:gd name="T17" fmla="*/ 5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" h="70">
                      <a:moveTo>
                        <a:pt x="69" y="55"/>
                      </a:moveTo>
                      <a:lnTo>
                        <a:pt x="69" y="69"/>
                      </a:lnTo>
                      <a:lnTo>
                        <a:pt x="0" y="42"/>
                      </a:lnTo>
                      <a:lnTo>
                        <a:pt x="0" y="28"/>
                      </a:lnTo>
                      <a:lnTo>
                        <a:pt x="14" y="28"/>
                      </a:lnTo>
                      <a:lnTo>
                        <a:pt x="27" y="28"/>
                      </a:lnTo>
                      <a:lnTo>
                        <a:pt x="14" y="14"/>
                      </a:lnTo>
                      <a:lnTo>
                        <a:pt x="14" y="0"/>
                      </a:lnTo>
                      <a:lnTo>
                        <a:pt x="69" y="55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" name="íşḷiḋe">
                  <a:extLst>
                    <a:ext uri="{FF2B5EF4-FFF2-40B4-BE49-F238E27FC236}">
                      <a16:creationId xmlns:a16="http://schemas.microsoft.com/office/drawing/2014/main" id="{D026C512-7DEE-42D8-9BE9-D67F0D9EC0ED}"/>
                    </a:ext>
                  </a:extLst>
                </p:cNvPr>
                <p:cNvSpPr/>
                <p:nvPr/>
              </p:nvSpPr>
              <p:spPr bwMode="auto">
                <a:xfrm>
                  <a:off x="973138" y="3998913"/>
                  <a:ext cx="11112" cy="9525"/>
                </a:xfrm>
                <a:custGeom>
                  <a:avLst/>
                  <a:gdLst>
                    <a:gd name="T0" fmla="*/ 28 w 29"/>
                    <a:gd name="T1" fmla="*/ 27 h 28"/>
                    <a:gd name="T2" fmla="*/ 0 w 29"/>
                    <a:gd name="T3" fmla="*/ 14 h 28"/>
                    <a:gd name="T4" fmla="*/ 0 w 29"/>
                    <a:gd name="T5" fmla="*/ 0 h 28"/>
                    <a:gd name="T6" fmla="*/ 28 w 29"/>
                    <a:gd name="T7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28">
                      <a:moveTo>
                        <a:pt x="28" y="27"/>
                      </a:moveTo>
                      <a:lnTo>
                        <a:pt x="0" y="14"/>
                      </a:lnTo>
                      <a:lnTo>
                        <a:pt x="0" y="0"/>
                      </a:lnTo>
                      <a:lnTo>
                        <a:pt x="28" y="27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î$ḻíďé">
                  <a:extLst>
                    <a:ext uri="{FF2B5EF4-FFF2-40B4-BE49-F238E27FC236}">
                      <a16:creationId xmlns:a16="http://schemas.microsoft.com/office/drawing/2014/main" id="{A14E3303-7941-4F0A-97DD-42A33B4079C3}"/>
                    </a:ext>
                  </a:extLst>
                </p:cNvPr>
                <p:cNvSpPr/>
                <p:nvPr/>
              </p:nvSpPr>
              <p:spPr bwMode="auto">
                <a:xfrm>
                  <a:off x="973138" y="3973513"/>
                  <a:ext cx="30162" cy="25400"/>
                </a:xfrm>
                <a:custGeom>
                  <a:avLst/>
                  <a:gdLst>
                    <a:gd name="T0" fmla="*/ 28 w 85"/>
                    <a:gd name="T1" fmla="*/ 0 h 71"/>
                    <a:gd name="T2" fmla="*/ 28 w 85"/>
                    <a:gd name="T3" fmla="*/ 0 h 71"/>
                    <a:gd name="T4" fmla="*/ 28 w 85"/>
                    <a:gd name="T5" fmla="*/ 0 h 71"/>
                    <a:gd name="T6" fmla="*/ 42 w 85"/>
                    <a:gd name="T7" fmla="*/ 15 h 71"/>
                    <a:gd name="T8" fmla="*/ 56 w 85"/>
                    <a:gd name="T9" fmla="*/ 28 h 71"/>
                    <a:gd name="T10" fmla="*/ 70 w 85"/>
                    <a:gd name="T11" fmla="*/ 28 h 71"/>
                    <a:gd name="T12" fmla="*/ 70 w 85"/>
                    <a:gd name="T13" fmla="*/ 28 h 71"/>
                    <a:gd name="T14" fmla="*/ 70 w 85"/>
                    <a:gd name="T15" fmla="*/ 56 h 71"/>
                    <a:gd name="T16" fmla="*/ 70 w 85"/>
                    <a:gd name="T17" fmla="*/ 70 h 71"/>
                    <a:gd name="T18" fmla="*/ 0 w 85"/>
                    <a:gd name="T19" fmla="*/ 28 h 71"/>
                    <a:gd name="T20" fmla="*/ 14 w 85"/>
                    <a:gd name="T21" fmla="*/ 15 h 71"/>
                    <a:gd name="T22" fmla="*/ 42 w 85"/>
                    <a:gd name="T23" fmla="*/ 42 h 71"/>
                    <a:gd name="T24" fmla="*/ 42 w 85"/>
                    <a:gd name="T25" fmla="*/ 28 h 71"/>
                    <a:gd name="T26" fmla="*/ 28 w 85"/>
                    <a:gd name="T27" fmla="*/ 28 h 71"/>
                    <a:gd name="T28" fmla="*/ 28 w 85"/>
                    <a:gd name="T29" fmla="*/ 15 h 71"/>
                    <a:gd name="T30" fmla="*/ 14 w 85"/>
                    <a:gd name="T31" fmla="*/ 15 h 71"/>
                    <a:gd name="T32" fmla="*/ 28 w 85"/>
                    <a:gd name="T33" fmla="*/ 0 h 71"/>
                    <a:gd name="T34" fmla="*/ 70 w 85"/>
                    <a:gd name="T35" fmla="*/ 56 h 71"/>
                    <a:gd name="T36" fmla="*/ 70 w 85"/>
                    <a:gd name="T37" fmla="*/ 56 h 71"/>
                    <a:gd name="T38" fmla="*/ 70 w 85"/>
                    <a:gd name="T39" fmla="*/ 42 h 71"/>
                    <a:gd name="T40" fmla="*/ 56 w 85"/>
                    <a:gd name="T41" fmla="*/ 42 h 71"/>
                    <a:gd name="T42" fmla="*/ 42 w 85"/>
                    <a:gd name="T43" fmla="*/ 42 h 71"/>
                    <a:gd name="T44" fmla="*/ 42 w 85"/>
                    <a:gd name="T45" fmla="*/ 42 h 71"/>
                    <a:gd name="T46" fmla="*/ 70 w 85"/>
                    <a:gd name="T47" fmla="*/ 5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5" h="71">
                      <a:moveTo>
                        <a:pt x="28" y="0"/>
                      </a:moveTo>
                      <a:lnTo>
                        <a:pt x="28" y="0"/>
                      </a:lnTo>
                      <a:lnTo>
                        <a:pt x="28" y="0"/>
                      </a:lnTo>
                      <a:cubicBezTo>
                        <a:pt x="42" y="15"/>
                        <a:pt x="42" y="15"/>
                        <a:pt x="42" y="15"/>
                      </a:cubicBezTo>
                      <a:cubicBezTo>
                        <a:pt x="42" y="15"/>
                        <a:pt x="56" y="15"/>
                        <a:pt x="56" y="28"/>
                      </a:cubicBezTo>
                      <a:cubicBezTo>
                        <a:pt x="56" y="28"/>
                        <a:pt x="56" y="28"/>
                        <a:pt x="70" y="28"/>
                      </a:cubicBezTo>
                      <a:lnTo>
                        <a:pt x="70" y="28"/>
                      </a:lnTo>
                      <a:cubicBezTo>
                        <a:pt x="84" y="42"/>
                        <a:pt x="84" y="42"/>
                        <a:pt x="70" y="56"/>
                      </a:cubicBezTo>
                      <a:cubicBezTo>
                        <a:pt x="70" y="70"/>
                        <a:pt x="70" y="70"/>
                        <a:pt x="70" y="7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42" y="42"/>
                        <a:pt x="42" y="42"/>
                        <a:pt x="42" y="42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8"/>
                        <a:pt x="42" y="28"/>
                        <a:pt x="28" y="28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lnTo>
                        <a:pt x="28" y="0"/>
                      </a:lnTo>
                      <a:close/>
                      <a:moveTo>
                        <a:pt x="70" y="56"/>
                      </a:moveTo>
                      <a:lnTo>
                        <a:pt x="70" y="56"/>
                      </a:lnTo>
                      <a:cubicBezTo>
                        <a:pt x="70" y="42"/>
                        <a:pt x="70" y="42"/>
                        <a:pt x="70" y="42"/>
                      </a:cubicBezTo>
                      <a:cubicBezTo>
                        <a:pt x="56" y="42"/>
                        <a:pt x="56" y="42"/>
                        <a:pt x="56" y="42"/>
                      </a:cubicBezTo>
                      <a:cubicBezTo>
                        <a:pt x="56" y="28"/>
                        <a:pt x="56" y="42"/>
                        <a:pt x="42" y="42"/>
                      </a:cubicBezTo>
                      <a:lnTo>
                        <a:pt x="42" y="42"/>
                      </a:lnTo>
                      <a:cubicBezTo>
                        <a:pt x="70" y="56"/>
                        <a:pt x="70" y="56"/>
                        <a:pt x="70" y="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ïśľiďè">
                  <a:extLst>
                    <a:ext uri="{FF2B5EF4-FFF2-40B4-BE49-F238E27FC236}">
                      <a16:creationId xmlns:a16="http://schemas.microsoft.com/office/drawing/2014/main" id="{B510332E-3CC3-4596-858A-BA8DA87854C1}"/>
                    </a:ext>
                  </a:extLst>
                </p:cNvPr>
                <p:cNvSpPr/>
                <p:nvPr/>
              </p:nvSpPr>
              <p:spPr bwMode="auto">
                <a:xfrm>
                  <a:off x="987425" y="3957638"/>
                  <a:ext cx="30163" cy="25400"/>
                </a:xfrm>
                <a:custGeom>
                  <a:avLst/>
                  <a:gdLst>
                    <a:gd name="T0" fmla="*/ 42 w 84"/>
                    <a:gd name="T1" fmla="*/ 69 h 70"/>
                    <a:gd name="T2" fmla="*/ 55 w 84"/>
                    <a:gd name="T3" fmla="*/ 56 h 70"/>
                    <a:gd name="T4" fmla="*/ 0 w 84"/>
                    <a:gd name="T5" fmla="*/ 14 h 70"/>
                    <a:gd name="T6" fmla="*/ 0 w 84"/>
                    <a:gd name="T7" fmla="*/ 0 h 70"/>
                    <a:gd name="T8" fmla="*/ 55 w 84"/>
                    <a:gd name="T9" fmla="*/ 41 h 70"/>
                    <a:gd name="T10" fmla="*/ 69 w 84"/>
                    <a:gd name="T11" fmla="*/ 28 h 70"/>
                    <a:gd name="T12" fmla="*/ 83 w 84"/>
                    <a:gd name="T13" fmla="*/ 41 h 70"/>
                    <a:gd name="T14" fmla="*/ 55 w 84"/>
                    <a:gd name="T15" fmla="*/ 69 h 70"/>
                    <a:gd name="T16" fmla="*/ 42 w 84"/>
                    <a:gd name="T17" fmla="*/ 69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70">
                      <a:moveTo>
                        <a:pt x="42" y="69"/>
                      </a:moveTo>
                      <a:lnTo>
                        <a:pt x="55" y="56"/>
                      </a:lnTo>
                      <a:lnTo>
                        <a:pt x="0" y="14"/>
                      </a:lnTo>
                      <a:lnTo>
                        <a:pt x="0" y="0"/>
                      </a:lnTo>
                      <a:lnTo>
                        <a:pt x="55" y="41"/>
                      </a:lnTo>
                      <a:lnTo>
                        <a:pt x="69" y="28"/>
                      </a:lnTo>
                      <a:lnTo>
                        <a:pt x="83" y="41"/>
                      </a:lnTo>
                      <a:lnTo>
                        <a:pt x="55" y="69"/>
                      </a:lnTo>
                      <a:lnTo>
                        <a:pt x="42" y="69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i$ļîḍê">
                  <a:extLst>
                    <a:ext uri="{FF2B5EF4-FFF2-40B4-BE49-F238E27FC236}">
                      <a16:creationId xmlns:a16="http://schemas.microsoft.com/office/drawing/2014/main" id="{F63F2663-C778-463F-935C-2882606CD15A}"/>
                    </a:ext>
                  </a:extLst>
                </p:cNvPr>
                <p:cNvSpPr/>
                <p:nvPr/>
              </p:nvSpPr>
              <p:spPr bwMode="auto">
                <a:xfrm>
                  <a:off x="996950" y="3938588"/>
                  <a:ext cx="30163" cy="30162"/>
                </a:xfrm>
                <a:custGeom>
                  <a:avLst/>
                  <a:gdLst>
                    <a:gd name="T0" fmla="*/ 14 w 84"/>
                    <a:gd name="T1" fmla="*/ 14 h 84"/>
                    <a:gd name="T2" fmla="*/ 14 w 84"/>
                    <a:gd name="T3" fmla="*/ 0 h 84"/>
                    <a:gd name="T4" fmla="*/ 83 w 84"/>
                    <a:gd name="T5" fmla="*/ 55 h 84"/>
                    <a:gd name="T6" fmla="*/ 69 w 84"/>
                    <a:gd name="T7" fmla="*/ 55 h 84"/>
                    <a:gd name="T8" fmla="*/ 41 w 84"/>
                    <a:gd name="T9" fmla="*/ 27 h 84"/>
                    <a:gd name="T10" fmla="*/ 69 w 84"/>
                    <a:gd name="T11" fmla="*/ 69 h 84"/>
                    <a:gd name="T12" fmla="*/ 55 w 84"/>
                    <a:gd name="T13" fmla="*/ 83 h 84"/>
                    <a:gd name="T14" fmla="*/ 0 w 84"/>
                    <a:gd name="T15" fmla="*/ 41 h 84"/>
                    <a:gd name="T16" fmla="*/ 0 w 84"/>
                    <a:gd name="T17" fmla="*/ 27 h 84"/>
                    <a:gd name="T18" fmla="*/ 55 w 84"/>
                    <a:gd name="T19" fmla="*/ 55 h 84"/>
                    <a:gd name="T20" fmla="*/ 14 w 84"/>
                    <a:gd name="T21" fmla="*/ 1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4" h="84">
                      <a:moveTo>
                        <a:pt x="14" y="14"/>
                      </a:moveTo>
                      <a:lnTo>
                        <a:pt x="14" y="0"/>
                      </a:lnTo>
                      <a:lnTo>
                        <a:pt x="83" y="55"/>
                      </a:lnTo>
                      <a:lnTo>
                        <a:pt x="69" y="55"/>
                      </a:lnTo>
                      <a:lnTo>
                        <a:pt x="41" y="27"/>
                      </a:lnTo>
                      <a:lnTo>
                        <a:pt x="69" y="69"/>
                      </a:lnTo>
                      <a:lnTo>
                        <a:pt x="55" y="83"/>
                      </a:lnTo>
                      <a:lnTo>
                        <a:pt x="0" y="41"/>
                      </a:lnTo>
                      <a:lnTo>
                        <a:pt x="0" y="27"/>
                      </a:lnTo>
                      <a:lnTo>
                        <a:pt x="55" y="55"/>
                      </a:lnTo>
                      <a:lnTo>
                        <a:pt x="14" y="14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ï$ľídè">
                  <a:extLst>
                    <a:ext uri="{FF2B5EF4-FFF2-40B4-BE49-F238E27FC236}">
                      <a16:creationId xmlns:a16="http://schemas.microsoft.com/office/drawing/2014/main" id="{E1EF85D2-CF30-4A37-8963-BEECB087C878}"/>
                    </a:ext>
                  </a:extLst>
                </p:cNvPr>
                <p:cNvSpPr/>
                <p:nvPr/>
              </p:nvSpPr>
              <p:spPr bwMode="auto">
                <a:xfrm>
                  <a:off x="1008063" y="3922713"/>
                  <a:ext cx="30162" cy="25400"/>
                </a:xfrm>
                <a:custGeom>
                  <a:avLst/>
                  <a:gdLst>
                    <a:gd name="T0" fmla="*/ 69 w 84"/>
                    <a:gd name="T1" fmla="*/ 56 h 70"/>
                    <a:gd name="T2" fmla="*/ 83 w 84"/>
                    <a:gd name="T3" fmla="*/ 42 h 70"/>
                    <a:gd name="T4" fmla="*/ 83 w 84"/>
                    <a:gd name="T5" fmla="*/ 42 h 70"/>
                    <a:gd name="T6" fmla="*/ 69 w 84"/>
                    <a:gd name="T7" fmla="*/ 69 h 70"/>
                    <a:gd name="T8" fmla="*/ 0 w 84"/>
                    <a:gd name="T9" fmla="*/ 28 h 70"/>
                    <a:gd name="T10" fmla="*/ 28 w 84"/>
                    <a:gd name="T11" fmla="*/ 0 h 70"/>
                    <a:gd name="T12" fmla="*/ 28 w 84"/>
                    <a:gd name="T13" fmla="*/ 14 h 70"/>
                    <a:gd name="T14" fmla="*/ 14 w 84"/>
                    <a:gd name="T15" fmla="*/ 28 h 70"/>
                    <a:gd name="T16" fmla="*/ 42 w 84"/>
                    <a:gd name="T17" fmla="*/ 42 h 70"/>
                    <a:gd name="T18" fmla="*/ 42 w 84"/>
                    <a:gd name="T19" fmla="*/ 28 h 70"/>
                    <a:gd name="T20" fmla="*/ 56 w 84"/>
                    <a:gd name="T21" fmla="*/ 28 h 70"/>
                    <a:gd name="T22" fmla="*/ 42 w 84"/>
                    <a:gd name="T23" fmla="*/ 42 h 70"/>
                    <a:gd name="T24" fmla="*/ 69 w 84"/>
                    <a:gd name="T25" fmla="*/ 5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4" h="70">
                      <a:moveTo>
                        <a:pt x="69" y="56"/>
                      </a:moveTo>
                      <a:lnTo>
                        <a:pt x="83" y="42"/>
                      </a:lnTo>
                      <a:lnTo>
                        <a:pt x="83" y="42"/>
                      </a:lnTo>
                      <a:lnTo>
                        <a:pt x="69" y="69"/>
                      </a:lnTo>
                      <a:lnTo>
                        <a:pt x="0" y="28"/>
                      </a:lnTo>
                      <a:lnTo>
                        <a:pt x="28" y="0"/>
                      </a:lnTo>
                      <a:lnTo>
                        <a:pt x="28" y="14"/>
                      </a:lnTo>
                      <a:lnTo>
                        <a:pt x="14" y="28"/>
                      </a:lnTo>
                      <a:lnTo>
                        <a:pt x="42" y="42"/>
                      </a:lnTo>
                      <a:lnTo>
                        <a:pt x="42" y="28"/>
                      </a:lnTo>
                      <a:lnTo>
                        <a:pt x="56" y="28"/>
                      </a:lnTo>
                      <a:lnTo>
                        <a:pt x="42" y="42"/>
                      </a:lnTo>
                      <a:lnTo>
                        <a:pt x="69" y="56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îṡlïḑé">
                  <a:extLst>
                    <a:ext uri="{FF2B5EF4-FFF2-40B4-BE49-F238E27FC236}">
                      <a16:creationId xmlns:a16="http://schemas.microsoft.com/office/drawing/2014/main" id="{12769054-3323-4DF8-877A-761EC10B901E}"/>
                    </a:ext>
                  </a:extLst>
                </p:cNvPr>
                <p:cNvSpPr/>
                <p:nvPr/>
              </p:nvSpPr>
              <p:spPr bwMode="auto">
                <a:xfrm>
                  <a:off x="1022350" y="3908425"/>
                  <a:ext cx="25400" cy="25400"/>
                </a:xfrm>
                <a:custGeom>
                  <a:avLst/>
                  <a:gdLst>
                    <a:gd name="T0" fmla="*/ 14 w 70"/>
                    <a:gd name="T1" fmla="*/ 0 h 70"/>
                    <a:gd name="T2" fmla="*/ 14 w 70"/>
                    <a:gd name="T3" fmla="*/ 0 h 70"/>
                    <a:gd name="T4" fmla="*/ 27 w 70"/>
                    <a:gd name="T5" fmla="*/ 0 h 70"/>
                    <a:gd name="T6" fmla="*/ 27 w 70"/>
                    <a:gd name="T7" fmla="*/ 13 h 70"/>
                    <a:gd name="T8" fmla="*/ 41 w 70"/>
                    <a:gd name="T9" fmla="*/ 28 h 70"/>
                    <a:gd name="T10" fmla="*/ 55 w 70"/>
                    <a:gd name="T11" fmla="*/ 28 h 70"/>
                    <a:gd name="T12" fmla="*/ 69 w 70"/>
                    <a:gd name="T13" fmla="*/ 28 h 70"/>
                    <a:gd name="T14" fmla="*/ 69 w 70"/>
                    <a:gd name="T15" fmla="*/ 55 h 70"/>
                    <a:gd name="T16" fmla="*/ 55 w 70"/>
                    <a:gd name="T17" fmla="*/ 69 h 70"/>
                    <a:gd name="T18" fmla="*/ 0 w 70"/>
                    <a:gd name="T19" fmla="*/ 28 h 70"/>
                    <a:gd name="T20" fmla="*/ 0 w 70"/>
                    <a:gd name="T21" fmla="*/ 13 h 70"/>
                    <a:gd name="T22" fmla="*/ 27 w 70"/>
                    <a:gd name="T23" fmla="*/ 41 h 70"/>
                    <a:gd name="T24" fmla="*/ 27 w 70"/>
                    <a:gd name="T25" fmla="*/ 28 h 70"/>
                    <a:gd name="T26" fmla="*/ 27 w 70"/>
                    <a:gd name="T27" fmla="*/ 13 h 70"/>
                    <a:gd name="T28" fmla="*/ 14 w 70"/>
                    <a:gd name="T29" fmla="*/ 13 h 70"/>
                    <a:gd name="T30" fmla="*/ 14 w 70"/>
                    <a:gd name="T31" fmla="*/ 0 h 70"/>
                    <a:gd name="T32" fmla="*/ 55 w 70"/>
                    <a:gd name="T33" fmla="*/ 55 h 70"/>
                    <a:gd name="T34" fmla="*/ 55 w 70"/>
                    <a:gd name="T35" fmla="*/ 55 h 70"/>
                    <a:gd name="T36" fmla="*/ 55 w 70"/>
                    <a:gd name="T37" fmla="*/ 41 h 70"/>
                    <a:gd name="T38" fmla="*/ 55 w 70"/>
                    <a:gd name="T39" fmla="*/ 41 h 70"/>
                    <a:gd name="T40" fmla="*/ 41 w 70"/>
                    <a:gd name="T41" fmla="*/ 41 h 70"/>
                    <a:gd name="T42" fmla="*/ 41 w 70"/>
                    <a:gd name="T43" fmla="*/ 41 h 70"/>
                    <a:gd name="T44" fmla="*/ 55 w 70"/>
                    <a:gd name="T45" fmla="*/ 5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0" h="70">
                      <a:moveTo>
                        <a:pt x="14" y="0"/>
                      </a:moveTo>
                      <a:lnTo>
                        <a:pt x="14" y="0"/>
                      </a:lnTo>
                      <a:cubicBezTo>
                        <a:pt x="14" y="0"/>
                        <a:pt x="14" y="0"/>
                        <a:pt x="27" y="0"/>
                      </a:cubicBez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41" y="13"/>
                        <a:pt x="41" y="13"/>
                        <a:pt x="41" y="28"/>
                      </a:cubicBezTo>
                      <a:lnTo>
                        <a:pt x="55" y="28"/>
                      </a:lnTo>
                      <a:cubicBezTo>
                        <a:pt x="69" y="28"/>
                        <a:pt x="69" y="28"/>
                        <a:pt x="69" y="28"/>
                      </a:cubicBezTo>
                      <a:cubicBezTo>
                        <a:pt x="69" y="41"/>
                        <a:pt x="69" y="41"/>
                        <a:pt x="69" y="55"/>
                      </a:cubicBezTo>
                      <a:cubicBezTo>
                        <a:pt x="55" y="69"/>
                        <a:pt x="55" y="69"/>
                        <a:pt x="55" y="69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27" y="41"/>
                        <a:pt x="27" y="41"/>
                        <a:pt x="27" y="41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0"/>
                      </a:cubicBezTo>
                      <a:close/>
                      <a:moveTo>
                        <a:pt x="55" y="55"/>
                      </a:moveTo>
                      <a:lnTo>
                        <a:pt x="55" y="55"/>
                      </a:lnTo>
                      <a:cubicBezTo>
                        <a:pt x="55" y="41"/>
                        <a:pt x="55" y="41"/>
                        <a:pt x="55" y="41"/>
                      </a:cubicBezTo>
                      <a:lnTo>
                        <a:pt x="55" y="41"/>
                      </a:lnTo>
                      <a:cubicBezTo>
                        <a:pt x="41" y="28"/>
                        <a:pt x="41" y="28"/>
                        <a:pt x="41" y="41"/>
                      </a:cubicBezTo>
                      <a:lnTo>
                        <a:pt x="41" y="41"/>
                      </a:lnTo>
                      <a:cubicBezTo>
                        <a:pt x="55" y="55"/>
                        <a:pt x="55" y="55"/>
                        <a:pt x="55" y="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işlîḋé">
                  <a:extLst>
                    <a:ext uri="{FF2B5EF4-FFF2-40B4-BE49-F238E27FC236}">
                      <a16:creationId xmlns:a16="http://schemas.microsoft.com/office/drawing/2014/main" id="{D34D833E-A035-457B-8EF5-A66098567C44}"/>
                    </a:ext>
                  </a:extLst>
                </p:cNvPr>
                <p:cNvSpPr/>
                <p:nvPr/>
              </p:nvSpPr>
              <p:spPr bwMode="auto">
                <a:xfrm>
                  <a:off x="1262063" y="3803650"/>
                  <a:ext cx="433387" cy="354013"/>
                </a:xfrm>
                <a:custGeom>
                  <a:avLst/>
                  <a:gdLst>
                    <a:gd name="T0" fmla="*/ 0 w 1204"/>
                    <a:gd name="T1" fmla="*/ 249 h 984"/>
                    <a:gd name="T2" fmla="*/ 180 w 1204"/>
                    <a:gd name="T3" fmla="*/ 0 h 984"/>
                    <a:gd name="T4" fmla="*/ 1203 w 1204"/>
                    <a:gd name="T5" fmla="*/ 733 h 984"/>
                    <a:gd name="T6" fmla="*/ 1023 w 1204"/>
                    <a:gd name="T7" fmla="*/ 983 h 984"/>
                    <a:gd name="T8" fmla="*/ 0 w 1204"/>
                    <a:gd name="T9" fmla="*/ 249 h 9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4" h="984">
                      <a:moveTo>
                        <a:pt x="0" y="249"/>
                      </a:moveTo>
                      <a:lnTo>
                        <a:pt x="180" y="0"/>
                      </a:lnTo>
                      <a:lnTo>
                        <a:pt x="1203" y="733"/>
                      </a:lnTo>
                      <a:lnTo>
                        <a:pt x="1023" y="983"/>
                      </a:lnTo>
                      <a:lnTo>
                        <a:pt x="0" y="249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ïṣlide">
                  <a:extLst>
                    <a:ext uri="{FF2B5EF4-FFF2-40B4-BE49-F238E27FC236}">
                      <a16:creationId xmlns:a16="http://schemas.microsoft.com/office/drawing/2014/main" id="{6F4652D9-5434-4224-8865-0C087353CF04}"/>
                    </a:ext>
                  </a:extLst>
                </p:cNvPr>
                <p:cNvSpPr/>
                <p:nvPr/>
              </p:nvSpPr>
              <p:spPr bwMode="auto">
                <a:xfrm>
                  <a:off x="1262063" y="3803650"/>
                  <a:ext cx="433387" cy="354013"/>
                </a:xfrm>
                <a:custGeom>
                  <a:avLst/>
                  <a:gdLst>
                    <a:gd name="T0" fmla="*/ 0 w 1204"/>
                    <a:gd name="T1" fmla="*/ 249 h 984"/>
                    <a:gd name="T2" fmla="*/ 180 w 1204"/>
                    <a:gd name="T3" fmla="*/ 0 h 984"/>
                    <a:gd name="T4" fmla="*/ 1203 w 1204"/>
                    <a:gd name="T5" fmla="*/ 733 h 984"/>
                    <a:gd name="T6" fmla="*/ 1023 w 1204"/>
                    <a:gd name="T7" fmla="*/ 983 h 984"/>
                    <a:gd name="T8" fmla="*/ 0 w 1204"/>
                    <a:gd name="T9" fmla="*/ 249 h 9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4" h="984">
                      <a:moveTo>
                        <a:pt x="0" y="249"/>
                      </a:moveTo>
                      <a:lnTo>
                        <a:pt x="180" y="0"/>
                      </a:lnTo>
                      <a:lnTo>
                        <a:pt x="1203" y="733"/>
                      </a:lnTo>
                      <a:lnTo>
                        <a:pt x="1023" y="983"/>
                      </a:lnTo>
                      <a:lnTo>
                        <a:pt x="0" y="249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iśļîďê">
                  <a:extLst>
                    <a:ext uri="{FF2B5EF4-FFF2-40B4-BE49-F238E27FC236}">
                      <a16:creationId xmlns:a16="http://schemas.microsoft.com/office/drawing/2014/main" id="{CD5FB39E-3A44-4917-B522-2BB3C22A2FE4}"/>
                    </a:ext>
                  </a:extLst>
                </p:cNvPr>
                <p:cNvSpPr/>
                <p:nvPr/>
              </p:nvSpPr>
              <p:spPr bwMode="auto">
                <a:xfrm>
                  <a:off x="1600200" y="4052888"/>
                  <a:ext cx="130175" cy="125412"/>
                </a:xfrm>
                <a:custGeom>
                  <a:avLst/>
                  <a:gdLst>
                    <a:gd name="T0" fmla="*/ 82 w 360"/>
                    <a:gd name="T1" fmla="*/ 291 h 347"/>
                    <a:gd name="T2" fmla="*/ 82 w 360"/>
                    <a:gd name="T3" fmla="*/ 291 h 347"/>
                    <a:gd name="T4" fmla="*/ 41 w 360"/>
                    <a:gd name="T5" fmla="*/ 69 h 347"/>
                    <a:gd name="T6" fmla="*/ 262 w 360"/>
                    <a:gd name="T7" fmla="*/ 41 h 347"/>
                    <a:gd name="T8" fmla="*/ 304 w 360"/>
                    <a:gd name="T9" fmla="*/ 263 h 347"/>
                    <a:gd name="T10" fmla="*/ 82 w 360"/>
                    <a:gd name="T11" fmla="*/ 291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0" h="347">
                      <a:moveTo>
                        <a:pt x="82" y="291"/>
                      </a:moveTo>
                      <a:lnTo>
                        <a:pt x="82" y="291"/>
                      </a:lnTo>
                      <a:cubicBezTo>
                        <a:pt x="13" y="235"/>
                        <a:pt x="0" y="138"/>
                        <a:pt x="41" y="69"/>
                      </a:cubicBezTo>
                      <a:cubicBezTo>
                        <a:pt x="97" y="0"/>
                        <a:pt x="193" y="0"/>
                        <a:pt x="262" y="41"/>
                      </a:cubicBezTo>
                      <a:cubicBezTo>
                        <a:pt x="332" y="97"/>
                        <a:pt x="359" y="194"/>
                        <a:pt x="304" y="263"/>
                      </a:cubicBezTo>
                      <a:cubicBezTo>
                        <a:pt x="262" y="332"/>
                        <a:pt x="152" y="346"/>
                        <a:pt x="82" y="291"/>
                      </a:cubicBez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ïŝļîḋe">
                  <a:extLst>
                    <a:ext uri="{FF2B5EF4-FFF2-40B4-BE49-F238E27FC236}">
                      <a16:creationId xmlns:a16="http://schemas.microsoft.com/office/drawing/2014/main" id="{0200FF50-FFA4-42CE-B592-D42613F25730}"/>
                    </a:ext>
                  </a:extLst>
                </p:cNvPr>
                <p:cNvSpPr/>
                <p:nvPr/>
              </p:nvSpPr>
              <p:spPr bwMode="auto">
                <a:xfrm>
                  <a:off x="1311275" y="3784600"/>
                  <a:ext cx="50800" cy="34925"/>
                </a:xfrm>
                <a:custGeom>
                  <a:avLst/>
                  <a:gdLst>
                    <a:gd name="T0" fmla="*/ 139 w 140"/>
                    <a:gd name="T1" fmla="*/ 97 h 98"/>
                    <a:gd name="T2" fmla="*/ 0 w 140"/>
                    <a:gd name="T3" fmla="*/ 97 h 98"/>
                    <a:gd name="T4" fmla="*/ 14 w 140"/>
                    <a:gd name="T5" fmla="*/ 42 h 98"/>
                    <a:gd name="T6" fmla="*/ 55 w 140"/>
                    <a:gd name="T7" fmla="*/ 0 h 98"/>
                    <a:gd name="T8" fmla="*/ 111 w 140"/>
                    <a:gd name="T9" fmla="*/ 27 h 98"/>
                    <a:gd name="T10" fmla="*/ 139 w 140"/>
                    <a:gd name="T11" fmla="*/ 97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0" h="98">
                      <a:moveTo>
                        <a:pt x="139" y="97"/>
                      </a:moveTo>
                      <a:lnTo>
                        <a:pt x="0" y="97"/>
                      </a:lnTo>
                      <a:lnTo>
                        <a:pt x="14" y="42"/>
                      </a:lnTo>
                      <a:lnTo>
                        <a:pt x="55" y="0"/>
                      </a:lnTo>
                      <a:lnTo>
                        <a:pt x="111" y="27"/>
                      </a:lnTo>
                      <a:lnTo>
                        <a:pt x="139" y="97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îś1íďé">
                  <a:extLst>
                    <a:ext uri="{FF2B5EF4-FFF2-40B4-BE49-F238E27FC236}">
                      <a16:creationId xmlns:a16="http://schemas.microsoft.com/office/drawing/2014/main" id="{5DF416DA-956A-4D9F-801F-0EFDF3BE9E21}"/>
                    </a:ext>
                  </a:extLst>
                </p:cNvPr>
                <p:cNvSpPr/>
                <p:nvPr/>
              </p:nvSpPr>
              <p:spPr bwMode="auto">
                <a:xfrm>
                  <a:off x="873125" y="3673475"/>
                  <a:ext cx="463550" cy="488950"/>
                </a:xfrm>
                <a:custGeom>
                  <a:avLst/>
                  <a:gdLst>
                    <a:gd name="T0" fmla="*/ 1287 w 1288"/>
                    <a:gd name="T1" fmla="*/ 347 h 1357"/>
                    <a:gd name="T2" fmla="*/ 567 w 1288"/>
                    <a:gd name="T3" fmla="*/ 1356 h 1357"/>
                    <a:gd name="T4" fmla="*/ 235 w 1288"/>
                    <a:gd name="T5" fmla="*/ 1121 h 1357"/>
                    <a:gd name="T6" fmla="*/ 194 w 1288"/>
                    <a:gd name="T7" fmla="*/ 1093 h 1357"/>
                    <a:gd name="T8" fmla="*/ 180 w 1288"/>
                    <a:gd name="T9" fmla="*/ 623 h 1357"/>
                    <a:gd name="T10" fmla="*/ 429 w 1288"/>
                    <a:gd name="T11" fmla="*/ 291 h 1357"/>
                    <a:gd name="T12" fmla="*/ 484 w 1288"/>
                    <a:gd name="T13" fmla="*/ 222 h 1357"/>
                    <a:gd name="T14" fmla="*/ 484 w 1288"/>
                    <a:gd name="T15" fmla="*/ 222 h 1357"/>
                    <a:gd name="T16" fmla="*/ 830 w 1288"/>
                    <a:gd name="T17" fmla="*/ 42 h 1357"/>
                    <a:gd name="T18" fmla="*/ 885 w 1288"/>
                    <a:gd name="T19" fmla="*/ 70 h 1357"/>
                    <a:gd name="T20" fmla="*/ 996 w 1288"/>
                    <a:gd name="T21" fmla="*/ 70 h 1357"/>
                    <a:gd name="T22" fmla="*/ 968 w 1288"/>
                    <a:gd name="T23" fmla="*/ 111 h 1357"/>
                    <a:gd name="T24" fmla="*/ 1287 w 1288"/>
                    <a:gd name="T25" fmla="*/ 347 h 1357"/>
                    <a:gd name="T26" fmla="*/ 1287 w 1288"/>
                    <a:gd name="T27" fmla="*/ 347 h 1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88" h="1357">
                      <a:moveTo>
                        <a:pt x="1287" y="347"/>
                      </a:moveTo>
                      <a:cubicBezTo>
                        <a:pt x="1287" y="347"/>
                        <a:pt x="1287" y="347"/>
                        <a:pt x="567" y="1356"/>
                      </a:cubicBezTo>
                      <a:cubicBezTo>
                        <a:pt x="567" y="1356"/>
                        <a:pt x="567" y="1356"/>
                        <a:pt x="235" y="1121"/>
                      </a:cubicBezTo>
                      <a:cubicBezTo>
                        <a:pt x="235" y="1121"/>
                        <a:pt x="235" y="1121"/>
                        <a:pt x="194" y="1093"/>
                      </a:cubicBezTo>
                      <a:cubicBezTo>
                        <a:pt x="0" y="872"/>
                        <a:pt x="180" y="623"/>
                        <a:pt x="180" y="623"/>
                      </a:cubicBezTo>
                      <a:cubicBezTo>
                        <a:pt x="180" y="623"/>
                        <a:pt x="180" y="623"/>
                        <a:pt x="429" y="291"/>
                      </a:cubicBezTo>
                      <a:cubicBezTo>
                        <a:pt x="442" y="263"/>
                        <a:pt x="456" y="250"/>
                        <a:pt x="484" y="222"/>
                      </a:cubicBezTo>
                      <a:lnTo>
                        <a:pt x="484" y="222"/>
                      </a:lnTo>
                      <a:cubicBezTo>
                        <a:pt x="650" y="0"/>
                        <a:pt x="830" y="42"/>
                        <a:pt x="830" y="42"/>
                      </a:cubicBezTo>
                      <a:cubicBezTo>
                        <a:pt x="830" y="42"/>
                        <a:pt x="830" y="42"/>
                        <a:pt x="885" y="70"/>
                      </a:cubicBezTo>
                      <a:cubicBezTo>
                        <a:pt x="955" y="70"/>
                        <a:pt x="996" y="70"/>
                        <a:pt x="996" y="70"/>
                      </a:cubicBezTo>
                      <a:cubicBezTo>
                        <a:pt x="996" y="70"/>
                        <a:pt x="996" y="70"/>
                        <a:pt x="968" y="111"/>
                      </a:cubicBezTo>
                      <a:cubicBezTo>
                        <a:pt x="968" y="111"/>
                        <a:pt x="968" y="111"/>
                        <a:pt x="1287" y="347"/>
                      </a:cubicBezTo>
                      <a:lnTo>
                        <a:pt x="1287" y="347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íşḷîďê">
                  <a:extLst>
                    <a:ext uri="{FF2B5EF4-FFF2-40B4-BE49-F238E27FC236}">
                      <a16:creationId xmlns:a16="http://schemas.microsoft.com/office/drawing/2014/main" id="{9473F847-05C6-4F29-A5B6-1E4E79396DA8}"/>
                    </a:ext>
                  </a:extLst>
                </p:cNvPr>
                <p:cNvSpPr/>
                <p:nvPr/>
              </p:nvSpPr>
              <p:spPr bwMode="auto">
                <a:xfrm>
                  <a:off x="733425" y="3594100"/>
                  <a:ext cx="384175" cy="384175"/>
                </a:xfrm>
                <a:custGeom>
                  <a:avLst/>
                  <a:gdLst>
                    <a:gd name="T0" fmla="*/ 0 w 1067"/>
                    <a:gd name="T1" fmla="*/ 623 h 1067"/>
                    <a:gd name="T2" fmla="*/ 443 w 1067"/>
                    <a:gd name="T3" fmla="*/ 0 h 1067"/>
                    <a:gd name="T4" fmla="*/ 1066 w 1067"/>
                    <a:gd name="T5" fmla="*/ 443 h 1067"/>
                    <a:gd name="T6" fmla="*/ 623 w 1067"/>
                    <a:gd name="T7" fmla="*/ 1066 h 1067"/>
                    <a:gd name="T8" fmla="*/ 0 w 1067"/>
                    <a:gd name="T9" fmla="*/ 623 h 10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67" h="1067">
                      <a:moveTo>
                        <a:pt x="0" y="623"/>
                      </a:moveTo>
                      <a:lnTo>
                        <a:pt x="443" y="0"/>
                      </a:lnTo>
                      <a:lnTo>
                        <a:pt x="1066" y="443"/>
                      </a:lnTo>
                      <a:lnTo>
                        <a:pt x="623" y="1066"/>
                      </a:lnTo>
                      <a:lnTo>
                        <a:pt x="0" y="623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iśḻïďé">
                  <a:extLst>
                    <a:ext uri="{FF2B5EF4-FFF2-40B4-BE49-F238E27FC236}">
                      <a16:creationId xmlns:a16="http://schemas.microsoft.com/office/drawing/2014/main" id="{7C2E95DB-15DA-4ED0-BD68-DA456F33ED34}"/>
                    </a:ext>
                  </a:extLst>
                </p:cNvPr>
                <p:cNvSpPr/>
                <p:nvPr/>
              </p:nvSpPr>
              <p:spPr bwMode="auto">
                <a:xfrm>
                  <a:off x="1316038" y="3933825"/>
                  <a:ext cx="65087" cy="46038"/>
                </a:xfrm>
                <a:custGeom>
                  <a:avLst/>
                  <a:gdLst>
                    <a:gd name="T0" fmla="*/ 152 w 181"/>
                    <a:gd name="T1" fmla="*/ 110 h 126"/>
                    <a:gd name="T2" fmla="*/ 111 w 181"/>
                    <a:gd name="T3" fmla="*/ 83 h 126"/>
                    <a:gd name="T4" fmla="*/ 69 w 181"/>
                    <a:gd name="T5" fmla="*/ 55 h 126"/>
                    <a:gd name="T6" fmla="*/ 28 w 181"/>
                    <a:gd name="T7" fmla="*/ 28 h 126"/>
                    <a:gd name="T8" fmla="*/ 28 w 181"/>
                    <a:gd name="T9" fmla="*/ 14 h 126"/>
                    <a:gd name="T10" fmla="*/ 14 w 181"/>
                    <a:gd name="T11" fmla="*/ 14 h 126"/>
                    <a:gd name="T12" fmla="*/ 0 w 181"/>
                    <a:gd name="T13" fmla="*/ 0 h 126"/>
                    <a:gd name="T14" fmla="*/ 14 w 181"/>
                    <a:gd name="T15" fmla="*/ 0 h 126"/>
                    <a:gd name="T16" fmla="*/ 28 w 181"/>
                    <a:gd name="T17" fmla="*/ 14 h 126"/>
                    <a:gd name="T18" fmla="*/ 41 w 181"/>
                    <a:gd name="T19" fmla="*/ 14 h 126"/>
                    <a:gd name="T20" fmla="*/ 83 w 181"/>
                    <a:gd name="T21" fmla="*/ 41 h 126"/>
                    <a:gd name="T22" fmla="*/ 111 w 181"/>
                    <a:gd name="T23" fmla="*/ 69 h 126"/>
                    <a:gd name="T24" fmla="*/ 152 w 181"/>
                    <a:gd name="T25" fmla="*/ 97 h 126"/>
                    <a:gd name="T26" fmla="*/ 180 w 181"/>
                    <a:gd name="T27" fmla="*/ 125 h 126"/>
                    <a:gd name="T28" fmla="*/ 152 w 181"/>
                    <a:gd name="T29" fmla="*/ 11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1" h="126">
                      <a:moveTo>
                        <a:pt x="152" y="110"/>
                      </a:moveTo>
                      <a:cubicBezTo>
                        <a:pt x="138" y="97"/>
                        <a:pt x="125" y="97"/>
                        <a:pt x="111" y="83"/>
                      </a:cubicBezTo>
                      <a:cubicBezTo>
                        <a:pt x="97" y="69"/>
                        <a:pt x="83" y="69"/>
                        <a:pt x="69" y="55"/>
                      </a:cubicBezTo>
                      <a:cubicBezTo>
                        <a:pt x="56" y="55"/>
                        <a:pt x="41" y="41"/>
                        <a:pt x="28" y="28"/>
                      </a:cubicBezTo>
                      <a:lnTo>
                        <a:pt x="28" y="14"/>
                      </a:lnTo>
                      <a:lnTo>
                        <a:pt x="14" y="14"/>
                      </a:lnTo>
                      <a:cubicBezTo>
                        <a:pt x="14" y="0"/>
                        <a:pt x="0" y="0"/>
                        <a:pt x="0" y="0"/>
                      </a:cubicBezTo>
                      <a:lnTo>
                        <a:pt x="14" y="0"/>
                      </a:lnTo>
                      <a:cubicBezTo>
                        <a:pt x="14" y="14"/>
                        <a:pt x="28" y="14"/>
                        <a:pt x="28" y="14"/>
                      </a:cubicBezTo>
                      <a:lnTo>
                        <a:pt x="41" y="14"/>
                      </a:lnTo>
                      <a:cubicBezTo>
                        <a:pt x="56" y="28"/>
                        <a:pt x="69" y="28"/>
                        <a:pt x="83" y="41"/>
                      </a:cubicBezTo>
                      <a:lnTo>
                        <a:pt x="111" y="69"/>
                      </a:lnTo>
                      <a:cubicBezTo>
                        <a:pt x="125" y="83"/>
                        <a:pt x="138" y="83"/>
                        <a:pt x="152" y="97"/>
                      </a:cubicBezTo>
                      <a:cubicBezTo>
                        <a:pt x="166" y="110"/>
                        <a:pt x="180" y="110"/>
                        <a:pt x="180" y="125"/>
                      </a:cubicBezTo>
                      <a:cubicBezTo>
                        <a:pt x="166" y="125"/>
                        <a:pt x="152" y="110"/>
                        <a:pt x="152" y="110"/>
                      </a:cubicBez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ïṧ1íḋê">
                  <a:extLst>
                    <a:ext uri="{FF2B5EF4-FFF2-40B4-BE49-F238E27FC236}">
                      <a16:creationId xmlns:a16="http://schemas.microsoft.com/office/drawing/2014/main" id="{A5FC0B41-BE9E-46CF-8087-869FF4671925}"/>
                    </a:ext>
                  </a:extLst>
                </p:cNvPr>
                <p:cNvSpPr/>
                <p:nvPr/>
              </p:nvSpPr>
              <p:spPr bwMode="auto">
                <a:xfrm>
                  <a:off x="733425" y="3589338"/>
                  <a:ext cx="323850" cy="349250"/>
                </a:xfrm>
                <a:custGeom>
                  <a:avLst/>
                  <a:gdLst>
                    <a:gd name="T0" fmla="*/ 0 w 901"/>
                    <a:gd name="T1" fmla="*/ 651 h 970"/>
                    <a:gd name="T2" fmla="*/ 457 w 901"/>
                    <a:gd name="T3" fmla="*/ 0 h 970"/>
                    <a:gd name="T4" fmla="*/ 900 w 901"/>
                    <a:gd name="T5" fmla="*/ 305 h 970"/>
                    <a:gd name="T6" fmla="*/ 429 w 901"/>
                    <a:gd name="T7" fmla="*/ 969 h 970"/>
                    <a:gd name="T8" fmla="*/ 0 w 901"/>
                    <a:gd name="T9" fmla="*/ 651 h 9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1" h="970">
                      <a:moveTo>
                        <a:pt x="0" y="651"/>
                      </a:moveTo>
                      <a:lnTo>
                        <a:pt x="457" y="0"/>
                      </a:lnTo>
                      <a:lnTo>
                        <a:pt x="900" y="305"/>
                      </a:lnTo>
                      <a:lnTo>
                        <a:pt x="429" y="969"/>
                      </a:lnTo>
                      <a:lnTo>
                        <a:pt x="0" y="651"/>
                      </a:lnTo>
                    </a:path>
                  </a:pathLst>
                </a:custGeom>
                <a:solidFill>
                  <a:srgbClr val="F0EFE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ïşľíďê">
                  <a:extLst>
                    <a:ext uri="{FF2B5EF4-FFF2-40B4-BE49-F238E27FC236}">
                      <a16:creationId xmlns:a16="http://schemas.microsoft.com/office/drawing/2014/main" id="{B0A41BA8-6480-4820-9FD7-D1EFEC0B6BE1}"/>
                    </a:ext>
                  </a:extLst>
                </p:cNvPr>
                <p:cNvSpPr/>
                <p:nvPr/>
              </p:nvSpPr>
              <p:spPr bwMode="auto">
                <a:xfrm>
                  <a:off x="1027113" y="4043363"/>
                  <a:ext cx="393700" cy="323850"/>
                </a:xfrm>
                <a:custGeom>
                  <a:avLst/>
                  <a:gdLst>
                    <a:gd name="T0" fmla="*/ 166 w 1094"/>
                    <a:gd name="T1" fmla="*/ 0 h 900"/>
                    <a:gd name="T2" fmla="*/ 1093 w 1094"/>
                    <a:gd name="T3" fmla="*/ 664 h 900"/>
                    <a:gd name="T4" fmla="*/ 927 w 1094"/>
                    <a:gd name="T5" fmla="*/ 899 h 900"/>
                    <a:gd name="T6" fmla="*/ 0 w 1094"/>
                    <a:gd name="T7" fmla="*/ 235 h 900"/>
                    <a:gd name="T8" fmla="*/ 166 w 1094"/>
                    <a:gd name="T9" fmla="*/ 0 h 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94" h="900">
                      <a:moveTo>
                        <a:pt x="166" y="0"/>
                      </a:moveTo>
                      <a:lnTo>
                        <a:pt x="1093" y="664"/>
                      </a:lnTo>
                      <a:lnTo>
                        <a:pt x="927" y="899"/>
                      </a:lnTo>
                      <a:lnTo>
                        <a:pt x="0" y="235"/>
                      </a:lnTo>
                      <a:lnTo>
                        <a:pt x="166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iṥḷidê">
                  <a:extLst>
                    <a:ext uri="{FF2B5EF4-FFF2-40B4-BE49-F238E27FC236}">
                      <a16:creationId xmlns:a16="http://schemas.microsoft.com/office/drawing/2014/main" id="{16B874E9-3B4B-4D2B-A640-8E73C14B342B}"/>
                    </a:ext>
                  </a:extLst>
                </p:cNvPr>
                <p:cNvSpPr/>
                <p:nvPr/>
              </p:nvSpPr>
              <p:spPr bwMode="auto">
                <a:xfrm>
                  <a:off x="1027113" y="4043363"/>
                  <a:ext cx="393700" cy="323850"/>
                </a:xfrm>
                <a:custGeom>
                  <a:avLst/>
                  <a:gdLst>
                    <a:gd name="T0" fmla="*/ 166 w 1094"/>
                    <a:gd name="T1" fmla="*/ 0 h 900"/>
                    <a:gd name="T2" fmla="*/ 1093 w 1094"/>
                    <a:gd name="T3" fmla="*/ 664 h 900"/>
                    <a:gd name="T4" fmla="*/ 927 w 1094"/>
                    <a:gd name="T5" fmla="*/ 899 h 900"/>
                    <a:gd name="T6" fmla="*/ 0 w 1094"/>
                    <a:gd name="T7" fmla="*/ 235 h 900"/>
                    <a:gd name="T8" fmla="*/ 166 w 1094"/>
                    <a:gd name="T9" fmla="*/ 0 h 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94" h="900">
                      <a:moveTo>
                        <a:pt x="166" y="0"/>
                      </a:moveTo>
                      <a:lnTo>
                        <a:pt x="1093" y="664"/>
                      </a:lnTo>
                      <a:lnTo>
                        <a:pt x="927" y="899"/>
                      </a:lnTo>
                      <a:lnTo>
                        <a:pt x="0" y="235"/>
                      </a:lnTo>
                      <a:lnTo>
                        <a:pt x="166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îśḷîḑe">
                  <a:extLst>
                    <a:ext uri="{FF2B5EF4-FFF2-40B4-BE49-F238E27FC236}">
                      <a16:creationId xmlns:a16="http://schemas.microsoft.com/office/drawing/2014/main" id="{4B6F8878-4A16-4262-91EE-669A3B00263C}"/>
                    </a:ext>
                  </a:extLst>
                </p:cNvPr>
                <p:cNvSpPr/>
                <p:nvPr/>
              </p:nvSpPr>
              <p:spPr bwMode="auto">
                <a:xfrm>
                  <a:off x="1087438" y="3952875"/>
                  <a:ext cx="477837" cy="388938"/>
                </a:xfrm>
                <a:custGeom>
                  <a:avLst/>
                  <a:gdLst>
                    <a:gd name="T0" fmla="*/ 179 w 1329"/>
                    <a:gd name="T1" fmla="*/ 0 h 1080"/>
                    <a:gd name="T2" fmla="*/ 1328 w 1329"/>
                    <a:gd name="T3" fmla="*/ 816 h 1080"/>
                    <a:gd name="T4" fmla="*/ 1148 w 1329"/>
                    <a:gd name="T5" fmla="*/ 1079 h 1080"/>
                    <a:gd name="T6" fmla="*/ 0 w 1329"/>
                    <a:gd name="T7" fmla="*/ 249 h 1080"/>
                    <a:gd name="T8" fmla="*/ 179 w 1329"/>
                    <a:gd name="T9" fmla="*/ 0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080">
                      <a:moveTo>
                        <a:pt x="179" y="0"/>
                      </a:moveTo>
                      <a:lnTo>
                        <a:pt x="1328" y="816"/>
                      </a:lnTo>
                      <a:lnTo>
                        <a:pt x="1148" y="1079"/>
                      </a:lnTo>
                      <a:lnTo>
                        <a:pt x="0" y="249"/>
                      </a:lnTo>
                      <a:lnTo>
                        <a:pt x="179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íṡľîḍé">
                  <a:extLst>
                    <a:ext uri="{FF2B5EF4-FFF2-40B4-BE49-F238E27FC236}">
                      <a16:creationId xmlns:a16="http://schemas.microsoft.com/office/drawing/2014/main" id="{FD2433F2-7828-420F-A91D-E1C3E5FDC40E}"/>
                    </a:ext>
                  </a:extLst>
                </p:cNvPr>
                <p:cNvSpPr/>
                <p:nvPr/>
              </p:nvSpPr>
              <p:spPr bwMode="auto">
                <a:xfrm>
                  <a:off x="1087438" y="3952875"/>
                  <a:ext cx="477837" cy="388938"/>
                </a:xfrm>
                <a:custGeom>
                  <a:avLst/>
                  <a:gdLst>
                    <a:gd name="T0" fmla="*/ 179 w 1329"/>
                    <a:gd name="T1" fmla="*/ 0 h 1080"/>
                    <a:gd name="T2" fmla="*/ 1328 w 1329"/>
                    <a:gd name="T3" fmla="*/ 816 h 1080"/>
                    <a:gd name="T4" fmla="*/ 1148 w 1329"/>
                    <a:gd name="T5" fmla="*/ 1079 h 1080"/>
                    <a:gd name="T6" fmla="*/ 0 w 1329"/>
                    <a:gd name="T7" fmla="*/ 249 h 1080"/>
                    <a:gd name="T8" fmla="*/ 179 w 1329"/>
                    <a:gd name="T9" fmla="*/ 0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080">
                      <a:moveTo>
                        <a:pt x="179" y="0"/>
                      </a:moveTo>
                      <a:lnTo>
                        <a:pt x="1328" y="816"/>
                      </a:lnTo>
                      <a:lnTo>
                        <a:pt x="1148" y="1079"/>
                      </a:lnTo>
                      <a:lnTo>
                        <a:pt x="0" y="249"/>
                      </a:lnTo>
                      <a:lnTo>
                        <a:pt x="179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ïSḷïďè">
                  <a:extLst>
                    <a:ext uri="{FF2B5EF4-FFF2-40B4-BE49-F238E27FC236}">
                      <a16:creationId xmlns:a16="http://schemas.microsoft.com/office/drawing/2014/main" id="{715E8A72-B50E-44AB-ACF4-96FF795D0414}"/>
                    </a:ext>
                  </a:extLst>
                </p:cNvPr>
                <p:cNvSpPr/>
                <p:nvPr/>
              </p:nvSpPr>
              <p:spPr bwMode="auto">
                <a:xfrm>
                  <a:off x="1150938" y="3863975"/>
                  <a:ext cx="542925" cy="428625"/>
                </a:xfrm>
                <a:custGeom>
                  <a:avLst/>
                  <a:gdLst>
                    <a:gd name="T0" fmla="*/ 181 w 1509"/>
                    <a:gd name="T1" fmla="*/ 0 h 1191"/>
                    <a:gd name="T2" fmla="*/ 1508 w 1509"/>
                    <a:gd name="T3" fmla="*/ 941 h 1191"/>
                    <a:gd name="T4" fmla="*/ 1328 w 1509"/>
                    <a:gd name="T5" fmla="*/ 1190 h 1191"/>
                    <a:gd name="T6" fmla="*/ 0 w 1509"/>
                    <a:gd name="T7" fmla="*/ 249 h 1191"/>
                    <a:gd name="T8" fmla="*/ 181 w 1509"/>
                    <a:gd name="T9" fmla="*/ 0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9" h="1191">
                      <a:moveTo>
                        <a:pt x="181" y="0"/>
                      </a:moveTo>
                      <a:lnTo>
                        <a:pt x="1508" y="941"/>
                      </a:lnTo>
                      <a:lnTo>
                        <a:pt x="1328" y="1190"/>
                      </a:lnTo>
                      <a:lnTo>
                        <a:pt x="0" y="249"/>
                      </a:lnTo>
                      <a:lnTo>
                        <a:pt x="181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ïś1íḑê">
                  <a:extLst>
                    <a:ext uri="{FF2B5EF4-FFF2-40B4-BE49-F238E27FC236}">
                      <a16:creationId xmlns:a16="http://schemas.microsoft.com/office/drawing/2014/main" id="{E2C01D72-753F-4B81-BA6A-B835639EAEA8}"/>
                    </a:ext>
                  </a:extLst>
                </p:cNvPr>
                <p:cNvSpPr/>
                <p:nvPr/>
              </p:nvSpPr>
              <p:spPr bwMode="auto">
                <a:xfrm>
                  <a:off x="1150938" y="3863975"/>
                  <a:ext cx="542925" cy="428625"/>
                </a:xfrm>
                <a:custGeom>
                  <a:avLst/>
                  <a:gdLst>
                    <a:gd name="T0" fmla="*/ 181 w 1509"/>
                    <a:gd name="T1" fmla="*/ 0 h 1191"/>
                    <a:gd name="T2" fmla="*/ 1508 w 1509"/>
                    <a:gd name="T3" fmla="*/ 941 h 1191"/>
                    <a:gd name="T4" fmla="*/ 1328 w 1509"/>
                    <a:gd name="T5" fmla="*/ 1190 h 1191"/>
                    <a:gd name="T6" fmla="*/ 0 w 1509"/>
                    <a:gd name="T7" fmla="*/ 249 h 1191"/>
                    <a:gd name="T8" fmla="*/ 181 w 1509"/>
                    <a:gd name="T9" fmla="*/ 0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9" h="1191">
                      <a:moveTo>
                        <a:pt x="181" y="0"/>
                      </a:moveTo>
                      <a:lnTo>
                        <a:pt x="1508" y="941"/>
                      </a:lnTo>
                      <a:lnTo>
                        <a:pt x="1328" y="1190"/>
                      </a:lnTo>
                      <a:lnTo>
                        <a:pt x="0" y="249"/>
                      </a:lnTo>
                      <a:lnTo>
                        <a:pt x="181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iSḻiḑè">
                  <a:extLst>
                    <a:ext uri="{FF2B5EF4-FFF2-40B4-BE49-F238E27FC236}">
                      <a16:creationId xmlns:a16="http://schemas.microsoft.com/office/drawing/2014/main" id="{E969106D-284E-48E7-94CA-D27ECC8E98BA}"/>
                    </a:ext>
                  </a:extLst>
                </p:cNvPr>
                <p:cNvSpPr/>
                <p:nvPr/>
              </p:nvSpPr>
              <p:spPr bwMode="auto">
                <a:xfrm>
                  <a:off x="1330325" y="4267200"/>
                  <a:ext cx="120650" cy="114300"/>
                </a:xfrm>
                <a:custGeom>
                  <a:avLst/>
                  <a:gdLst>
                    <a:gd name="T0" fmla="*/ 250 w 333"/>
                    <a:gd name="T1" fmla="*/ 41 h 319"/>
                    <a:gd name="T2" fmla="*/ 277 w 333"/>
                    <a:gd name="T3" fmla="*/ 249 h 319"/>
                    <a:gd name="T4" fmla="*/ 84 w 333"/>
                    <a:gd name="T5" fmla="*/ 276 h 319"/>
                    <a:gd name="T6" fmla="*/ 56 w 333"/>
                    <a:gd name="T7" fmla="*/ 83 h 319"/>
                    <a:gd name="T8" fmla="*/ 250 w 333"/>
                    <a:gd name="T9" fmla="*/ 41 h 319"/>
                    <a:gd name="T10" fmla="*/ 250 w 333"/>
                    <a:gd name="T11" fmla="*/ 41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3" h="319">
                      <a:moveTo>
                        <a:pt x="250" y="41"/>
                      </a:moveTo>
                      <a:cubicBezTo>
                        <a:pt x="319" y="97"/>
                        <a:pt x="332" y="180"/>
                        <a:pt x="277" y="249"/>
                      </a:cubicBezTo>
                      <a:cubicBezTo>
                        <a:pt x="236" y="304"/>
                        <a:pt x="153" y="318"/>
                        <a:pt x="84" y="276"/>
                      </a:cubicBezTo>
                      <a:cubicBezTo>
                        <a:pt x="15" y="235"/>
                        <a:pt x="0" y="138"/>
                        <a:pt x="56" y="83"/>
                      </a:cubicBezTo>
                      <a:cubicBezTo>
                        <a:pt x="97" y="14"/>
                        <a:pt x="180" y="0"/>
                        <a:pt x="250" y="41"/>
                      </a:cubicBezTo>
                      <a:lnTo>
                        <a:pt x="250" y="41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işlïḋé">
                  <a:extLst>
                    <a:ext uri="{FF2B5EF4-FFF2-40B4-BE49-F238E27FC236}">
                      <a16:creationId xmlns:a16="http://schemas.microsoft.com/office/drawing/2014/main" id="{1B0EA1C6-6AC1-4EA2-958B-2EF3C80CD0CC}"/>
                    </a:ext>
                  </a:extLst>
                </p:cNvPr>
                <p:cNvSpPr/>
                <p:nvPr/>
              </p:nvSpPr>
              <p:spPr bwMode="auto">
                <a:xfrm>
                  <a:off x="1470025" y="4232275"/>
                  <a:ext cx="125413" cy="125413"/>
                </a:xfrm>
                <a:custGeom>
                  <a:avLst/>
                  <a:gdLst>
                    <a:gd name="T0" fmla="*/ 263 w 347"/>
                    <a:gd name="T1" fmla="*/ 41 h 347"/>
                    <a:gd name="T2" fmla="*/ 304 w 347"/>
                    <a:gd name="T3" fmla="*/ 263 h 347"/>
                    <a:gd name="T4" fmla="*/ 83 w 347"/>
                    <a:gd name="T5" fmla="*/ 304 h 347"/>
                    <a:gd name="T6" fmla="*/ 41 w 347"/>
                    <a:gd name="T7" fmla="*/ 83 h 347"/>
                    <a:gd name="T8" fmla="*/ 263 w 347"/>
                    <a:gd name="T9" fmla="*/ 41 h 347"/>
                    <a:gd name="T10" fmla="*/ 263 w 347"/>
                    <a:gd name="T11" fmla="*/ 41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7" h="347">
                      <a:moveTo>
                        <a:pt x="263" y="41"/>
                      </a:moveTo>
                      <a:cubicBezTo>
                        <a:pt x="332" y="97"/>
                        <a:pt x="346" y="194"/>
                        <a:pt x="304" y="263"/>
                      </a:cubicBezTo>
                      <a:cubicBezTo>
                        <a:pt x="249" y="332"/>
                        <a:pt x="152" y="346"/>
                        <a:pt x="83" y="304"/>
                      </a:cubicBezTo>
                      <a:cubicBezTo>
                        <a:pt x="13" y="249"/>
                        <a:pt x="0" y="152"/>
                        <a:pt x="41" y="83"/>
                      </a:cubicBezTo>
                      <a:cubicBezTo>
                        <a:pt x="97" y="14"/>
                        <a:pt x="194" y="0"/>
                        <a:pt x="263" y="41"/>
                      </a:cubicBezTo>
                      <a:lnTo>
                        <a:pt x="263" y="41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ïS1ïďê">
                  <a:extLst>
                    <a:ext uri="{FF2B5EF4-FFF2-40B4-BE49-F238E27FC236}">
                      <a16:creationId xmlns:a16="http://schemas.microsoft.com/office/drawing/2014/main" id="{4A7C0A5F-B984-4A45-A747-35483669314C}"/>
                    </a:ext>
                  </a:extLst>
                </p:cNvPr>
                <p:cNvSpPr/>
                <p:nvPr/>
              </p:nvSpPr>
              <p:spPr bwMode="auto">
                <a:xfrm>
                  <a:off x="1604963" y="4192588"/>
                  <a:ext cx="130175" cy="125412"/>
                </a:xfrm>
                <a:custGeom>
                  <a:avLst/>
                  <a:gdLst>
                    <a:gd name="T0" fmla="*/ 277 w 361"/>
                    <a:gd name="T1" fmla="*/ 42 h 347"/>
                    <a:gd name="T2" fmla="*/ 305 w 361"/>
                    <a:gd name="T3" fmla="*/ 263 h 347"/>
                    <a:gd name="T4" fmla="*/ 84 w 361"/>
                    <a:gd name="T5" fmla="*/ 305 h 347"/>
                    <a:gd name="T6" fmla="*/ 56 w 361"/>
                    <a:gd name="T7" fmla="*/ 83 h 347"/>
                    <a:gd name="T8" fmla="*/ 277 w 361"/>
                    <a:gd name="T9" fmla="*/ 42 h 347"/>
                    <a:gd name="T10" fmla="*/ 277 w 361"/>
                    <a:gd name="T11" fmla="*/ 42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1" h="347">
                      <a:moveTo>
                        <a:pt x="277" y="42"/>
                      </a:moveTo>
                      <a:cubicBezTo>
                        <a:pt x="346" y="97"/>
                        <a:pt x="360" y="194"/>
                        <a:pt x="305" y="263"/>
                      </a:cubicBezTo>
                      <a:cubicBezTo>
                        <a:pt x="263" y="332"/>
                        <a:pt x="153" y="346"/>
                        <a:pt x="84" y="305"/>
                      </a:cubicBezTo>
                      <a:cubicBezTo>
                        <a:pt x="14" y="249"/>
                        <a:pt x="0" y="152"/>
                        <a:pt x="56" y="83"/>
                      </a:cubicBezTo>
                      <a:cubicBezTo>
                        <a:pt x="97" y="14"/>
                        <a:pt x="194" y="0"/>
                        <a:pt x="277" y="42"/>
                      </a:cubicBezTo>
                      <a:lnTo>
                        <a:pt x="277" y="42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îsļïḍê">
                  <a:extLst>
                    <a:ext uri="{FF2B5EF4-FFF2-40B4-BE49-F238E27FC236}">
                      <a16:creationId xmlns:a16="http://schemas.microsoft.com/office/drawing/2014/main" id="{BAF8F4D8-5175-4ECB-AB86-7CBEE038D9AE}"/>
                    </a:ext>
                  </a:extLst>
                </p:cNvPr>
                <p:cNvSpPr/>
                <p:nvPr/>
              </p:nvSpPr>
              <p:spPr bwMode="auto">
                <a:xfrm>
                  <a:off x="922338" y="3813175"/>
                  <a:ext cx="398462" cy="225425"/>
                </a:xfrm>
                <a:custGeom>
                  <a:avLst/>
                  <a:gdLst>
                    <a:gd name="T0" fmla="*/ 0 w 1108"/>
                    <a:gd name="T1" fmla="*/ 623 h 624"/>
                    <a:gd name="T2" fmla="*/ 0 w 1108"/>
                    <a:gd name="T3" fmla="*/ 623 h 624"/>
                    <a:gd name="T4" fmla="*/ 152 w 1108"/>
                    <a:gd name="T5" fmla="*/ 484 h 624"/>
                    <a:gd name="T6" fmla="*/ 1065 w 1108"/>
                    <a:gd name="T7" fmla="*/ 0 h 624"/>
                    <a:gd name="T8" fmla="*/ 1107 w 1108"/>
                    <a:gd name="T9" fmla="*/ 0 h 624"/>
                    <a:gd name="T10" fmla="*/ 0 w 1108"/>
                    <a:gd name="T11" fmla="*/ 623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08" h="624">
                      <a:moveTo>
                        <a:pt x="0" y="623"/>
                      </a:moveTo>
                      <a:lnTo>
                        <a:pt x="0" y="623"/>
                      </a:lnTo>
                      <a:cubicBezTo>
                        <a:pt x="0" y="623"/>
                        <a:pt x="28" y="553"/>
                        <a:pt x="152" y="484"/>
                      </a:cubicBezTo>
                      <a:cubicBezTo>
                        <a:pt x="1065" y="0"/>
                        <a:pt x="1065" y="0"/>
                        <a:pt x="1065" y="0"/>
                      </a:cubicBezTo>
                      <a:cubicBezTo>
                        <a:pt x="1107" y="0"/>
                        <a:pt x="1107" y="0"/>
                        <a:pt x="1107" y="0"/>
                      </a:cubicBezTo>
                      <a:cubicBezTo>
                        <a:pt x="0" y="623"/>
                        <a:pt x="0" y="623"/>
                        <a:pt x="0" y="623"/>
                      </a:cubicBezTo>
                    </a:path>
                  </a:pathLst>
                </a:custGeom>
                <a:solidFill>
                  <a:srgbClr val="E0B1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ï$ļíḋê">
                  <a:extLst>
                    <a:ext uri="{FF2B5EF4-FFF2-40B4-BE49-F238E27FC236}">
                      <a16:creationId xmlns:a16="http://schemas.microsoft.com/office/drawing/2014/main" id="{A81650E2-B47C-469C-8F05-E1B8750844E1}"/>
                    </a:ext>
                  </a:extLst>
                </p:cNvPr>
                <p:cNvSpPr/>
                <p:nvPr/>
              </p:nvSpPr>
              <p:spPr bwMode="auto">
                <a:xfrm>
                  <a:off x="947738" y="3798888"/>
                  <a:ext cx="458787" cy="309562"/>
                </a:xfrm>
                <a:custGeom>
                  <a:avLst/>
                  <a:gdLst>
                    <a:gd name="T0" fmla="*/ 1273 w 1274"/>
                    <a:gd name="T1" fmla="*/ 262 h 858"/>
                    <a:gd name="T2" fmla="*/ 153 w 1274"/>
                    <a:gd name="T3" fmla="*/ 857 h 858"/>
                    <a:gd name="T4" fmla="*/ 0 w 1274"/>
                    <a:gd name="T5" fmla="*/ 594 h 858"/>
                    <a:gd name="T6" fmla="*/ 1121 w 1274"/>
                    <a:gd name="T7" fmla="*/ 0 h 858"/>
                    <a:gd name="T8" fmla="*/ 1273 w 1274"/>
                    <a:gd name="T9" fmla="*/ 262 h 8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858">
                      <a:moveTo>
                        <a:pt x="1273" y="262"/>
                      </a:moveTo>
                      <a:lnTo>
                        <a:pt x="153" y="857"/>
                      </a:lnTo>
                      <a:lnTo>
                        <a:pt x="0" y="594"/>
                      </a:lnTo>
                      <a:lnTo>
                        <a:pt x="1121" y="0"/>
                      </a:lnTo>
                      <a:lnTo>
                        <a:pt x="1273" y="262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ïśļïḑé">
                  <a:extLst>
                    <a:ext uri="{FF2B5EF4-FFF2-40B4-BE49-F238E27FC236}">
                      <a16:creationId xmlns:a16="http://schemas.microsoft.com/office/drawing/2014/main" id="{9B39C6AE-FFEF-487F-8971-470CC84883D1}"/>
                    </a:ext>
                  </a:extLst>
                </p:cNvPr>
                <p:cNvSpPr/>
                <p:nvPr/>
              </p:nvSpPr>
              <p:spPr bwMode="auto">
                <a:xfrm>
                  <a:off x="947738" y="3798888"/>
                  <a:ext cx="458787" cy="309562"/>
                </a:xfrm>
                <a:custGeom>
                  <a:avLst/>
                  <a:gdLst>
                    <a:gd name="T0" fmla="*/ 1273 w 1274"/>
                    <a:gd name="T1" fmla="*/ 262 h 858"/>
                    <a:gd name="T2" fmla="*/ 153 w 1274"/>
                    <a:gd name="T3" fmla="*/ 857 h 858"/>
                    <a:gd name="T4" fmla="*/ 0 w 1274"/>
                    <a:gd name="T5" fmla="*/ 594 h 858"/>
                    <a:gd name="T6" fmla="*/ 1121 w 1274"/>
                    <a:gd name="T7" fmla="*/ 0 h 858"/>
                    <a:gd name="T8" fmla="*/ 1273 w 1274"/>
                    <a:gd name="T9" fmla="*/ 262 h 8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858">
                      <a:moveTo>
                        <a:pt x="1273" y="262"/>
                      </a:moveTo>
                      <a:lnTo>
                        <a:pt x="153" y="857"/>
                      </a:lnTo>
                      <a:lnTo>
                        <a:pt x="0" y="594"/>
                      </a:lnTo>
                      <a:lnTo>
                        <a:pt x="1121" y="0"/>
                      </a:lnTo>
                      <a:lnTo>
                        <a:pt x="1273" y="262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iṡḷïḑé">
                  <a:extLst>
                    <a:ext uri="{FF2B5EF4-FFF2-40B4-BE49-F238E27FC236}">
                      <a16:creationId xmlns:a16="http://schemas.microsoft.com/office/drawing/2014/main" id="{DEDEA7FA-F249-4E0F-A63E-5E8C9B9EE1FA}"/>
                    </a:ext>
                  </a:extLst>
                </p:cNvPr>
                <p:cNvSpPr/>
                <p:nvPr/>
              </p:nvSpPr>
              <p:spPr bwMode="auto">
                <a:xfrm>
                  <a:off x="908050" y="3998913"/>
                  <a:ext cx="134938" cy="125412"/>
                </a:xfrm>
                <a:custGeom>
                  <a:avLst/>
                  <a:gdLst>
                    <a:gd name="T0" fmla="*/ 263 w 374"/>
                    <a:gd name="T1" fmla="*/ 304 h 347"/>
                    <a:gd name="T2" fmla="*/ 41 w 374"/>
                    <a:gd name="T3" fmla="*/ 249 h 347"/>
                    <a:gd name="T4" fmla="*/ 110 w 374"/>
                    <a:gd name="T5" fmla="*/ 41 h 347"/>
                    <a:gd name="T6" fmla="*/ 332 w 374"/>
                    <a:gd name="T7" fmla="*/ 96 h 347"/>
                    <a:gd name="T8" fmla="*/ 263 w 374"/>
                    <a:gd name="T9" fmla="*/ 304 h 347"/>
                    <a:gd name="T10" fmla="*/ 263 w 374"/>
                    <a:gd name="T11" fmla="*/ 304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4" h="347">
                      <a:moveTo>
                        <a:pt x="263" y="304"/>
                      </a:moveTo>
                      <a:cubicBezTo>
                        <a:pt x="179" y="346"/>
                        <a:pt x="83" y="318"/>
                        <a:pt x="41" y="249"/>
                      </a:cubicBezTo>
                      <a:cubicBezTo>
                        <a:pt x="0" y="180"/>
                        <a:pt x="41" y="83"/>
                        <a:pt x="110" y="41"/>
                      </a:cubicBezTo>
                      <a:cubicBezTo>
                        <a:pt x="193" y="0"/>
                        <a:pt x="290" y="27"/>
                        <a:pt x="332" y="96"/>
                      </a:cubicBezTo>
                      <a:cubicBezTo>
                        <a:pt x="373" y="166"/>
                        <a:pt x="332" y="263"/>
                        <a:pt x="263" y="304"/>
                      </a:cubicBezTo>
                      <a:lnTo>
                        <a:pt x="263" y="304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íSḷiďê">
                  <a:extLst>
                    <a:ext uri="{FF2B5EF4-FFF2-40B4-BE49-F238E27FC236}">
                      <a16:creationId xmlns:a16="http://schemas.microsoft.com/office/drawing/2014/main" id="{DFAECF52-0FA7-4648-AE09-D270931E3ED5}"/>
                    </a:ext>
                  </a:extLst>
                </p:cNvPr>
                <p:cNvSpPr/>
                <p:nvPr/>
              </p:nvSpPr>
              <p:spPr bwMode="auto">
                <a:xfrm>
                  <a:off x="1565275" y="3649663"/>
                  <a:ext cx="368300" cy="368300"/>
                </a:xfrm>
                <a:custGeom>
                  <a:avLst/>
                  <a:gdLst>
                    <a:gd name="T0" fmla="*/ 1024 w 1025"/>
                    <a:gd name="T1" fmla="*/ 678 h 1025"/>
                    <a:gd name="T2" fmla="*/ 359 w 1025"/>
                    <a:gd name="T3" fmla="*/ 1024 h 1025"/>
                    <a:gd name="T4" fmla="*/ 0 w 1025"/>
                    <a:gd name="T5" fmla="*/ 360 h 1025"/>
                    <a:gd name="T6" fmla="*/ 664 w 1025"/>
                    <a:gd name="T7" fmla="*/ 0 h 1025"/>
                    <a:gd name="T8" fmla="*/ 1024 w 1025"/>
                    <a:gd name="T9" fmla="*/ 678 h 10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25" h="1025">
                      <a:moveTo>
                        <a:pt x="1024" y="678"/>
                      </a:moveTo>
                      <a:lnTo>
                        <a:pt x="359" y="1024"/>
                      </a:lnTo>
                      <a:lnTo>
                        <a:pt x="0" y="360"/>
                      </a:lnTo>
                      <a:lnTo>
                        <a:pt x="664" y="0"/>
                      </a:lnTo>
                      <a:lnTo>
                        <a:pt x="1024" y="678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isľíḓé">
                  <a:extLst>
                    <a:ext uri="{FF2B5EF4-FFF2-40B4-BE49-F238E27FC236}">
                      <a16:creationId xmlns:a16="http://schemas.microsoft.com/office/drawing/2014/main" id="{1E5FA649-AFBD-4C86-9989-EAC38BB06A56}"/>
                    </a:ext>
                  </a:extLst>
                </p:cNvPr>
                <p:cNvSpPr/>
                <p:nvPr/>
              </p:nvSpPr>
              <p:spPr bwMode="auto">
                <a:xfrm>
                  <a:off x="1255713" y="3929063"/>
                  <a:ext cx="85725" cy="44450"/>
                </a:xfrm>
                <a:custGeom>
                  <a:avLst/>
                  <a:gdLst>
                    <a:gd name="T0" fmla="*/ 0 w 236"/>
                    <a:gd name="T1" fmla="*/ 124 h 125"/>
                    <a:gd name="T2" fmla="*/ 41 w 236"/>
                    <a:gd name="T3" fmla="*/ 97 h 125"/>
                    <a:gd name="T4" fmla="*/ 69 w 236"/>
                    <a:gd name="T5" fmla="*/ 83 h 125"/>
                    <a:gd name="T6" fmla="*/ 111 w 236"/>
                    <a:gd name="T7" fmla="*/ 55 h 125"/>
                    <a:gd name="T8" fmla="*/ 152 w 236"/>
                    <a:gd name="T9" fmla="*/ 28 h 125"/>
                    <a:gd name="T10" fmla="*/ 194 w 236"/>
                    <a:gd name="T11" fmla="*/ 14 h 125"/>
                    <a:gd name="T12" fmla="*/ 207 w 236"/>
                    <a:gd name="T13" fmla="*/ 0 h 125"/>
                    <a:gd name="T14" fmla="*/ 222 w 236"/>
                    <a:gd name="T15" fmla="*/ 0 h 125"/>
                    <a:gd name="T16" fmla="*/ 235 w 236"/>
                    <a:gd name="T17" fmla="*/ 0 h 125"/>
                    <a:gd name="T18" fmla="*/ 235 w 236"/>
                    <a:gd name="T19" fmla="*/ 0 h 125"/>
                    <a:gd name="T20" fmla="*/ 235 w 236"/>
                    <a:gd name="T21" fmla="*/ 0 h 125"/>
                    <a:gd name="T22" fmla="*/ 222 w 236"/>
                    <a:gd name="T23" fmla="*/ 14 h 125"/>
                    <a:gd name="T24" fmla="*/ 222 w 236"/>
                    <a:gd name="T25" fmla="*/ 14 h 125"/>
                    <a:gd name="T26" fmla="*/ 207 w 236"/>
                    <a:gd name="T27" fmla="*/ 28 h 125"/>
                    <a:gd name="T28" fmla="*/ 166 w 236"/>
                    <a:gd name="T29" fmla="*/ 42 h 125"/>
                    <a:gd name="T30" fmla="*/ 125 w 236"/>
                    <a:gd name="T31" fmla="*/ 69 h 125"/>
                    <a:gd name="T32" fmla="*/ 83 w 236"/>
                    <a:gd name="T33" fmla="*/ 83 h 125"/>
                    <a:gd name="T34" fmla="*/ 41 w 236"/>
                    <a:gd name="T35" fmla="*/ 111 h 125"/>
                    <a:gd name="T36" fmla="*/ 0 w 236"/>
                    <a:gd name="T37" fmla="*/ 124 h 125"/>
                    <a:gd name="T38" fmla="*/ 0 w 236"/>
                    <a:gd name="T39" fmla="*/ 124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6" h="125">
                      <a:moveTo>
                        <a:pt x="0" y="124"/>
                      </a:moveTo>
                      <a:cubicBezTo>
                        <a:pt x="0" y="124"/>
                        <a:pt x="14" y="111"/>
                        <a:pt x="41" y="97"/>
                      </a:cubicBezTo>
                      <a:cubicBezTo>
                        <a:pt x="56" y="97"/>
                        <a:pt x="69" y="83"/>
                        <a:pt x="69" y="83"/>
                      </a:cubicBezTo>
                      <a:cubicBezTo>
                        <a:pt x="83" y="69"/>
                        <a:pt x="97" y="55"/>
                        <a:pt x="111" y="55"/>
                      </a:cubicBezTo>
                      <a:cubicBezTo>
                        <a:pt x="125" y="42"/>
                        <a:pt x="138" y="42"/>
                        <a:pt x="152" y="28"/>
                      </a:cubicBezTo>
                      <a:cubicBezTo>
                        <a:pt x="166" y="28"/>
                        <a:pt x="180" y="14"/>
                        <a:pt x="194" y="14"/>
                      </a:cubicBezTo>
                      <a:cubicBezTo>
                        <a:pt x="207" y="14"/>
                        <a:pt x="207" y="14"/>
                        <a:pt x="207" y="0"/>
                      </a:cubicBezTo>
                      <a:cubicBezTo>
                        <a:pt x="222" y="0"/>
                        <a:pt x="222" y="0"/>
                        <a:pt x="222" y="0"/>
                      </a:cubicBezTo>
                      <a:cubicBezTo>
                        <a:pt x="235" y="0"/>
                        <a:pt x="235" y="0"/>
                        <a:pt x="235" y="0"/>
                      </a:cubicBezTo>
                      <a:lnTo>
                        <a:pt x="235" y="0"/>
                      </a:lnTo>
                      <a:lnTo>
                        <a:pt x="235" y="0"/>
                      </a:lnTo>
                      <a:cubicBezTo>
                        <a:pt x="235" y="0"/>
                        <a:pt x="235" y="0"/>
                        <a:pt x="222" y="14"/>
                      </a:cubicBezTo>
                      <a:lnTo>
                        <a:pt x="222" y="14"/>
                      </a:lnTo>
                      <a:cubicBezTo>
                        <a:pt x="207" y="14"/>
                        <a:pt x="207" y="28"/>
                        <a:pt x="207" y="28"/>
                      </a:cubicBezTo>
                      <a:cubicBezTo>
                        <a:pt x="194" y="28"/>
                        <a:pt x="180" y="42"/>
                        <a:pt x="166" y="42"/>
                      </a:cubicBezTo>
                      <a:cubicBezTo>
                        <a:pt x="152" y="55"/>
                        <a:pt x="138" y="55"/>
                        <a:pt x="125" y="69"/>
                      </a:cubicBezTo>
                      <a:cubicBezTo>
                        <a:pt x="111" y="69"/>
                        <a:pt x="97" y="83"/>
                        <a:pt x="83" y="83"/>
                      </a:cubicBezTo>
                      <a:cubicBezTo>
                        <a:pt x="69" y="97"/>
                        <a:pt x="56" y="97"/>
                        <a:pt x="41" y="111"/>
                      </a:cubicBezTo>
                      <a:cubicBezTo>
                        <a:pt x="28" y="111"/>
                        <a:pt x="0" y="124"/>
                        <a:pt x="0" y="124"/>
                      </a:cubicBezTo>
                      <a:lnTo>
                        <a:pt x="0" y="124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íśļïdè">
                  <a:extLst>
                    <a:ext uri="{FF2B5EF4-FFF2-40B4-BE49-F238E27FC236}">
                      <a16:creationId xmlns:a16="http://schemas.microsoft.com/office/drawing/2014/main" id="{D02A4A0A-231D-4D71-B303-110CEB05FD50}"/>
                    </a:ext>
                  </a:extLst>
                </p:cNvPr>
                <p:cNvSpPr/>
                <p:nvPr/>
              </p:nvSpPr>
              <p:spPr bwMode="auto">
                <a:xfrm>
                  <a:off x="1630363" y="3640138"/>
                  <a:ext cx="309562" cy="349250"/>
                </a:xfrm>
                <a:custGeom>
                  <a:avLst/>
                  <a:gdLst>
                    <a:gd name="T0" fmla="*/ 858 w 859"/>
                    <a:gd name="T1" fmla="*/ 719 h 969"/>
                    <a:gd name="T2" fmla="*/ 388 w 859"/>
                    <a:gd name="T3" fmla="*/ 968 h 969"/>
                    <a:gd name="T4" fmla="*/ 0 w 859"/>
                    <a:gd name="T5" fmla="*/ 262 h 969"/>
                    <a:gd name="T6" fmla="*/ 471 w 859"/>
                    <a:gd name="T7" fmla="*/ 0 h 969"/>
                    <a:gd name="T8" fmla="*/ 858 w 859"/>
                    <a:gd name="T9" fmla="*/ 719 h 9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9" h="969">
                      <a:moveTo>
                        <a:pt x="858" y="719"/>
                      </a:moveTo>
                      <a:lnTo>
                        <a:pt x="388" y="968"/>
                      </a:lnTo>
                      <a:lnTo>
                        <a:pt x="0" y="262"/>
                      </a:lnTo>
                      <a:lnTo>
                        <a:pt x="471" y="0"/>
                      </a:lnTo>
                      <a:lnTo>
                        <a:pt x="858" y="719"/>
                      </a:lnTo>
                    </a:path>
                  </a:pathLst>
                </a:custGeom>
                <a:solidFill>
                  <a:srgbClr val="F0EFE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ïṧḷíde">
                  <a:extLst>
                    <a:ext uri="{FF2B5EF4-FFF2-40B4-BE49-F238E27FC236}">
                      <a16:creationId xmlns:a16="http://schemas.microsoft.com/office/drawing/2014/main" id="{A4E165F3-E907-4BAE-8473-06BAFE9F29FB}"/>
                    </a:ext>
                  </a:extLst>
                </p:cNvPr>
                <p:cNvSpPr/>
                <p:nvPr/>
              </p:nvSpPr>
              <p:spPr bwMode="auto">
                <a:xfrm>
                  <a:off x="1346200" y="3708400"/>
                  <a:ext cx="428625" cy="477838"/>
                </a:xfrm>
                <a:custGeom>
                  <a:avLst/>
                  <a:gdLst>
                    <a:gd name="T0" fmla="*/ 1038 w 1191"/>
                    <a:gd name="T1" fmla="*/ 651 h 1329"/>
                    <a:gd name="T2" fmla="*/ 968 w 1191"/>
                    <a:gd name="T3" fmla="*/ 1121 h 1329"/>
                    <a:gd name="T4" fmla="*/ 927 w 1191"/>
                    <a:gd name="T5" fmla="*/ 1135 h 1329"/>
                    <a:gd name="T6" fmla="*/ 567 w 1191"/>
                    <a:gd name="T7" fmla="*/ 1328 h 1329"/>
                    <a:gd name="T8" fmla="*/ 0 w 1191"/>
                    <a:gd name="T9" fmla="*/ 250 h 1329"/>
                    <a:gd name="T10" fmla="*/ 526 w 1191"/>
                    <a:gd name="T11" fmla="*/ 0 h 1329"/>
                    <a:gd name="T12" fmla="*/ 803 w 1191"/>
                    <a:gd name="T13" fmla="*/ 222 h 1329"/>
                    <a:gd name="T14" fmla="*/ 803 w 1191"/>
                    <a:gd name="T15" fmla="*/ 222 h 1329"/>
                    <a:gd name="T16" fmla="*/ 844 w 1191"/>
                    <a:gd name="T17" fmla="*/ 291 h 1329"/>
                    <a:gd name="T18" fmla="*/ 1038 w 1191"/>
                    <a:gd name="T19" fmla="*/ 651 h 1329"/>
                    <a:gd name="T20" fmla="*/ 1038 w 1191"/>
                    <a:gd name="T21" fmla="*/ 651 h 1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91" h="1329">
                      <a:moveTo>
                        <a:pt x="1038" y="651"/>
                      </a:moveTo>
                      <a:cubicBezTo>
                        <a:pt x="1038" y="651"/>
                        <a:pt x="1190" y="927"/>
                        <a:pt x="968" y="1121"/>
                      </a:cubicBezTo>
                      <a:cubicBezTo>
                        <a:pt x="968" y="1121"/>
                        <a:pt x="968" y="1121"/>
                        <a:pt x="927" y="1135"/>
                      </a:cubicBezTo>
                      <a:cubicBezTo>
                        <a:pt x="927" y="1135"/>
                        <a:pt x="927" y="1135"/>
                        <a:pt x="567" y="1328"/>
                      </a:cubicBezTo>
                      <a:cubicBezTo>
                        <a:pt x="567" y="1328"/>
                        <a:pt x="567" y="1328"/>
                        <a:pt x="0" y="250"/>
                      </a:cubicBezTo>
                      <a:cubicBezTo>
                        <a:pt x="0" y="250"/>
                        <a:pt x="0" y="250"/>
                        <a:pt x="526" y="0"/>
                      </a:cubicBezTo>
                      <a:cubicBezTo>
                        <a:pt x="581" y="0"/>
                        <a:pt x="706" y="42"/>
                        <a:pt x="803" y="222"/>
                      </a:cubicBezTo>
                      <a:lnTo>
                        <a:pt x="803" y="222"/>
                      </a:lnTo>
                      <a:cubicBezTo>
                        <a:pt x="816" y="235"/>
                        <a:pt x="830" y="263"/>
                        <a:pt x="844" y="291"/>
                      </a:cubicBezTo>
                      <a:cubicBezTo>
                        <a:pt x="844" y="291"/>
                        <a:pt x="844" y="291"/>
                        <a:pt x="1038" y="651"/>
                      </a:cubicBezTo>
                      <a:lnTo>
                        <a:pt x="1038" y="651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işľîḑé">
                  <a:extLst>
                    <a:ext uri="{FF2B5EF4-FFF2-40B4-BE49-F238E27FC236}">
                      <a16:creationId xmlns:a16="http://schemas.microsoft.com/office/drawing/2014/main" id="{93DD1429-F1AC-4189-AED0-02DC150DB130}"/>
                    </a:ext>
                  </a:extLst>
                </p:cNvPr>
                <p:cNvSpPr/>
                <p:nvPr/>
              </p:nvSpPr>
              <p:spPr bwMode="auto">
                <a:xfrm>
                  <a:off x="1192213" y="4067175"/>
                  <a:ext cx="414337" cy="284163"/>
                </a:xfrm>
                <a:custGeom>
                  <a:avLst/>
                  <a:gdLst>
                    <a:gd name="T0" fmla="*/ 1010 w 1149"/>
                    <a:gd name="T1" fmla="*/ 0 h 790"/>
                    <a:gd name="T2" fmla="*/ 1148 w 1149"/>
                    <a:gd name="T3" fmla="*/ 250 h 790"/>
                    <a:gd name="T4" fmla="*/ 139 w 1149"/>
                    <a:gd name="T5" fmla="*/ 789 h 790"/>
                    <a:gd name="T6" fmla="*/ 0 w 1149"/>
                    <a:gd name="T7" fmla="*/ 540 h 790"/>
                    <a:gd name="T8" fmla="*/ 1010 w 1149"/>
                    <a:gd name="T9" fmla="*/ 0 h 7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9" h="790">
                      <a:moveTo>
                        <a:pt x="1010" y="0"/>
                      </a:moveTo>
                      <a:lnTo>
                        <a:pt x="1148" y="250"/>
                      </a:lnTo>
                      <a:lnTo>
                        <a:pt x="139" y="789"/>
                      </a:lnTo>
                      <a:lnTo>
                        <a:pt x="0" y="540"/>
                      </a:lnTo>
                      <a:lnTo>
                        <a:pt x="1010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iṥľiḍè">
                  <a:extLst>
                    <a:ext uri="{FF2B5EF4-FFF2-40B4-BE49-F238E27FC236}">
                      <a16:creationId xmlns:a16="http://schemas.microsoft.com/office/drawing/2014/main" id="{1A4203DF-01CF-4E8B-83D4-28DCE40969BD}"/>
                    </a:ext>
                  </a:extLst>
                </p:cNvPr>
                <p:cNvSpPr/>
                <p:nvPr/>
              </p:nvSpPr>
              <p:spPr bwMode="auto">
                <a:xfrm>
                  <a:off x="1192213" y="4067175"/>
                  <a:ext cx="414337" cy="284163"/>
                </a:xfrm>
                <a:custGeom>
                  <a:avLst/>
                  <a:gdLst>
                    <a:gd name="T0" fmla="*/ 1010 w 1149"/>
                    <a:gd name="T1" fmla="*/ 0 h 790"/>
                    <a:gd name="T2" fmla="*/ 1148 w 1149"/>
                    <a:gd name="T3" fmla="*/ 250 h 790"/>
                    <a:gd name="T4" fmla="*/ 139 w 1149"/>
                    <a:gd name="T5" fmla="*/ 789 h 790"/>
                    <a:gd name="T6" fmla="*/ 0 w 1149"/>
                    <a:gd name="T7" fmla="*/ 540 h 790"/>
                    <a:gd name="T8" fmla="*/ 1010 w 1149"/>
                    <a:gd name="T9" fmla="*/ 0 h 7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9" h="790">
                      <a:moveTo>
                        <a:pt x="1010" y="0"/>
                      </a:moveTo>
                      <a:lnTo>
                        <a:pt x="1148" y="250"/>
                      </a:lnTo>
                      <a:lnTo>
                        <a:pt x="139" y="789"/>
                      </a:lnTo>
                      <a:lnTo>
                        <a:pt x="0" y="540"/>
                      </a:lnTo>
                      <a:lnTo>
                        <a:pt x="1010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íšlîde">
                  <a:extLst>
                    <a:ext uri="{FF2B5EF4-FFF2-40B4-BE49-F238E27FC236}">
                      <a16:creationId xmlns:a16="http://schemas.microsoft.com/office/drawing/2014/main" id="{2E00B8F1-EA20-46FA-B243-E5A5FFBCEE7E}"/>
                    </a:ext>
                  </a:extLst>
                </p:cNvPr>
                <p:cNvSpPr/>
                <p:nvPr/>
              </p:nvSpPr>
              <p:spPr bwMode="auto">
                <a:xfrm>
                  <a:off x="1052513" y="3968750"/>
                  <a:ext cx="503237" cy="338138"/>
                </a:xfrm>
                <a:custGeom>
                  <a:avLst/>
                  <a:gdLst>
                    <a:gd name="T0" fmla="*/ 1259 w 1398"/>
                    <a:gd name="T1" fmla="*/ 0 h 941"/>
                    <a:gd name="T2" fmla="*/ 1397 w 1398"/>
                    <a:gd name="T3" fmla="*/ 276 h 941"/>
                    <a:gd name="T4" fmla="*/ 152 w 1398"/>
                    <a:gd name="T5" fmla="*/ 940 h 941"/>
                    <a:gd name="T6" fmla="*/ 0 w 1398"/>
                    <a:gd name="T7" fmla="*/ 664 h 941"/>
                    <a:gd name="T8" fmla="*/ 1259 w 1398"/>
                    <a:gd name="T9" fmla="*/ 0 h 9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98" h="941">
                      <a:moveTo>
                        <a:pt x="1259" y="0"/>
                      </a:moveTo>
                      <a:lnTo>
                        <a:pt x="1397" y="276"/>
                      </a:lnTo>
                      <a:lnTo>
                        <a:pt x="152" y="940"/>
                      </a:lnTo>
                      <a:lnTo>
                        <a:pt x="0" y="664"/>
                      </a:lnTo>
                      <a:lnTo>
                        <a:pt x="1259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íṩļiḑè">
                  <a:extLst>
                    <a:ext uri="{FF2B5EF4-FFF2-40B4-BE49-F238E27FC236}">
                      <a16:creationId xmlns:a16="http://schemas.microsoft.com/office/drawing/2014/main" id="{35BC9830-8DB2-4F99-9C83-CFCA4EBC97E3}"/>
                    </a:ext>
                  </a:extLst>
                </p:cNvPr>
                <p:cNvSpPr/>
                <p:nvPr/>
              </p:nvSpPr>
              <p:spPr bwMode="auto">
                <a:xfrm>
                  <a:off x="1052513" y="3968750"/>
                  <a:ext cx="503237" cy="338138"/>
                </a:xfrm>
                <a:custGeom>
                  <a:avLst/>
                  <a:gdLst>
                    <a:gd name="T0" fmla="*/ 1259 w 1398"/>
                    <a:gd name="T1" fmla="*/ 0 h 941"/>
                    <a:gd name="T2" fmla="*/ 1397 w 1398"/>
                    <a:gd name="T3" fmla="*/ 276 h 941"/>
                    <a:gd name="T4" fmla="*/ 152 w 1398"/>
                    <a:gd name="T5" fmla="*/ 940 h 941"/>
                    <a:gd name="T6" fmla="*/ 0 w 1398"/>
                    <a:gd name="T7" fmla="*/ 664 h 941"/>
                    <a:gd name="T8" fmla="*/ 1259 w 1398"/>
                    <a:gd name="T9" fmla="*/ 0 h 9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98" h="941">
                      <a:moveTo>
                        <a:pt x="1259" y="0"/>
                      </a:moveTo>
                      <a:lnTo>
                        <a:pt x="1397" y="276"/>
                      </a:lnTo>
                      <a:lnTo>
                        <a:pt x="152" y="940"/>
                      </a:lnTo>
                      <a:lnTo>
                        <a:pt x="0" y="664"/>
                      </a:lnTo>
                      <a:lnTo>
                        <a:pt x="1259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i$ľídê">
                  <a:extLst>
                    <a:ext uri="{FF2B5EF4-FFF2-40B4-BE49-F238E27FC236}">
                      <a16:creationId xmlns:a16="http://schemas.microsoft.com/office/drawing/2014/main" id="{CC02AD8E-CB6C-4EE0-8734-5FE5A7A16205}"/>
                    </a:ext>
                  </a:extLst>
                </p:cNvPr>
                <p:cNvSpPr/>
                <p:nvPr/>
              </p:nvSpPr>
              <p:spPr bwMode="auto">
                <a:xfrm>
                  <a:off x="933450" y="3868738"/>
                  <a:ext cx="573088" cy="374650"/>
                </a:xfrm>
                <a:custGeom>
                  <a:avLst/>
                  <a:gdLst>
                    <a:gd name="T0" fmla="*/ 1438 w 1592"/>
                    <a:gd name="T1" fmla="*/ 0 h 1039"/>
                    <a:gd name="T2" fmla="*/ 1591 w 1592"/>
                    <a:gd name="T3" fmla="*/ 277 h 1039"/>
                    <a:gd name="T4" fmla="*/ 138 w 1592"/>
                    <a:gd name="T5" fmla="*/ 1038 h 1039"/>
                    <a:gd name="T6" fmla="*/ 0 w 1592"/>
                    <a:gd name="T7" fmla="*/ 775 h 1039"/>
                    <a:gd name="T8" fmla="*/ 1438 w 1592"/>
                    <a:gd name="T9" fmla="*/ 0 h 10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2" h="1039">
                      <a:moveTo>
                        <a:pt x="1438" y="0"/>
                      </a:moveTo>
                      <a:lnTo>
                        <a:pt x="1591" y="277"/>
                      </a:lnTo>
                      <a:lnTo>
                        <a:pt x="138" y="1038"/>
                      </a:lnTo>
                      <a:lnTo>
                        <a:pt x="0" y="775"/>
                      </a:lnTo>
                      <a:lnTo>
                        <a:pt x="1438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ïşḻîde">
                  <a:extLst>
                    <a:ext uri="{FF2B5EF4-FFF2-40B4-BE49-F238E27FC236}">
                      <a16:creationId xmlns:a16="http://schemas.microsoft.com/office/drawing/2014/main" id="{55E24061-48F0-4990-B335-05554D56167E}"/>
                    </a:ext>
                  </a:extLst>
                </p:cNvPr>
                <p:cNvSpPr/>
                <p:nvPr/>
              </p:nvSpPr>
              <p:spPr bwMode="auto">
                <a:xfrm>
                  <a:off x="933450" y="3868738"/>
                  <a:ext cx="573088" cy="374650"/>
                </a:xfrm>
                <a:custGeom>
                  <a:avLst/>
                  <a:gdLst>
                    <a:gd name="T0" fmla="*/ 1438 w 1592"/>
                    <a:gd name="T1" fmla="*/ 0 h 1039"/>
                    <a:gd name="T2" fmla="*/ 1591 w 1592"/>
                    <a:gd name="T3" fmla="*/ 277 h 1039"/>
                    <a:gd name="T4" fmla="*/ 138 w 1592"/>
                    <a:gd name="T5" fmla="*/ 1038 h 1039"/>
                    <a:gd name="T6" fmla="*/ 0 w 1592"/>
                    <a:gd name="T7" fmla="*/ 775 h 1039"/>
                    <a:gd name="T8" fmla="*/ 1438 w 1592"/>
                    <a:gd name="T9" fmla="*/ 0 h 10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2" h="1039">
                      <a:moveTo>
                        <a:pt x="1438" y="0"/>
                      </a:moveTo>
                      <a:lnTo>
                        <a:pt x="1591" y="277"/>
                      </a:lnTo>
                      <a:lnTo>
                        <a:pt x="138" y="1038"/>
                      </a:lnTo>
                      <a:lnTo>
                        <a:pt x="0" y="775"/>
                      </a:lnTo>
                      <a:lnTo>
                        <a:pt x="1438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íŝľîḍe">
                  <a:extLst>
                    <a:ext uri="{FF2B5EF4-FFF2-40B4-BE49-F238E27FC236}">
                      <a16:creationId xmlns:a16="http://schemas.microsoft.com/office/drawing/2014/main" id="{A003055F-67DD-459E-9DF4-3DD13E88E631}"/>
                    </a:ext>
                  </a:extLst>
                </p:cNvPr>
                <p:cNvSpPr/>
                <p:nvPr/>
              </p:nvSpPr>
              <p:spPr bwMode="auto">
                <a:xfrm>
                  <a:off x="1157288" y="4246563"/>
                  <a:ext cx="120650" cy="120650"/>
                </a:xfrm>
                <a:custGeom>
                  <a:avLst/>
                  <a:gdLst>
                    <a:gd name="T0" fmla="*/ 96 w 333"/>
                    <a:gd name="T1" fmla="*/ 42 h 333"/>
                    <a:gd name="T2" fmla="*/ 96 w 333"/>
                    <a:gd name="T3" fmla="*/ 42 h 333"/>
                    <a:gd name="T4" fmla="*/ 290 w 333"/>
                    <a:gd name="T5" fmla="*/ 97 h 333"/>
                    <a:gd name="T6" fmla="*/ 235 w 333"/>
                    <a:gd name="T7" fmla="*/ 291 h 333"/>
                    <a:gd name="T8" fmla="*/ 41 w 333"/>
                    <a:gd name="T9" fmla="*/ 236 h 333"/>
                    <a:gd name="T10" fmla="*/ 96 w 333"/>
                    <a:gd name="T11" fmla="*/ 42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3" h="333">
                      <a:moveTo>
                        <a:pt x="96" y="42"/>
                      </a:moveTo>
                      <a:lnTo>
                        <a:pt x="96" y="42"/>
                      </a:lnTo>
                      <a:cubicBezTo>
                        <a:pt x="166" y="0"/>
                        <a:pt x="262" y="28"/>
                        <a:pt x="290" y="97"/>
                      </a:cubicBezTo>
                      <a:cubicBezTo>
                        <a:pt x="332" y="166"/>
                        <a:pt x="304" y="249"/>
                        <a:pt x="235" y="291"/>
                      </a:cubicBezTo>
                      <a:cubicBezTo>
                        <a:pt x="166" y="332"/>
                        <a:pt x="82" y="305"/>
                        <a:pt x="41" y="236"/>
                      </a:cubicBezTo>
                      <a:cubicBezTo>
                        <a:pt x="0" y="166"/>
                        <a:pt x="27" y="70"/>
                        <a:pt x="96" y="42"/>
                      </a:cubicBez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iśḻiḓe">
                  <a:extLst>
                    <a:ext uri="{FF2B5EF4-FFF2-40B4-BE49-F238E27FC236}">
                      <a16:creationId xmlns:a16="http://schemas.microsoft.com/office/drawing/2014/main" id="{4A1FD969-E3C8-42D7-A783-7F4AAA2983ED}"/>
                    </a:ext>
                  </a:extLst>
                </p:cNvPr>
                <p:cNvSpPr/>
                <p:nvPr/>
              </p:nvSpPr>
              <p:spPr bwMode="auto">
                <a:xfrm>
                  <a:off x="1017588" y="4192588"/>
                  <a:ext cx="130175" cy="130175"/>
                </a:xfrm>
                <a:custGeom>
                  <a:avLst/>
                  <a:gdLst>
                    <a:gd name="T0" fmla="*/ 97 w 361"/>
                    <a:gd name="T1" fmla="*/ 42 h 361"/>
                    <a:gd name="T2" fmla="*/ 97 w 361"/>
                    <a:gd name="T3" fmla="*/ 42 h 361"/>
                    <a:gd name="T4" fmla="*/ 318 w 361"/>
                    <a:gd name="T5" fmla="*/ 111 h 361"/>
                    <a:gd name="T6" fmla="*/ 249 w 361"/>
                    <a:gd name="T7" fmla="*/ 318 h 361"/>
                    <a:gd name="T8" fmla="*/ 41 w 361"/>
                    <a:gd name="T9" fmla="*/ 249 h 361"/>
                    <a:gd name="T10" fmla="*/ 97 w 361"/>
                    <a:gd name="T11" fmla="*/ 42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1" h="361">
                      <a:moveTo>
                        <a:pt x="97" y="42"/>
                      </a:moveTo>
                      <a:lnTo>
                        <a:pt x="97" y="42"/>
                      </a:lnTo>
                      <a:cubicBezTo>
                        <a:pt x="180" y="0"/>
                        <a:pt x="277" y="28"/>
                        <a:pt x="318" y="111"/>
                      </a:cubicBezTo>
                      <a:cubicBezTo>
                        <a:pt x="360" y="180"/>
                        <a:pt x="318" y="277"/>
                        <a:pt x="249" y="318"/>
                      </a:cubicBezTo>
                      <a:cubicBezTo>
                        <a:pt x="166" y="360"/>
                        <a:pt x="83" y="332"/>
                        <a:pt x="41" y="249"/>
                      </a:cubicBezTo>
                      <a:cubicBezTo>
                        <a:pt x="0" y="180"/>
                        <a:pt x="28" y="83"/>
                        <a:pt x="97" y="42"/>
                      </a:cubicBez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iSļîďé">
                  <a:extLst>
                    <a:ext uri="{FF2B5EF4-FFF2-40B4-BE49-F238E27FC236}">
                      <a16:creationId xmlns:a16="http://schemas.microsoft.com/office/drawing/2014/main" id="{77BE119A-7183-4536-8544-C67995CB2F79}"/>
                    </a:ext>
                  </a:extLst>
                </p:cNvPr>
                <p:cNvSpPr/>
                <p:nvPr/>
              </p:nvSpPr>
              <p:spPr bwMode="auto">
                <a:xfrm>
                  <a:off x="887413" y="4132263"/>
                  <a:ext cx="125412" cy="130175"/>
                </a:xfrm>
                <a:custGeom>
                  <a:avLst/>
                  <a:gdLst>
                    <a:gd name="T0" fmla="*/ 97 w 347"/>
                    <a:gd name="T1" fmla="*/ 42 h 361"/>
                    <a:gd name="T2" fmla="*/ 97 w 347"/>
                    <a:gd name="T3" fmla="*/ 42 h 361"/>
                    <a:gd name="T4" fmla="*/ 305 w 347"/>
                    <a:gd name="T5" fmla="*/ 111 h 361"/>
                    <a:gd name="T6" fmla="*/ 249 w 347"/>
                    <a:gd name="T7" fmla="*/ 318 h 361"/>
                    <a:gd name="T8" fmla="*/ 28 w 347"/>
                    <a:gd name="T9" fmla="*/ 263 h 361"/>
                    <a:gd name="T10" fmla="*/ 97 w 347"/>
                    <a:gd name="T11" fmla="*/ 42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7" h="361">
                      <a:moveTo>
                        <a:pt x="97" y="42"/>
                      </a:moveTo>
                      <a:lnTo>
                        <a:pt x="97" y="42"/>
                      </a:lnTo>
                      <a:cubicBezTo>
                        <a:pt x="180" y="0"/>
                        <a:pt x="277" y="28"/>
                        <a:pt x="305" y="111"/>
                      </a:cubicBezTo>
                      <a:cubicBezTo>
                        <a:pt x="346" y="194"/>
                        <a:pt x="319" y="277"/>
                        <a:pt x="249" y="318"/>
                      </a:cubicBezTo>
                      <a:cubicBezTo>
                        <a:pt x="166" y="360"/>
                        <a:pt x="69" y="332"/>
                        <a:pt x="28" y="263"/>
                      </a:cubicBezTo>
                      <a:cubicBezTo>
                        <a:pt x="0" y="180"/>
                        <a:pt x="28" y="83"/>
                        <a:pt x="97" y="42"/>
                      </a:cubicBez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íSľiḍè">
                  <a:extLst>
                    <a:ext uri="{FF2B5EF4-FFF2-40B4-BE49-F238E27FC236}">
                      <a16:creationId xmlns:a16="http://schemas.microsoft.com/office/drawing/2014/main" id="{66C85E77-AB49-4A47-BA4F-293510410BDF}"/>
                    </a:ext>
                  </a:extLst>
                </p:cNvPr>
                <p:cNvSpPr/>
                <p:nvPr/>
              </p:nvSpPr>
              <p:spPr bwMode="auto">
                <a:xfrm>
                  <a:off x="922338" y="4008438"/>
                  <a:ext cx="104775" cy="100012"/>
                </a:xfrm>
                <a:custGeom>
                  <a:avLst/>
                  <a:gdLst>
                    <a:gd name="T0" fmla="*/ 152 w 292"/>
                    <a:gd name="T1" fmla="*/ 0 h 278"/>
                    <a:gd name="T2" fmla="*/ 208 w 292"/>
                    <a:gd name="T3" fmla="*/ 69 h 278"/>
                    <a:gd name="T4" fmla="*/ 222 w 292"/>
                    <a:gd name="T5" fmla="*/ 97 h 278"/>
                    <a:gd name="T6" fmla="*/ 291 w 292"/>
                    <a:gd name="T7" fmla="*/ 194 h 278"/>
                    <a:gd name="T8" fmla="*/ 194 w 292"/>
                    <a:gd name="T9" fmla="*/ 263 h 278"/>
                    <a:gd name="T10" fmla="*/ 180 w 292"/>
                    <a:gd name="T11" fmla="*/ 263 h 278"/>
                    <a:gd name="T12" fmla="*/ 138 w 292"/>
                    <a:gd name="T13" fmla="*/ 277 h 278"/>
                    <a:gd name="T14" fmla="*/ 28 w 292"/>
                    <a:gd name="T15" fmla="*/ 208 h 278"/>
                    <a:gd name="T16" fmla="*/ 56 w 292"/>
                    <a:gd name="T17" fmla="*/ 56 h 278"/>
                    <a:gd name="T18" fmla="*/ 56 w 292"/>
                    <a:gd name="T19" fmla="*/ 56 h 278"/>
                    <a:gd name="T20" fmla="*/ 56 w 292"/>
                    <a:gd name="T21" fmla="*/ 56 h 278"/>
                    <a:gd name="T22" fmla="*/ 69 w 292"/>
                    <a:gd name="T23" fmla="*/ 42 h 278"/>
                    <a:gd name="T24" fmla="*/ 83 w 292"/>
                    <a:gd name="T25" fmla="*/ 42 h 278"/>
                    <a:gd name="T26" fmla="*/ 152 w 292"/>
                    <a:gd name="T27" fmla="*/ 0 h 278"/>
                    <a:gd name="T28" fmla="*/ 152 w 292"/>
                    <a:gd name="T29" fmla="*/ 0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92" h="278">
                      <a:moveTo>
                        <a:pt x="152" y="0"/>
                      </a:moveTo>
                      <a:cubicBezTo>
                        <a:pt x="152" y="0"/>
                        <a:pt x="180" y="42"/>
                        <a:pt x="208" y="69"/>
                      </a:cubicBezTo>
                      <a:cubicBezTo>
                        <a:pt x="222" y="84"/>
                        <a:pt x="222" y="97"/>
                        <a:pt x="222" y="97"/>
                      </a:cubicBezTo>
                      <a:cubicBezTo>
                        <a:pt x="263" y="139"/>
                        <a:pt x="291" y="180"/>
                        <a:pt x="291" y="194"/>
                      </a:cubicBezTo>
                      <a:cubicBezTo>
                        <a:pt x="291" y="194"/>
                        <a:pt x="291" y="194"/>
                        <a:pt x="194" y="263"/>
                      </a:cubicBezTo>
                      <a:cubicBezTo>
                        <a:pt x="194" y="263"/>
                        <a:pt x="194" y="263"/>
                        <a:pt x="180" y="263"/>
                      </a:cubicBezTo>
                      <a:cubicBezTo>
                        <a:pt x="166" y="277"/>
                        <a:pt x="152" y="277"/>
                        <a:pt x="138" y="277"/>
                      </a:cubicBezTo>
                      <a:cubicBezTo>
                        <a:pt x="97" y="277"/>
                        <a:pt x="42" y="250"/>
                        <a:pt x="28" y="208"/>
                      </a:cubicBezTo>
                      <a:cubicBezTo>
                        <a:pt x="0" y="153"/>
                        <a:pt x="14" y="84"/>
                        <a:pt x="56" y="56"/>
                      </a:cubicBezTo>
                      <a:lnTo>
                        <a:pt x="56" y="56"/>
                      </a:lnTo>
                      <a:lnTo>
                        <a:pt x="56" y="56"/>
                      </a:lnTo>
                      <a:cubicBezTo>
                        <a:pt x="69" y="56"/>
                        <a:pt x="69" y="56"/>
                        <a:pt x="69" y="42"/>
                      </a:cubicBezTo>
                      <a:lnTo>
                        <a:pt x="83" y="42"/>
                      </a:lnTo>
                      <a:cubicBezTo>
                        <a:pt x="83" y="42"/>
                        <a:pt x="83" y="42"/>
                        <a:pt x="152" y="0"/>
                      </a:cubicBezTo>
                      <a:lnTo>
                        <a:pt x="152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íṣľîḋè">
                  <a:extLst>
                    <a:ext uri="{FF2B5EF4-FFF2-40B4-BE49-F238E27FC236}">
                      <a16:creationId xmlns:a16="http://schemas.microsoft.com/office/drawing/2014/main" id="{C4EF1EF0-0C3C-4623-BEFC-9EC3964CB00C}"/>
                    </a:ext>
                  </a:extLst>
                </p:cNvPr>
                <p:cNvSpPr/>
                <p:nvPr/>
              </p:nvSpPr>
              <p:spPr bwMode="auto">
                <a:xfrm>
                  <a:off x="1003300" y="4206875"/>
                  <a:ext cx="4763" cy="4763"/>
                </a:xfrm>
                <a:custGeom>
                  <a:avLst/>
                  <a:gdLst>
                    <a:gd name="T0" fmla="*/ 13 w 14"/>
                    <a:gd name="T1" fmla="*/ 0 h 15"/>
                    <a:gd name="T2" fmla="*/ 13 w 14"/>
                    <a:gd name="T3" fmla="*/ 14 h 15"/>
                    <a:gd name="T4" fmla="*/ 0 w 14"/>
                    <a:gd name="T5" fmla="*/ 14 h 15"/>
                    <a:gd name="T6" fmla="*/ 13 w 14"/>
                    <a:gd name="T7" fmla="*/ 0 h 15"/>
                    <a:gd name="T8" fmla="*/ 13 w 14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5">
                      <a:moveTo>
                        <a:pt x="13" y="0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0" y="14"/>
                      </a:cubicBezTo>
                      <a:cubicBezTo>
                        <a:pt x="0" y="14"/>
                        <a:pt x="13" y="14"/>
                        <a:pt x="13" y="0"/>
                      </a:cubicBezTo>
                      <a:lnTo>
                        <a:pt x="13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îṣḻiḋè">
                  <a:extLst>
                    <a:ext uri="{FF2B5EF4-FFF2-40B4-BE49-F238E27FC236}">
                      <a16:creationId xmlns:a16="http://schemas.microsoft.com/office/drawing/2014/main" id="{9FF3C58B-7C75-4611-A2EA-1C935B68C861}"/>
                    </a:ext>
                  </a:extLst>
                </p:cNvPr>
                <p:cNvSpPr/>
                <p:nvPr/>
              </p:nvSpPr>
              <p:spPr bwMode="auto">
                <a:xfrm>
                  <a:off x="903288" y="4141788"/>
                  <a:ext cx="104775" cy="100012"/>
                </a:xfrm>
                <a:custGeom>
                  <a:avLst/>
                  <a:gdLst>
                    <a:gd name="T0" fmla="*/ 152 w 291"/>
                    <a:gd name="T1" fmla="*/ 0 h 278"/>
                    <a:gd name="T2" fmla="*/ 207 w 291"/>
                    <a:gd name="T3" fmla="*/ 69 h 278"/>
                    <a:gd name="T4" fmla="*/ 221 w 291"/>
                    <a:gd name="T5" fmla="*/ 97 h 278"/>
                    <a:gd name="T6" fmla="*/ 290 w 291"/>
                    <a:gd name="T7" fmla="*/ 180 h 278"/>
                    <a:gd name="T8" fmla="*/ 277 w 291"/>
                    <a:gd name="T9" fmla="*/ 194 h 278"/>
                    <a:gd name="T10" fmla="*/ 193 w 291"/>
                    <a:gd name="T11" fmla="*/ 249 h 278"/>
                    <a:gd name="T12" fmla="*/ 180 w 291"/>
                    <a:gd name="T13" fmla="*/ 263 h 278"/>
                    <a:gd name="T14" fmla="*/ 138 w 291"/>
                    <a:gd name="T15" fmla="*/ 277 h 278"/>
                    <a:gd name="T16" fmla="*/ 27 w 291"/>
                    <a:gd name="T17" fmla="*/ 208 h 278"/>
                    <a:gd name="T18" fmla="*/ 69 w 291"/>
                    <a:gd name="T19" fmla="*/ 55 h 278"/>
                    <a:gd name="T20" fmla="*/ 69 w 291"/>
                    <a:gd name="T21" fmla="*/ 55 h 278"/>
                    <a:gd name="T22" fmla="*/ 69 w 291"/>
                    <a:gd name="T23" fmla="*/ 55 h 278"/>
                    <a:gd name="T24" fmla="*/ 69 w 291"/>
                    <a:gd name="T25" fmla="*/ 55 h 278"/>
                    <a:gd name="T26" fmla="*/ 83 w 291"/>
                    <a:gd name="T27" fmla="*/ 42 h 278"/>
                    <a:gd name="T28" fmla="*/ 152 w 291"/>
                    <a:gd name="T29" fmla="*/ 0 h 278"/>
                    <a:gd name="T30" fmla="*/ 152 w 291"/>
                    <a:gd name="T31" fmla="*/ 0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91" h="278">
                      <a:moveTo>
                        <a:pt x="152" y="0"/>
                      </a:moveTo>
                      <a:cubicBezTo>
                        <a:pt x="152" y="0"/>
                        <a:pt x="180" y="42"/>
                        <a:pt x="207" y="69"/>
                      </a:cubicBezTo>
                      <a:cubicBezTo>
                        <a:pt x="221" y="83"/>
                        <a:pt x="221" y="97"/>
                        <a:pt x="221" y="97"/>
                      </a:cubicBezTo>
                      <a:cubicBezTo>
                        <a:pt x="249" y="138"/>
                        <a:pt x="277" y="166"/>
                        <a:pt x="290" y="180"/>
                      </a:cubicBezTo>
                      <a:cubicBezTo>
                        <a:pt x="290" y="194"/>
                        <a:pt x="277" y="194"/>
                        <a:pt x="277" y="194"/>
                      </a:cubicBezTo>
                      <a:cubicBezTo>
                        <a:pt x="277" y="194"/>
                        <a:pt x="277" y="194"/>
                        <a:pt x="193" y="249"/>
                      </a:cubicBezTo>
                      <a:cubicBezTo>
                        <a:pt x="193" y="249"/>
                        <a:pt x="193" y="263"/>
                        <a:pt x="180" y="263"/>
                      </a:cubicBezTo>
                      <a:cubicBezTo>
                        <a:pt x="166" y="263"/>
                        <a:pt x="152" y="277"/>
                        <a:pt x="138" y="277"/>
                      </a:cubicBezTo>
                      <a:cubicBezTo>
                        <a:pt x="97" y="277"/>
                        <a:pt x="55" y="249"/>
                        <a:pt x="27" y="208"/>
                      </a:cubicBezTo>
                      <a:cubicBezTo>
                        <a:pt x="0" y="152"/>
                        <a:pt x="14" y="83"/>
                        <a:pt x="69" y="55"/>
                      </a:cubicBezTo>
                      <a:lnTo>
                        <a:pt x="69" y="55"/>
                      </a:lnTo>
                      <a:lnTo>
                        <a:pt x="69" y="55"/>
                      </a:lnTo>
                      <a:lnTo>
                        <a:pt x="69" y="55"/>
                      </a:lnTo>
                      <a:cubicBezTo>
                        <a:pt x="83" y="42"/>
                        <a:pt x="83" y="42"/>
                        <a:pt x="83" y="42"/>
                      </a:cubicBezTo>
                      <a:cubicBezTo>
                        <a:pt x="83" y="42"/>
                        <a:pt x="83" y="42"/>
                        <a:pt x="152" y="0"/>
                      </a:cubicBezTo>
                      <a:lnTo>
                        <a:pt x="152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îŝ1íďè">
                  <a:extLst>
                    <a:ext uri="{FF2B5EF4-FFF2-40B4-BE49-F238E27FC236}">
                      <a16:creationId xmlns:a16="http://schemas.microsoft.com/office/drawing/2014/main" id="{380118CD-8D71-4484-A656-C779E32C5C67}"/>
                    </a:ext>
                  </a:extLst>
                </p:cNvPr>
                <p:cNvSpPr/>
                <p:nvPr/>
              </p:nvSpPr>
              <p:spPr bwMode="auto">
                <a:xfrm>
                  <a:off x="1087438" y="4197350"/>
                  <a:ext cx="50800" cy="69850"/>
                </a:xfrm>
                <a:custGeom>
                  <a:avLst/>
                  <a:gdLst>
                    <a:gd name="T0" fmla="*/ 138 w 139"/>
                    <a:gd name="T1" fmla="*/ 180 h 195"/>
                    <a:gd name="T2" fmla="*/ 138 w 139"/>
                    <a:gd name="T3" fmla="*/ 194 h 195"/>
                    <a:gd name="T4" fmla="*/ 137 w 139"/>
                    <a:gd name="T5" fmla="*/ 194 h 195"/>
                    <a:gd name="T6" fmla="*/ 138 w 139"/>
                    <a:gd name="T7" fmla="*/ 180 h 195"/>
                    <a:gd name="T8" fmla="*/ 13 w 139"/>
                    <a:gd name="T9" fmla="*/ 14 h 195"/>
                    <a:gd name="T10" fmla="*/ 0 w 139"/>
                    <a:gd name="T11" fmla="*/ 14 h 195"/>
                    <a:gd name="T12" fmla="*/ 13 w 139"/>
                    <a:gd name="T13" fmla="*/ 0 h 195"/>
                    <a:gd name="T14" fmla="*/ 13 w 139"/>
                    <a:gd name="T15" fmla="*/ 14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9" h="195">
                      <a:moveTo>
                        <a:pt x="138" y="180"/>
                      </a:moveTo>
                      <a:lnTo>
                        <a:pt x="138" y="194"/>
                      </a:lnTo>
                      <a:lnTo>
                        <a:pt x="137" y="194"/>
                      </a:lnTo>
                      <a:cubicBezTo>
                        <a:pt x="138" y="190"/>
                        <a:pt x="138" y="185"/>
                        <a:pt x="138" y="180"/>
                      </a:cubicBezTo>
                      <a:close/>
                      <a:moveTo>
                        <a:pt x="13" y="14"/>
                      </a:moveTo>
                      <a:lnTo>
                        <a:pt x="0" y="14"/>
                      </a:lnTo>
                      <a:lnTo>
                        <a:pt x="13" y="0"/>
                      </a:lnTo>
                      <a:lnTo>
                        <a:pt x="13" y="14"/>
                      </a:lnTo>
                      <a:close/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íSļiḋe">
                  <a:extLst>
                    <a:ext uri="{FF2B5EF4-FFF2-40B4-BE49-F238E27FC236}">
                      <a16:creationId xmlns:a16="http://schemas.microsoft.com/office/drawing/2014/main" id="{F9F64E36-7EDC-4669-A981-11DE9C627FB0}"/>
                    </a:ext>
                  </a:extLst>
                </p:cNvPr>
                <p:cNvSpPr/>
                <p:nvPr/>
              </p:nvSpPr>
              <p:spPr bwMode="auto">
                <a:xfrm>
                  <a:off x="1031875" y="4202113"/>
                  <a:ext cx="104775" cy="95250"/>
                </a:xfrm>
                <a:custGeom>
                  <a:avLst/>
                  <a:gdLst>
                    <a:gd name="T0" fmla="*/ 153 w 292"/>
                    <a:gd name="T1" fmla="*/ 0 h 264"/>
                    <a:gd name="T2" fmla="*/ 166 w 292"/>
                    <a:gd name="T3" fmla="*/ 0 h 264"/>
                    <a:gd name="T4" fmla="*/ 208 w 292"/>
                    <a:gd name="T5" fmla="*/ 69 h 264"/>
                    <a:gd name="T6" fmla="*/ 236 w 292"/>
                    <a:gd name="T7" fmla="*/ 97 h 264"/>
                    <a:gd name="T8" fmla="*/ 291 w 292"/>
                    <a:gd name="T9" fmla="*/ 166 h 264"/>
                    <a:gd name="T10" fmla="*/ 277 w 292"/>
                    <a:gd name="T11" fmla="*/ 194 h 264"/>
                    <a:gd name="T12" fmla="*/ 208 w 292"/>
                    <a:gd name="T13" fmla="*/ 249 h 264"/>
                    <a:gd name="T14" fmla="*/ 194 w 292"/>
                    <a:gd name="T15" fmla="*/ 249 h 264"/>
                    <a:gd name="T16" fmla="*/ 139 w 292"/>
                    <a:gd name="T17" fmla="*/ 263 h 264"/>
                    <a:gd name="T18" fmla="*/ 28 w 292"/>
                    <a:gd name="T19" fmla="*/ 194 h 264"/>
                    <a:gd name="T20" fmla="*/ 70 w 292"/>
                    <a:gd name="T21" fmla="*/ 42 h 264"/>
                    <a:gd name="T22" fmla="*/ 70 w 292"/>
                    <a:gd name="T23" fmla="*/ 42 h 264"/>
                    <a:gd name="T24" fmla="*/ 70 w 292"/>
                    <a:gd name="T25" fmla="*/ 42 h 264"/>
                    <a:gd name="T26" fmla="*/ 70 w 292"/>
                    <a:gd name="T27" fmla="*/ 42 h 264"/>
                    <a:gd name="T28" fmla="*/ 84 w 292"/>
                    <a:gd name="T29" fmla="*/ 28 h 264"/>
                    <a:gd name="T30" fmla="*/ 153 w 292"/>
                    <a:gd name="T31" fmla="*/ 0 h 264"/>
                    <a:gd name="T32" fmla="*/ 153 w 292"/>
                    <a:gd name="T33" fmla="*/ 0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92" h="264">
                      <a:moveTo>
                        <a:pt x="153" y="0"/>
                      </a:moveTo>
                      <a:lnTo>
                        <a:pt x="166" y="0"/>
                      </a:lnTo>
                      <a:cubicBezTo>
                        <a:pt x="166" y="14"/>
                        <a:pt x="194" y="28"/>
                        <a:pt x="208" y="69"/>
                      </a:cubicBezTo>
                      <a:cubicBezTo>
                        <a:pt x="222" y="69"/>
                        <a:pt x="222" y="83"/>
                        <a:pt x="236" y="97"/>
                      </a:cubicBezTo>
                      <a:cubicBezTo>
                        <a:pt x="250" y="124"/>
                        <a:pt x="277" y="152"/>
                        <a:pt x="291" y="166"/>
                      </a:cubicBezTo>
                      <a:cubicBezTo>
                        <a:pt x="291" y="180"/>
                        <a:pt x="291" y="194"/>
                        <a:pt x="277" y="194"/>
                      </a:cubicBezTo>
                      <a:cubicBezTo>
                        <a:pt x="277" y="194"/>
                        <a:pt x="277" y="194"/>
                        <a:pt x="208" y="249"/>
                      </a:cubicBezTo>
                      <a:cubicBezTo>
                        <a:pt x="194" y="249"/>
                        <a:pt x="194" y="249"/>
                        <a:pt x="194" y="249"/>
                      </a:cubicBezTo>
                      <a:cubicBezTo>
                        <a:pt x="166" y="263"/>
                        <a:pt x="153" y="263"/>
                        <a:pt x="139" y="263"/>
                      </a:cubicBezTo>
                      <a:cubicBezTo>
                        <a:pt x="97" y="263"/>
                        <a:pt x="56" y="235"/>
                        <a:pt x="28" y="194"/>
                      </a:cubicBezTo>
                      <a:cubicBezTo>
                        <a:pt x="0" y="138"/>
                        <a:pt x="14" y="83"/>
                        <a:pt x="70" y="42"/>
                      </a:cubicBezTo>
                      <a:lnTo>
                        <a:pt x="70" y="42"/>
                      </a:lnTo>
                      <a:lnTo>
                        <a:pt x="70" y="42"/>
                      </a:lnTo>
                      <a:lnTo>
                        <a:pt x="70" y="42"/>
                      </a:lnTo>
                      <a:cubicBezTo>
                        <a:pt x="84" y="42"/>
                        <a:pt x="84" y="28"/>
                        <a:pt x="84" y="28"/>
                      </a:cubicBezTo>
                      <a:cubicBezTo>
                        <a:pt x="84" y="28"/>
                        <a:pt x="84" y="28"/>
                        <a:pt x="153" y="0"/>
                      </a:cubicBezTo>
                      <a:lnTo>
                        <a:pt x="153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i$1íḋê">
                  <a:extLst>
                    <a:ext uri="{FF2B5EF4-FFF2-40B4-BE49-F238E27FC236}">
                      <a16:creationId xmlns:a16="http://schemas.microsoft.com/office/drawing/2014/main" id="{3D6E84A0-B95A-4128-BB5F-886AC73E6663}"/>
                    </a:ext>
                  </a:extLst>
                </p:cNvPr>
                <p:cNvSpPr/>
                <p:nvPr/>
              </p:nvSpPr>
              <p:spPr bwMode="auto">
                <a:xfrm>
                  <a:off x="1262063" y="4316413"/>
                  <a:ext cx="9525" cy="11112"/>
                </a:xfrm>
                <a:custGeom>
                  <a:avLst/>
                  <a:gdLst>
                    <a:gd name="T0" fmla="*/ 14 w 28"/>
                    <a:gd name="T1" fmla="*/ 0 h 29"/>
                    <a:gd name="T2" fmla="*/ 27 w 28"/>
                    <a:gd name="T3" fmla="*/ 14 h 29"/>
                    <a:gd name="T4" fmla="*/ 0 w 28"/>
                    <a:gd name="T5" fmla="*/ 28 h 29"/>
                    <a:gd name="T6" fmla="*/ 14 w 28"/>
                    <a:gd name="T7" fmla="*/ 0 h 29"/>
                    <a:gd name="T8" fmla="*/ 14 w 28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29">
                      <a:moveTo>
                        <a:pt x="14" y="0"/>
                      </a:moveTo>
                      <a:cubicBezTo>
                        <a:pt x="14" y="14"/>
                        <a:pt x="27" y="14"/>
                        <a:pt x="27" y="14"/>
                      </a:cubicBezTo>
                      <a:cubicBezTo>
                        <a:pt x="27" y="14"/>
                        <a:pt x="27" y="14"/>
                        <a:pt x="0" y="28"/>
                      </a:cubicBezTo>
                      <a:cubicBezTo>
                        <a:pt x="14" y="14"/>
                        <a:pt x="14" y="14"/>
                        <a:pt x="14" y="0"/>
                      </a:cubicBezTo>
                      <a:lnTo>
                        <a:pt x="14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îśľiḍê">
                  <a:extLst>
                    <a:ext uri="{FF2B5EF4-FFF2-40B4-BE49-F238E27FC236}">
                      <a16:creationId xmlns:a16="http://schemas.microsoft.com/office/drawing/2014/main" id="{768A639D-7845-468D-A2D2-ECAE0F73315D}"/>
                    </a:ext>
                  </a:extLst>
                </p:cNvPr>
                <p:cNvSpPr/>
                <p:nvPr/>
              </p:nvSpPr>
              <p:spPr bwMode="auto">
                <a:xfrm>
                  <a:off x="1176338" y="4262438"/>
                  <a:ext cx="90487" cy="85725"/>
                </a:xfrm>
                <a:custGeom>
                  <a:avLst/>
                  <a:gdLst>
                    <a:gd name="T0" fmla="*/ 139 w 251"/>
                    <a:gd name="T1" fmla="*/ 0 h 236"/>
                    <a:gd name="T2" fmla="*/ 181 w 251"/>
                    <a:gd name="T3" fmla="*/ 69 h 236"/>
                    <a:gd name="T4" fmla="*/ 208 w 251"/>
                    <a:gd name="T5" fmla="*/ 83 h 236"/>
                    <a:gd name="T6" fmla="*/ 250 w 251"/>
                    <a:gd name="T7" fmla="*/ 152 h 236"/>
                    <a:gd name="T8" fmla="*/ 236 w 251"/>
                    <a:gd name="T9" fmla="*/ 180 h 236"/>
                    <a:gd name="T10" fmla="*/ 181 w 251"/>
                    <a:gd name="T11" fmla="*/ 221 h 236"/>
                    <a:gd name="T12" fmla="*/ 167 w 251"/>
                    <a:gd name="T13" fmla="*/ 235 h 236"/>
                    <a:gd name="T14" fmla="*/ 125 w 251"/>
                    <a:gd name="T15" fmla="*/ 235 h 236"/>
                    <a:gd name="T16" fmla="*/ 28 w 251"/>
                    <a:gd name="T17" fmla="*/ 180 h 236"/>
                    <a:gd name="T18" fmla="*/ 56 w 251"/>
                    <a:gd name="T19" fmla="*/ 42 h 236"/>
                    <a:gd name="T20" fmla="*/ 56 w 251"/>
                    <a:gd name="T21" fmla="*/ 42 h 236"/>
                    <a:gd name="T22" fmla="*/ 56 w 251"/>
                    <a:gd name="T23" fmla="*/ 42 h 236"/>
                    <a:gd name="T24" fmla="*/ 70 w 251"/>
                    <a:gd name="T25" fmla="*/ 42 h 236"/>
                    <a:gd name="T26" fmla="*/ 70 w 251"/>
                    <a:gd name="T27" fmla="*/ 42 h 236"/>
                    <a:gd name="T28" fmla="*/ 139 w 251"/>
                    <a:gd name="T29" fmla="*/ 0 h 236"/>
                    <a:gd name="T30" fmla="*/ 139 w 251"/>
                    <a:gd name="T3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1" h="236">
                      <a:moveTo>
                        <a:pt x="139" y="0"/>
                      </a:moveTo>
                      <a:cubicBezTo>
                        <a:pt x="139" y="0"/>
                        <a:pt x="167" y="28"/>
                        <a:pt x="181" y="69"/>
                      </a:cubicBezTo>
                      <a:cubicBezTo>
                        <a:pt x="194" y="69"/>
                        <a:pt x="194" y="83"/>
                        <a:pt x="208" y="83"/>
                      </a:cubicBezTo>
                      <a:cubicBezTo>
                        <a:pt x="222" y="111"/>
                        <a:pt x="236" y="138"/>
                        <a:pt x="250" y="152"/>
                      </a:cubicBezTo>
                      <a:cubicBezTo>
                        <a:pt x="250" y="166"/>
                        <a:pt x="250" y="166"/>
                        <a:pt x="236" y="180"/>
                      </a:cubicBezTo>
                      <a:cubicBezTo>
                        <a:pt x="236" y="180"/>
                        <a:pt x="236" y="180"/>
                        <a:pt x="181" y="221"/>
                      </a:cubicBezTo>
                      <a:cubicBezTo>
                        <a:pt x="167" y="221"/>
                        <a:pt x="167" y="221"/>
                        <a:pt x="167" y="235"/>
                      </a:cubicBezTo>
                      <a:cubicBezTo>
                        <a:pt x="153" y="235"/>
                        <a:pt x="139" y="235"/>
                        <a:pt x="125" y="235"/>
                      </a:cubicBezTo>
                      <a:cubicBezTo>
                        <a:pt x="84" y="235"/>
                        <a:pt x="42" y="221"/>
                        <a:pt x="28" y="180"/>
                      </a:cubicBezTo>
                      <a:cubicBezTo>
                        <a:pt x="0" y="138"/>
                        <a:pt x="15" y="69"/>
                        <a:pt x="56" y="42"/>
                      </a:cubicBezTo>
                      <a:lnTo>
                        <a:pt x="56" y="42"/>
                      </a:lnTo>
                      <a:lnTo>
                        <a:pt x="56" y="42"/>
                      </a:lnTo>
                      <a:lnTo>
                        <a:pt x="70" y="42"/>
                      </a:lnTo>
                      <a:lnTo>
                        <a:pt x="70" y="42"/>
                      </a:lnTo>
                      <a:cubicBezTo>
                        <a:pt x="70" y="42"/>
                        <a:pt x="70" y="42"/>
                        <a:pt x="139" y="0"/>
                      </a:cubicBezTo>
                      <a:lnTo>
                        <a:pt x="139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ïṡ1îḍe">
                  <a:extLst>
                    <a:ext uri="{FF2B5EF4-FFF2-40B4-BE49-F238E27FC236}">
                      <a16:creationId xmlns:a16="http://schemas.microsoft.com/office/drawing/2014/main" id="{33539ADE-692C-405D-8CF3-F39470A510D7}"/>
                    </a:ext>
                  </a:extLst>
                </p:cNvPr>
                <p:cNvSpPr/>
                <p:nvPr/>
              </p:nvSpPr>
              <p:spPr bwMode="auto">
                <a:xfrm>
                  <a:off x="1166813" y="3689350"/>
                  <a:ext cx="368300" cy="134938"/>
                </a:xfrm>
                <a:custGeom>
                  <a:avLst/>
                  <a:gdLst>
                    <a:gd name="T0" fmla="*/ 927 w 1025"/>
                    <a:gd name="T1" fmla="*/ 111 h 375"/>
                    <a:gd name="T2" fmla="*/ 996 w 1025"/>
                    <a:gd name="T3" fmla="*/ 263 h 375"/>
                    <a:gd name="T4" fmla="*/ 816 w 1025"/>
                    <a:gd name="T5" fmla="*/ 374 h 375"/>
                    <a:gd name="T6" fmla="*/ 526 w 1025"/>
                    <a:gd name="T7" fmla="*/ 360 h 375"/>
                    <a:gd name="T8" fmla="*/ 429 w 1025"/>
                    <a:gd name="T9" fmla="*/ 346 h 375"/>
                    <a:gd name="T10" fmla="*/ 305 w 1025"/>
                    <a:gd name="T11" fmla="*/ 332 h 375"/>
                    <a:gd name="T12" fmla="*/ 360 w 1025"/>
                    <a:gd name="T13" fmla="*/ 263 h 375"/>
                    <a:gd name="T14" fmla="*/ 360 w 1025"/>
                    <a:gd name="T15" fmla="*/ 249 h 375"/>
                    <a:gd name="T16" fmla="*/ 0 w 1025"/>
                    <a:gd name="T17" fmla="*/ 0 h 375"/>
                    <a:gd name="T18" fmla="*/ 747 w 1025"/>
                    <a:gd name="T19" fmla="*/ 83 h 375"/>
                    <a:gd name="T20" fmla="*/ 927 w 1025"/>
                    <a:gd name="T21" fmla="*/ 111 h 375"/>
                    <a:gd name="T22" fmla="*/ 927 w 1025"/>
                    <a:gd name="T23" fmla="*/ 111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25" h="375">
                      <a:moveTo>
                        <a:pt x="927" y="111"/>
                      </a:moveTo>
                      <a:cubicBezTo>
                        <a:pt x="927" y="111"/>
                        <a:pt x="1024" y="139"/>
                        <a:pt x="996" y="263"/>
                      </a:cubicBezTo>
                      <a:cubicBezTo>
                        <a:pt x="996" y="263"/>
                        <a:pt x="969" y="374"/>
                        <a:pt x="816" y="374"/>
                      </a:cubicBezTo>
                      <a:cubicBezTo>
                        <a:pt x="816" y="374"/>
                        <a:pt x="816" y="374"/>
                        <a:pt x="526" y="360"/>
                      </a:cubicBezTo>
                      <a:cubicBezTo>
                        <a:pt x="526" y="360"/>
                        <a:pt x="526" y="360"/>
                        <a:pt x="429" y="346"/>
                      </a:cubicBezTo>
                      <a:cubicBezTo>
                        <a:pt x="429" y="346"/>
                        <a:pt x="429" y="346"/>
                        <a:pt x="305" y="332"/>
                      </a:cubicBezTo>
                      <a:cubicBezTo>
                        <a:pt x="305" y="332"/>
                        <a:pt x="305" y="332"/>
                        <a:pt x="360" y="263"/>
                      </a:cubicBezTo>
                      <a:cubicBezTo>
                        <a:pt x="360" y="263"/>
                        <a:pt x="360" y="263"/>
                        <a:pt x="360" y="249"/>
                      </a:cubicBezTo>
                      <a:cubicBezTo>
                        <a:pt x="360" y="249"/>
                        <a:pt x="360" y="249"/>
                        <a:pt x="0" y="0"/>
                      </a:cubicBezTo>
                      <a:cubicBezTo>
                        <a:pt x="0" y="0"/>
                        <a:pt x="0" y="0"/>
                        <a:pt x="747" y="83"/>
                      </a:cubicBezTo>
                      <a:cubicBezTo>
                        <a:pt x="747" y="83"/>
                        <a:pt x="747" y="83"/>
                        <a:pt x="927" y="111"/>
                      </a:cubicBezTo>
                      <a:lnTo>
                        <a:pt x="927" y="111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íşḷíďè">
                  <a:extLst>
                    <a:ext uri="{FF2B5EF4-FFF2-40B4-BE49-F238E27FC236}">
                      <a16:creationId xmlns:a16="http://schemas.microsoft.com/office/drawing/2014/main" id="{DD081F6D-809B-4351-9454-DEB75EB2ADD9}"/>
                    </a:ext>
                  </a:extLst>
                </p:cNvPr>
                <p:cNvSpPr/>
                <p:nvPr/>
              </p:nvSpPr>
              <p:spPr bwMode="auto">
                <a:xfrm>
                  <a:off x="1416050" y="3724275"/>
                  <a:ext cx="109538" cy="60325"/>
                </a:xfrm>
                <a:custGeom>
                  <a:avLst/>
                  <a:gdLst>
                    <a:gd name="T0" fmla="*/ 235 w 305"/>
                    <a:gd name="T1" fmla="*/ 27 h 167"/>
                    <a:gd name="T2" fmla="*/ 235 w 305"/>
                    <a:gd name="T3" fmla="*/ 27 h 167"/>
                    <a:gd name="T4" fmla="*/ 262 w 305"/>
                    <a:gd name="T5" fmla="*/ 138 h 167"/>
                    <a:gd name="T6" fmla="*/ 69 w 305"/>
                    <a:gd name="T7" fmla="*/ 138 h 167"/>
                    <a:gd name="T8" fmla="*/ 14 w 305"/>
                    <a:gd name="T9" fmla="*/ 27 h 167"/>
                    <a:gd name="T10" fmla="*/ 41 w 305"/>
                    <a:gd name="T11" fmla="*/ 0 h 167"/>
                    <a:gd name="T12" fmla="*/ 235 w 305"/>
                    <a:gd name="T13" fmla="*/ 27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167">
                      <a:moveTo>
                        <a:pt x="235" y="27"/>
                      </a:moveTo>
                      <a:lnTo>
                        <a:pt x="235" y="27"/>
                      </a:lnTo>
                      <a:cubicBezTo>
                        <a:pt x="235" y="27"/>
                        <a:pt x="304" y="83"/>
                        <a:pt x="262" y="138"/>
                      </a:cubicBezTo>
                      <a:cubicBezTo>
                        <a:pt x="262" y="138"/>
                        <a:pt x="235" y="166"/>
                        <a:pt x="69" y="138"/>
                      </a:cubicBezTo>
                      <a:cubicBezTo>
                        <a:pt x="69" y="138"/>
                        <a:pt x="0" y="97"/>
                        <a:pt x="14" y="27"/>
                      </a:cubicBezTo>
                      <a:cubicBezTo>
                        <a:pt x="41" y="0"/>
                        <a:pt x="41" y="0"/>
                        <a:pt x="41" y="0"/>
                      </a:cubicBezTo>
                      <a:lnTo>
                        <a:pt x="235" y="27"/>
                      </a:lnTo>
                    </a:path>
                  </a:pathLst>
                </a:custGeom>
                <a:solidFill>
                  <a:srgbClr val="E3B6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î$1ïḓè">
                  <a:extLst>
                    <a:ext uri="{FF2B5EF4-FFF2-40B4-BE49-F238E27FC236}">
                      <a16:creationId xmlns:a16="http://schemas.microsoft.com/office/drawing/2014/main" id="{1634C63E-528F-45B6-9FF7-E73D87B0FE81}"/>
                    </a:ext>
                  </a:extLst>
                </p:cNvPr>
                <p:cNvSpPr/>
                <p:nvPr/>
              </p:nvSpPr>
              <p:spPr bwMode="auto">
                <a:xfrm>
                  <a:off x="1296988" y="3684588"/>
                  <a:ext cx="239712" cy="46037"/>
                </a:xfrm>
                <a:custGeom>
                  <a:avLst/>
                  <a:gdLst>
                    <a:gd name="T0" fmla="*/ 664 w 665"/>
                    <a:gd name="T1" fmla="*/ 69 h 126"/>
                    <a:gd name="T2" fmla="*/ 539 w 665"/>
                    <a:gd name="T3" fmla="*/ 125 h 126"/>
                    <a:gd name="T4" fmla="*/ 0 w 665"/>
                    <a:gd name="T5" fmla="*/ 56 h 126"/>
                    <a:gd name="T6" fmla="*/ 332 w 665"/>
                    <a:gd name="T7" fmla="*/ 0 h 126"/>
                    <a:gd name="T8" fmla="*/ 664 w 665"/>
                    <a:gd name="T9" fmla="*/ 69 h 126"/>
                    <a:gd name="T10" fmla="*/ 664 w 665"/>
                    <a:gd name="T11" fmla="*/ 69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5" h="126">
                      <a:moveTo>
                        <a:pt x="664" y="69"/>
                      </a:moveTo>
                      <a:lnTo>
                        <a:pt x="539" y="125"/>
                      </a:lnTo>
                      <a:cubicBezTo>
                        <a:pt x="539" y="125"/>
                        <a:pt x="539" y="125"/>
                        <a:pt x="0" y="56"/>
                      </a:cubicBezTo>
                      <a:cubicBezTo>
                        <a:pt x="111" y="0"/>
                        <a:pt x="332" y="0"/>
                        <a:pt x="332" y="0"/>
                      </a:cubicBezTo>
                      <a:cubicBezTo>
                        <a:pt x="332" y="0"/>
                        <a:pt x="332" y="0"/>
                        <a:pt x="664" y="69"/>
                      </a:cubicBezTo>
                      <a:lnTo>
                        <a:pt x="664" y="69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8" name="ïslíḍe">
                  <a:extLst>
                    <a:ext uri="{FF2B5EF4-FFF2-40B4-BE49-F238E27FC236}">
                      <a16:creationId xmlns:a16="http://schemas.microsoft.com/office/drawing/2014/main" id="{46667B3A-B9A6-4BDB-A292-21238A57FD03}"/>
                    </a:ext>
                  </a:extLst>
                </p:cNvPr>
                <p:cNvSpPr/>
                <p:nvPr/>
              </p:nvSpPr>
              <p:spPr bwMode="auto">
                <a:xfrm>
                  <a:off x="1022350" y="3944938"/>
                  <a:ext cx="279400" cy="153987"/>
                </a:xfrm>
                <a:custGeom>
                  <a:avLst/>
                  <a:gdLst>
                    <a:gd name="T0" fmla="*/ 761 w 775"/>
                    <a:gd name="T1" fmla="*/ 9 h 426"/>
                    <a:gd name="T2" fmla="*/ 719 w 775"/>
                    <a:gd name="T3" fmla="*/ 37 h 426"/>
                    <a:gd name="T4" fmla="*/ 691 w 775"/>
                    <a:gd name="T5" fmla="*/ 51 h 426"/>
                    <a:gd name="T6" fmla="*/ 664 w 775"/>
                    <a:gd name="T7" fmla="*/ 67 h 426"/>
                    <a:gd name="T8" fmla="*/ 664 w 775"/>
                    <a:gd name="T9" fmla="*/ 65 h 426"/>
                    <a:gd name="T10" fmla="*/ 525 w 775"/>
                    <a:gd name="T11" fmla="*/ 148 h 426"/>
                    <a:gd name="T12" fmla="*/ 221 w 775"/>
                    <a:gd name="T13" fmla="*/ 300 h 426"/>
                    <a:gd name="T14" fmla="*/ 166 w 775"/>
                    <a:gd name="T15" fmla="*/ 341 h 426"/>
                    <a:gd name="T16" fmla="*/ 0 w 775"/>
                    <a:gd name="T17" fmla="*/ 425 h 426"/>
                    <a:gd name="T18" fmla="*/ 138 w 775"/>
                    <a:gd name="T19" fmla="*/ 341 h 426"/>
                    <a:gd name="T20" fmla="*/ 263 w 775"/>
                    <a:gd name="T21" fmla="*/ 259 h 426"/>
                    <a:gd name="T22" fmla="*/ 346 w 775"/>
                    <a:gd name="T23" fmla="*/ 217 h 426"/>
                    <a:gd name="T24" fmla="*/ 428 w 775"/>
                    <a:gd name="T25" fmla="*/ 175 h 426"/>
                    <a:gd name="T26" fmla="*/ 498 w 775"/>
                    <a:gd name="T27" fmla="*/ 134 h 426"/>
                    <a:gd name="T28" fmla="*/ 581 w 775"/>
                    <a:gd name="T29" fmla="*/ 93 h 426"/>
                    <a:gd name="T30" fmla="*/ 719 w 775"/>
                    <a:gd name="T31" fmla="*/ 23 h 426"/>
                    <a:gd name="T32" fmla="*/ 774 w 775"/>
                    <a:gd name="T33" fmla="*/ 0 h 426"/>
                    <a:gd name="T34" fmla="*/ 761 w 775"/>
                    <a:gd name="T35" fmla="*/ 9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5" h="426">
                      <a:moveTo>
                        <a:pt x="761" y="9"/>
                      </a:moveTo>
                      <a:cubicBezTo>
                        <a:pt x="747" y="9"/>
                        <a:pt x="733" y="23"/>
                        <a:pt x="719" y="37"/>
                      </a:cubicBezTo>
                      <a:cubicBezTo>
                        <a:pt x="719" y="37"/>
                        <a:pt x="706" y="51"/>
                        <a:pt x="691" y="51"/>
                      </a:cubicBezTo>
                      <a:cubicBezTo>
                        <a:pt x="679" y="57"/>
                        <a:pt x="670" y="62"/>
                        <a:pt x="664" y="67"/>
                      </a:cubicBezTo>
                      <a:cubicBezTo>
                        <a:pt x="664" y="66"/>
                        <a:pt x="664" y="66"/>
                        <a:pt x="664" y="65"/>
                      </a:cubicBezTo>
                      <a:lnTo>
                        <a:pt x="525" y="148"/>
                      </a:lnTo>
                      <a:lnTo>
                        <a:pt x="221" y="300"/>
                      </a:lnTo>
                      <a:lnTo>
                        <a:pt x="166" y="341"/>
                      </a:lnTo>
                      <a:lnTo>
                        <a:pt x="0" y="425"/>
                      </a:lnTo>
                      <a:cubicBezTo>
                        <a:pt x="0" y="425"/>
                        <a:pt x="55" y="383"/>
                        <a:pt x="138" y="341"/>
                      </a:cubicBezTo>
                      <a:cubicBezTo>
                        <a:pt x="166" y="314"/>
                        <a:pt x="221" y="286"/>
                        <a:pt x="263" y="259"/>
                      </a:cubicBezTo>
                      <a:cubicBezTo>
                        <a:pt x="290" y="244"/>
                        <a:pt x="318" y="231"/>
                        <a:pt x="346" y="217"/>
                      </a:cubicBezTo>
                      <a:cubicBezTo>
                        <a:pt x="374" y="203"/>
                        <a:pt x="401" y="189"/>
                        <a:pt x="428" y="175"/>
                      </a:cubicBezTo>
                      <a:cubicBezTo>
                        <a:pt x="456" y="162"/>
                        <a:pt x="484" y="148"/>
                        <a:pt x="498" y="134"/>
                      </a:cubicBezTo>
                      <a:cubicBezTo>
                        <a:pt x="525" y="120"/>
                        <a:pt x="553" y="106"/>
                        <a:pt x="581" y="93"/>
                      </a:cubicBezTo>
                      <a:cubicBezTo>
                        <a:pt x="636" y="65"/>
                        <a:pt x="678" y="51"/>
                        <a:pt x="719" y="23"/>
                      </a:cubicBezTo>
                      <a:cubicBezTo>
                        <a:pt x="737" y="13"/>
                        <a:pt x="756" y="5"/>
                        <a:pt x="774" y="0"/>
                      </a:cubicBezTo>
                      <a:cubicBezTo>
                        <a:pt x="770" y="2"/>
                        <a:pt x="765" y="4"/>
                        <a:pt x="761" y="9"/>
                      </a:cubicBez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9" name="íśľïḑe">
                  <a:extLst>
                    <a:ext uri="{FF2B5EF4-FFF2-40B4-BE49-F238E27FC236}">
                      <a16:creationId xmlns:a16="http://schemas.microsoft.com/office/drawing/2014/main" id="{3D8EA36E-66F6-4096-9065-C0CD8304AC4B}"/>
                    </a:ext>
                  </a:extLst>
                </p:cNvPr>
                <p:cNvSpPr/>
                <p:nvPr/>
              </p:nvSpPr>
              <p:spPr bwMode="auto">
                <a:xfrm>
                  <a:off x="1255713" y="3929063"/>
                  <a:ext cx="74612" cy="44450"/>
                </a:xfrm>
                <a:custGeom>
                  <a:avLst/>
                  <a:gdLst>
                    <a:gd name="T0" fmla="*/ 207 w 208"/>
                    <a:gd name="T1" fmla="*/ 0 h 125"/>
                    <a:gd name="T2" fmla="*/ 152 w 208"/>
                    <a:gd name="T3" fmla="*/ 42 h 125"/>
                    <a:gd name="T4" fmla="*/ 68 w 208"/>
                    <a:gd name="T5" fmla="*/ 84 h 125"/>
                    <a:gd name="T6" fmla="*/ 42 w 208"/>
                    <a:gd name="T7" fmla="*/ 97 h 125"/>
                    <a:gd name="T8" fmla="*/ 30 w 208"/>
                    <a:gd name="T9" fmla="*/ 102 h 125"/>
                    <a:gd name="T10" fmla="*/ 14 w 208"/>
                    <a:gd name="T11" fmla="*/ 111 h 125"/>
                    <a:gd name="T12" fmla="*/ 14 w 208"/>
                    <a:gd name="T13" fmla="*/ 113 h 125"/>
                    <a:gd name="T14" fmla="*/ 30 w 208"/>
                    <a:gd name="T15" fmla="*/ 102 h 125"/>
                    <a:gd name="T16" fmla="*/ 41 w 208"/>
                    <a:gd name="T17" fmla="*/ 97 h 125"/>
                    <a:gd name="T18" fmla="*/ 42 w 208"/>
                    <a:gd name="T19" fmla="*/ 97 h 125"/>
                    <a:gd name="T20" fmla="*/ 68 w 208"/>
                    <a:gd name="T21" fmla="*/ 84 h 125"/>
                    <a:gd name="T22" fmla="*/ 69 w 208"/>
                    <a:gd name="T23" fmla="*/ 83 h 125"/>
                    <a:gd name="T24" fmla="*/ 111 w 208"/>
                    <a:gd name="T25" fmla="*/ 55 h 125"/>
                    <a:gd name="T26" fmla="*/ 152 w 208"/>
                    <a:gd name="T27" fmla="*/ 42 h 125"/>
                    <a:gd name="T28" fmla="*/ 207 w 208"/>
                    <a:gd name="T29" fmla="*/ 0 h 125"/>
                    <a:gd name="T30" fmla="*/ 0 w 208"/>
                    <a:gd name="T31" fmla="*/ 124 h 125"/>
                    <a:gd name="T32" fmla="*/ 14 w 208"/>
                    <a:gd name="T33" fmla="*/ 113 h 125"/>
                    <a:gd name="T34" fmla="*/ 0 w 208"/>
                    <a:gd name="T35" fmla="*/ 124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8" h="125">
                      <a:moveTo>
                        <a:pt x="207" y="0"/>
                      </a:moveTo>
                      <a:cubicBezTo>
                        <a:pt x="207" y="0"/>
                        <a:pt x="194" y="28"/>
                        <a:pt x="152" y="42"/>
                      </a:cubicBezTo>
                      <a:lnTo>
                        <a:pt x="68" y="84"/>
                      </a:lnTo>
                      <a:cubicBezTo>
                        <a:pt x="111" y="62"/>
                        <a:pt x="99" y="68"/>
                        <a:pt x="42" y="97"/>
                      </a:cubicBezTo>
                      <a:cubicBezTo>
                        <a:pt x="75" y="80"/>
                        <a:pt x="67" y="84"/>
                        <a:pt x="30" y="102"/>
                      </a:cubicBezTo>
                      <a:cubicBezTo>
                        <a:pt x="45" y="95"/>
                        <a:pt x="30" y="102"/>
                        <a:pt x="14" y="111"/>
                      </a:cubicBezTo>
                      <a:cubicBezTo>
                        <a:pt x="14" y="112"/>
                        <a:pt x="14" y="112"/>
                        <a:pt x="14" y="113"/>
                      </a:cubicBezTo>
                      <a:cubicBezTo>
                        <a:pt x="18" y="110"/>
                        <a:pt x="24" y="106"/>
                        <a:pt x="30" y="102"/>
                      </a:cubicBezTo>
                      <a:cubicBezTo>
                        <a:pt x="34" y="101"/>
                        <a:pt x="37" y="99"/>
                        <a:pt x="41" y="97"/>
                      </a:cubicBezTo>
                      <a:cubicBezTo>
                        <a:pt x="41" y="97"/>
                        <a:pt x="42" y="97"/>
                        <a:pt x="42" y="97"/>
                      </a:cubicBezTo>
                      <a:cubicBezTo>
                        <a:pt x="54" y="96"/>
                        <a:pt x="65" y="87"/>
                        <a:pt x="68" y="84"/>
                      </a:cubicBezTo>
                      <a:cubicBezTo>
                        <a:pt x="69" y="83"/>
                        <a:pt x="69" y="83"/>
                        <a:pt x="69" y="83"/>
                      </a:cubicBezTo>
                      <a:cubicBezTo>
                        <a:pt x="83" y="69"/>
                        <a:pt x="97" y="55"/>
                        <a:pt x="111" y="55"/>
                      </a:cubicBezTo>
                      <a:cubicBezTo>
                        <a:pt x="125" y="42"/>
                        <a:pt x="138" y="42"/>
                        <a:pt x="152" y="42"/>
                      </a:cubicBezTo>
                      <a:cubicBezTo>
                        <a:pt x="194" y="14"/>
                        <a:pt x="207" y="0"/>
                        <a:pt x="207" y="0"/>
                      </a:cubicBezTo>
                      <a:close/>
                      <a:moveTo>
                        <a:pt x="0" y="124"/>
                      </a:moveTo>
                      <a:cubicBezTo>
                        <a:pt x="0" y="124"/>
                        <a:pt x="5" y="119"/>
                        <a:pt x="14" y="113"/>
                      </a:cubicBezTo>
                      <a:cubicBezTo>
                        <a:pt x="12" y="124"/>
                        <a:pt x="0" y="124"/>
                        <a:pt x="0" y="124"/>
                      </a:cubicBezTo>
                      <a:close/>
                    </a:path>
                  </a:pathLst>
                </a:custGeom>
                <a:solidFill>
                  <a:srgbClr val="F1BE9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iṥlíḑé">
                  <a:extLst>
                    <a:ext uri="{FF2B5EF4-FFF2-40B4-BE49-F238E27FC236}">
                      <a16:creationId xmlns:a16="http://schemas.microsoft.com/office/drawing/2014/main" id="{EEEA27A2-FB51-4DCF-BB1F-82724A9F0F5D}"/>
                    </a:ext>
                  </a:extLst>
                </p:cNvPr>
                <p:cNvSpPr/>
                <p:nvPr/>
              </p:nvSpPr>
              <p:spPr bwMode="auto">
                <a:xfrm>
                  <a:off x="1022350" y="3943350"/>
                  <a:ext cx="288925" cy="155575"/>
                </a:xfrm>
                <a:custGeom>
                  <a:avLst/>
                  <a:gdLst>
                    <a:gd name="T0" fmla="*/ 802 w 803"/>
                    <a:gd name="T1" fmla="*/ 0 h 430"/>
                    <a:gd name="T2" fmla="*/ 733 w 803"/>
                    <a:gd name="T3" fmla="*/ 41 h 430"/>
                    <a:gd name="T4" fmla="*/ 595 w 803"/>
                    <a:gd name="T5" fmla="*/ 124 h 430"/>
                    <a:gd name="T6" fmla="*/ 525 w 803"/>
                    <a:gd name="T7" fmla="*/ 166 h 430"/>
                    <a:gd name="T8" fmla="*/ 443 w 803"/>
                    <a:gd name="T9" fmla="*/ 207 h 430"/>
                    <a:gd name="T10" fmla="*/ 359 w 803"/>
                    <a:gd name="T11" fmla="*/ 248 h 430"/>
                    <a:gd name="T12" fmla="*/ 277 w 803"/>
                    <a:gd name="T13" fmla="*/ 290 h 430"/>
                    <a:gd name="T14" fmla="*/ 138 w 803"/>
                    <a:gd name="T15" fmla="*/ 359 h 430"/>
                    <a:gd name="T16" fmla="*/ 0 w 803"/>
                    <a:gd name="T17" fmla="*/ 429 h 430"/>
                    <a:gd name="T18" fmla="*/ 0 w 803"/>
                    <a:gd name="T19" fmla="*/ 429 h 430"/>
                    <a:gd name="T20" fmla="*/ 166 w 803"/>
                    <a:gd name="T21" fmla="*/ 345 h 430"/>
                    <a:gd name="T22" fmla="*/ 221 w 803"/>
                    <a:gd name="T23" fmla="*/ 304 h 430"/>
                    <a:gd name="T24" fmla="*/ 525 w 803"/>
                    <a:gd name="T25" fmla="*/ 152 h 430"/>
                    <a:gd name="T26" fmla="*/ 525 w 803"/>
                    <a:gd name="T27" fmla="*/ 152 h 430"/>
                    <a:gd name="T28" fmla="*/ 664 w 803"/>
                    <a:gd name="T29" fmla="*/ 69 h 430"/>
                    <a:gd name="T30" fmla="*/ 802 w 803"/>
                    <a:gd name="T31" fmla="*/ 0 h 430"/>
                    <a:gd name="T32" fmla="*/ 802 w 803"/>
                    <a:gd name="T33" fmla="*/ 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03" h="430">
                      <a:moveTo>
                        <a:pt x="802" y="0"/>
                      </a:moveTo>
                      <a:cubicBezTo>
                        <a:pt x="775" y="13"/>
                        <a:pt x="761" y="27"/>
                        <a:pt x="733" y="41"/>
                      </a:cubicBezTo>
                      <a:cubicBezTo>
                        <a:pt x="691" y="69"/>
                        <a:pt x="650" y="97"/>
                        <a:pt x="595" y="124"/>
                      </a:cubicBezTo>
                      <a:cubicBezTo>
                        <a:pt x="567" y="138"/>
                        <a:pt x="553" y="152"/>
                        <a:pt x="525" y="166"/>
                      </a:cubicBezTo>
                      <a:cubicBezTo>
                        <a:pt x="498" y="179"/>
                        <a:pt x="470" y="193"/>
                        <a:pt x="443" y="207"/>
                      </a:cubicBezTo>
                      <a:cubicBezTo>
                        <a:pt x="415" y="221"/>
                        <a:pt x="387" y="235"/>
                        <a:pt x="359" y="248"/>
                      </a:cubicBezTo>
                      <a:cubicBezTo>
                        <a:pt x="332" y="263"/>
                        <a:pt x="304" y="276"/>
                        <a:pt x="277" y="290"/>
                      </a:cubicBezTo>
                      <a:cubicBezTo>
                        <a:pt x="235" y="318"/>
                        <a:pt x="180" y="345"/>
                        <a:pt x="138" y="359"/>
                      </a:cubicBezTo>
                      <a:cubicBezTo>
                        <a:pt x="55" y="401"/>
                        <a:pt x="0" y="429"/>
                        <a:pt x="0" y="429"/>
                      </a:cubicBezTo>
                      <a:lnTo>
                        <a:pt x="0" y="429"/>
                      </a:lnTo>
                      <a:cubicBezTo>
                        <a:pt x="0" y="429"/>
                        <a:pt x="0" y="429"/>
                        <a:pt x="166" y="345"/>
                      </a:cubicBezTo>
                      <a:cubicBezTo>
                        <a:pt x="166" y="345"/>
                        <a:pt x="166" y="345"/>
                        <a:pt x="221" y="304"/>
                      </a:cubicBezTo>
                      <a:cubicBezTo>
                        <a:pt x="221" y="304"/>
                        <a:pt x="221" y="304"/>
                        <a:pt x="525" y="152"/>
                      </a:cubicBezTo>
                      <a:lnTo>
                        <a:pt x="525" y="152"/>
                      </a:lnTo>
                      <a:cubicBezTo>
                        <a:pt x="525" y="152"/>
                        <a:pt x="525" y="152"/>
                        <a:pt x="664" y="69"/>
                      </a:cubicBezTo>
                      <a:cubicBezTo>
                        <a:pt x="664" y="69"/>
                        <a:pt x="664" y="69"/>
                        <a:pt x="802" y="0"/>
                      </a:cubicBezTo>
                      <a:lnTo>
                        <a:pt x="802" y="0"/>
                      </a:ln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1" name="íšļîďè">
                  <a:extLst>
                    <a:ext uri="{FF2B5EF4-FFF2-40B4-BE49-F238E27FC236}">
                      <a16:creationId xmlns:a16="http://schemas.microsoft.com/office/drawing/2014/main" id="{DDC1E8CD-6A23-4DE3-BF01-94826672B758}"/>
                    </a:ext>
                  </a:extLst>
                </p:cNvPr>
                <p:cNvSpPr/>
                <p:nvPr/>
              </p:nvSpPr>
              <p:spPr bwMode="auto">
                <a:xfrm>
                  <a:off x="1077913" y="4032250"/>
                  <a:ext cx="309562" cy="165100"/>
                </a:xfrm>
                <a:custGeom>
                  <a:avLst/>
                  <a:gdLst>
                    <a:gd name="T0" fmla="*/ 857 w 858"/>
                    <a:gd name="T1" fmla="*/ 0 h 457"/>
                    <a:gd name="T2" fmla="*/ 732 w 858"/>
                    <a:gd name="T3" fmla="*/ 70 h 457"/>
                    <a:gd name="T4" fmla="*/ 594 w 858"/>
                    <a:gd name="T5" fmla="*/ 153 h 457"/>
                    <a:gd name="T6" fmla="*/ 511 w 858"/>
                    <a:gd name="T7" fmla="*/ 194 h 457"/>
                    <a:gd name="T8" fmla="*/ 442 w 858"/>
                    <a:gd name="T9" fmla="*/ 236 h 457"/>
                    <a:gd name="T10" fmla="*/ 359 w 858"/>
                    <a:gd name="T11" fmla="*/ 277 h 457"/>
                    <a:gd name="T12" fmla="*/ 275 w 858"/>
                    <a:gd name="T13" fmla="*/ 319 h 457"/>
                    <a:gd name="T14" fmla="*/ 137 w 858"/>
                    <a:gd name="T15" fmla="*/ 388 h 457"/>
                    <a:gd name="T16" fmla="*/ 0 w 858"/>
                    <a:gd name="T17" fmla="*/ 456 h 457"/>
                    <a:gd name="T18" fmla="*/ 68 w 858"/>
                    <a:gd name="T19" fmla="*/ 416 h 457"/>
                    <a:gd name="T20" fmla="*/ 345 w 858"/>
                    <a:gd name="T21" fmla="*/ 263 h 457"/>
                    <a:gd name="T22" fmla="*/ 663 w 858"/>
                    <a:gd name="T23" fmla="*/ 97 h 457"/>
                    <a:gd name="T24" fmla="*/ 843 w 858"/>
                    <a:gd name="T25" fmla="*/ 0 h 457"/>
                    <a:gd name="T26" fmla="*/ 857 w 858"/>
                    <a:gd name="T27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58" h="457">
                      <a:moveTo>
                        <a:pt x="857" y="0"/>
                      </a:moveTo>
                      <a:cubicBezTo>
                        <a:pt x="857" y="0"/>
                        <a:pt x="801" y="28"/>
                        <a:pt x="732" y="70"/>
                      </a:cubicBezTo>
                      <a:cubicBezTo>
                        <a:pt x="691" y="97"/>
                        <a:pt x="635" y="125"/>
                        <a:pt x="594" y="153"/>
                      </a:cubicBezTo>
                      <a:cubicBezTo>
                        <a:pt x="566" y="167"/>
                        <a:pt x="538" y="181"/>
                        <a:pt x="511" y="194"/>
                      </a:cubicBezTo>
                      <a:cubicBezTo>
                        <a:pt x="483" y="208"/>
                        <a:pt x="469" y="222"/>
                        <a:pt x="442" y="236"/>
                      </a:cubicBezTo>
                      <a:cubicBezTo>
                        <a:pt x="414" y="250"/>
                        <a:pt x="387" y="263"/>
                        <a:pt x="359" y="277"/>
                      </a:cubicBezTo>
                      <a:cubicBezTo>
                        <a:pt x="331" y="305"/>
                        <a:pt x="303" y="305"/>
                        <a:pt x="275" y="319"/>
                      </a:cubicBezTo>
                      <a:cubicBezTo>
                        <a:pt x="221" y="347"/>
                        <a:pt x="179" y="374"/>
                        <a:pt x="137" y="388"/>
                      </a:cubicBezTo>
                      <a:cubicBezTo>
                        <a:pt x="60" y="426"/>
                        <a:pt x="7" y="452"/>
                        <a:pt x="0" y="456"/>
                      </a:cubicBezTo>
                      <a:cubicBezTo>
                        <a:pt x="5" y="454"/>
                        <a:pt x="31" y="440"/>
                        <a:pt x="68" y="416"/>
                      </a:cubicBezTo>
                      <a:lnTo>
                        <a:pt x="345" y="263"/>
                      </a:lnTo>
                      <a:lnTo>
                        <a:pt x="663" y="97"/>
                      </a:lnTo>
                      <a:lnTo>
                        <a:pt x="843" y="0"/>
                      </a:lnTo>
                      <a:lnTo>
                        <a:pt x="857" y="0"/>
                      </a:ln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íšlïḓê">
                  <a:extLst>
                    <a:ext uri="{FF2B5EF4-FFF2-40B4-BE49-F238E27FC236}">
                      <a16:creationId xmlns:a16="http://schemas.microsoft.com/office/drawing/2014/main" id="{D7625493-A7DA-48C7-962E-D84A9B87B10B}"/>
                    </a:ext>
                  </a:extLst>
                </p:cNvPr>
                <p:cNvSpPr/>
                <p:nvPr/>
              </p:nvSpPr>
              <p:spPr bwMode="auto">
                <a:xfrm>
                  <a:off x="1101725" y="4035425"/>
                  <a:ext cx="274638" cy="147638"/>
                </a:xfrm>
                <a:custGeom>
                  <a:avLst/>
                  <a:gdLst>
                    <a:gd name="T0" fmla="*/ 595 w 763"/>
                    <a:gd name="T1" fmla="*/ 90 h 410"/>
                    <a:gd name="T2" fmla="*/ 277 w 763"/>
                    <a:gd name="T3" fmla="*/ 256 h 410"/>
                    <a:gd name="T4" fmla="*/ 0 w 763"/>
                    <a:gd name="T5" fmla="*/ 409 h 410"/>
                    <a:gd name="T6" fmla="*/ 56 w 763"/>
                    <a:gd name="T7" fmla="*/ 367 h 410"/>
                    <a:gd name="T8" fmla="*/ 194 w 763"/>
                    <a:gd name="T9" fmla="*/ 298 h 410"/>
                    <a:gd name="T10" fmla="*/ 277 w 763"/>
                    <a:gd name="T11" fmla="*/ 243 h 410"/>
                    <a:gd name="T12" fmla="*/ 346 w 763"/>
                    <a:gd name="T13" fmla="*/ 201 h 410"/>
                    <a:gd name="T14" fmla="*/ 429 w 763"/>
                    <a:gd name="T15" fmla="*/ 160 h 410"/>
                    <a:gd name="T16" fmla="*/ 512 w 763"/>
                    <a:gd name="T17" fmla="*/ 118 h 410"/>
                    <a:gd name="T18" fmla="*/ 651 w 763"/>
                    <a:gd name="T19" fmla="*/ 49 h 410"/>
                    <a:gd name="T20" fmla="*/ 727 w 763"/>
                    <a:gd name="T21" fmla="*/ 19 h 410"/>
                    <a:gd name="T22" fmla="*/ 595 w 763"/>
                    <a:gd name="T23" fmla="*/ 90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63" h="410">
                      <a:moveTo>
                        <a:pt x="595" y="90"/>
                      </a:moveTo>
                      <a:lnTo>
                        <a:pt x="277" y="256"/>
                      </a:lnTo>
                      <a:lnTo>
                        <a:pt x="0" y="409"/>
                      </a:lnTo>
                      <a:cubicBezTo>
                        <a:pt x="14" y="395"/>
                        <a:pt x="42" y="381"/>
                        <a:pt x="56" y="367"/>
                      </a:cubicBezTo>
                      <a:cubicBezTo>
                        <a:pt x="97" y="340"/>
                        <a:pt x="138" y="326"/>
                        <a:pt x="194" y="298"/>
                      </a:cubicBezTo>
                      <a:cubicBezTo>
                        <a:pt x="222" y="284"/>
                        <a:pt x="249" y="256"/>
                        <a:pt x="277" y="243"/>
                      </a:cubicBezTo>
                      <a:cubicBezTo>
                        <a:pt x="304" y="229"/>
                        <a:pt x="319" y="215"/>
                        <a:pt x="346" y="201"/>
                      </a:cubicBezTo>
                      <a:cubicBezTo>
                        <a:pt x="374" y="187"/>
                        <a:pt x="401" y="174"/>
                        <a:pt x="429" y="160"/>
                      </a:cubicBezTo>
                      <a:cubicBezTo>
                        <a:pt x="457" y="146"/>
                        <a:pt x="485" y="132"/>
                        <a:pt x="512" y="118"/>
                      </a:cubicBezTo>
                      <a:cubicBezTo>
                        <a:pt x="567" y="90"/>
                        <a:pt x="609" y="77"/>
                        <a:pt x="651" y="49"/>
                      </a:cubicBezTo>
                      <a:cubicBezTo>
                        <a:pt x="682" y="36"/>
                        <a:pt x="707" y="27"/>
                        <a:pt x="727" y="19"/>
                      </a:cubicBezTo>
                      <a:cubicBezTo>
                        <a:pt x="762" y="0"/>
                        <a:pt x="727" y="19"/>
                        <a:pt x="595" y="90"/>
                      </a:cubicBez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3" name="ïŝļïḋè">
                  <a:extLst>
                    <a:ext uri="{FF2B5EF4-FFF2-40B4-BE49-F238E27FC236}">
                      <a16:creationId xmlns:a16="http://schemas.microsoft.com/office/drawing/2014/main" id="{3617BE03-4F27-40DD-BCB5-A0DB8AF13949}"/>
                    </a:ext>
                  </a:extLst>
                </p:cNvPr>
                <p:cNvSpPr/>
                <p:nvPr/>
              </p:nvSpPr>
              <p:spPr bwMode="auto">
                <a:xfrm>
                  <a:off x="1211263" y="4127500"/>
                  <a:ext cx="228600" cy="127000"/>
                </a:xfrm>
                <a:custGeom>
                  <a:avLst/>
                  <a:gdLst>
                    <a:gd name="T0" fmla="*/ 636 w 637"/>
                    <a:gd name="T1" fmla="*/ 0 h 353"/>
                    <a:gd name="T2" fmla="*/ 608 w 637"/>
                    <a:gd name="T3" fmla="*/ 28 h 353"/>
                    <a:gd name="T4" fmla="*/ 484 w 637"/>
                    <a:gd name="T5" fmla="*/ 97 h 353"/>
                    <a:gd name="T6" fmla="*/ 415 w 637"/>
                    <a:gd name="T7" fmla="*/ 139 h 353"/>
                    <a:gd name="T8" fmla="*/ 346 w 637"/>
                    <a:gd name="T9" fmla="*/ 180 h 353"/>
                    <a:gd name="T10" fmla="*/ 276 w 637"/>
                    <a:gd name="T11" fmla="*/ 208 h 353"/>
                    <a:gd name="T12" fmla="*/ 193 w 637"/>
                    <a:gd name="T13" fmla="*/ 250 h 353"/>
                    <a:gd name="T14" fmla="*/ 69 w 637"/>
                    <a:gd name="T15" fmla="*/ 319 h 353"/>
                    <a:gd name="T16" fmla="*/ 47 w 637"/>
                    <a:gd name="T17" fmla="*/ 326 h 353"/>
                    <a:gd name="T18" fmla="*/ 262 w 637"/>
                    <a:gd name="T19" fmla="*/ 208 h 353"/>
                    <a:gd name="T20" fmla="*/ 567 w 637"/>
                    <a:gd name="T21" fmla="*/ 42 h 353"/>
                    <a:gd name="T22" fmla="*/ 636 w 637"/>
                    <a:gd name="T23" fmla="*/ 0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37" h="353">
                      <a:moveTo>
                        <a:pt x="636" y="0"/>
                      </a:moveTo>
                      <a:lnTo>
                        <a:pt x="608" y="28"/>
                      </a:lnTo>
                      <a:cubicBezTo>
                        <a:pt x="567" y="42"/>
                        <a:pt x="525" y="70"/>
                        <a:pt x="484" y="97"/>
                      </a:cubicBezTo>
                      <a:cubicBezTo>
                        <a:pt x="456" y="111"/>
                        <a:pt x="442" y="125"/>
                        <a:pt x="415" y="139"/>
                      </a:cubicBezTo>
                      <a:cubicBezTo>
                        <a:pt x="387" y="153"/>
                        <a:pt x="373" y="166"/>
                        <a:pt x="346" y="180"/>
                      </a:cubicBezTo>
                      <a:cubicBezTo>
                        <a:pt x="318" y="180"/>
                        <a:pt x="290" y="194"/>
                        <a:pt x="276" y="208"/>
                      </a:cubicBezTo>
                      <a:cubicBezTo>
                        <a:pt x="249" y="222"/>
                        <a:pt x="221" y="236"/>
                        <a:pt x="193" y="250"/>
                      </a:cubicBezTo>
                      <a:cubicBezTo>
                        <a:pt x="152" y="277"/>
                        <a:pt x="110" y="291"/>
                        <a:pt x="69" y="319"/>
                      </a:cubicBezTo>
                      <a:cubicBezTo>
                        <a:pt x="61" y="321"/>
                        <a:pt x="54" y="323"/>
                        <a:pt x="47" y="326"/>
                      </a:cubicBezTo>
                      <a:cubicBezTo>
                        <a:pt x="0" y="352"/>
                        <a:pt x="47" y="326"/>
                        <a:pt x="262" y="208"/>
                      </a:cubicBezTo>
                      <a:lnTo>
                        <a:pt x="567" y="42"/>
                      </a:lnTo>
                      <a:lnTo>
                        <a:pt x="636" y="0"/>
                      </a:ln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íṩḻide">
                  <a:extLst>
                    <a:ext uri="{FF2B5EF4-FFF2-40B4-BE49-F238E27FC236}">
                      <a16:creationId xmlns:a16="http://schemas.microsoft.com/office/drawing/2014/main" id="{1294B7BD-F1AD-4F31-AFAF-04BEE3FDE19C}"/>
                    </a:ext>
                  </a:extLst>
                </p:cNvPr>
                <p:cNvSpPr/>
                <p:nvPr/>
              </p:nvSpPr>
              <p:spPr bwMode="auto">
                <a:xfrm>
                  <a:off x="1192213" y="4106863"/>
                  <a:ext cx="284162" cy="155575"/>
                </a:xfrm>
                <a:custGeom>
                  <a:avLst/>
                  <a:gdLst>
                    <a:gd name="T0" fmla="*/ 788 w 789"/>
                    <a:gd name="T1" fmla="*/ 0 h 430"/>
                    <a:gd name="T2" fmla="*/ 692 w 789"/>
                    <a:gd name="T3" fmla="*/ 55 h 430"/>
                    <a:gd name="T4" fmla="*/ 623 w 789"/>
                    <a:gd name="T5" fmla="*/ 97 h 430"/>
                    <a:gd name="T6" fmla="*/ 623 w 789"/>
                    <a:gd name="T7" fmla="*/ 97 h 430"/>
                    <a:gd name="T8" fmla="*/ 318 w 789"/>
                    <a:gd name="T9" fmla="*/ 263 h 430"/>
                    <a:gd name="T10" fmla="*/ 42 w 789"/>
                    <a:gd name="T11" fmla="*/ 415 h 430"/>
                    <a:gd name="T12" fmla="*/ 28 w 789"/>
                    <a:gd name="T13" fmla="*/ 415 h 430"/>
                    <a:gd name="T14" fmla="*/ 0 w 789"/>
                    <a:gd name="T15" fmla="*/ 429 h 430"/>
                    <a:gd name="T16" fmla="*/ 111 w 789"/>
                    <a:gd name="T17" fmla="*/ 346 h 430"/>
                    <a:gd name="T18" fmla="*/ 236 w 789"/>
                    <a:gd name="T19" fmla="*/ 277 h 430"/>
                    <a:gd name="T20" fmla="*/ 305 w 789"/>
                    <a:gd name="T21" fmla="*/ 235 h 430"/>
                    <a:gd name="T22" fmla="*/ 387 w 789"/>
                    <a:gd name="T23" fmla="*/ 194 h 430"/>
                    <a:gd name="T24" fmla="*/ 457 w 789"/>
                    <a:gd name="T25" fmla="*/ 166 h 430"/>
                    <a:gd name="T26" fmla="*/ 526 w 789"/>
                    <a:gd name="T27" fmla="*/ 125 h 430"/>
                    <a:gd name="T28" fmla="*/ 650 w 789"/>
                    <a:gd name="T29" fmla="*/ 55 h 430"/>
                    <a:gd name="T30" fmla="*/ 788 w 789"/>
                    <a:gd name="T31" fmla="*/ 0 h 430"/>
                    <a:gd name="T32" fmla="*/ 788 w 789"/>
                    <a:gd name="T33" fmla="*/ 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89" h="430">
                      <a:moveTo>
                        <a:pt x="788" y="0"/>
                      </a:moveTo>
                      <a:cubicBezTo>
                        <a:pt x="788" y="0"/>
                        <a:pt x="747" y="28"/>
                        <a:pt x="692" y="55"/>
                      </a:cubicBezTo>
                      <a:cubicBezTo>
                        <a:pt x="692" y="55"/>
                        <a:pt x="692" y="55"/>
                        <a:pt x="623" y="97"/>
                      </a:cubicBezTo>
                      <a:lnTo>
                        <a:pt x="623" y="97"/>
                      </a:lnTo>
                      <a:cubicBezTo>
                        <a:pt x="623" y="97"/>
                        <a:pt x="623" y="97"/>
                        <a:pt x="318" y="263"/>
                      </a:cubicBezTo>
                      <a:cubicBezTo>
                        <a:pt x="318" y="263"/>
                        <a:pt x="318" y="263"/>
                        <a:pt x="42" y="415"/>
                      </a:cubicBezTo>
                      <a:cubicBezTo>
                        <a:pt x="42" y="415"/>
                        <a:pt x="42" y="415"/>
                        <a:pt x="28" y="415"/>
                      </a:cubicBezTo>
                      <a:cubicBezTo>
                        <a:pt x="14" y="415"/>
                        <a:pt x="0" y="429"/>
                        <a:pt x="0" y="429"/>
                      </a:cubicBezTo>
                      <a:cubicBezTo>
                        <a:pt x="0" y="429"/>
                        <a:pt x="42" y="387"/>
                        <a:pt x="111" y="346"/>
                      </a:cubicBezTo>
                      <a:cubicBezTo>
                        <a:pt x="152" y="332"/>
                        <a:pt x="194" y="305"/>
                        <a:pt x="236" y="277"/>
                      </a:cubicBezTo>
                      <a:cubicBezTo>
                        <a:pt x="263" y="263"/>
                        <a:pt x="291" y="249"/>
                        <a:pt x="305" y="235"/>
                      </a:cubicBezTo>
                      <a:cubicBezTo>
                        <a:pt x="332" y="221"/>
                        <a:pt x="360" y="208"/>
                        <a:pt x="387" y="194"/>
                      </a:cubicBezTo>
                      <a:cubicBezTo>
                        <a:pt x="402" y="180"/>
                        <a:pt x="429" y="180"/>
                        <a:pt x="457" y="166"/>
                      </a:cubicBezTo>
                      <a:cubicBezTo>
                        <a:pt x="484" y="152"/>
                        <a:pt x="498" y="139"/>
                        <a:pt x="526" y="125"/>
                      </a:cubicBezTo>
                      <a:cubicBezTo>
                        <a:pt x="567" y="97"/>
                        <a:pt x="623" y="83"/>
                        <a:pt x="650" y="55"/>
                      </a:cubicBezTo>
                      <a:cubicBezTo>
                        <a:pt x="734" y="28"/>
                        <a:pt x="788" y="0"/>
                        <a:pt x="788" y="0"/>
                      </a:cubicBezTo>
                      <a:lnTo>
                        <a:pt x="788" y="0"/>
                      </a:ln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5" name="îṩľîḋè">
                  <a:extLst>
                    <a:ext uri="{FF2B5EF4-FFF2-40B4-BE49-F238E27FC236}">
                      <a16:creationId xmlns:a16="http://schemas.microsoft.com/office/drawing/2014/main" id="{2D3E3A18-F398-4E8F-BE15-0B9AD033086F}"/>
                    </a:ext>
                  </a:extLst>
                </p:cNvPr>
                <p:cNvSpPr/>
                <p:nvPr/>
              </p:nvSpPr>
              <p:spPr bwMode="auto">
                <a:xfrm>
                  <a:off x="1660525" y="3451225"/>
                  <a:ext cx="528638" cy="561975"/>
                </a:xfrm>
                <a:custGeom>
                  <a:avLst/>
                  <a:gdLst>
                    <a:gd name="T0" fmla="*/ 1466 w 1467"/>
                    <a:gd name="T1" fmla="*/ 994 h 1562"/>
                    <a:gd name="T2" fmla="*/ 1461 w 1467"/>
                    <a:gd name="T3" fmla="*/ 1046 h 1562"/>
                    <a:gd name="T4" fmla="*/ 470 w 1467"/>
                    <a:gd name="T5" fmla="*/ 1561 h 1562"/>
                    <a:gd name="T6" fmla="*/ 0 w 1467"/>
                    <a:gd name="T7" fmla="*/ 635 h 1562"/>
                    <a:gd name="T8" fmla="*/ 1244 w 1467"/>
                    <a:gd name="T9" fmla="*/ 0 h 1562"/>
                    <a:gd name="T10" fmla="*/ 1281 w 1467"/>
                    <a:gd name="T11" fmla="*/ 70 h 1562"/>
                    <a:gd name="T12" fmla="*/ 1418 w 1467"/>
                    <a:gd name="T13" fmla="*/ 515 h 1562"/>
                    <a:gd name="T14" fmla="*/ 1466 w 1467"/>
                    <a:gd name="T15" fmla="*/ 994 h 1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67" h="1562">
                      <a:moveTo>
                        <a:pt x="1466" y="994"/>
                      </a:moveTo>
                      <a:lnTo>
                        <a:pt x="1461" y="1046"/>
                      </a:lnTo>
                      <a:lnTo>
                        <a:pt x="470" y="1561"/>
                      </a:lnTo>
                      <a:lnTo>
                        <a:pt x="0" y="635"/>
                      </a:lnTo>
                      <a:lnTo>
                        <a:pt x="1244" y="0"/>
                      </a:lnTo>
                      <a:lnTo>
                        <a:pt x="1281" y="70"/>
                      </a:lnTo>
                      <a:lnTo>
                        <a:pt x="1418" y="515"/>
                      </a:lnTo>
                      <a:lnTo>
                        <a:pt x="1466" y="994"/>
                      </a:ln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i$ḷîḓê">
                  <a:extLst>
                    <a:ext uri="{FF2B5EF4-FFF2-40B4-BE49-F238E27FC236}">
                      <a16:creationId xmlns:a16="http://schemas.microsoft.com/office/drawing/2014/main" id="{2526AB53-02D6-4780-BCFB-2330DA57DBA0}"/>
                    </a:ext>
                  </a:extLst>
                </p:cNvPr>
                <p:cNvSpPr/>
                <p:nvPr/>
              </p:nvSpPr>
              <p:spPr bwMode="auto">
                <a:xfrm>
                  <a:off x="492125" y="3360738"/>
                  <a:ext cx="544513" cy="598487"/>
                </a:xfrm>
                <a:custGeom>
                  <a:avLst/>
                  <a:gdLst>
                    <a:gd name="T0" fmla="*/ 25 w 1513"/>
                    <a:gd name="T1" fmla="*/ 767 h 1662"/>
                    <a:gd name="T2" fmla="*/ 164 w 1513"/>
                    <a:gd name="T3" fmla="*/ 322 h 1662"/>
                    <a:gd name="T4" fmla="*/ 338 w 1513"/>
                    <a:gd name="T5" fmla="*/ 0 h 1662"/>
                    <a:gd name="T6" fmla="*/ 1512 w 1513"/>
                    <a:gd name="T7" fmla="*/ 803 h 1662"/>
                    <a:gd name="T8" fmla="*/ 931 w 1513"/>
                    <a:gd name="T9" fmla="*/ 1661 h 1662"/>
                    <a:gd name="T10" fmla="*/ 0 w 1513"/>
                    <a:gd name="T11" fmla="*/ 1017 h 1662"/>
                    <a:gd name="T12" fmla="*/ 25 w 1513"/>
                    <a:gd name="T13" fmla="*/ 767 h 1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13" h="1662">
                      <a:moveTo>
                        <a:pt x="25" y="767"/>
                      </a:moveTo>
                      <a:lnTo>
                        <a:pt x="164" y="322"/>
                      </a:lnTo>
                      <a:lnTo>
                        <a:pt x="338" y="0"/>
                      </a:lnTo>
                      <a:lnTo>
                        <a:pt x="1512" y="803"/>
                      </a:lnTo>
                      <a:lnTo>
                        <a:pt x="931" y="1661"/>
                      </a:lnTo>
                      <a:lnTo>
                        <a:pt x="0" y="1017"/>
                      </a:lnTo>
                      <a:lnTo>
                        <a:pt x="25" y="767"/>
                      </a:ln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2" name="ïṡlïďé">
                <a:extLst>
                  <a:ext uri="{FF2B5EF4-FFF2-40B4-BE49-F238E27FC236}">
                    <a16:creationId xmlns:a16="http://schemas.microsoft.com/office/drawing/2014/main" id="{034DA557-B2B6-4AEF-8709-9CDA2F9CE878}"/>
                  </a:ext>
                </a:extLst>
              </p:cNvPr>
              <p:cNvSpPr txBox="1"/>
              <p:nvPr/>
            </p:nvSpPr>
            <p:spPr>
              <a:xfrm>
                <a:off x="8105326" y="4277667"/>
                <a:ext cx="3079888" cy="492493"/>
              </a:xfrm>
              <a:prstGeom prst="rect">
                <a:avLst/>
              </a:prstGeom>
            </p:spPr>
            <p:txBody>
              <a:bodyPr vert="horz" wrap="none" lIns="90000" tIns="46800" rIns="90000" bIns="46800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13" name="ïṣļídê">
                <a:extLst>
                  <a:ext uri="{FF2B5EF4-FFF2-40B4-BE49-F238E27FC236}">
                    <a16:creationId xmlns:a16="http://schemas.microsoft.com/office/drawing/2014/main" id="{CEFDA441-480C-4D83-93CB-2B1AD3AA2A20}"/>
                  </a:ext>
                </a:extLst>
              </p:cNvPr>
              <p:cNvSpPr txBox="1"/>
              <p:nvPr/>
            </p:nvSpPr>
            <p:spPr>
              <a:xfrm>
                <a:off x="8151088" y="4770160"/>
                <a:ext cx="3031262" cy="953840"/>
              </a:xfrm>
              <a:prstGeom prst="rect">
                <a:avLst/>
              </a:prstGeom>
            </p:spPr>
            <p:txBody>
              <a:bodyPr vert="horz" wrap="square" lIns="90000" tIns="46800" rIns="90000" bIns="4680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0D704083-120B-41DD-8369-CBF36D51F2ED}"/>
                </a:ext>
              </a:extLst>
            </p:cNvPr>
            <p:cNvCxnSpPr/>
            <p:nvPr/>
          </p:nvCxnSpPr>
          <p:spPr>
            <a:xfrm>
              <a:off x="4071000" y="1123950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580EE66F-201C-4DED-A077-0AA415D0D050}"/>
                </a:ext>
              </a:extLst>
            </p:cNvPr>
            <p:cNvCxnSpPr/>
            <p:nvPr/>
          </p:nvCxnSpPr>
          <p:spPr>
            <a:xfrm>
              <a:off x="8076000" y="1123950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8751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60FCDA-E75C-465D-B0A2-92F013C82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43AA677-C3EE-4FD3-9331-CE7B40265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FCFDC87-274F-41EF-ABE2-C2630ED25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1860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08FD33A-3B40-4024-9F2B-AD3C87F2D1B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62125"/>
            <a:ext cx="10852786" cy="3500438"/>
            <a:chOff x="669925" y="1762125"/>
            <a:chExt cx="10852786" cy="3500438"/>
          </a:xfrm>
        </p:grpSpPr>
        <p:grpSp>
          <p:nvGrpSpPr>
            <p:cNvPr id="6" name="íṡ1îḑ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AEF35483-7C45-4A17-B951-E55FA57BAD7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9925" y="1762125"/>
              <a:ext cx="10852786" cy="3500438"/>
              <a:chOff x="669925" y="1762125"/>
              <a:chExt cx="10852786" cy="3500438"/>
            </a:xfrm>
          </p:grpSpPr>
          <p:sp>
            <p:nvSpPr>
              <p:cNvPr id="8" name="íṩļïde">
                <a:extLst>
                  <a:ext uri="{FF2B5EF4-FFF2-40B4-BE49-F238E27FC236}">
                    <a16:creationId xmlns:a16="http://schemas.microsoft.com/office/drawing/2014/main" id="{87ECD9E9-C820-488F-A210-7FDC03FD55A1}"/>
                  </a:ext>
                </a:extLst>
              </p:cNvPr>
              <p:cNvSpPr txBox="1"/>
              <p:nvPr/>
            </p:nvSpPr>
            <p:spPr>
              <a:xfrm>
                <a:off x="669925" y="2312742"/>
                <a:ext cx="3714211" cy="111625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>
                  <a:buSzPct val="25000"/>
                </a:pPr>
                <a:r>
                  <a:rPr lang="en-US" altLang="zh-CN" sz="28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altLang="zh-CN" sz="2800" b="1" dirty="0"/>
                  <a:t>reading more fluent.</a:t>
                </a:r>
              </a:p>
            </p:txBody>
          </p:sp>
          <p:grpSp>
            <p:nvGrpSpPr>
              <p:cNvPr id="9" name="ïśľiḋé">
                <a:extLst>
                  <a:ext uri="{FF2B5EF4-FFF2-40B4-BE49-F238E27FC236}">
                    <a16:creationId xmlns:a16="http://schemas.microsoft.com/office/drawing/2014/main" id="{22537679-5771-415D-92C0-E4AA37EC2D1E}"/>
                  </a:ext>
                </a:extLst>
              </p:cNvPr>
              <p:cNvGrpSpPr/>
              <p:nvPr/>
            </p:nvGrpSpPr>
            <p:grpSpPr>
              <a:xfrm>
                <a:off x="4532313" y="1762125"/>
                <a:ext cx="3409950" cy="1666875"/>
                <a:chOff x="1343025" y="1784275"/>
                <a:chExt cx="3409950" cy="1666875"/>
              </a:xfrm>
            </p:grpSpPr>
            <p:sp>
              <p:nvSpPr>
                <p:cNvPr id="37" name="ïṥḷïḓe">
                  <a:extLst>
                    <a:ext uri="{FF2B5EF4-FFF2-40B4-BE49-F238E27FC236}">
                      <a16:creationId xmlns:a16="http://schemas.microsoft.com/office/drawing/2014/main" id="{784BB344-A73A-41D3-BDAB-70D355F58A0B}"/>
                    </a:ext>
                  </a:extLst>
                </p:cNvPr>
                <p:cNvSpPr/>
                <p:nvPr/>
              </p:nvSpPr>
              <p:spPr>
                <a:xfrm>
                  <a:off x="1343025" y="1784275"/>
                  <a:ext cx="3409950" cy="16668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8" name="îṡľïdé">
                  <a:extLst>
                    <a:ext uri="{FF2B5EF4-FFF2-40B4-BE49-F238E27FC236}">
                      <a16:creationId xmlns:a16="http://schemas.microsoft.com/office/drawing/2014/main" id="{B60BC2B3-6390-4EC3-B84A-E61C24580832}"/>
                    </a:ext>
                  </a:extLst>
                </p:cNvPr>
                <p:cNvGrpSpPr/>
                <p:nvPr/>
              </p:nvGrpSpPr>
              <p:grpSpPr>
                <a:xfrm>
                  <a:off x="1537749" y="2192599"/>
                  <a:ext cx="3215226" cy="1236401"/>
                  <a:chOff x="1481640" y="2116399"/>
                  <a:chExt cx="3215226" cy="1236401"/>
                </a:xfrm>
              </p:grpSpPr>
              <p:grpSp>
                <p:nvGrpSpPr>
                  <p:cNvPr id="39" name="işlíḑè">
                    <a:extLst>
                      <a:ext uri="{FF2B5EF4-FFF2-40B4-BE49-F238E27FC236}">
                        <a16:creationId xmlns:a16="http://schemas.microsoft.com/office/drawing/2014/main" id="{4016362C-329A-4F82-8DF2-7367CAC44CA2}"/>
                      </a:ext>
                    </a:extLst>
                  </p:cNvPr>
                  <p:cNvGrpSpPr/>
                  <p:nvPr/>
                </p:nvGrpSpPr>
                <p:grpSpPr>
                  <a:xfrm>
                    <a:off x="1481640" y="2116399"/>
                    <a:ext cx="654042" cy="654041"/>
                    <a:chOff x="2406922" y="2845390"/>
                    <a:chExt cx="571222" cy="571221"/>
                  </a:xfrm>
                </p:grpSpPr>
                <p:sp>
                  <p:nvSpPr>
                    <p:cNvPr id="43" name="ísļidé">
                      <a:extLst>
                        <a:ext uri="{FF2B5EF4-FFF2-40B4-BE49-F238E27FC236}">
                          <a16:creationId xmlns:a16="http://schemas.microsoft.com/office/drawing/2014/main" id="{11786ACA-8867-477C-8E34-6D3F2A33F7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6922" y="2845390"/>
                      <a:ext cx="571222" cy="571221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  <p:sp>
                  <p:nvSpPr>
                    <p:cNvPr id="44" name="iṡļiḍê">
                      <a:extLst>
                        <a:ext uri="{FF2B5EF4-FFF2-40B4-BE49-F238E27FC236}">
                          <a16:creationId xmlns:a16="http://schemas.microsoft.com/office/drawing/2014/main" id="{8F5F2FEB-85D2-4CFC-BCED-6D661801E4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40113" y="2978775"/>
                      <a:ext cx="304843" cy="304449"/>
                    </a:xfrm>
                    <a:custGeom>
                      <a:avLst/>
                      <a:gdLst>
                        <a:gd name="connsiteX0" fmla="*/ 301042 w 602819"/>
                        <a:gd name="connsiteY0" fmla="*/ 215161 h 602041"/>
                        <a:gd name="connsiteX1" fmla="*/ 248582 w 602819"/>
                        <a:gd name="connsiteY1" fmla="*/ 232889 h 602041"/>
                        <a:gd name="connsiteX2" fmla="*/ 296199 w 602819"/>
                        <a:gd name="connsiteY2" fmla="*/ 280434 h 602041"/>
                        <a:gd name="connsiteX3" fmla="*/ 301042 w 602819"/>
                        <a:gd name="connsiteY3" fmla="*/ 279628 h 602041"/>
                        <a:gd name="connsiteX4" fmla="*/ 322833 w 602819"/>
                        <a:gd name="connsiteY4" fmla="*/ 300580 h 602041"/>
                        <a:gd name="connsiteX5" fmla="*/ 301042 w 602819"/>
                        <a:gd name="connsiteY5" fmla="*/ 322338 h 602041"/>
                        <a:gd name="connsiteX6" fmla="*/ 280058 w 602819"/>
                        <a:gd name="connsiteY6" fmla="*/ 300580 h 602041"/>
                        <a:gd name="connsiteX7" fmla="*/ 280865 w 602819"/>
                        <a:gd name="connsiteY7" fmla="*/ 295745 h 602041"/>
                        <a:gd name="connsiteX8" fmla="*/ 233247 w 602819"/>
                        <a:gd name="connsiteY8" fmla="*/ 248200 h 602041"/>
                        <a:gd name="connsiteX9" fmla="*/ 215491 w 602819"/>
                        <a:gd name="connsiteY9" fmla="*/ 300580 h 602041"/>
                        <a:gd name="connsiteX10" fmla="*/ 301042 w 602819"/>
                        <a:gd name="connsiteY10" fmla="*/ 386805 h 602041"/>
                        <a:gd name="connsiteX11" fmla="*/ 387400 w 602819"/>
                        <a:gd name="connsiteY11" fmla="*/ 300580 h 602041"/>
                        <a:gd name="connsiteX12" fmla="*/ 301042 w 602819"/>
                        <a:gd name="connsiteY12" fmla="*/ 215161 h 602041"/>
                        <a:gd name="connsiteX13" fmla="*/ 301042 w 602819"/>
                        <a:gd name="connsiteY13" fmla="*/ 118459 h 602041"/>
                        <a:gd name="connsiteX14" fmla="*/ 179979 w 602819"/>
                        <a:gd name="connsiteY14" fmla="*/ 164392 h 602041"/>
                        <a:gd name="connsiteX15" fmla="*/ 233247 w 602819"/>
                        <a:gd name="connsiteY15" fmla="*/ 217578 h 602041"/>
                        <a:gd name="connsiteX16" fmla="*/ 301042 w 602819"/>
                        <a:gd name="connsiteY16" fmla="*/ 193403 h 602041"/>
                        <a:gd name="connsiteX17" fmla="*/ 409191 w 602819"/>
                        <a:gd name="connsiteY17" fmla="*/ 300580 h 602041"/>
                        <a:gd name="connsiteX18" fmla="*/ 301042 w 602819"/>
                        <a:gd name="connsiteY18" fmla="*/ 408563 h 602041"/>
                        <a:gd name="connsiteX19" fmla="*/ 193700 w 602819"/>
                        <a:gd name="connsiteY19" fmla="*/ 300580 h 602041"/>
                        <a:gd name="connsiteX20" fmla="*/ 217912 w 602819"/>
                        <a:gd name="connsiteY20" fmla="*/ 232889 h 602041"/>
                        <a:gd name="connsiteX21" fmla="*/ 164645 w 602819"/>
                        <a:gd name="connsiteY21" fmla="*/ 179703 h 602041"/>
                        <a:gd name="connsiteX22" fmla="*/ 118641 w 602819"/>
                        <a:gd name="connsiteY22" fmla="*/ 300580 h 602041"/>
                        <a:gd name="connsiteX23" fmla="*/ 301042 w 602819"/>
                        <a:gd name="connsiteY23" fmla="*/ 483506 h 602041"/>
                        <a:gd name="connsiteX24" fmla="*/ 484250 w 602819"/>
                        <a:gd name="connsiteY24" fmla="*/ 300580 h 602041"/>
                        <a:gd name="connsiteX25" fmla="*/ 301042 w 602819"/>
                        <a:gd name="connsiteY25" fmla="*/ 118459 h 602041"/>
                        <a:gd name="connsiteX26" fmla="*/ 301021 w 602819"/>
                        <a:gd name="connsiteY26" fmla="*/ 0 h 602041"/>
                        <a:gd name="connsiteX27" fmla="*/ 602819 w 602819"/>
                        <a:gd name="connsiteY27" fmla="*/ 300618 h 602041"/>
                        <a:gd name="connsiteX28" fmla="*/ 521317 w 602819"/>
                        <a:gd name="connsiteY28" fmla="*/ 506134 h 602041"/>
                        <a:gd name="connsiteX29" fmla="*/ 598784 w 602819"/>
                        <a:gd name="connsiteY29" fmla="*/ 583504 h 602041"/>
                        <a:gd name="connsiteX30" fmla="*/ 597977 w 602819"/>
                        <a:gd name="connsiteY30" fmla="*/ 598817 h 602041"/>
                        <a:gd name="connsiteX31" fmla="*/ 590715 w 602819"/>
                        <a:gd name="connsiteY31" fmla="*/ 602041 h 602041"/>
                        <a:gd name="connsiteX32" fmla="*/ 583452 w 602819"/>
                        <a:gd name="connsiteY32" fmla="*/ 598817 h 602041"/>
                        <a:gd name="connsiteX33" fmla="*/ 505985 w 602819"/>
                        <a:gd name="connsiteY33" fmla="*/ 520641 h 602041"/>
                        <a:gd name="connsiteX34" fmla="*/ 301021 w 602819"/>
                        <a:gd name="connsiteY34" fmla="*/ 602041 h 602041"/>
                        <a:gd name="connsiteX35" fmla="*/ 96057 w 602819"/>
                        <a:gd name="connsiteY35" fmla="*/ 520641 h 602041"/>
                        <a:gd name="connsiteX36" fmla="*/ 18590 w 602819"/>
                        <a:gd name="connsiteY36" fmla="*/ 598817 h 602041"/>
                        <a:gd name="connsiteX37" fmla="*/ 10520 w 602819"/>
                        <a:gd name="connsiteY37" fmla="*/ 602041 h 602041"/>
                        <a:gd name="connsiteX38" fmla="*/ 3258 w 602819"/>
                        <a:gd name="connsiteY38" fmla="*/ 598817 h 602041"/>
                        <a:gd name="connsiteX39" fmla="*/ 3258 w 602819"/>
                        <a:gd name="connsiteY39" fmla="*/ 583504 h 602041"/>
                        <a:gd name="connsiteX40" fmla="*/ 80725 w 602819"/>
                        <a:gd name="connsiteY40" fmla="*/ 506134 h 602041"/>
                        <a:gd name="connsiteX41" fmla="*/ 30 w 602819"/>
                        <a:gd name="connsiteY41" fmla="*/ 300618 h 602041"/>
                        <a:gd name="connsiteX42" fmla="*/ 43605 w 602819"/>
                        <a:gd name="connsiteY42" fmla="*/ 145070 h 602041"/>
                        <a:gd name="connsiteX43" fmla="*/ 58130 w 602819"/>
                        <a:gd name="connsiteY43" fmla="*/ 141041 h 602041"/>
                        <a:gd name="connsiteX44" fmla="*/ 62165 w 602819"/>
                        <a:gd name="connsiteY44" fmla="*/ 156354 h 602041"/>
                        <a:gd name="connsiteX45" fmla="*/ 21818 w 602819"/>
                        <a:gd name="connsiteY45" fmla="*/ 300618 h 602041"/>
                        <a:gd name="connsiteX46" fmla="*/ 301021 w 602819"/>
                        <a:gd name="connsiteY46" fmla="*/ 580281 h 602041"/>
                        <a:gd name="connsiteX47" fmla="*/ 581031 w 602819"/>
                        <a:gd name="connsiteY47" fmla="*/ 300618 h 602041"/>
                        <a:gd name="connsiteX48" fmla="*/ 301021 w 602819"/>
                        <a:gd name="connsiteY48" fmla="*/ 21761 h 602041"/>
                        <a:gd name="connsiteX49" fmla="*/ 156578 w 602819"/>
                        <a:gd name="connsiteY49" fmla="*/ 62058 h 602041"/>
                        <a:gd name="connsiteX50" fmla="*/ 141246 w 602819"/>
                        <a:gd name="connsiteY50" fmla="*/ 58028 h 602041"/>
                        <a:gd name="connsiteX51" fmla="*/ 145280 w 602819"/>
                        <a:gd name="connsiteY51" fmla="*/ 43521 h 602041"/>
                        <a:gd name="connsiteX52" fmla="*/ 301021 w 602819"/>
                        <a:gd name="connsiteY52" fmla="*/ 0 h 602041"/>
                        <a:gd name="connsiteX53" fmla="*/ 54075 w 602819"/>
                        <a:gd name="connsiteY53" fmla="*/ 0 h 602041"/>
                        <a:gd name="connsiteX54" fmla="*/ 64567 w 602819"/>
                        <a:gd name="connsiteY54" fmla="*/ 10476 h 602041"/>
                        <a:gd name="connsiteX55" fmla="*/ 64567 w 602819"/>
                        <a:gd name="connsiteY55" fmla="*/ 49157 h 602041"/>
                        <a:gd name="connsiteX56" fmla="*/ 75059 w 602819"/>
                        <a:gd name="connsiteY56" fmla="*/ 59633 h 602041"/>
                        <a:gd name="connsiteX57" fmla="*/ 75059 w 602819"/>
                        <a:gd name="connsiteY57" fmla="*/ 32234 h 602041"/>
                        <a:gd name="connsiteX58" fmla="*/ 86358 w 602819"/>
                        <a:gd name="connsiteY58" fmla="*/ 21758 h 602041"/>
                        <a:gd name="connsiteX59" fmla="*/ 96850 w 602819"/>
                        <a:gd name="connsiteY59" fmla="*/ 32234 h 602041"/>
                        <a:gd name="connsiteX60" fmla="*/ 96850 w 602819"/>
                        <a:gd name="connsiteY60" fmla="*/ 81390 h 602041"/>
                        <a:gd name="connsiteX61" fmla="*/ 107342 w 602819"/>
                        <a:gd name="connsiteY61" fmla="*/ 91866 h 602041"/>
                        <a:gd name="connsiteX62" fmla="*/ 107342 w 602819"/>
                        <a:gd name="connsiteY62" fmla="*/ 64468 h 602041"/>
                        <a:gd name="connsiteX63" fmla="*/ 118641 w 602819"/>
                        <a:gd name="connsiteY63" fmla="*/ 53992 h 602041"/>
                        <a:gd name="connsiteX64" fmla="*/ 129133 w 602819"/>
                        <a:gd name="connsiteY64" fmla="*/ 64468 h 602041"/>
                        <a:gd name="connsiteX65" fmla="*/ 129133 w 602819"/>
                        <a:gd name="connsiteY65" fmla="*/ 113624 h 602041"/>
                        <a:gd name="connsiteX66" fmla="*/ 164645 w 602819"/>
                        <a:gd name="connsiteY66" fmla="*/ 149081 h 602041"/>
                        <a:gd name="connsiteX67" fmla="*/ 301042 w 602819"/>
                        <a:gd name="connsiteY67" fmla="*/ 96701 h 602041"/>
                        <a:gd name="connsiteX68" fmla="*/ 506041 w 602819"/>
                        <a:gd name="connsiteY68" fmla="*/ 300580 h 602041"/>
                        <a:gd name="connsiteX69" fmla="*/ 301042 w 602819"/>
                        <a:gd name="connsiteY69" fmla="*/ 505264 h 602041"/>
                        <a:gd name="connsiteX70" fmla="*/ 96850 w 602819"/>
                        <a:gd name="connsiteY70" fmla="*/ 300580 h 602041"/>
                        <a:gd name="connsiteX71" fmla="*/ 149310 w 602819"/>
                        <a:gd name="connsiteY71" fmla="*/ 164392 h 602041"/>
                        <a:gd name="connsiteX72" fmla="*/ 113799 w 602819"/>
                        <a:gd name="connsiteY72" fmla="*/ 128935 h 602041"/>
                        <a:gd name="connsiteX73" fmla="*/ 64567 w 602819"/>
                        <a:gd name="connsiteY73" fmla="*/ 128935 h 602041"/>
                        <a:gd name="connsiteX74" fmla="*/ 54075 w 602819"/>
                        <a:gd name="connsiteY74" fmla="*/ 118459 h 602041"/>
                        <a:gd name="connsiteX75" fmla="*/ 64567 w 602819"/>
                        <a:gd name="connsiteY75" fmla="*/ 107177 h 602041"/>
                        <a:gd name="connsiteX76" fmla="*/ 92007 w 602819"/>
                        <a:gd name="connsiteY76" fmla="*/ 107177 h 602041"/>
                        <a:gd name="connsiteX77" fmla="*/ 81515 w 602819"/>
                        <a:gd name="connsiteY77" fmla="*/ 96701 h 602041"/>
                        <a:gd name="connsiteX78" fmla="*/ 32283 w 602819"/>
                        <a:gd name="connsiteY78" fmla="*/ 96701 h 602041"/>
                        <a:gd name="connsiteX79" fmla="*/ 21791 w 602819"/>
                        <a:gd name="connsiteY79" fmla="*/ 86226 h 602041"/>
                        <a:gd name="connsiteX80" fmla="*/ 32283 w 602819"/>
                        <a:gd name="connsiteY80" fmla="*/ 74944 h 602041"/>
                        <a:gd name="connsiteX81" fmla="*/ 59724 w 602819"/>
                        <a:gd name="connsiteY81" fmla="*/ 74944 h 602041"/>
                        <a:gd name="connsiteX82" fmla="*/ 49232 w 602819"/>
                        <a:gd name="connsiteY82" fmla="*/ 64468 h 602041"/>
                        <a:gd name="connsiteX83" fmla="*/ 10492 w 602819"/>
                        <a:gd name="connsiteY83" fmla="*/ 64468 h 602041"/>
                        <a:gd name="connsiteX84" fmla="*/ 0 w 602819"/>
                        <a:gd name="connsiteY84" fmla="*/ 53992 h 602041"/>
                        <a:gd name="connsiteX85" fmla="*/ 10492 w 602819"/>
                        <a:gd name="connsiteY85" fmla="*/ 42710 h 602041"/>
                        <a:gd name="connsiteX86" fmla="*/ 27441 w 602819"/>
                        <a:gd name="connsiteY86" fmla="*/ 42710 h 602041"/>
                        <a:gd name="connsiteX87" fmla="*/ 13720 w 602819"/>
                        <a:gd name="connsiteY87" fmla="*/ 29011 h 602041"/>
                        <a:gd name="connsiteX88" fmla="*/ 13720 w 602819"/>
                        <a:gd name="connsiteY88" fmla="*/ 13700 h 602041"/>
                        <a:gd name="connsiteX89" fmla="*/ 29055 w 602819"/>
                        <a:gd name="connsiteY89" fmla="*/ 13700 h 602041"/>
                        <a:gd name="connsiteX90" fmla="*/ 42775 w 602819"/>
                        <a:gd name="connsiteY90" fmla="*/ 27399 h 602041"/>
                        <a:gd name="connsiteX91" fmla="*/ 42775 w 602819"/>
                        <a:gd name="connsiteY91" fmla="*/ 10476 h 602041"/>
                        <a:gd name="connsiteX92" fmla="*/ 54075 w 602819"/>
                        <a:gd name="connsiteY92" fmla="*/ 0 h 6020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</a:cxnLst>
                      <a:rect l="l" t="t" r="r" b="b"/>
                      <a:pathLst>
                        <a:path w="602819" h="602041">
                          <a:moveTo>
                            <a:pt x="301042" y="215161"/>
                          </a:moveTo>
                          <a:cubicBezTo>
                            <a:pt x="281672" y="215161"/>
                            <a:pt x="263109" y="221607"/>
                            <a:pt x="248582" y="232889"/>
                          </a:cubicBezTo>
                          <a:lnTo>
                            <a:pt x="296199" y="280434"/>
                          </a:lnTo>
                          <a:cubicBezTo>
                            <a:pt x="297814" y="279628"/>
                            <a:pt x="299428" y="279628"/>
                            <a:pt x="301042" y="279628"/>
                          </a:cubicBezTo>
                          <a:cubicBezTo>
                            <a:pt x="313148" y="279628"/>
                            <a:pt x="322833" y="289298"/>
                            <a:pt x="322833" y="300580"/>
                          </a:cubicBezTo>
                          <a:cubicBezTo>
                            <a:pt x="322833" y="312668"/>
                            <a:pt x="313148" y="322338"/>
                            <a:pt x="301042" y="322338"/>
                          </a:cubicBezTo>
                          <a:cubicBezTo>
                            <a:pt x="289743" y="322338"/>
                            <a:pt x="280058" y="312668"/>
                            <a:pt x="280058" y="300580"/>
                          </a:cubicBezTo>
                          <a:cubicBezTo>
                            <a:pt x="280058" y="298968"/>
                            <a:pt x="280058" y="297357"/>
                            <a:pt x="280865" y="295745"/>
                          </a:cubicBezTo>
                          <a:lnTo>
                            <a:pt x="233247" y="248200"/>
                          </a:lnTo>
                          <a:cubicBezTo>
                            <a:pt x="221948" y="262705"/>
                            <a:pt x="215491" y="281240"/>
                            <a:pt x="215491" y="300580"/>
                          </a:cubicBezTo>
                          <a:cubicBezTo>
                            <a:pt x="215491" y="348125"/>
                            <a:pt x="254231" y="386805"/>
                            <a:pt x="301042" y="386805"/>
                          </a:cubicBezTo>
                          <a:cubicBezTo>
                            <a:pt x="348660" y="386805"/>
                            <a:pt x="387400" y="348125"/>
                            <a:pt x="387400" y="300580"/>
                          </a:cubicBezTo>
                          <a:cubicBezTo>
                            <a:pt x="387400" y="253841"/>
                            <a:pt x="348660" y="215161"/>
                            <a:pt x="301042" y="215161"/>
                          </a:cubicBezTo>
                          <a:close/>
                          <a:moveTo>
                            <a:pt x="301042" y="118459"/>
                          </a:moveTo>
                          <a:cubicBezTo>
                            <a:pt x="255038" y="118459"/>
                            <a:pt x="212263" y="136188"/>
                            <a:pt x="179979" y="164392"/>
                          </a:cubicBezTo>
                          <a:lnTo>
                            <a:pt x="233247" y="217578"/>
                          </a:lnTo>
                          <a:cubicBezTo>
                            <a:pt x="251810" y="202267"/>
                            <a:pt x="275215" y="193403"/>
                            <a:pt x="301042" y="193403"/>
                          </a:cubicBezTo>
                          <a:cubicBezTo>
                            <a:pt x="360766" y="193403"/>
                            <a:pt x="409191" y="241753"/>
                            <a:pt x="409191" y="300580"/>
                          </a:cubicBezTo>
                          <a:cubicBezTo>
                            <a:pt x="409191" y="360212"/>
                            <a:pt x="360766" y="408563"/>
                            <a:pt x="301042" y="408563"/>
                          </a:cubicBezTo>
                          <a:cubicBezTo>
                            <a:pt x="242125" y="408563"/>
                            <a:pt x="193700" y="360212"/>
                            <a:pt x="193700" y="300580"/>
                          </a:cubicBezTo>
                          <a:cubicBezTo>
                            <a:pt x="193700" y="274793"/>
                            <a:pt x="202578" y="251423"/>
                            <a:pt x="217912" y="232889"/>
                          </a:cubicBezTo>
                          <a:lnTo>
                            <a:pt x="164645" y="179703"/>
                          </a:lnTo>
                          <a:cubicBezTo>
                            <a:pt x="136397" y="211937"/>
                            <a:pt x="118641" y="254647"/>
                            <a:pt x="118641" y="300580"/>
                          </a:cubicBezTo>
                          <a:cubicBezTo>
                            <a:pt x="118641" y="401310"/>
                            <a:pt x="200157" y="483506"/>
                            <a:pt x="301042" y="483506"/>
                          </a:cubicBezTo>
                          <a:cubicBezTo>
                            <a:pt x="401927" y="483506"/>
                            <a:pt x="484250" y="401310"/>
                            <a:pt x="484250" y="300580"/>
                          </a:cubicBezTo>
                          <a:cubicBezTo>
                            <a:pt x="484250" y="199849"/>
                            <a:pt x="401927" y="118459"/>
                            <a:pt x="301042" y="118459"/>
                          </a:cubicBezTo>
                          <a:close/>
                          <a:moveTo>
                            <a:pt x="301021" y="0"/>
                          </a:moveTo>
                          <a:cubicBezTo>
                            <a:pt x="467252" y="0"/>
                            <a:pt x="602819" y="134593"/>
                            <a:pt x="602819" y="300618"/>
                          </a:cubicBezTo>
                          <a:cubicBezTo>
                            <a:pt x="602819" y="380406"/>
                            <a:pt x="572155" y="452135"/>
                            <a:pt x="521317" y="506134"/>
                          </a:cubicBezTo>
                          <a:lnTo>
                            <a:pt x="598784" y="583504"/>
                          </a:lnTo>
                          <a:cubicBezTo>
                            <a:pt x="602819" y="587534"/>
                            <a:pt x="602819" y="594788"/>
                            <a:pt x="597977" y="598817"/>
                          </a:cubicBezTo>
                          <a:cubicBezTo>
                            <a:pt x="596363" y="600429"/>
                            <a:pt x="593136" y="602041"/>
                            <a:pt x="590715" y="602041"/>
                          </a:cubicBezTo>
                          <a:cubicBezTo>
                            <a:pt x="588294" y="602041"/>
                            <a:pt x="585066" y="600429"/>
                            <a:pt x="583452" y="598817"/>
                          </a:cubicBezTo>
                          <a:lnTo>
                            <a:pt x="505985" y="520641"/>
                          </a:lnTo>
                          <a:cubicBezTo>
                            <a:pt x="452727" y="571415"/>
                            <a:pt x="380102" y="602041"/>
                            <a:pt x="301021" y="602041"/>
                          </a:cubicBezTo>
                          <a:cubicBezTo>
                            <a:pt x="221940" y="602041"/>
                            <a:pt x="150122" y="571415"/>
                            <a:pt x="96057" y="520641"/>
                          </a:cubicBezTo>
                          <a:lnTo>
                            <a:pt x="18590" y="598817"/>
                          </a:lnTo>
                          <a:cubicBezTo>
                            <a:pt x="16169" y="600429"/>
                            <a:pt x="13748" y="602041"/>
                            <a:pt x="10520" y="602041"/>
                          </a:cubicBezTo>
                          <a:cubicBezTo>
                            <a:pt x="8099" y="602041"/>
                            <a:pt x="5679" y="600429"/>
                            <a:pt x="3258" y="598817"/>
                          </a:cubicBezTo>
                          <a:cubicBezTo>
                            <a:pt x="-777" y="594788"/>
                            <a:pt x="-777" y="587534"/>
                            <a:pt x="3258" y="583504"/>
                          </a:cubicBezTo>
                          <a:lnTo>
                            <a:pt x="80725" y="506134"/>
                          </a:lnTo>
                          <a:cubicBezTo>
                            <a:pt x="30694" y="452135"/>
                            <a:pt x="30" y="379600"/>
                            <a:pt x="30" y="300618"/>
                          </a:cubicBezTo>
                          <a:cubicBezTo>
                            <a:pt x="30" y="245814"/>
                            <a:pt x="15362" y="191815"/>
                            <a:pt x="43605" y="145070"/>
                          </a:cubicBezTo>
                          <a:cubicBezTo>
                            <a:pt x="46833" y="139429"/>
                            <a:pt x="53288" y="137817"/>
                            <a:pt x="58130" y="141041"/>
                          </a:cubicBezTo>
                          <a:cubicBezTo>
                            <a:pt x="63779" y="144264"/>
                            <a:pt x="65393" y="150712"/>
                            <a:pt x="62165" y="156354"/>
                          </a:cubicBezTo>
                          <a:cubicBezTo>
                            <a:pt x="35536" y="199875"/>
                            <a:pt x="21818" y="249843"/>
                            <a:pt x="21818" y="300618"/>
                          </a:cubicBezTo>
                          <a:cubicBezTo>
                            <a:pt x="21818" y="454553"/>
                            <a:pt x="146894" y="580281"/>
                            <a:pt x="301021" y="580281"/>
                          </a:cubicBezTo>
                          <a:cubicBezTo>
                            <a:pt x="455148" y="580281"/>
                            <a:pt x="581031" y="454553"/>
                            <a:pt x="581031" y="300618"/>
                          </a:cubicBezTo>
                          <a:cubicBezTo>
                            <a:pt x="581031" y="146682"/>
                            <a:pt x="455148" y="21761"/>
                            <a:pt x="301021" y="21761"/>
                          </a:cubicBezTo>
                          <a:cubicBezTo>
                            <a:pt x="250183" y="21761"/>
                            <a:pt x="200153" y="35462"/>
                            <a:pt x="156578" y="62058"/>
                          </a:cubicBezTo>
                          <a:cubicBezTo>
                            <a:pt x="150929" y="65282"/>
                            <a:pt x="144473" y="63670"/>
                            <a:pt x="141246" y="58028"/>
                          </a:cubicBezTo>
                          <a:cubicBezTo>
                            <a:pt x="138018" y="53193"/>
                            <a:pt x="139632" y="46745"/>
                            <a:pt x="145280" y="43521"/>
                          </a:cubicBezTo>
                          <a:cubicBezTo>
                            <a:pt x="192083" y="15313"/>
                            <a:pt x="246149" y="0"/>
                            <a:pt x="301021" y="0"/>
                          </a:cubicBezTo>
                          <a:close/>
                          <a:moveTo>
                            <a:pt x="54075" y="0"/>
                          </a:moveTo>
                          <a:cubicBezTo>
                            <a:pt x="59724" y="0"/>
                            <a:pt x="64567" y="4835"/>
                            <a:pt x="64567" y="10476"/>
                          </a:cubicBezTo>
                          <a:lnTo>
                            <a:pt x="64567" y="49157"/>
                          </a:lnTo>
                          <a:lnTo>
                            <a:pt x="75059" y="59633"/>
                          </a:lnTo>
                          <a:lnTo>
                            <a:pt x="75059" y="32234"/>
                          </a:lnTo>
                          <a:cubicBezTo>
                            <a:pt x="75059" y="26593"/>
                            <a:pt x="79901" y="21758"/>
                            <a:pt x="86358" y="21758"/>
                          </a:cubicBezTo>
                          <a:cubicBezTo>
                            <a:pt x="92007" y="21758"/>
                            <a:pt x="96850" y="26593"/>
                            <a:pt x="96850" y="32234"/>
                          </a:cubicBezTo>
                          <a:lnTo>
                            <a:pt x="96850" y="81390"/>
                          </a:lnTo>
                          <a:lnTo>
                            <a:pt x="107342" y="91866"/>
                          </a:lnTo>
                          <a:lnTo>
                            <a:pt x="107342" y="64468"/>
                          </a:lnTo>
                          <a:cubicBezTo>
                            <a:pt x="107342" y="58827"/>
                            <a:pt x="112185" y="53992"/>
                            <a:pt x="118641" y="53992"/>
                          </a:cubicBezTo>
                          <a:cubicBezTo>
                            <a:pt x="124291" y="53992"/>
                            <a:pt x="129133" y="58827"/>
                            <a:pt x="129133" y="64468"/>
                          </a:cubicBezTo>
                          <a:lnTo>
                            <a:pt x="129133" y="113624"/>
                          </a:lnTo>
                          <a:lnTo>
                            <a:pt x="164645" y="149081"/>
                          </a:lnTo>
                          <a:cubicBezTo>
                            <a:pt x="200964" y="116848"/>
                            <a:pt x="248582" y="96701"/>
                            <a:pt x="301042" y="96701"/>
                          </a:cubicBezTo>
                          <a:cubicBezTo>
                            <a:pt x="414034" y="96701"/>
                            <a:pt x="506041" y="188568"/>
                            <a:pt x="506041" y="300580"/>
                          </a:cubicBezTo>
                          <a:cubicBezTo>
                            <a:pt x="506041" y="413398"/>
                            <a:pt x="414034" y="505264"/>
                            <a:pt x="301042" y="505264"/>
                          </a:cubicBezTo>
                          <a:cubicBezTo>
                            <a:pt x="188857" y="505264"/>
                            <a:pt x="96850" y="413398"/>
                            <a:pt x="96850" y="300580"/>
                          </a:cubicBezTo>
                          <a:cubicBezTo>
                            <a:pt x="96850" y="248200"/>
                            <a:pt x="117027" y="200655"/>
                            <a:pt x="149310" y="164392"/>
                          </a:cubicBezTo>
                          <a:lnTo>
                            <a:pt x="113799" y="128935"/>
                          </a:lnTo>
                          <a:lnTo>
                            <a:pt x="64567" y="128935"/>
                          </a:lnTo>
                          <a:cubicBezTo>
                            <a:pt x="58917" y="128935"/>
                            <a:pt x="54075" y="124100"/>
                            <a:pt x="54075" y="118459"/>
                          </a:cubicBezTo>
                          <a:cubicBezTo>
                            <a:pt x="54075" y="112013"/>
                            <a:pt x="58917" y="107177"/>
                            <a:pt x="64567" y="107177"/>
                          </a:cubicBezTo>
                          <a:lnTo>
                            <a:pt x="92007" y="107177"/>
                          </a:lnTo>
                          <a:lnTo>
                            <a:pt x="81515" y="96701"/>
                          </a:lnTo>
                          <a:lnTo>
                            <a:pt x="32283" y="96701"/>
                          </a:lnTo>
                          <a:cubicBezTo>
                            <a:pt x="26634" y="96701"/>
                            <a:pt x="21791" y="91866"/>
                            <a:pt x="21791" y="86226"/>
                          </a:cubicBezTo>
                          <a:cubicBezTo>
                            <a:pt x="21791" y="79779"/>
                            <a:pt x="26634" y="74944"/>
                            <a:pt x="32283" y="74944"/>
                          </a:cubicBezTo>
                          <a:lnTo>
                            <a:pt x="59724" y="74944"/>
                          </a:lnTo>
                          <a:lnTo>
                            <a:pt x="49232" y="64468"/>
                          </a:lnTo>
                          <a:lnTo>
                            <a:pt x="10492" y="64468"/>
                          </a:lnTo>
                          <a:cubicBezTo>
                            <a:pt x="4842" y="64468"/>
                            <a:pt x="0" y="59633"/>
                            <a:pt x="0" y="53992"/>
                          </a:cubicBezTo>
                          <a:cubicBezTo>
                            <a:pt x="0" y="47545"/>
                            <a:pt x="4842" y="42710"/>
                            <a:pt x="10492" y="42710"/>
                          </a:cubicBezTo>
                          <a:lnTo>
                            <a:pt x="27441" y="42710"/>
                          </a:lnTo>
                          <a:lnTo>
                            <a:pt x="13720" y="29011"/>
                          </a:lnTo>
                          <a:cubicBezTo>
                            <a:pt x="9685" y="24981"/>
                            <a:pt x="9685" y="17729"/>
                            <a:pt x="13720" y="13700"/>
                          </a:cubicBezTo>
                          <a:cubicBezTo>
                            <a:pt x="17756" y="9670"/>
                            <a:pt x="25020" y="9670"/>
                            <a:pt x="29055" y="13700"/>
                          </a:cubicBezTo>
                          <a:lnTo>
                            <a:pt x="42775" y="27399"/>
                          </a:lnTo>
                          <a:lnTo>
                            <a:pt x="42775" y="10476"/>
                          </a:lnTo>
                          <a:cubicBezTo>
                            <a:pt x="42775" y="4835"/>
                            <a:pt x="47618" y="0"/>
                            <a:pt x="540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 anchor="ctr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</p:grpSp>
              <p:grpSp>
                <p:nvGrpSpPr>
                  <p:cNvPr id="40" name="ïṧḻïde">
                    <a:extLst>
                      <a:ext uri="{FF2B5EF4-FFF2-40B4-BE49-F238E27FC236}">
                        <a16:creationId xmlns:a16="http://schemas.microsoft.com/office/drawing/2014/main" id="{262AC8FE-A839-4AA8-BFCF-0CA71B20A63A}"/>
                      </a:ext>
                    </a:extLst>
                  </p:cNvPr>
                  <p:cNvGrpSpPr/>
                  <p:nvPr/>
                </p:nvGrpSpPr>
                <p:grpSpPr>
                  <a:xfrm>
                    <a:off x="2191790" y="2116399"/>
                    <a:ext cx="2505076" cy="1236401"/>
                    <a:chOff x="2171699" y="2116399"/>
                    <a:chExt cx="2505076" cy="1236401"/>
                  </a:xfrm>
                </p:grpSpPr>
                <p:sp>
                  <p:nvSpPr>
                    <p:cNvPr id="41" name="î$ḻïḍé">
                      <a:extLst>
                        <a:ext uri="{FF2B5EF4-FFF2-40B4-BE49-F238E27FC236}">
                          <a16:creationId xmlns:a16="http://schemas.microsoft.com/office/drawing/2014/main" id="{8975838E-940C-491A-9479-5CEDB6B287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1700" y="2467538"/>
                      <a:ext cx="2505075" cy="8852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>
                        <a:lnSpc>
                          <a:spcPct val="17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Supporting text here.</a:t>
                      </a:r>
                      <a:endParaRPr lang="zh-CN" altLang="en-US" sz="1100" dirty="0"/>
                    </a:p>
                    <a:p>
                      <a:pPr>
                        <a:lnSpc>
                          <a:spcPct val="16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When you copy &amp; paste, choose "keep text only" option.</a:t>
                      </a:r>
                      <a:endParaRPr lang="zh-CN" altLang="en-US" sz="1100" dirty="0"/>
                    </a:p>
                  </p:txBody>
                </p:sp>
                <p:sp>
                  <p:nvSpPr>
                    <p:cNvPr id="42" name="iṧlîḋe">
                      <a:extLst>
                        <a:ext uri="{FF2B5EF4-FFF2-40B4-BE49-F238E27FC236}">
                          <a16:creationId xmlns:a16="http://schemas.microsoft.com/office/drawing/2014/main" id="{B12A2F3B-6084-4D94-BF55-EBBEAF5F1455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171699" y="2116399"/>
                      <a:ext cx="2505075" cy="3511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r>
                        <a:rPr lang="en-US" altLang="zh-CN" sz="1800" b="1" dirty="0"/>
                        <a:t>Text here</a:t>
                      </a:r>
                      <a:endParaRPr lang="zh-CN" altLang="en-US" sz="1800" b="1" dirty="0"/>
                    </a:p>
                  </p:txBody>
                </p:sp>
              </p:grpSp>
            </p:grpSp>
          </p:grpSp>
          <p:grpSp>
            <p:nvGrpSpPr>
              <p:cNvPr id="10" name="iS1ïḓé">
                <a:extLst>
                  <a:ext uri="{FF2B5EF4-FFF2-40B4-BE49-F238E27FC236}">
                    <a16:creationId xmlns:a16="http://schemas.microsoft.com/office/drawing/2014/main" id="{AA5DCA47-9AC5-43EB-9A4C-04D743E58F88}"/>
                  </a:ext>
                </a:extLst>
              </p:cNvPr>
              <p:cNvGrpSpPr/>
              <p:nvPr/>
            </p:nvGrpSpPr>
            <p:grpSpPr>
              <a:xfrm>
                <a:off x="8112761" y="1762125"/>
                <a:ext cx="3409950" cy="1666875"/>
                <a:chOff x="1343025" y="1784275"/>
                <a:chExt cx="3409950" cy="1666875"/>
              </a:xfrm>
            </p:grpSpPr>
            <p:sp>
              <p:nvSpPr>
                <p:cNvPr id="29" name="íŝlîḓè">
                  <a:extLst>
                    <a:ext uri="{FF2B5EF4-FFF2-40B4-BE49-F238E27FC236}">
                      <a16:creationId xmlns:a16="http://schemas.microsoft.com/office/drawing/2014/main" id="{412AF28D-2A84-4EB8-B598-3E64D84E6844}"/>
                    </a:ext>
                  </a:extLst>
                </p:cNvPr>
                <p:cNvSpPr/>
                <p:nvPr/>
              </p:nvSpPr>
              <p:spPr>
                <a:xfrm>
                  <a:off x="1343025" y="1784275"/>
                  <a:ext cx="3409950" cy="16668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0" name="íṣliḍé">
                  <a:extLst>
                    <a:ext uri="{FF2B5EF4-FFF2-40B4-BE49-F238E27FC236}">
                      <a16:creationId xmlns:a16="http://schemas.microsoft.com/office/drawing/2014/main" id="{3F696188-02D4-4CCF-B776-E8384501E98D}"/>
                    </a:ext>
                  </a:extLst>
                </p:cNvPr>
                <p:cNvGrpSpPr/>
                <p:nvPr/>
              </p:nvGrpSpPr>
              <p:grpSpPr>
                <a:xfrm>
                  <a:off x="1537749" y="2192599"/>
                  <a:ext cx="3215226" cy="1236401"/>
                  <a:chOff x="1481640" y="2116399"/>
                  <a:chExt cx="3215226" cy="1236401"/>
                </a:xfrm>
              </p:grpSpPr>
              <p:grpSp>
                <p:nvGrpSpPr>
                  <p:cNvPr id="31" name="ïṥlîḋé">
                    <a:extLst>
                      <a:ext uri="{FF2B5EF4-FFF2-40B4-BE49-F238E27FC236}">
                        <a16:creationId xmlns:a16="http://schemas.microsoft.com/office/drawing/2014/main" id="{FEFDC089-8C00-4854-9639-B4959A19A2B3}"/>
                      </a:ext>
                    </a:extLst>
                  </p:cNvPr>
                  <p:cNvGrpSpPr/>
                  <p:nvPr/>
                </p:nvGrpSpPr>
                <p:grpSpPr>
                  <a:xfrm>
                    <a:off x="1481640" y="2116399"/>
                    <a:ext cx="654042" cy="654041"/>
                    <a:chOff x="2406922" y="2845390"/>
                    <a:chExt cx="571222" cy="571221"/>
                  </a:xfrm>
                </p:grpSpPr>
                <p:sp>
                  <p:nvSpPr>
                    <p:cNvPr id="35" name="íṩlîḑé">
                      <a:extLst>
                        <a:ext uri="{FF2B5EF4-FFF2-40B4-BE49-F238E27FC236}">
                          <a16:creationId xmlns:a16="http://schemas.microsoft.com/office/drawing/2014/main" id="{A70275A6-EA03-4E8C-A319-AC84C57714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6922" y="2845390"/>
                      <a:ext cx="571222" cy="571221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  <p:sp>
                  <p:nvSpPr>
                    <p:cNvPr id="36" name="íṣlîḑê">
                      <a:extLst>
                        <a:ext uri="{FF2B5EF4-FFF2-40B4-BE49-F238E27FC236}">
                          <a16:creationId xmlns:a16="http://schemas.microsoft.com/office/drawing/2014/main" id="{11010B46-BB10-47CB-902B-C5210A351B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40113" y="2978775"/>
                      <a:ext cx="304843" cy="304449"/>
                    </a:xfrm>
                    <a:custGeom>
                      <a:avLst/>
                      <a:gdLst>
                        <a:gd name="connsiteX0" fmla="*/ 301042 w 602819"/>
                        <a:gd name="connsiteY0" fmla="*/ 215161 h 602041"/>
                        <a:gd name="connsiteX1" fmla="*/ 248582 w 602819"/>
                        <a:gd name="connsiteY1" fmla="*/ 232889 h 602041"/>
                        <a:gd name="connsiteX2" fmla="*/ 296199 w 602819"/>
                        <a:gd name="connsiteY2" fmla="*/ 280434 h 602041"/>
                        <a:gd name="connsiteX3" fmla="*/ 301042 w 602819"/>
                        <a:gd name="connsiteY3" fmla="*/ 279628 h 602041"/>
                        <a:gd name="connsiteX4" fmla="*/ 322833 w 602819"/>
                        <a:gd name="connsiteY4" fmla="*/ 300580 h 602041"/>
                        <a:gd name="connsiteX5" fmla="*/ 301042 w 602819"/>
                        <a:gd name="connsiteY5" fmla="*/ 322338 h 602041"/>
                        <a:gd name="connsiteX6" fmla="*/ 280058 w 602819"/>
                        <a:gd name="connsiteY6" fmla="*/ 300580 h 602041"/>
                        <a:gd name="connsiteX7" fmla="*/ 280865 w 602819"/>
                        <a:gd name="connsiteY7" fmla="*/ 295745 h 602041"/>
                        <a:gd name="connsiteX8" fmla="*/ 233247 w 602819"/>
                        <a:gd name="connsiteY8" fmla="*/ 248200 h 602041"/>
                        <a:gd name="connsiteX9" fmla="*/ 215491 w 602819"/>
                        <a:gd name="connsiteY9" fmla="*/ 300580 h 602041"/>
                        <a:gd name="connsiteX10" fmla="*/ 301042 w 602819"/>
                        <a:gd name="connsiteY10" fmla="*/ 386805 h 602041"/>
                        <a:gd name="connsiteX11" fmla="*/ 387400 w 602819"/>
                        <a:gd name="connsiteY11" fmla="*/ 300580 h 602041"/>
                        <a:gd name="connsiteX12" fmla="*/ 301042 w 602819"/>
                        <a:gd name="connsiteY12" fmla="*/ 215161 h 602041"/>
                        <a:gd name="connsiteX13" fmla="*/ 301042 w 602819"/>
                        <a:gd name="connsiteY13" fmla="*/ 118459 h 602041"/>
                        <a:gd name="connsiteX14" fmla="*/ 179979 w 602819"/>
                        <a:gd name="connsiteY14" fmla="*/ 164392 h 602041"/>
                        <a:gd name="connsiteX15" fmla="*/ 233247 w 602819"/>
                        <a:gd name="connsiteY15" fmla="*/ 217578 h 602041"/>
                        <a:gd name="connsiteX16" fmla="*/ 301042 w 602819"/>
                        <a:gd name="connsiteY16" fmla="*/ 193403 h 602041"/>
                        <a:gd name="connsiteX17" fmla="*/ 409191 w 602819"/>
                        <a:gd name="connsiteY17" fmla="*/ 300580 h 602041"/>
                        <a:gd name="connsiteX18" fmla="*/ 301042 w 602819"/>
                        <a:gd name="connsiteY18" fmla="*/ 408563 h 602041"/>
                        <a:gd name="connsiteX19" fmla="*/ 193700 w 602819"/>
                        <a:gd name="connsiteY19" fmla="*/ 300580 h 602041"/>
                        <a:gd name="connsiteX20" fmla="*/ 217912 w 602819"/>
                        <a:gd name="connsiteY20" fmla="*/ 232889 h 602041"/>
                        <a:gd name="connsiteX21" fmla="*/ 164645 w 602819"/>
                        <a:gd name="connsiteY21" fmla="*/ 179703 h 602041"/>
                        <a:gd name="connsiteX22" fmla="*/ 118641 w 602819"/>
                        <a:gd name="connsiteY22" fmla="*/ 300580 h 602041"/>
                        <a:gd name="connsiteX23" fmla="*/ 301042 w 602819"/>
                        <a:gd name="connsiteY23" fmla="*/ 483506 h 602041"/>
                        <a:gd name="connsiteX24" fmla="*/ 484250 w 602819"/>
                        <a:gd name="connsiteY24" fmla="*/ 300580 h 602041"/>
                        <a:gd name="connsiteX25" fmla="*/ 301042 w 602819"/>
                        <a:gd name="connsiteY25" fmla="*/ 118459 h 602041"/>
                        <a:gd name="connsiteX26" fmla="*/ 301021 w 602819"/>
                        <a:gd name="connsiteY26" fmla="*/ 0 h 602041"/>
                        <a:gd name="connsiteX27" fmla="*/ 602819 w 602819"/>
                        <a:gd name="connsiteY27" fmla="*/ 300618 h 602041"/>
                        <a:gd name="connsiteX28" fmla="*/ 521317 w 602819"/>
                        <a:gd name="connsiteY28" fmla="*/ 506134 h 602041"/>
                        <a:gd name="connsiteX29" fmla="*/ 598784 w 602819"/>
                        <a:gd name="connsiteY29" fmla="*/ 583504 h 602041"/>
                        <a:gd name="connsiteX30" fmla="*/ 597977 w 602819"/>
                        <a:gd name="connsiteY30" fmla="*/ 598817 h 602041"/>
                        <a:gd name="connsiteX31" fmla="*/ 590715 w 602819"/>
                        <a:gd name="connsiteY31" fmla="*/ 602041 h 602041"/>
                        <a:gd name="connsiteX32" fmla="*/ 583452 w 602819"/>
                        <a:gd name="connsiteY32" fmla="*/ 598817 h 602041"/>
                        <a:gd name="connsiteX33" fmla="*/ 505985 w 602819"/>
                        <a:gd name="connsiteY33" fmla="*/ 520641 h 602041"/>
                        <a:gd name="connsiteX34" fmla="*/ 301021 w 602819"/>
                        <a:gd name="connsiteY34" fmla="*/ 602041 h 602041"/>
                        <a:gd name="connsiteX35" fmla="*/ 96057 w 602819"/>
                        <a:gd name="connsiteY35" fmla="*/ 520641 h 602041"/>
                        <a:gd name="connsiteX36" fmla="*/ 18590 w 602819"/>
                        <a:gd name="connsiteY36" fmla="*/ 598817 h 602041"/>
                        <a:gd name="connsiteX37" fmla="*/ 10520 w 602819"/>
                        <a:gd name="connsiteY37" fmla="*/ 602041 h 602041"/>
                        <a:gd name="connsiteX38" fmla="*/ 3258 w 602819"/>
                        <a:gd name="connsiteY38" fmla="*/ 598817 h 602041"/>
                        <a:gd name="connsiteX39" fmla="*/ 3258 w 602819"/>
                        <a:gd name="connsiteY39" fmla="*/ 583504 h 602041"/>
                        <a:gd name="connsiteX40" fmla="*/ 80725 w 602819"/>
                        <a:gd name="connsiteY40" fmla="*/ 506134 h 602041"/>
                        <a:gd name="connsiteX41" fmla="*/ 30 w 602819"/>
                        <a:gd name="connsiteY41" fmla="*/ 300618 h 602041"/>
                        <a:gd name="connsiteX42" fmla="*/ 43605 w 602819"/>
                        <a:gd name="connsiteY42" fmla="*/ 145070 h 602041"/>
                        <a:gd name="connsiteX43" fmla="*/ 58130 w 602819"/>
                        <a:gd name="connsiteY43" fmla="*/ 141041 h 602041"/>
                        <a:gd name="connsiteX44" fmla="*/ 62165 w 602819"/>
                        <a:gd name="connsiteY44" fmla="*/ 156354 h 602041"/>
                        <a:gd name="connsiteX45" fmla="*/ 21818 w 602819"/>
                        <a:gd name="connsiteY45" fmla="*/ 300618 h 602041"/>
                        <a:gd name="connsiteX46" fmla="*/ 301021 w 602819"/>
                        <a:gd name="connsiteY46" fmla="*/ 580281 h 602041"/>
                        <a:gd name="connsiteX47" fmla="*/ 581031 w 602819"/>
                        <a:gd name="connsiteY47" fmla="*/ 300618 h 602041"/>
                        <a:gd name="connsiteX48" fmla="*/ 301021 w 602819"/>
                        <a:gd name="connsiteY48" fmla="*/ 21761 h 602041"/>
                        <a:gd name="connsiteX49" fmla="*/ 156578 w 602819"/>
                        <a:gd name="connsiteY49" fmla="*/ 62058 h 602041"/>
                        <a:gd name="connsiteX50" fmla="*/ 141246 w 602819"/>
                        <a:gd name="connsiteY50" fmla="*/ 58028 h 602041"/>
                        <a:gd name="connsiteX51" fmla="*/ 145280 w 602819"/>
                        <a:gd name="connsiteY51" fmla="*/ 43521 h 602041"/>
                        <a:gd name="connsiteX52" fmla="*/ 301021 w 602819"/>
                        <a:gd name="connsiteY52" fmla="*/ 0 h 602041"/>
                        <a:gd name="connsiteX53" fmla="*/ 54075 w 602819"/>
                        <a:gd name="connsiteY53" fmla="*/ 0 h 602041"/>
                        <a:gd name="connsiteX54" fmla="*/ 64567 w 602819"/>
                        <a:gd name="connsiteY54" fmla="*/ 10476 h 602041"/>
                        <a:gd name="connsiteX55" fmla="*/ 64567 w 602819"/>
                        <a:gd name="connsiteY55" fmla="*/ 49157 h 602041"/>
                        <a:gd name="connsiteX56" fmla="*/ 75059 w 602819"/>
                        <a:gd name="connsiteY56" fmla="*/ 59633 h 602041"/>
                        <a:gd name="connsiteX57" fmla="*/ 75059 w 602819"/>
                        <a:gd name="connsiteY57" fmla="*/ 32234 h 602041"/>
                        <a:gd name="connsiteX58" fmla="*/ 86358 w 602819"/>
                        <a:gd name="connsiteY58" fmla="*/ 21758 h 602041"/>
                        <a:gd name="connsiteX59" fmla="*/ 96850 w 602819"/>
                        <a:gd name="connsiteY59" fmla="*/ 32234 h 602041"/>
                        <a:gd name="connsiteX60" fmla="*/ 96850 w 602819"/>
                        <a:gd name="connsiteY60" fmla="*/ 81390 h 602041"/>
                        <a:gd name="connsiteX61" fmla="*/ 107342 w 602819"/>
                        <a:gd name="connsiteY61" fmla="*/ 91866 h 602041"/>
                        <a:gd name="connsiteX62" fmla="*/ 107342 w 602819"/>
                        <a:gd name="connsiteY62" fmla="*/ 64468 h 602041"/>
                        <a:gd name="connsiteX63" fmla="*/ 118641 w 602819"/>
                        <a:gd name="connsiteY63" fmla="*/ 53992 h 602041"/>
                        <a:gd name="connsiteX64" fmla="*/ 129133 w 602819"/>
                        <a:gd name="connsiteY64" fmla="*/ 64468 h 602041"/>
                        <a:gd name="connsiteX65" fmla="*/ 129133 w 602819"/>
                        <a:gd name="connsiteY65" fmla="*/ 113624 h 602041"/>
                        <a:gd name="connsiteX66" fmla="*/ 164645 w 602819"/>
                        <a:gd name="connsiteY66" fmla="*/ 149081 h 602041"/>
                        <a:gd name="connsiteX67" fmla="*/ 301042 w 602819"/>
                        <a:gd name="connsiteY67" fmla="*/ 96701 h 602041"/>
                        <a:gd name="connsiteX68" fmla="*/ 506041 w 602819"/>
                        <a:gd name="connsiteY68" fmla="*/ 300580 h 602041"/>
                        <a:gd name="connsiteX69" fmla="*/ 301042 w 602819"/>
                        <a:gd name="connsiteY69" fmla="*/ 505264 h 602041"/>
                        <a:gd name="connsiteX70" fmla="*/ 96850 w 602819"/>
                        <a:gd name="connsiteY70" fmla="*/ 300580 h 602041"/>
                        <a:gd name="connsiteX71" fmla="*/ 149310 w 602819"/>
                        <a:gd name="connsiteY71" fmla="*/ 164392 h 602041"/>
                        <a:gd name="connsiteX72" fmla="*/ 113799 w 602819"/>
                        <a:gd name="connsiteY72" fmla="*/ 128935 h 602041"/>
                        <a:gd name="connsiteX73" fmla="*/ 64567 w 602819"/>
                        <a:gd name="connsiteY73" fmla="*/ 128935 h 602041"/>
                        <a:gd name="connsiteX74" fmla="*/ 54075 w 602819"/>
                        <a:gd name="connsiteY74" fmla="*/ 118459 h 602041"/>
                        <a:gd name="connsiteX75" fmla="*/ 64567 w 602819"/>
                        <a:gd name="connsiteY75" fmla="*/ 107177 h 602041"/>
                        <a:gd name="connsiteX76" fmla="*/ 92007 w 602819"/>
                        <a:gd name="connsiteY76" fmla="*/ 107177 h 602041"/>
                        <a:gd name="connsiteX77" fmla="*/ 81515 w 602819"/>
                        <a:gd name="connsiteY77" fmla="*/ 96701 h 602041"/>
                        <a:gd name="connsiteX78" fmla="*/ 32283 w 602819"/>
                        <a:gd name="connsiteY78" fmla="*/ 96701 h 602041"/>
                        <a:gd name="connsiteX79" fmla="*/ 21791 w 602819"/>
                        <a:gd name="connsiteY79" fmla="*/ 86226 h 602041"/>
                        <a:gd name="connsiteX80" fmla="*/ 32283 w 602819"/>
                        <a:gd name="connsiteY80" fmla="*/ 74944 h 602041"/>
                        <a:gd name="connsiteX81" fmla="*/ 59724 w 602819"/>
                        <a:gd name="connsiteY81" fmla="*/ 74944 h 602041"/>
                        <a:gd name="connsiteX82" fmla="*/ 49232 w 602819"/>
                        <a:gd name="connsiteY82" fmla="*/ 64468 h 602041"/>
                        <a:gd name="connsiteX83" fmla="*/ 10492 w 602819"/>
                        <a:gd name="connsiteY83" fmla="*/ 64468 h 602041"/>
                        <a:gd name="connsiteX84" fmla="*/ 0 w 602819"/>
                        <a:gd name="connsiteY84" fmla="*/ 53992 h 602041"/>
                        <a:gd name="connsiteX85" fmla="*/ 10492 w 602819"/>
                        <a:gd name="connsiteY85" fmla="*/ 42710 h 602041"/>
                        <a:gd name="connsiteX86" fmla="*/ 27441 w 602819"/>
                        <a:gd name="connsiteY86" fmla="*/ 42710 h 602041"/>
                        <a:gd name="connsiteX87" fmla="*/ 13720 w 602819"/>
                        <a:gd name="connsiteY87" fmla="*/ 29011 h 602041"/>
                        <a:gd name="connsiteX88" fmla="*/ 13720 w 602819"/>
                        <a:gd name="connsiteY88" fmla="*/ 13700 h 602041"/>
                        <a:gd name="connsiteX89" fmla="*/ 29055 w 602819"/>
                        <a:gd name="connsiteY89" fmla="*/ 13700 h 602041"/>
                        <a:gd name="connsiteX90" fmla="*/ 42775 w 602819"/>
                        <a:gd name="connsiteY90" fmla="*/ 27399 h 602041"/>
                        <a:gd name="connsiteX91" fmla="*/ 42775 w 602819"/>
                        <a:gd name="connsiteY91" fmla="*/ 10476 h 602041"/>
                        <a:gd name="connsiteX92" fmla="*/ 54075 w 602819"/>
                        <a:gd name="connsiteY92" fmla="*/ 0 h 6020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</a:cxnLst>
                      <a:rect l="l" t="t" r="r" b="b"/>
                      <a:pathLst>
                        <a:path w="602819" h="602041">
                          <a:moveTo>
                            <a:pt x="301042" y="215161"/>
                          </a:moveTo>
                          <a:cubicBezTo>
                            <a:pt x="281672" y="215161"/>
                            <a:pt x="263109" y="221607"/>
                            <a:pt x="248582" y="232889"/>
                          </a:cubicBezTo>
                          <a:lnTo>
                            <a:pt x="296199" y="280434"/>
                          </a:lnTo>
                          <a:cubicBezTo>
                            <a:pt x="297814" y="279628"/>
                            <a:pt x="299428" y="279628"/>
                            <a:pt x="301042" y="279628"/>
                          </a:cubicBezTo>
                          <a:cubicBezTo>
                            <a:pt x="313148" y="279628"/>
                            <a:pt x="322833" y="289298"/>
                            <a:pt x="322833" y="300580"/>
                          </a:cubicBezTo>
                          <a:cubicBezTo>
                            <a:pt x="322833" y="312668"/>
                            <a:pt x="313148" y="322338"/>
                            <a:pt x="301042" y="322338"/>
                          </a:cubicBezTo>
                          <a:cubicBezTo>
                            <a:pt x="289743" y="322338"/>
                            <a:pt x="280058" y="312668"/>
                            <a:pt x="280058" y="300580"/>
                          </a:cubicBezTo>
                          <a:cubicBezTo>
                            <a:pt x="280058" y="298968"/>
                            <a:pt x="280058" y="297357"/>
                            <a:pt x="280865" y="295745"/>
                          </a:cubicBezTo>
                          <a:lnTo>
                            <a:pt x="233247" y="248200"/>
                          </a:lnTo>
                          <a:cubicBezTo>
                            <a:pt x="221948" y="262705"/>
                            <a:pt x="215491" y="281240"/>
                            <a:pt x="215491" y="300580"/>
                          </a:cubicBezTo>
                          <a:cubicBezTo>
                            <a:pt x="215491" y="348125"/>
                            <a:pt x="254231" y="386805"/>
                            <a:pt x="301042" y="386805"/>
                          </a:cubicBezTo>
                          <a:cubicBezTo>
                            <a:pt x="348660" y="386805"/>
                            <a:pt x="387400" y="348125"/>
                            <a:pt x="387400" y="300580"/>
                          </a:cubicBezTo>
                          <a:cubicBezTo>
                            <a:pt x="387400" y="253841"/>
                            <a:pt x="348660" y="215161"/>
                            <a:pt x="301042" y="215161"/>
                          </a:cubicBezTo>
                          <a:close/>
                          <a:moveTo>
                            <a:pt x="301042" y="118459"/>
                          </a:moveTo>
                          <a:cubicBezTo>
                            <a:pt x="255038" y="118459"/>
                            <a:pt x="212263" y="136188"/>
                            <a:pt x="179979" y="164392"/>
                          </a:cubicBezTo>
                          <a:lnTo>
                            <a:pt x="233247" y="217578"/>
                          </a:lnTo>
                          <a:cubicBezTo>
                            <a:pt x="251810" y="202267"/>
                            <a:pt x="275215" y="193403"/>
                            <a:pt x="301042" y="193403"/>
                          </a:cubicBezTo>
                          <a:cubicBezTo>
                            <a:pt x="360766" y="193403"/>
                            <a:pt x="409191" y="241753"/>
                            <a:pt x="409191" y="300580"/>
                          </a:cubicBezTo>
                          <a:cubicBezTo>
                            <a:pt x="409191" y="360212"/>
                            <a:pt x="360766" y="408563"/>
                            <a:pt x="301042" y="408563"/>
                          </a:cubicBezTo>
                          <a:cubicBezTo>
                            <a:pt x="242125" y="408563"/>
                            <a:pt x="193700" y="360212"/>
                            <a:pt x="193700" y="300580"/>
                          </a:cubicBezTo>
                          <a:cubicBezTo>
                            <a:pt x="193700" y="274793"/>
                            <a:pt x="202578" y="251423"/>
                            <a:pt x="217912" y="232889"/>
                          </a:cubicBezTo>
                          <a:lnTo>
                            <a:pt x="164645" y="179703"/>
                          </a:lnTo>
                          <a:cubicBezTo>
                            <a:pt x="136397" y="211937"/>
                            <a:pt x="118641" y="254647"/>
                            <a:pt x="118641" y="300580"/>
                          </a:cubicBezTo>
                          <a:cubicBezTo>
                            <a:pt x="118641" y="401310"/>
                            <a:pt x="200157" y="483506"/>
                            <a:pt x="301042" y="483506"/>
                          </a:cubicBezTo>
                          <a:cubicBezTo>
                            <a:pt x="401927" y="483506"/>
                            <a:pt x="484250" y="401310"/>
                            <a:pt x="484250" y="300580"/>
                          </a:cubicBezTo>
                          <a:cubicBezTo>
                            <a:pt x="484250" y="199849"/>
                            <a:pt x="401927" y="118459"/>
                            <a:pt x="301042" y="118459"/>
                          </a:cubicBezTo>
                          <a:close/>
                          <a:moveTo>
                            <a:pt x="301021" y="0"/>
                          </a:moveTo>
                          <a:cubicBezTo>
                            <a:pt x="467252" y="0"/>
                            <a:pt x="602819" y="134593"/>
                            <a:pt x="602819" y="300618"/>
                          </a:cubicBezTo>
                          <a:cubicBezTo>
                            <a:pt x="602819" y="380406"/>
                            <a:pt x="572155" y="452135"/>
                            <a:pt x="521317" y="506134"/>
                          </a:cubicBezTo>
                          <a:lnTo>
                            <a:pt x="598784" y="583504"/>
                          </a:lnTo>
                          <a:cubicBezTo>
                            <a:pt x="602819" y="587534"/>
                            <a:pt x="602819" y="594788"/>
                            <a:pt x="597977" y="598817"/>
                          </a:cubicBezTo>
                          <a:cubicBezTo>
                            <a:pt x="596363" y="600429"/>
                            <a:pt x="593136" y="602041"/>
                            <a:pt x="590715" y="602041"/>
                          </a:cubicBezTo>
                          <a:cubicBezTo>
                            <a:pt x="588294" y="602041"/>
                            <a:pt x="585066" y="600429"/>
                            <a:pt x="583452" y="598817"/>
                          </a:cubicBezTo>
                          <a:lnTo>
                            <a:pt x="505985" y="520641"/>
                          </a:lnTo>
                          <a:cubicBezTo>
                            <a:pt x="452727" y="571415"/>
                            <a:pt x="380102" y="602041"/>
                            <a:pt x="301021" y="602041"/>
                          </a:cubicBezTo>
                          <a:cubicBezTo>
                            <a:pt x="221940" y="602041"/>
                            <a:pt x="150122" y="571415"/>
                            <a:pt x="96057" y="520641"/>
                          </a:cubicBezTo>
                          <a:lnTo>
                            <a:pt x="18590" y="598817"/>
                          </a:lnTo>
                          <a:cubicBezTo>
                            <a:pt x="16169" y="600429"/>
                            <a:pt x="13748" y="602041"/>
                            <a:pt x="10520" y="602041"/>
                          </a:cubicBezTo>
                          <a:cubicBezTo>
                            <a:pt x="8099" y="602041"/>
                            <a:pt x="5679" y="600429"/>
                            <a:pt x="3258" y="598817"/>
                          </a:cubicBezTo>
                          <a:cubicBezTo>
                            <a:pt x="-777" y="594788"/>
                            <a:pt x="-777" y="587534"/>
                            <a:pt x="3258" y="583504"/>
                          </a:cubicBezTo>
                          <a:lnTo>
                            <a:pt x="80725" y="506134"/>
                          </a:lnTo>
                          <a:cubicBezTo>
                            <a:pt x="30694" y="452135"/>
                            <a:pt x="30" y="379600"/>
                            <a:pt x="30" y="300618"/>
                          </a:cubicBezTo>
                          <a:cubicBezTo>
                            <a:pt x="30" y="245814"/>
                            <a:pt x="15362" y="191815"/>
                            <a:pt x="43605" y="145070"/>
                          </a:cubicBezTo>
                          <a:cubicBezTo>
                            <a:pt x="46833" y="139429"/>
                            <a:pt x="53288" y="137817"/>
                            <a:pt x="58130" y="141041"/>
                          </a:cubicBezTo>
                          <a:cubicBezTo>
                            <a:pt x="63779" y="144264"/>
                            <a:pt x="65393" y="150712"/>
                            <a:pt x="62165" y="156354"/>
                          </a:cubicBezTo>
                          <a:cubicBezTo>
                            <a:pt x="35536" y="199875"/>
                            <a:pt x="21818" y="249843"/>
                            <a:pt x="21818" y="300618"/>
                          </a:cubicBezTo>
                          <a:cubicBezTo>
                            <a:pt x="21818" y="454553"/>
                            <a:pt x="146894" y="580281"/>
                            <a:pt x="301021" y="580281"/>
                          </a:cubicBezTo>
                          <a:cubicBezTo>
                            <a:pt x="455148" y="580281"/>
                            <a:pt x="581031" y="454553"/>
                            <a:pt x="581031" y="300618"/>
                          </a:cubicBezTo>
                          <a:cubicBezTo>
                            <a:pt x="581031" y="146682"/>
                            <a:pt x="455148" y="21761"/>
                            <a:pt x="301021" y="21761"/>
                          </a:cubicBezTo>
                          <a:cubicBezTo>
                            <a:pt x="250183" y="21761"/>
                            <a:pt x="200153" y="35462"/>
                            <a:pt x="156578" y="62058"/>
                          </a:cubicBezTo>
                          <a:cubicBezTo>
                            <a:pt x="150929" y="65282"/>
                            <a:pt x="144473" y="63670"/>
                            <a:pt x="141246" y="58028"/>
                          </a:cubicBezTo>
                          <a:cubicBezTo>
                            <a:pt x="138018" y="53193"/>
                            <a:pt x="139632" y="46745"/>
                            <a:pt x="145280" y="43521"/>
                          </a:cubicBezTo>
                          <a:cubicBezTo>
                            <a:pt x="192083" y="15313"/>
                            <a:pt x="246149" y="0"/>
                            <a:pt x="301021" y="0"/>
                          </a:cubicBezTo>
                          <a:close/>
                          <a:moveTo>
                            <a:pt x="54075" y="0"/>
                          </a:moveTo>
                          <a:cubicBezTo>
                            <a:pt x="59724" y="0"/>
                            <a:pt x="64567" y="4835"/>
                            <a:pt x="64567" y="10476"/>
                          </a:cubicBezTo>
                          <a:lnTo>
                            <a:pt x="64567" y="49157"/>
                          </a:lnTo>
                          <a:lnTo>
                            <a:pt x="75059" y="59633"/>
                          </a:lnTo>
                          <a:lnTo>
                            <a:pt x="75059" y="32234"/>
                          </a:lnTo>
                          <a:cubicBezTo>
                            <a:pt x="75059" y="26593"/>
                            <a:pt x="79901" y="21758"/>
                            <a:pt x="86358" y="21758"/>
                          </a:cubicBezTo>
                          <a:cubicBezTo>
                            <a:pt x="92007" y="21758"/>
                            <a:pt x="96850" y="26593"/>
                            <a:pt x="96850" y="32234"/>
                          </a:cubicBezTo>
                          <a:lnTo>
                            <a:pt x="96850" y="81390"/>
                          </a:lnTo>
                          <a:lnTo>
                            <a:pt x="107342" y="91866"/>
                          </a:lnTo>
                          <a:lnTo>
                            <a:pt x="107342" y="64468"/>
                          </a:lnTo>
                          <a:cubicBezTo>
                            <a:pt x="107342" y="58827"/>
                            <a:pt x="112185" y="53992"/>
                            <a:pt x="118641" y="53992"/>
                          </a:cubicBezTo>
                          <a:cubicBezTo>
                            <a:pt x="124291" y="53992"/>
                            <a:pt x="129133" y="58827"/>
                            <a:pt x="129133" y="64468"/>
                          </a:cubicBezTo>
                          <a:lnTo>
                            <a:pt x="129133" y="113624"/>
                          </a:lnTo>
                          <a:lnTo>
                            <a:pt x="164645" y="149081"/>
                          </a:lnTo>
                          <a:cubicBezTo>
                            <a:pt x="200964" y="116848"/>
                            <a:pt x="248582" y="96701"/>
                            <a:pt x="301042" y="96701"/>
                          </a:cubicBezTo>
                          <a:cubicBezTo>
                            <a:pt x="414034" y="96701"/>
                            <a:pt x="506041" y="188568"/>
                            <a:pt x="506041" y="300580"/>
                          </a:cubicBezTo>
                          <a:cubicBezTo>
                            <a:pt x="506041" y="413398"/>
                            <a:pt x="414034" y="505264"/>
                            <a:pt x="301042" y="505264"/>
                          </a:cubicBezTo>
                          <a:cubicBezTo>
                            <a:pt x="188857" y="505264"/>
                            <a:pt x="96850" y="413398"/>
                            <a:pt x="96850" y="300580"/>
                          </a:cubicBezTo>
                          <a:cubicBezTo>
                            <a:pt x="96850" y="248200"/>
                            <a:pt x="117027" y="200655"/>
                            <a:pt x="149310" y="164392"/>
                          </a:cubicBezTo>
                          <a:lnTo>
                            <a:pt x="113799" y="128935"/>
                          </a:lnTo>
                          <a:lnTo>
                            <a:pt x="64567" y="128935"/>
                          </a:lnTo>
                          <a:cubicBezTo>
                            <a:pt x="58917" y="128935"/>
                            <a:pt x="54075" y="124100"/>
                            <a:pt x="54075" y="118459"/>
                          </a:cubicBezTo>
                          <a:cubicBezTo>
                            <a:pt x="54075" y="112013"/>
                            <a:pt x="58917" y="107177"/>
                            <a:pt x="64567" y="107177"/>
                          </a:cubicBezTo>
                          <a:lnTo>
                            <a:pt x="92007" y="107177"/>
                          </a:lnTo>
                          <a:lnTo>
                            <a:pt x="81515" y="96701"/>
                          </a:lnTo>
                          <a:lnTo>
                            <a:pt x="32283" y="96701"/>
                          </a:lnTo>
                          <a:cubicBezTo>
                            <a:pt x="26634" y="96701"/>
                            <a:pt x="21791" y="91866"/>
                            <a:pt x="21791" y="86226"/>
                          </a:cubicBezTo>
                          <a:cubicBezTo>
                            <a:pt x="21791" y="79779"/>
                            <a:pt x="26634" y="74944"/>
                            <a:pt x="32283" y="74944"/>
                          </a:cubicBezTo>
                          <a:lnTo>
                            <a:pt x="59724" y="74944"/>
                          </a:lnTo>
                          <a:lnTo>
                            <a:pt x="49232" y="64468"/>
                          </a:lnTo>
                          <a:lnTo>
                            <a:pt x="10492" y="64468"/>
                          </a:lnTo>
                          <a:cubicBezTo>
                            <a:pt x="4842" y="64468"/>
                            <a:pt x="0" y="59633"/>
                            <a:pt x="0" y="53992"/>
                          </a:cubicBezTo>
                          <a:cubicBezTo>
                            <a:pt x="0" y="47545"/>
                            <a:pt x="4842" y="42710"/>
                            <a:pt x="10492" y="42710"/>
                          </a:cubicBezTo>
                          <a:lnTo>
                            <a:pt x="27441" y="42710"/>
                          </a:lnTo>
                          <a:lnTo>
                            <a:pt x="13720" y="29011"/>
                          </a:lnTo>
                          <a:cubicBezTo>
                            <a:pt x="9685" y="24981"/>
                            <a:pt x="9685" y="17729"/>
                            <a:pt x="13720" y="13700"/>
                          </a:cubicBezTo>
                          <a:cubicBezTo>
                            <a:pt x="17756" y="9670"/>
                            <a:pt x="25020" y="9670"/>
                            <a:pt x="29055" y="13700"/>
                          </a:cubicBezTo>
                          <a:lnTo>
                            <a:pt x="42775" y="27399"/>
                          </a:lnTo>
                          <a:lnTo>
                            <a:pt x="42775" y="10476"/>
                          </a:lnTo>
                          <a:cubicBezTo>
                            <a:pt x="42775" y="4835"/>
                            <a:pt x="47618" y="0"/>
                            <a:pt x="540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 anchor="ctr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</p:grpSp>
              <p:grpSp>
                <p:nvGrpSpPr>
                  <p:cNvPr id="32" name="îšḻídê">
                    <a:extLst>
                      <a:ext uri="{FF2B5EF4-FFF2-40B4-BE49-F238E27FC236}">
                        <a16:creationId xmlns:a16="http://schemas.microsoft.com/office/drawing/2014/main" id="{90F5A4C7-50D1-4317-AA81-CC61CA3BBE89}"/>
                      </a:ext>
                    </a:extLst>
                  </p:cNvPr>
                  <p:cNvGrpSpPr/>
                  <p:nvPr/>
                </p:nvGrpSpPr>
                <p:grpSpPr>
                  <a:xfrm>
                    <a:off x="2191791" y="2116399"/>
                    <a:ext cx="2505075" cy="1236401"/>
                    <a:chOff x="2171700" y="2116399"/>
                    <a:chExt cx="2505075" cy="1236401"/>
                  </a:xfrm>
                </p:grpSpPr>
                <p:sp>
                  <p:nvSpPr>
                    <p:cNvPr id="33" name="isḻïḋê">
                      <a:extLst>
                        <a:ext uri="{FF2B5EF4-FFF2-40B4-BE49-F238E27FC236}">
                          <a16:creationId xmlns:a16="http://schemas.microsoft.com/office/drawing/2014/main" id="{74BED738-BFD2-439C-840E-7E019301A9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1700" y="2467538"/>
                      <a:ext cx="2505075" cy="8852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>
                        <a:lnSpc>
                          <a:spcPct val="17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Supporting text here.</a:t>
                      </a:r>
                      <a:endParaRPr lang="zh-CN" altLang="en-US" sz="1100" dirty="0"/>
                    </a:p>
                    <a:p>
                      <a:pPr>
                        <a:lnSpc>
                          <a:spcPct val="16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When you copy &amp; paste, choose "keep text only" option.</a:t>
                      </a:r>
                      <a:endParaRPr lang="zh-CN" altLang="en-US" sz="1100" dirty="0"/>
                    </a:p>
                  </p:txBody>
                </p:sp>
                <p:sp>
                  <p:nvSpPr>
                    <p:cNvPr id="34" name="iS1iḓê">
                      <a:extLst>
                        <a:ext uri="{FF2B5EF4-FFF2-40B4-BE49-F238E27FC236}">
                          <a16:creationId xmlns:a16="http://schemas.microsoft.com/office/drawing/2014/main" id="{EEBE98D3-AF2D-4D1E-AB78-4E26D5AE2282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171700" y="2116399"/>
                      <a:ext cx="2502852" cy="3511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r>
                        <a:rPr lang="en-US" altLang="zh-CN" sz="1800" b="1" dirty="0"/>
                        <a:t>Text here</a:t>
                      </a:r>
                      <a:endParaRPr lang="zh-CN" altLang="en-US" sz="1800" b="1" dirty="0"/>
                    </a:p>
                  </p:txBody>
                </p:sp>
              </p:grpSp>
            </p:grpSp>
          </p:grpSp>
          <p:grpSp>
            <p:nvGrpSpPr>
              <p:cNvPr id="11" name="iṧḷîďê">
                <a:extLst>
                  <a:ext uri="{FF2B5EF4-FFF2-40B4-BE49-F238E27FC236}">
                    <a16:creationId xmlns:a16="http://schemas.microsoft.com/office/drawing/2014/main" id="{73A6D77E-1B51-4229-8478-8219B3249F40}"/>
                  </a:ext>
                </a:extLst>
              </p:cNvPr>
              <p:cNvGrpSpPr/>
              <p:nvPr/>
            </p:nvGrpSpPr>
            <p:grpSpPr>
              <a:xfrm>
                <a:off x="4532313" y="3595688"/>
                <a:ext cx="3409950" cy="1666875"/>
                <a:chOff x="1343025" y="1784275"/>
                <a:chExt cx="3409950" cy="1666875"/>
              </a:xfrm>
            </p:grpSpPr>
            <p:sp>
              <p:nvSpPr>
                <p:cNvPr id="21" name="ïŝḻíḑè">
                  <a:extLst>
                    <a:ext uri="{FF2B5EF4-FFF2-40B4-BE49-F238E27FC236}">
                      <a16:creationId xmlns:a16="http://schemas.microsoft.com/office/drawing/2014/main" id="{5588C53C-1E47-4DFA-AF37-2E9AED80858F}"/>
                    </a:ext>
                  </a:extLst>
                </p:cNvPr>
                <p:cNvSpPr/>
                <p:nvPr/>
              </p:nvSpPr>
              <p:spPr>
                <a:xfrm>
                  <a:off x="1343025" y="1784275"/>
                  <a:ext cx="3409950" cy="16668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2" name="îšlíďe">
                  <a:extLst>
                    <a:ext uri="{FF2B5EF4-FFF2-40B4-BE49-F238E27FC236}">
                      <a16:creationId xmlns:a16="http://schemas.microsoft.com/office/drawing/2014/main" id="{521ABF78-82D9-41F0-96FF-5E36BE468339}"/>
                    </a:ext>
                  </a:extLst>
                </p:cNvPr>
                <p:cNvGrpSpPr/>
                <p:nvPr/>
              </p:nvGrpSpPr>
              <p:grpSpPr>
                <a:xfrm>
                  <a:off x="1537749" y="2192599"/>
                  <a:ext cx="3215226" cy="1236401"/>
                  <a:chOff x="1481640" y="2116399"/>
                  <a:chExt cx="3215226" cy="1236401"/>
                </a:xfrm>
              </p:grpSpPr>
              <p:grpSp>
                <p:nvGrpSpPr>
                  <p:cNvPr id="23" name="íŝļîḑé">
                    <a:extLst>
                      <a:ext uri="{FF2B5EF4-FFF2-40B4-BE49-F238E27FC236}">
                        <a16:creationId xmlns:a16="http://schemas.microsoft.com/office/drawing/2014/main" id="{94D88BAD-BFB0-46FC-BDDA-AEFF9C41FD58}"/>
                      </a:ext>
                    </a:extLst>
                  </p:cNvPr>
                  <p:cNvGrpSpPr/>
                  <p:nvPr/>
                </p:nvGrpSpPr>
                <p:grpSpPr>
                  <a:xfrm>
                    <a:off x="1481640" y="2116399"/>
                    <a:ext cx="654042" cy="654041"/>
                    <a:chOff x="2406922" y="2845390"/>
                    <a:chExt cx="571222" cy="571221"/>
                  </a:xfrm>
                </p:grpSpPr>
                <p:sp>
                  <p:nvSpPr>
                    <p:cNvPr id="27" name="íṡḷiḓê">
                      <a:extLst>
                        <a:ext uri="{FF2B5EF4-FFF2-40B4-BE49-F238E27FC236}">
                          <a16:creationId xmlns:a16="http://schemas.microsoft.com/office/drawing/2014/main" id="{9ECD7092-5C03-4AED-9B26-D1AD095272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6922" y="2845390"/>
                      <a:ext cx="571222" cy="571221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  <p:sp>
                  <p:nvSpPr>
                    <p:cNvPr id="28" name="îšļíḑê">
                      <a:extLst>
                        <a:ext uri="{FF2B5EF4-FFF2-40B4-BE49-F238E27FC236}">
                          <a16:creationId xmlns:a16="http://schemas.microsoft.com/office/drawing/2014/main" id="{CF0F1710-A808-4D70-A9B3-0D68B400F7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40113" y="2978775"/>
                      <a:ext cx="304843" cy="304449"/>
                    </a:xfrm>
                    <a:custGeom>
                      <a:avLst/>
                      <a:gdLst>
                        <a:gd name="connsiteX0" fmla="*/ 301042 w 602819"/>
                        <a:gd name="connsiteY0" fmla="*/ 215161 h 602041"/>
                        <a:gd name="connsiteX1" fmla="*/ 248582 w 602819"/>
                        <a:gd name="connsiteY1" fmla="*/ 232889 h 602041"/>
                        <a:gd name="connsiteX2" fmla="*/ 296199 w 602819"/>
                        <a:gd name="connsiteY2" fmla="*/ 280434 h 602041"/>
                        <a:gd name="connsiteX3" fmla="*/ 301042 w 602819"/>
                        <a:gd name="connsiteY3" fmla="*/ 279628 h 602041"/>
                        <a:gd name="connsiteX4" fmla="*/ 322833 w 602819"/>
                        <a:gd name="connsiteY4" fmla="*/ 300580 h 602041"/>
                        <a:gd name="connsiteX5" fmla="*/ 301042 w 602819"/>
                        <a:gd name="connsiteY5" fmla="*/ 322338 h 602041"/>
                        <a:gd name="connsiteX6" fmla="*/ 280058 w 602819"/>
                        <a:gd name="connsiteY6" fmla="*/ 300580 h 602041"/>
                        <a:gd name="connsiteX7" fmla="*/ 280865 w 602819"/>
                        <a:gd name="connsiteY7" fmla="*/ 295745 h 602041"/>
                        <a:gd name="connsiteX8" fmla="*/ 233247 w 602819"/>
                        <a:gd name="connsiteY8" fmla="*/ 248200 h 602041"/>
                        <a:gd name="connsiteX9" fmla="*/ 215491 w 602819"/>
                        <a:gd name="connsiteY9" fmla="*/ 300580 h 602041"/>
                        <a:gd name="connsiteX10" fmla="*/ 301042 w 602819"/>
                        <a:gd name="connsiteY10" fmla="*/ 386805 h 602041"/>
                        <a:gd name="connsiteX11" fmla="*/ 387400 w 602819"/>
                        <a:gd name="connsiteY11" fmla="*/ 300580 h 602041"/>
                        <a:gd name="connsiteX12" fmla="*/ 301042 w 602819"/>
                        <a:gd name="connsiteY12" fmla="*/ 215161 h 602041"/>
                        <a:gd name="connsiteX13" fmla="*/ 301042 w 602819"/>
                        <a:gd name="connsiteY13" fmla="*/ 118459 h 602041"/>
                        <a:gd name="connsiteX14" fmla="*/ 179979 w 602819"/>
                        <a:gd name="connsiteY14" fmla="*/ 164392 h 602041"/>
                        <a:gd name="connsiteX15" fmla="*/ 233247 w 602819"/>
                        <a:gd name="connsiteY15" fmla="*/ 217578 h 602041"/>
                        <a:gd name="connsiteX16" fmla="*/ 301042 w 602819"/>
                        <a:gd name="connsiteY16" fmla="*/ 193403 h 602041"/>
                        <a:gd name="connsiteX17" fmla="*/ 409191 w 602819"/>
                        <a:gd name="connsiteY17" fmla="*/ 300580 h 602041"/>
                        <a:gd name="connsiteX18" fmla="*/ 301042 w 602819"/>
                        <a:gd name="connsiteY18" fmla="*/ 408563 h 602041"/>
                        <a:gd name="connsiteX19" fmla="*/ 193700 w 602819"/>
                        <a:gd name="connsiteY19" fmla="*/ 300580 h 602041"/>
                        <a:gd name="connsiteX20" fmla="*/ 217912 w 602819"/>
                        <a:gd name="connsiteY20" fmla="*/ 232889 h 602041"/>
                        <a:gd name="connsiteX21" fmla="*/ 164645 w 602819"/>
                        <a:gd name="connsiteY21" fmla="*/ 179703 h 602041"/>
                        <a:gd name="connsiteX22" fmla="*/ 118641 w 602819"/>
                        <a:gd name="connsiteY22" fmla="*/ 300580 h 602041"/>
                        <a:gd name="connsiteX23" fmla="*/ 301042 w 602819"/>
                        <a:gd name="connsiteY23" fmla="*/ 483506 h 602041"/>
                        <a:gd name="connsiteX24" fmla="*/ 484250 w 602819"/>
                        <a:gd name="connsiteY24" fmla="*/ 300580 h 602041"/>
                        <a:gd name="connsiteX25" fmla="*/ 301042 w 602819"/>
                        <a:gd name="connsiteY25" fmla="*/ 118459 h 602041"/>
                        <a:gd name="connsiteX26" fmla="*/ 301021 w 602819"/>
                        <a:gd name="connsiteY26" fmla="*/ 0 h 602041"/>
                        <a:gd name="connsiteX27" fmla="*/ 602819 w 602819"/>
                        <a:gd name="connsiteY27" fmla="*/ 300618 h 602041"/>
                        <a:gd name="connsiteX28" fmla="*/ 521317 w 602819"/>
                        <a:gd name="connsiteY28" fmla="*/ 506134 h 602041"/>
                        <a:gd name="connsiteX29" fmla="*/ 598784 w 602819"/>
                        <a:gd name="connsiteY29" fmla="*/ 583504 h 602041"/>
                        <a:gd name="connsiteX30" fmla="*/ 597977 w 602819"/>
                        <a:gd name="connsiteY30" fmla="*/ 598817 h 602041"/>
                        <a:gd name="connsiteX31" fmla="*/ 590715 w 602819"/>
                        <a:gd name="connsiteY31" fmla="*/ 602041 h 602041"/>
                        <a:gd name="connsiteX32" fmla="*/ 583452 w 602819"/>
                        <a:gd name="connsiteY32" fmla="*/ 598817 h 602041"/>
                        <a:gd name="connsiteX33" fmla="*/ 505985 w 602819"/>
                        <a:gd name="connsiteY33" fmla="*/ 520641 h 602041"/>
                        <a:gd name="connsiteX34" fmla="*/ 301021 w 602819"/>
                        <a:gd name="connsiteY34" fmla="*/ 602041 h 602041"/>
                        <a:gd name="connsiteX35" fmla="*/ 96057 w 602819"/>
                        <a:gd name="connsiteY35" fmla="*/ 520641 h 602041"/>
                        <a:gd name="connsiteX36" fmla="*/ 18590 w 602819"/>
                        <a:gd name="connsiteY36" fmla="*/ 598817 h 602041"/>
                        <a:gd name="connsiteX37" fmla="*/ 10520 w 602819"/>
                        <a:gd name="connsiteY37" fmla="*/ 602041 h 602041"/>
                        <a:gd name="connsiteX38" fmla="*/ 3258 w 602819"/>
                        <a:gd name="connsiteY38" fmla="*/ 598817 h 602041"/>
                        <a:gd name="connsiteX39" fmla="*/ 3258 w 602819"/>
                        <a:gd name="connsiteY39" fmla="*/ 583504 h 602041"/>
                        <a:gd name="connsiteX40" fmla="*/ 80725 w 602819"/>
                        <a:gd name="connsiteY40" fmla="*/ 506134 h 602041"/>
                        <a:gd name="connsiteX41" fmla="*/ 30 w 602819"/>
                        <a:gd name="connsiteY41" fmla="*/ 300618 h 602041"/>
                        <a:gd name="connsiteX42" fmla="*/ 43605 w 602819"/>
                        <a:gd name="connsiteY42" fmla="*/ 145070 h 602041"/>
                        <a:gd name="connsiteX43" fmla="*/ 58130 w 602819"/>
                        <a:gd name="connsiteY43" fmla="*/ 141041 h 602041"/>
                        <a:gd name="connsiteX44" fmla="*/ 62165 w 602819"/>
                        <a:gd name="connsiteY44" fmla="*/ 156354 h 602041"/>
                        <a:gd name="connsiteX45" fmla="*/ 21818 w 602819"/>
                        <a:gd name="connsiteY45" fmla="*/ 300618 h 602041"/>
                        <a:gd name="connsiteX46" fmla="*/ 301021 w 602819"/>
                        <a:gd name="connsiteY46" fmla="*/ 580281 h 602041"/>
                        <a:gd name="connsiteX47" fmla="*/ 581031 w 602819"/>
                        <a:gd name="connsiteY47" fmla="*/ 300618 h 602041"/>
                        <a:gd name="connsiteX48" fmla="*/ 301021 w 602819"/>
                        <a:gd name="connsiteY48" fmla="*/ 21761 h 602041"/>
                        <a:gd name="connsiteX49" fmla="*/ 156578 w 602819"/>
                        <a:gd name="connsiteY49" fmla="*/ 62058 h 602041"/>
                        <a:gd name="connsiteX50" fmla="*/ 141246 w 602819"/>
                        <a:gd name="connsiteY50" fmla="*/ 58028 h 602041"/>
                        <a:gd name="connsiteX51" fmla="*/ 145280 w 602819"/>
                        <a:gd name="connsiteY51" fmla="*/ 43521 h 602041"/>
                        <a:gd name="connsiteX52" fmla="*/ 301021 w 602819"/>
                        <a:gd name="connsiteY52" fmla="*/ 0 h 602041"/>
                        <a:gd name="connsiteX53" fmla="*/ 54075 w 602819"/>
                        <a:gd name="connsiteY53" fmla="*/ 0 h 602041"/>
                        <a:gd name="connsiteX54" fmla="*/ 64567 w 602819"/>
                        <a:gd name="connsiteY54" fmla="*/ 10476 h 602041"/>
                        <a:gd name="connsiteX55" fmla="*/ 64567 w 602819"/>
                        <a:gd name="connsiteY55" fmla="*/ 49157 h 602041"/>
                        <a:gd name="connsiteX56" fmla="*/ 75059 w 602819"/>
                        <a:gd name="connsiteY56" fmla="*/ 59633 h 602041"/>
                        <a:gd name="connsiteX57" fmla="*/ 75059 w 602819"/>
                        <a:gd name="connsiteY57" fmla="*/ 32234 h 602041"/>
                        <a:gd name="connsiteX58" fmla="*/ 86358 w 602819"/>
                        <a:gd name="connsiteY58" fmla="*/ 21758 h 602041"/>
                        <a:gd name="connsiteX59" fmla="*/ 96850 w 602819"/>
                        <a:gd name="connsiteY59" fmla="*/ 32234 h 602041"/>
                        <a:gd name="connsiteX60" fmla="*/ 96850 w 602819"/>
                        <a:gd name="connsiteY60" fmla="*/ 81390 h 602041"/>
                        <a:gd name="connsiteX61" fmla="*/ 107342 w 602819"/>
                        <a:gd name="connsiteY61" fmla="*/ 91866 h 602041"/>
                        <a:gd name="connsiteX62" fmla="*/ 107342 w 602819"/>
                        <a:gd name="connsiteY62" fmla="*/ 64468 h 602041"/>
                        <a:gd name="connsiteX63" fmla="*/ 118641 w 602819"/>
                        <a:gd name="connsiteY63" fmla="*/ 53992 h 602041"/>
                        <a:gd name="connsiteX64" fmla="*/ 129133 w 602819"/>
                        <a:gd name="connsiteY64" fmla="*/ 64468 h 602041"/>
                        <a:gd name="connsiteX65" fmla="*/ 129133 w 602819"/>
                        <a:gd name="connsiteY65" fmla="*/ 113624 h 602041"/>
                        <a:gd name="connsiteX66" fmla="*/ 164645 w 602819"/>
                        <a:gd name="connsiteY66" fmla="*/ 149081 h 602041"/>
                        <a:gd name="connsiteX67" fmla="*/ 301042 w 602819"/>
                        <a:gd name="connsiteY67" fmla="*/ 96701 h 602041"/>
                        <a:gd name="connsiteX68" fmla="*/ 506041 w 602819"/>
                        <a:gd name="connsiteY68" fmla="*/ 300580 h 602041"/>
                        <a:gd name="connsiteX69" fmla="*/ 301042 w 602819"/>
                        <a:gd name="connsiteY69" fmla="*/ 505264 h 602041"/>
                        <a:gd name="connsiteX70" fmla="*/ 96850 w 602819"/>
                        <a:gd name="connsiteY70" fmla="*/ 300580 h 602041"/>
                        <a:gd name="connsiteX71" fmla="*/ 149310 w 602819"/>
                        <a:gd name="connsiteY71" fmla="*/ 164392 h 602041"/>
                        <a:gd name="connsiteX72" fmla="*/ 113799 w 602819"/>
                        <a:gd name="connsiteY72" fmla="*/ 128935 h 602041"/>
                        <a:gd name="connsiteX73" fmla="*/ 64567 w 602819"/>
                        <a:gd name="connsiteY73" fmla="*/ 128935 h 602041"/>
                        <a:gd name="connsiteX74" fmla="*/ 54075 w 602819"/>
                        <a:gd name="connsiteY74" fmla="*/ 118459 h 602041"/>
                        <a:gd name="connsiteX75" fmla="*/ 64567 w 602819"/>
                        <a:gd name="connsiteY75" fmla="*/ 107177 h 602041"/>
                        <a:gd name="connsiteX76" fmla="*/ 92007 w 602819"/>
                        <a:gd name="connsiteY76" fmla="*/ 107177 h 602041"/>
                        <a:gd name="connsiteX77" fmla="*/ 81515 w 602819"/>
                        <a:gd name="connsiteY77" fmla="*/ 96701 h 602041"/>
                        <a:gd name="connsiteX78" fmla="*/ 32283 w 602819"/>
                        <a:gd name="connsiteY78" fmla="*/ 96701 h 602041"/>
                        <a:gd name="connsiteX79" fmla="*/ 21791 w 602819"/>
                        <a:gd name="connsiteY79" fmla="*/ 86226 h 602041"/>
                        <a:gd name="connsiteX80" fmla="*/ 32283 w 602819"/>
                        <a:gd name="connsiteY80" fmla="*/ 74944 h 602041"/>
                        <a:gd name="connsiteX81" fmla="*/ 59724 w 602819"/>
                        <a:gd name="connsiteY81" fmla="*/ 74944 h 602041"/>
                        <a:gd name="connsiteX82" fmla="*/ 49232 w 602819"/>
                        <a:gd name="connsiteY82" fmla="*/ 64468 h 602041"/>
                        <a:gd name="connsiteX83" fmla="*/ 10492 w 602819"/>
                        <a:gd name="connsiteY83" fmla="*/ 64468 h 602041"/>
                        <a:gd name="connsiteX84" fmla="*/ 0 w 602819"/>
                        <a:gd name="connsiteY84" fmla="*/ 53992 h 602041"/>
                        <a:gd name="connsiteX85" fmla="*/ 10492 w 602819"/>
                        <a:gd name="connsiteY85" fmla="*/ 42710 h 602041"/>
                        <a:gd name="connsiteX86" fmla="*/ 27441 w 602819"/>
                        <a:gd name="connsiteY86" fmla="*/ 42710 h 602041"/>
                        <a:gd name="connsiteX87" fmla="*/ 13720 w 602819"/>
                        <a:gd name="connsiteY87" fmla="*/ 29011 h 602041"/>
                        <a:gd name="connsiteX88" fmla="*/ 13720 w 602819"/>
                        <a:gd name="connsiteY88" fmla="*/ 13700 h 602041"/>
                        <a:gd name="connsiteX89" fmla="*/ 29055 w 602819"/>
                        <a:gd name="connsiteY89" fmla="*/ 13700 h 602041"/>
                        <a:gd name="connsiteX90" fmla="*/ 42775 w 602819"/>
                        <a:gd name="connsiteY90" fmla="*/ 27399 h 602041"/>
                        <a:gd name="connsiteX91" fmla="*/ 42775 w 602819"/>
                        <a:gd name="connsiteY91" fmla="*/ 10476 h 602041"/>
                        <a:gd name="connsiteX92" fmla="*/ 54075 w 602819"/>
                        <a:gd name="connsiteY92" fmla="*/ 0 h 6020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</a:cxnLst>
                      <a:rect l="l" t="t" r="r" b="b"/>
                      <a:pathLst>
                        <a:path w="602819" h="602041">
                          <a:moveTo>
                            <a:pt x="301042" y="215161"/>
                          </a:moveTo>
                          <a:cubicBezTo>
                            <a:pt x="281672" y="215161"/>
                            <a:pt x="263109" y="221607"/>
                            <a:pt x="248582" y="232889"/>
                          </a:cubicBezTo>
                          <a:lnTo>
                            <a:pt x="296199" y="280434"/>
                          </a:lnTo>
                          <a:cubicBezTo>
                            <a:pt x="297814" y="279628"/>
                            <a:pt x="299428" y="279628"/>
                            <a:pt x="301042" y="279628"/>
                          </a:cubicBezTo>
                          <a:cubicBezTo>
                            <a:pt x="313148" y="279628"/>
                            <a:pt x="322833" y="289298"/>
                            <a:pt x="322833" y="300580"/>
                          </a:cubicBezTo>
                          <a:cubicBezTo>
                            <a:pt x="322833" y="312668"/>
                            <a:pt x="313148" y="322338"/>
                            <a:pt x="301042" y="322338"/>
                          </a:cubicBezTo>
                          <a:cubicBezTo>
                            <a:pt x="289743" y="322338"/>
                            <a:pt x="280058" y="312668"/>
                            <a:pt x="280058" y="300580"/>
                          </a:cubicBezTo>
                          <a:cubicBezTo>
                            <a:pt x="280058" y="298968"/>
                            <a:pt x="280058" y="297357"/>
                            <a:pt x="280865" y="295745"/>
                          </a:cubicBezTo>
                          <a:lnTo>
                            <a:pt x="233247" y="248200"/>
                          </a:lnTo>
                          <a:cubicBezTo>
                            <a:pt x="221948" y="262705"/>
                            <a:pt x="215491" y="281240"/>
                            <a:pt x="215491" y="300580"/>
                          </a:cubicBezTo>
                          <a:cubicBezTo>
                            <a:pt x="215491" y="348125"/>
                            <a:pt x="254231" y="386805"/>
                            <a:pt x="301042" y="386805"/>
                          </a:cubicBezTo>
                          <a:cubicBezTo>
                            <a:pt x="348660" y="386805"/>
                            <a:pt x="387400" y="348125"/>
                            <a:pt x="387400" y="300580"/>
                          </a:cubicBezTo>
                          <a:cubicBezTo>
                            <a:pt x="387400" y="253841"/>
                            <a:pt x="348660" y="215161"/>
                            <a:pt x="301042" y="215161"/>
                          </a:cubicBezTo>
                          <a:close/>
                          <a:moveTo>
                            <a:pt x="301042" y="118459"/>
                          </a:moveTo>
                          <a:cubicBezTo>
                            <a:pt x="255038" y="118459"/>
                            <a:pt x="212263" y="136188"/>
                            <a:pt x="179979" y="164392"/>
                          </a:cubicBezTo>
                          <a:lnTo>
                            <a:pt x="233247" y="217578"/>
                          </a:lnTo>
                          <a:cubicBezTo>
                            <a:pt x="251810" y="202267"/>
                            <a:pt x="275215" y="193403"/>
                            <a:pt x="301042" y="193403"/>
                          </a:cubicBezTo>
                          <a:cubicBezTo>
                            <a:pt x="360766" y="193403"/>
                            <a:pt x="409191" y="241753"/>
                            <a:pt x="409191" y="300580"/>
                          </a:cubicBezTo>
                          <a:cubicBezTo>
                            <a:pt x="409191" y="360212"/>
                            <a:pt x="360766" y="408563"/>
                            <a:pt x="301042" y="408563"/>
                          </a:cubicBezTo>
                          <a:cubicBezTo>
                            <a:pt x="242125" y="408563"/>
                            <a:pt x="193700" y="360212"/>
                            <a:pt x="193700" y="300580"/>
                          </a:cubicBezTo>
                          <a:cubicBezTo>
                            <a:pt x="193700" y="274793"/>
                            <a:pt x="202578" y="251423"/>
                            <a:pt x="217912" y="232889"/>
                          </a:cubicBezTo>
                          <a:lnTo>
                            <a:pt x="164645" y="179703"/>
                          </a:lnTo>
                          <a:cubicBezTo>
                            <a:pt x="136397" y="211937"/>
                            <a:pt x="118641" y="254647"/>
                            <a:pt x="118641" y="300580"/>
                          </a:cubicBezTo>
                          <a:cubicBezTo>
                            <a:pt x="118641" y="401310"/>
                            <a:pt x="200157" y="483506"/>
                            <a:pt x="301042" y="483506"/>
                          </a:cubicBezTo>
                          <a:cubicBezTo>
                            <a:pt x="401927" y="483506"/>
                            <a:pt x="484250" y="401310"/>
                            <a:pt x="484250" y="300580"/>
                          </a:cubicBezTo>
                          <a:cubicBezTo>
                            <a:pt x="484250" y="199849"/>
                            <a:pt x="401927" y="118459"/>
                            <a:pt x="301042" y="118459"/>
                          </a:cubicBezTo>
                          <a:close/>
                          <a:moveTo>
                            <a:pt x="301021" y="0"/>
                          </a:moveTo>
                          <a:cubicBezTo>
                            <a:pt x="467252" y="0"/>
                            <a:pt x="602819" y="134593"/>
                            <a:pt x="602819" y="300618"/>
                          </a:cubicBezTo>
                          <a:cubicBezTo>
                            <a:pt x="602819" y="380406"/>
                            <a:pt x="572155" y="452135"/>
                            <a:pt x="521317" y="506134"/>
                          </a:cubicBezTo>
                          <a:lnTo>
                            <a:pt x="598784" y="583504"/>
                          </a:lnTo>
                          <a:cubicBezTo>
                            <a:pt x="602819" y="587534"/>
                            <a:pt x="602819" y="594788"/>
                            <a:pt x="597977" y="598817"/>
                          </a:cubicBezTo>
                          <a:cubicBezTo>
                            <a:pt x="596363" y="600429"/>
                            <a:pt x="593136" y="602041"/>
                            <a:pt x="590715" y="602041"/>
                          </a:cubicBezTo>
                          <a:cubicBezTo>
                            <a:pt x="588294" y="602041"/>
                            <a:pt x="585066" y="600429"/>
                            <a:pt x="583452" y="598817"/>
                          </a:cubicBezTo>
                          <a:lnTo>
                            <a:pt x="505985" y="520641"/>
                          </a:lnTo>
                          <a:cubicBezTo>
                            <a:pt x="452727" y="571415"/>
                            <a:pt x="380102" y="602041"/>
                            <a:pt x="301021" y="602041"/>
                          </a:cubicBezTo>
                          <a:cubicBezTo>
                            <a:pt x="221940" y="602041"/>
                            <a:pt x="150122" y="571415"/>
                            <a:pt x="96057" y="520641"/>
                          </a:cubicBezTo>
                          <a:lnTo>
                            <a:pt x="18590" y="598817"/>
                          </a:lnTo>
                          <a:cubicBezTo>
                            <a:pt x="16169" y="600429"/>
                            <a:pt x="13748" y="602041"/>
                            <a:pt x="10520" y="602041"/>
                          </a:cubicBezTo>
                          <a:cubicBezTo>
                            <a:pt x="8099" y="602041"/>
                            <a:pt x="5679" y="600429"/>
                            <a:pt x="3258" y="598817"/>
                          </a:cubicBezTo>
                          <a:cubicBezTo>
                            <a:pt x="-777" y="594788"/>
                            <a:pt x="-777" y="587534"/>
                            <a:pt x="3258" y="583504"/>
                          </a:cubicBezTo>
                          <a:lnTo>
                            <a:pt x="80725" y="506134"/>
                          </a:lnTo>
                          <a:cubicBezTo>
                            <a:pt x="30694" y="452135"/>
                            <a:pt x="30" y="379600"/>
                            <a:pt x="30" y="300618"/>
                          </a:cubicBezTo>
                          <a:cubicBezTo>
                            <a:pt x="30" y="245814"/>
                            <a:pt x="15362" y="191815"/>
                            <a:pt x="43605" y="145070"/>
                          </a:cubicBezTo>
                          <a:cubicBezTo>
                            <a:pt x="46833" y="139429"/>
                            <a:pt x="53288" y="137817"/>
                            <a:pt x="58130" y="141041"/>
                          </a:cubicBezTo>
                          <a:cubicBezTo>
                            <a:pt x="63779" y="144264"/>
                            <a:pt x="65393" y="150712"/>
                            <a:pt x="62165" y="156354"/>
                          </a:cubicBezTo>
                          <a:cubicBezTo>
                            <a:pt x="35536" y="199875"/>
                            <a:pt x="21818" y="249843"/>
                            <a:pt x="21818" y="300618"/>
                          </a:cubicBezTo>
                          <a:cubicBezTo>
                            <a:pt x="21818" y="454553"/>
                            <a:pt x="146894" y="580281"/>
                            <a:pt x="301021" y="580281"/>
                          </a:cubicBezTo>
                          <a:cubicBezTo>
                            <a:pt x="455148" y="580281"/>
                            <a:pt x="581031" y="454553"/>
                            <a:pt x="581031" y="300618"/>
                          </a:cubicBezTo>
                          <a:cubicBezTo>
                            <a:pt x="581031" y="146682"/>
                            <a:pt x="455148" y="21761"/>
                            <a:pt x="301021" y="21761"/>
                          </a:cubicBezTo>
                          <a:cubicBezTo>
                            <a:pt x="250183" y="21761"/>
                            <a:pt x="200153" y="35462"/>
                            <a:pt x="156578" y="62058"/>
                          </a:cubicBezTo>
                          <a:cubicBezTo>
                            <a:pt x="150929" y="65282"/>
                            <a:pt x="144473" y="63670"/>
                            <a:pt x="141246" y="58028"/>
                          </a:cubicBezTo>
                          <a:cubicBezTo>
                            <a:pt x="138018" y="53193"/>
                            <a:pt x="139632" y="46745"/>
                            <a:pt x="145280" y="43521"/>
                          </a:cubicBezTo>
                          <a:cubicBezTo>
                            <a:pt x="192083" y="15313"/>
                            <a:pt x="246149" y="0"/>
                            <a:pt x="301021" y="0"/>
                          </a:cubicBezTo>
                          <a:close/>
                          <a:moveTo>
                            <a:pt x="54075" y="0"/>
                          </a:moveTo>
                          <a:cubicBezTo>
                            <a:pt x="59724" y="0"/>
                            <a:pt x="64567" y="4835"/>
                            <a:pt x="64567" y="10476"/>
                          </a:cubicBezTo>
                          <a:lnTo>
                            <a:pt x="64567" y="49157"/>
                          </a:lnTo>
                          <a:lnTo>
                            <a:pt x="75059" y="59633"/>
                          </a:lnTo>
                          <a:lnTo>
                            <a:pt x="75059" y="32234"/>
                          </a:lnTo>
                          <a:cubicBezTo>
                            <a:pt x="75059" y="26593"/>
                            <a:pt x="79901" y="21758"/>
                            <a:pt x="86358" y="21758"/>
                          </a:cubicBezTo>
                          <a:cubicBezTo>
                            <a:pt x="92007" y="21758"/>
                            <a:pt x="96850" y="26593"/>
                            <a:pt x="96850" y="32234"/>
                          </a:cubicBezTo>
                          <a:lnTo>
                            <a:pt x="96850" y="81390"/>
                          </a:lnTo>
                          <a:lnTo>
                            <a:pt x="107342" y="91866"/>
                          </a:lnTo>
                          <a:lnTo>
                            <a:pt x="107342" y="64468"/>
                          </a:lnTo>
                          <a:cubicBezTo>
                            <a:pt x="107342" y="58827"/>
                            <a:pt x="112185" y="53992"/>
                            <a:pt x="118641" y="53992"/>
                          </a:cubicBezTo>
                          <a:cubicBezTo>
                            <a:pt x="124291" y="53992"/>
                            <a:pt x="129133" y="58827"/>
                            <a:pt x="129133" y="64468"/>
                          </a:cubicBezTo>
                          <a:lnTo>
                            <a:pt x="129133" y="113624"/>
                          </a:lnTo>
                          <a:lnTo>
                            <a:pt x="164645" y="149081"/>
                          </a:lnTo>
                          <a:cubicBezTo>
                            <a:pt x="200964" y="116848"/>
                            <a:pt x="248582" y="96701"/>
                            <a:pt x="301042" y="96701"/>
                          </a:cubicBezTo>
                          <a:cubicBezTo>
                            <a:pt x="414034" y="96701"/>
                            <a:pt x="506041" y="188568"/>
                            <a:pt x="506041" y="300580"/>
                          </a:cubicBezTo>
                          <a:cubicBezTo>
                            <a:pt x="506041" y="413398"/>
                            <a:pt x="414034" y="505264"/>
                            <a:pt x="301042" y="505264"/>
                          </a:cubicBezTo>
                          <a:cubicBezTo>
                            <a:pt x="188857" y="505264"/>
                            <a:pt x="96850" y="413398"/>
                            <a:pt x="96850" y="300580"/>
                          </a:cubicBezTo>
                          <a:cubicBezTo>
                            <a:pt x="96850" y="248200"/>
                            <a:pt x="117027" y="200655"/>
                            <a:pt x="149310" y="164392"/>
                          </a:cubicBezTo>
                          <a:lnTo>
                            <a:pt x="113799" y="128935"/>
                          </a:lnTo>
                          <a:lnTo>
                            <a:pt x="64567" y="128935"/>
                          </a:lnTo>
                          <a:cubicBezTo>
                            <a:pt x="58917" y="128935"/>
                            <a:pt x="54075" y="124100"/>
                            <a:pt x="54075" y="118459"/>
                          </a:cubicBezTo>
                          <a:cubicBezTo>
                            <a:pt x="54075" y="112013"/>
                            <a:pt x="58917" y="107177"/>
                            <a:pt x="64567" y="107177"/>
                          </a:cubicBezTo>
                          <a:lnTo>
                            <a:pt x="92007" y="107177"/>
                          </a:lnTo>
                          <a:lnTo>
                            <a:pt x="81515" y="96701"/>
                          </a:lnTo>
                          <a:lnTo>
                            <a:pt x="32283" y="96701"/>
                          </a:lnTo>
                          <a:cubicBezTo>
                            <a:pt x="26634" y="96701"/>
                            <a:pt x="21791" y="91866"/>
                            <a:pt x="21791" y="86226"/>
                          </a:cubicBezTo>
                          <a:cubicBezTo>
                            <a:pt x="21791" y="79779"/>
                            <a:pt x="26634" y="74944"/>
                            <a:pt x="32283" y="74944"/>
                          </a:cubicBezTo>
                          <a:lnTo>
                            <a:pt x="59724" y="74944"/>
                          </a:lnTo>
                          <a:lnTo>
                            <a:pt x="49232" y="64468"/>
                          </a:lnTo>
                          <a:lnTo>
                            <a:pt x="10492" y="64468"/>
                          </a:lnTo>
                          <a:cubicBezTo>
                            <a:pt x="4842" y="64468"/>
                            <a:pt x="0" y="59633"/>
                            <a:pt x="0" y="53992"/>
                          </a:cubicBezTo>
                          <a:cubicBezTo>
                            <a:pt x="0" y="47545"/>
                            <a:pt x="4842" y="42710"/>
                            <a:pt x="10492" y="42710"/>
                          </a:cubicBezTo>
                          <a:lnTo>
                            <a:pt x="27441" y="42710"/>
                          </a:lnTo>
                          <a:lnTo>
                            <a:pt x="13720" y="29011"/>
                          </a:lnTo>
                          <a:cubicBezTo>
                            <a:pt x="9685" y="24981"/>
                            <a:pt x="9685" y="17729"/>
                            <a:pt x="13720" y="13700"/>
                          </a:cubicBezTo>
                          <a:cubicBezTo>
                            <a:pt x="17756" y="9670"/>
                            <a:pt x="25020" y="9670"/>
                            <a:pt x="29055" y="13700"/>
                          </a:cubicBezTo>
                          <a:lnTo>
                            <a:pt x="42775" y="27399"/>
                          </a:lnTo>
                          <a:lnTo>
                            <a:pt x="42775" y="10476"/>
                          </a:lnTo>
                          <a:cubicBezTo>
                            <a:pt x="42775" y="4835"/>
                            <a:pt x="47618" y="0"/>
                            <a:pt x="540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 anchor="ctr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</p:grpSp>
              <p:grpSp>
                <p:nvGrpSpPr>
                  <p:cNvPr id="24" name="işľîḑe">
                    <a:extLst>
                      <a:ext uri="{FF2B5EF4-FFF2-40B4-BE49-F238E27FC236}">
                        <a16:creationId xmlns:a16="http://schemas.microsoft.com/office/drawing/2014/main" id="{FBC40EA7-F86F-428D-91B4-13C2DE3B56D6}"/>
                      </a:ext>
                    </a:extLst>
                  </p:cNvPr>
                  <p:cNvGrpSpPr/>
                  <p:nvPr/>
                </p:nvGrpSpPr>
                <p:grpSpPr>
                  <a:xfrm>
                    <a:off x="2191791" y="2116399"/>
                    <a:ext cx="2505075" cy="1236401"/>
                    <a:chOff x="2171700" y="2116399"/>
                    <a:chExt cx="2505075" cy="1236401"/>
                  </a:xfrm>
                </p:grpSpPr>
                <p:sp>
                  <p:nvSpPr>
                    <p:cNvPr id="25" name="íṥlíḑe">
                      <a:extLst>
                        <a:ext uri="{FF2B5EF4-FFF2-40B4-BE49-F238E27FC236}">
                          <a16:creationId xmlns:a16="http://schemas.microsoft.com/office/drawing/2014/main" id="{1E11AE07-751D-483D-98B4-D41130AF5D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1700" y="2467538"/>
                      <a:ext cx="2505075" cy="8852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>
                        <a:lnSpc>
                          <a:spcPct val="17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Supporting text here.</a:t>
                      </a:r>
                      <a:endParaRPr lang="zh-CN" altLang="en-US" sz="1100" dirty="0"/>
                    </a:p>
                    <a:p>
                      <a:pPr>
                        <a:lnSpc>
                          <a:spcPct val="16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When you copy &amp; paste, choose "keep text only" option.</a:t>
                      </a:r>
                      <a:endParaRPr lang="zh-CN" altLang="en-US" sz="1100" dirty="0"/>
                    </a:p>
                  </p:txBody>
                </p:sp>
                <p:sp>
                  <p:nvSpPr>
                    <p:cNvPr id="26" name="íṣľíḍé">
                      <a:extLst>
                        <a:ext uri="{FF2B5EF4-FFF2-40B4-BE49-F238E27FC236}">
                          <a16:creationId xmlns:a16="http://schemas.microsoft.com/office/drawing/2014/main" id="{022E04CB-D053-4678-A9D8-56092A15166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171700" y="2116399"/>
                      <a:ext cx="2505074" cy="3511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r>
                        <a:rPr lang="en-US" altLang="zh-CN" sz="1800" b="1" dirty="0"/>
                        <a:t>Text here</a:t>
                      </a:r>
                      <a:endParaRPr lang="zh-CN" altLang="en-US" sz="1800" b="1" dirty="0"/>
                    </a:p>
                  </p:txBody>
                </p:sp>
              </p:grpSp>
            </p:grpSp>
          </p:grpSp>
          <p:grpSp>
            <p:nvGrpSpPr>
              <p:cNvPr id="12" name="isļiḍe">
                <a:extLst>
                  <a:ext uri="{FF2B5EF4-FFF2-40B4-BE49-F238E27FC236}">
                    <a16:creationId xmlns:a16="http://schemas.microsoft.com/office/drawing/2014/main" id="{0EDB1507-4F99-4149-A4BA-FA210BEE8D8A}"/>
                  </a:ext>
                </a:extLst>
              </p:cNvPr>
              <p:cNvGrpSpPr/>
              <p:nvPr/>
            </p:nvGrpSpPr>
            <p:grpSpPr>
              <a:xfrm>
                <a:off x="8112761" y="3595688"/>
                <a:ext cx="3409950" cy="1666875"/>
                <a:chOff x="1343025" y="1784275"/>
                <a:chExt cx="3409950" cy="1666875"/>
              </a:xfrm>
            </p:grpSpPr>
            <p:sp>
              <p:nvSpPr>
                <p:cNvPr id="13" name="í$ḷiďê">
                  <a:extLst>
                    <a:ext uri="{FF2B5EF4-FFF2-40B4-BE49-F238E27FC236}">
                      <a16:creationId xmlns:a16="http://schemas.microsoft.com/office/drawing/2014/main" id="{87D62F23-7C79-4095-86C9-0548099BA38A}"/>
                    </a:ext>
                  </a:extLst>
                </p:cNvPr>
                <p:cNvSpPr/>
                <p:nvPr/>
              </p:nvSpPr>
              <p:spPr>
                <a:xfrm>
                  <a:off x="1343025" y="1784275"/>
                  <a:ext cx="3409950" cy="16668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 dirty="0"/>
                </a:p>
              </p:txBody>
            </p:sp>
            <p:grpSp>
              <p:nvGrpSpPr>
                <p:cNvPr id="14" name="iš1íḓê">
                  <a:extLst>
                    <a:ext uri="{FF2B5EF4-FFF2-40B4-BE49-F238E27FC236}">
                      <a16:creationId xmlns:a16="http://schemas.microsoft.com/office/drawing/2014/main" id="{A5A3883A-EA46-4F4B-8A57-58030D787E9B}"/>
                    </a:ext>
                  </a:extLst>
                </p:cNvPr>
                <p:cNvGrpSpPr/>
                <p:nvPr/>
              </p:nvGrpSpPr>
              <p:grpSpPr>
                <a:xfrm>
                  <a:off x="1537749" y="2192599"/>
                  <a:ext cx="3215226" cy="1236401"/>
                  <a:chOff x="1481640" y="2116399"/>
                  <a:chExt cx="3215226" cy="1236401"/>
                </a:xfrm>
              </p:grpSpPr>
              <p:grpSp>
                <p:nvGrpSpPr>
                  <p:cNvPr id="15" name="ïṧḷîḑé">
                    <a:extLst>
                      <a:ext uri="{FF2B5EF4-FFF2-40B4-BE49-F238E27FC236}">
                        <a16:creationId xmlns:a16="http://schemas.microsoft.com/office/drawing/2014/main" id="{567530F5-D709-4BB1-8915-2DA38F547B1D}"/>
                      </a:ext>
                    </a:extLst>
                  </p:cNvPr>
                  <p:cNvGrpSpPr/>
                  <p:nvPr/>
                </p:nvGrpSpPr>
                <p:grpSpPr>
                  <a:xfrm>
                    <a:off x="1481640" y="2116399"/>
                    <a:ext cx="654042" cy="654041"/>
                    <a:chOff x="2406922" y="2845390"/>
                    <a:chExt cx="571222" cy="571221"/>
                  </a:xfrm>
                </p:grpSpPr>
                <p:sp>
                  <p:nvSpPr>
                    <p:cNvPr id="19" name="îSḻïde">
                      <a:extLst>
                        <a:ext uri="{FF2B5EF4-FFF2-40B4-BE49-F238E27FC236}">
                          <a16:creationId xmlns:a16="http://schemas.microsoft.com/office/drawing/2014/main" id="{F6B11969-BF30-4C3A-AA4B-2570637487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6922" y="2845390"/>
                      <a:ext cx="571222" cy="571221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  <p:sp>
                  <p:nvSpPr>
                    <p:cNvPr id="20" name="işľïdè">
                      <a:extLst>
                        <a:ext uri="{FF2B5EF4-FFF2-40B4-BE49-F238E27FC236}">
                          <a16:creationId xmlns:a16="http://schemas.microsoft.com/office/drawing/2014/main" id="{E3AC301A-AFB4-4840-8508-F2EDA0F48A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40113" y="2978775"/>
                      <a:ext cx="304843" cy="304449"/>
                    </a:xfrm>
                    <a:custGeom>
                      <a:avLst/>
                      <a:gdLst>
                        <a:gd name="connsiteX0" fmla="*/ 301042 w 602819"/>
                        <a:gd name="connsiteY0" fmla="*/ 215161 h 602041"/>
                        <a:gd name="connsiteX1" fmla="*/ 248582 w 602819"/>
                        <a:gd name="connsiteY1" fmla="*/ 232889 h 602041"/>
                        <a:gd name="connsiteX2" fmla="*/ 296199 w 602819"/>
                        <a:gd name="connsiteY2" fmla="*/ 280434 h 602041"/>
                        <a:gd name="connsiteX3" fmla="*/ 301042 w 602819"/>
                        <a:gd name="connsiteY3" fmla="*/ 279628 h 602041"/>
                        <a:gd name="connsiteX4" fmla="*/ 322833 w 602819"/>
                        <a:gd name="connsiteY4" fmla="*/ 300580 h 602041"/>
                        <a:gd name="connsiteX5" fmla="*/ 301042 w 602819"/>
                        <a:gd name="connsiteY5" fmla="*/ 322338 h 602041"/>
                        <a:gd name="connsiteX6" fmla="*/ 280058 w 602819"/>
                        <a:gd name="connsiteY6" fmla="*/ 300580 h 602041"/>
                        <a:gd name="connsiteX7" fmla="*/ 280865 w 602819"/>
                        <a:gd name="connsiteY7" fmla="*/ 295745 h 602041"/>
                        <a:gd name="connsiteX8" fmla="*/ 233247 w 602819"/>
                        <a:gd name="connsiteY8" fmla="*/ 248200 h 602041"/>
                        <a:gd name="connsiteX9" fmla="*/ 215491 w 602819"/>
                        <a:gd name="connsiteY9" fmla="*/ 300580 h 602041"/>
                        <a:gd name="connsiteX10" fmla="*/ 301042 w 602819"/>
                        <a:gd name="connsiteY10" fmla="*/ 386805 h 602041"/>
                        <a:gd name="connsiteX11" fmla="*/ 387400 w 602819"/>
                        <a:gd name="connsiteY11" fmla="*/ 300580 h 602041"/>
                        <a:gd name="connsiteX12" fmla="*/ 301042 w 602819"/>
                        <a:gd name="connsiteY12" fmla="*/ 215161 h 602041"/>
                        <a:gd name="connsiteX13" fmla="*/ 301042 w 602819"/>
                        <a:gd name="connsiteY13" fmla="*/ 118459 h 602041"/>
                        <a:gd name="connsiteX14" fmla="*/ 179979 w 602819"/>
                        <a:gd name="connsiteY14" fmla="*/ 164392 h 602041"/>
                        <a:gd name="connsiteX15" fmla="*/ 233247 w 602819"/>
                        <a:gd name="connsiteY15" fmla="*/ 217578 h 602041"/>
                        <a:gd name="connsiteX16" fmla="*/ 301042 w 602819"/>
                        <a:gd name="connsiteY16" fmla="*/ 193403 h 602041"/>
                        <a:gd name="connsiteX17" fmla="*/ 409191 w 602819"/>
                        <a:gd name="connsiteY17" fmla="*/ 300580 h 602041"/>
                        <a:gd name="connsiteX18" fmla="*/ 301042 w 602819"/>
                        <a:gd name="connsiteY18" fmla="*/ 408563 h 602041"/>
                        <a:gd name="connsiteX19" fmla="*/ 193700 w 602819"/>
                        <a:gd name="connsiteY19" fmla="*/ 300580 h 602041"/>
                        <a:gd name="connsiteX20" fmla="*/ 217912 w 602819"/>
                        <a:gd name="connsiteY20" fmla="*/ 232889 h 602041"/>
                        <a:gd name="connsiteX21" fmla="*/ 164645 w 602819"/>
                        <a:gd name="connsiteY21" fmla="*/ 179703 h 602041"/>
                        <a:gd name="connsiteX22" fmla="*/ 118641 w 602819"/>
                        <a:gd name="connsiteY22" fmla="*/ 300580 h 602041"/>
                        <a:gd name="connsiteX23" fmla="*/ 301042 w 602819"/>
                        <a:gd name="connsiteY23" fmla="*/ 483506 h 602041"/>
                        <a:gd name="connsiteX24" fmla="*/ 484250 w 602819"/>
                        <a:gd name="connsiteY24" fmla="*/ 300580 h 602041"/>
                        <a:gd name="connsiteX25" fmla="*/ 301042 w 602819"/>
                        <a:gd name="connsiteY25" fmla="*/ 118459 h 602041"/>
                        <a:gd name="connsiteX26" fmla="*/ 301021 w 602819"/>
                        <a:gd name="connsiteY26" fmla="*/ 0 h 602041"/>
                        <a:gd name="connsiteX27" fmla="*/ 602819 w 602819"/>
                        <a:gd name="connsiteY27" fmla="*/ 300618 h 602041"/>
                        <a:gd name="connsiteX28" fmla="*/ 521317 w 602819"/>
                        <a:gd name="connsiteY28" fmla="*/ 506134 h 602041"/>
                        <a:gd name="connsiteX29" fmla="*/ 598784 w 602819"/>
                        <a:gd name="connsiteY29" fmla="*/ 583504 h 602041"/>
                        <a:gd name="connsiteX30" fmla="*/ 597977 w 602819"/>
                        <a:gd name="connsiteY30" fmla="*/ 598817 h 602041"/>
                        <a:gd name="connsiteX31" fmla="*/ 590715 w 602819"/>
                        <a:gd name="connsiteY31" fmla="*/ 602041 h 602041"/>
                        <a:gd name="connsiteX32" fmla="*/ 583452 w 602819"/>
                        <a:gd name="connsiteY32" fmla="*/ 598817 h 602041"/>
                        <a:gd name="connsiteX33" fmla="*/ 505985 w 602819"/>
                        <a:gd name="connsiteY33" fmla="*/ 520641 h 602041"/>
                        <a:gd name="connsiteX34" fmla="*/ 301021 w 602819"/>
                        <a:gd name="connsiteY34" fmla="*/ 602041 h 602041"/>
                        <a:gd name="connsiteX35" fmla="*/ 96057 w 602819"/>
                        <a:gd name="connsiteY35" fmla="*/ 520641 h 602041"/>
                        <a:gd name="connsiteX36" fmla="*/ 18590 w 602819"/>
                        <a:gd name="connsiteY36" fmla="*/ 598817 h 602041"/>
                        <a:gd name="connsiteX37" fmla="*/ 10520 w 602819"/>
                        <a:gd name="connsiteY37" fmla="*/ 602041 h 602041"/>
                        <a:gd name="connsiteX38" fmla="*/ 3258 w 602819"/>
                        <a:gd name="connsiteY38" fmla="*/ 598817 h 602041"/>
                        <a:gd name="connsiteX39" fmla="*/ 3258 w 602819"/>
                        <a:gd name="connsiteY39" fmla="*/ 583504 h 602041"/>
                        <a:gd name="connsiteX40" fmla="*/ 80725 w 602819"/>
                        <a:gd name="connsiteY40" fmla="*/ 506134 h 602041"/>
                        <a:gd name="connsiteX41" fmla="*/ 30 w 602819"/>
                        <a:gd name="connsiteY41" fmla="*/ 300618 h 602041"/>
                        <a:gd name="connsiteX42" fmla="*/ 43605 w 602819"/>
                        <a:gd name="connsiteY42" fmla="*/ 145070 h 602041"/>
                        <a:gd name="connsiteX43" fmla="*/ 58130 w 602819"/>
                        <a:gd name="connsiteY43" fmla="*/ 141041 h 602041"/>
                        <a:gd name="connsiteX44" fmla="*/ 62165 w 602819"/>
                        <a:gd name="connsiteY44" fmla="*/ 156354 h 602041"/>
                        <a:gd name="connsiteX45" fmla="*/ 21818 w 602819"/>
                        <a:gd name="connsiteY45" fmla="*/ 300618 h 602041"/>
                        <a:gd name="connsiteX46" fmla="*/ 301021 w 602819"/>
                        <a:gd name="connsiteY46" fmla="*/ 580281 h 602041"/>
                        <a:gd name="connsiteX47" fmla="*/ 581031 w 602819"/>
                        <a:gd name="connsiteY47" fmla="*/ 300618 h 602041"/>
                        <a:gd name="connsiteX48" fmla="*/ 301021 w 602819"/>
                        <a:gd name="connsiteY48" fmla="*/ 21761 h 602041"/>
                        <a:gd name="connsiteX49" fmla="*/ 156578 w 602819"/>
                        <a:gd name="connsiteY49" fmla="*/ 62058 h 602041"/>
                        <a:gd name="connsiteX50" fmla="*/ 141246 w 602819"/>
                        <a:gd name="connsiteY50" fmla="*/ 58028 h 602041"/>
                        <a:gd name="connsiteX51" fmla="*/ 145280 w 602819"/>
                        <a:gd name="connsiteY51" fmla="*/ 43521 h 602041"/>
                        <a:gd name="connsiteX52" fmla="*/ 301021 w 602819"/>
                        <a:gd name="connsiteY52" fmla="*/ 0 h 602041"/>
                        <a:gd name="connsiteX53" fmla="*/ 54075 w 602819"/>
                        <a:gd name="connsiteY53" fmla="*/ 0 h 602041"/>
                        <a:gd name="connsiteX54" fmla="*/ 64567 w 602819"/>
                        <a:gd name="connsiteY54" fmla="*/ 10476 h 602041"/>
                        <a:gd name="connsiteX55" fmla="*/ 64567 w 602819"/>
                        <a:gd name="connsiteY55" fmla="*/ 49157 h 602041"/>
                        <a:gd name="connsiteX56" fmla="*/ 75059 w 602819"/>
                        <a:gd name="connsiteY56" fmla="*/ 59633 h 602041"/>
                        <a:gd name="connsiteX57" fmla="*/ 75059 w 602819"/>
                        <a:gd name="connsiteY57" fmla="*/ 32234 h 602041"/>
                        <a:gd name="connsiteX58" fmla="*/ 86358 w 602819"/>
                        <a:gd name="connsiteY58" fmla="*/ 21758 h 602041"/>
                        <a:gd name="connsiteX59" fmla="*/ 96850 w 602819"/>
                        <a:gd name="connsiteY59" fmla="*/ 32234 h 602041"/>
                        <a:gd name="connsiteX60" fmla="*/ 96850 w 602819"/>
                        <a:gd name="connsiteY60" fmla="*/ 81390 h 602041"/>
                        <a:gd name="connsiteX61" fmla="*/ 107342 w 602819"/>
                        <a:gd name="connsiteY61" fmla="*/ 91866 h 602041"/>
                        <a:gd name="connsiteX62" fmla="*/ 107342 w 602819"/>
                        <a:gd name="connsiteY62" fmla="*/ 64468 h 602041"/>
                        <a:gd name="connsiteX63" fmla="*/ 118641 w 602819"/>
                        <a:gd name="connsiteY63" fmla="*/ 53992 h 602041"/>
                        <a:gd name="connsiteX64" fmla="*/ 129133 w 602819"/>
                        <a:gd name="connsiteY64" fmla="*/ 64468 h 602041"/>
                        <a:gd name="connsiteX65" fmla="*/ 129133 w 602819"/>
                        <a:gd name="connsiteY65" fmla="*/ 113624 h 602041"/>
                        <a:gd name="connsiteX66" fmla="*/ 164645 w 602819"/>
                        <a:gd name="connsiteY66" fmla="*/ 149081 h 602041"/>
                        <a:gd name="connsiteX67" fmla="*/ 301042 w 602819"/>
                        <a:gd name="connsiteY67" fmla="*/ 96701 h 602041"/>
                        <a:gd name="connsiteX68" fmla="*/ 506041 w 602819"/>
                        <a:gd name="connsiteY68" fmla="*/ 300580 h 602041"/>
                        <a:gd name="connsiteX69" fmla="*/ 301042 w 602819"/>
                        <a:gd name="connsiteY69" fmla="*/ 505264 h 602041"/>
                        <a:gd name="connsiteX70" fmla="*/ 96850 w 602819"/>
                        <a:gd name="connsiteY70" fmla="*/ 300580 h 602041"/>
                        <a:gd name="connsiteX71" fmla="*/ 149310 w 602819"/>
                        <a:gd name="connsiteY71" fmla="*/ 164392 h 602041"/>
                        <a:gd name="connsiteX72" fmla="*/ 113799 w 602819"/>
                        <a:gd name="connsiteY72" fmla="*/ 128935 h 602041"/>
                        <a:gd name="connsiteX73" fmla="*/ 64567 w 602819"/>
                        <a:gd name="connsiteY73" fmla="*/ 128935 h 602041"/>
                        <a:gd name="connsiteX74" fmla="*/ 54075 w 602819"/>
                        <a:gd name="connsiteY74" fmla="*/ 118459 h 602041"/>
                        <a:gd name="connsiteX75" fmla="*/ 64567 w 602819"/>
                        <a:gd name="connsiteY75" fmla="*/ 107177 h 602041"/>
                        <a:gd name="connsiteX76" fmla="*/ 92007 w 602819"/>
                        <a:gd name="connsiteY76" fmla="*/ 107177 h 602041"/>
                        <a:gd name="connsiteX77" fmla="*/ 81515 w 602819"/>
                        <a:gd name="connsiteY77" fmla="*/ 96701 h 602041"/>
                        <a:gd name="connsiteX78" fmla="*/ 32283 w 602819"/>
                        <a:gd name="connsiteY78" fmla="*/ 96701 h 602041"/>
                        <a:gd name="connsiteX79" fmla="*/ 21791 w 602819"/>
                        <a:gd name="connsiteY79" fmla="*/ 86226 h 602041"/>
                        <a:gd name="connsiteX80" fmla="*/ 32283 w 602819"/>
                        <a:gd name="connsiteY80" fmla="*/ 74944 h 602041"/>
                        <a:gd name="connsiteX81" fmla="*/ 59724 w 602819"/>
                        <a:gd name="connsiteY81" fmla="*/ 74944 h 602041"/>
                        <a:gd name="connsiteX82" fmla="*/ 49232 w 602819"/>
                        <a:gd name="connsiteY82" fmla="*/ 64468 h 602041"/>
                        <a:gd name="connsiteX83" fmla="*/ 10492 w 602819"/>
                        <a:gd name="connsiteY83" fmla="*/ 64468 h 602041"/>
                        <a:gd name="connsiteX84" fmla="*/ 0 w 602819"/>
                        <a:gd name="connsiteY84" fmla="*/ 53992 h 602041"/>
                        <a:gd name="connsiteX85" fmla="*/ 10492 w 602819"/>
                        <a:gd name="connsiteY85" fmla="*/ 42710 h 602041"/>
                        <a:gd name="connsiteX86" fmla="*/ 27441 w 602819"/>
                        <a:gd name="connsiteY86" fmla="*/ 42710 h 602041"/>
                        <a:gd name="connsiteX87" fmla="*/ 13720 w 602819"/>
                        <a:gd name="connsiteY87" fmla="*/ 29011 h 602041"/>
                        <a:gd name="connsiteX88" fmla="*/ 13720 w 602819"/>
                        <a:gd name="connsiteY88" fmla="*/ 13700 h 602041"/>
                        <a:gd name="connsiteX89" fmla="*/ 29055 w 602819"/>
                        <a:gd name="connsiteY89" fmla="*/ 13700 h 602041"/>
                        <a:gd name="connsiteX90" fmla="*/ 42775 w 602819"/>
                        <a:gd name="connsiteY90" fmla="*/ 27399 h 602041"/>
                        <a:gd name="connsiteX91" fmla="*/ 42775 w 602819"/>
                        <a:gd name="connsiteY91" fmla="*/ 10476 h 602041"/>
                        <a:gd name="connsiteX92" fmla="*/ 54075 w 602819"/>
                        <a:gd name="connsiteY92" fmla="*/ 0 h 6020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</a:cxnLst>
                      <a:rect l="l" t="t" r="r" b="b"/>
                      <a:pathLst>
                        <a:path w="602819" h="602041">
                          <a:moveTo>
                            <a:pt x="301042" y="215161"/>
                          </a:moveTo>
                          <a:cubicBezTo>
                            <a:pt x="281672" y="215161"/>
                            <a:pt x="263109" y="221607"/>
                            <a:pt x="248582" y="232889"/>
                          </a:cubicBezTo>
                          <a:lnTo>
                            <a:pt x="296199" y="280434"/>
                          </a:lnTo>
                          <a:cubicBezTo>
                            <a:pt x="297814" y="279628"/>
                            <a:pt x="299428" y="279628"/>
                            <a:pt x="301042" y="279628"/>
                          </a:cubicBezTo>
                          <a:cubicBezTo>
                            <a:pt x="313148" y="279628"/>
                            <a:pt x="322833" y="289298"/>
                            <a:pt x="322833" y="300580"/>
                          </a:cubicBezTo>
                          <a:cubicBezTo>
                            <a:pt x="322833" y="312668"/>
                            <a:pt x="313148" y="322338"/>
                            <a:pt x="301042" y="322338"/>
                          </a:cubicBezTo>
                          <a:cubicBezTo>
                            <a:pt x="289743" y="322338"/>
                            <a:pt x="280058" y="312668"/>
                            <a:pt x="280058" y="300580"/>
                          </a:cubicBezTo>
                          <a:cubicBezTo>
                            <a:pt x="280058" y="298968"/>
                            <a:pt x="280058" y="297357"/>
                            <a:pt x="280865" y="295745"/>
                          </a:cubicBezTo>
                          <a:lnTo>
                            <a:pt x="233247" y="248200"/>
                          </a:lnTo>
                          <a:cubicBezTo>
                            <a:pt x="221948" y="262705"/>
                            <a:pt x="215491" y="281240"/>
                            <a:pt x="215491" y="300580"/>
                          </a:cubicBezTo>
                          <a:cubicBezTo>
                            <a:pt x="215491" y="348125"/>
                            <a:pt x="254231" y="386805"/>
                            <a:pt x="301042" y="386805"/>
                          </a:cubicBezTo>
                          <a:cubicBezTo>
                            <a:pt x="348660" y="386805"/>
                            <a:pt x="387400" y="348125"/>
                            <a:pt x="387400" y="300580"/>
                          </a:cubicBezTo>
                          <a:cubicBezTo>
                            <a:pt x="387400" y="253841"/>
                            <a:pt x="348660" y="215161"/>
                            <a:pt x="301042" y="215161"/>
                          </a:cubicBezTo>
                          <a:close/>
                          <a:moveTo>
                            <a:pt x="301042" y="118459"/>
                          </a:moveTo>
                          <a:cubicBezTo>
                            <a:pt x="255038" y="118459"/>
                            <a:pt x="212263" y="136188"/>
                            <a:pt x="179979" y="164392"/>
                          </a:cubicBezTo>
                          <a:lnTo>
                            <a:pt x="233247" y="217578"/>
                          </a:lnTo>
                          <a:cubicBezTo>
                            <a:pt x="251810" y="202267"/>
                            <a:pt x="275215" y="193403"/>
                            <a:pt x="301042" y="193403"/>
                          </a:cubicBezTo>
                          <a:cubicBezTo>
                            <a:pt x="360766" y="193403"/>
                            <a:pt x="409191" y="241753"/>
                            <a:pt x="409191" y="300580"/>
                          </a:cubicBezTo>
                          <a:cubicBezTo>
                            <a:pt x="409191" y="360212"/>
                            <a:pt x="360766" y="408563"/>
                            <a:pt x="301042" y="408563"/>
                          </a:cubicBezTo>
                          <a:cubicBezTo>
                            <a:pt x="242125" y="408563"/>
                            <a:pt x="193700" y="360212"/>
                            <a:pt x="193700" y="300580"/>
                          </a:cubicBezTo>
                          <a:cubicBezTo>
                            <a:pt x="193700" y="274793"/>
                            <a:pt x="202578" y="251423"/>
                            <a:pt x="217912" y="232889"/>
                          </a:cubicBezTo>
                          <a:lnTo>
                            <a:pt x="164645" y="179703"/>
                          </a:lnTo>
                          <a:cubicBezTo>
                            <a:pt x="136397" y="211937"/>
                            <a:pt x="118641" y="254647"/>
                            <a:pt x="118641" y="300580"/>
                          </a:cubicBezTo>
                          <a:cubicBezTo>
                            <a:pt x="118641" y="401310"/>
                            <a:pt x="200157" y="483506"/>
                            <a:pt x="301042" y="483506"/>
                          </a:cubicBezTo>
                          <a:cubicBezTo>
                            <a:pt x="401927" y="483506"/>
                            <a:pt x="484250" y="401310"/>
                            <a:pt x="484250" y="300580"/>
                          </a:cubicBezTo>
                          <a:cubicBezTo>
                            <a:pt x="484250" y="199849"/>
                            <a:pt x="401927" y="118459"/>
                            <a:pt x="301042" y="118459"/>
                          </a:cubicBezTo>
                          <a:close/>
                          <a:moveTo>
                            <a:pt x="301021" y="0"/>
                          </a:moveTo>
                          <a:cubicBezTo>
                            <a:pt x="467252" y="0"/>
                            <a:pt x="602819" y="134593"/>
                            <a:pt x="602819" y="300618"/>
                          </a:cubicBezTo>
                          <a:cubicBezTo>
                            <a:pt x="602819" y="380406"/>
                            <a:pt x="572155" y="452135"/>
                            <a:pt x="521317" y="506134"/>
                          </a:cubicBezTo>
                          <a:lnTo>
                            <a:pt x="598784" y="583504"/>
                          </a:lnTo>
                          <a:cubicBezTo>
                            <a:pt x="602819" y="587534"/>
                            <a:pt x="602819" y="594788"/>
                            <a:pt x="597977" y="598817"/>
                          </a:cubicBezTo>
                          <a:cubicBezTo>
                            <a:pt x="596363" y="600429"/>
                            <a:pt x="593136" y="602041"/>
                            <a:pt x="590715" y="602041"/>
                          </a:cubicBezTo>
                          <a:cubicBezTo>
                            <a:pt x="588294" y="602041"/>
                            <a:pt x="585066" y="600429"/>
                            <a:pt x="583452" y="598817"/>
                          </a:cubicBezTo>
                          <a:lnTo>
                            <a:pt x="505985" y="520641"/>
                          </a:lnTo>
                          <a:cubicBezTo>
                            <a:pt x="452727" y="571415"/>
                            <a:pt x="380102" y="602041"/>
                            <a:pt x="301021" y="602041"/>
                          </a:cubicBezTo>
                          <a:cubicBezTo>
                            <a:pt x="221940" y="602041"/>
                            <a:pt x="150122" y="571415"/>
                            <a:pt x="96057" y="520641"/>
                          </a:cubicBezTo>
                          <a:lnTo>
                            <a:pt x="18590" y="598817"/>
                          </a:lnTo>
                          <a:cubicBezTo>
                            <a:pt x="16169" y="600429"/>
                            <a:pt x="13748" y="602041"/>
                            <a:pt x="10520" y="602041"/>
                          </a:cubicBezTo>
                          <a:cubicBezTo>
                            <a:pt x="8099" y="602041"/>
                            <a:pt x="5679" y="600429"/>
                            <a:pt x="3258" y="598817"/>
                          </a:cubicBezTo>
                          <a:cubicBezTo>
                            <a:pt x="-777" y="594788"/>
                            <a:pt x="-777" y="587534"/>
                            <a:pt x="3258" y="583504"/>
                          </a:cubicBezTo>
                          <a:lnTo>
                            <a:pt x="80725" y="506134"/>
                          </a:lnTo>
                          <a:cubicBezTo>
                            <a:pt x="30694" y="452135"/>
                            <a:pt x="30" y="379600"/>
                            <a:pt x="30" y="300618"/>
                          </a:cubicBezTo>
                          <a:cubicBezTo>
                            <a:pt x="30" y="245814"/>
                            <a:pt x="15362" y="191815"/>
                            <a:pt x="43605" y="145070"/>
                          </a:cubicBezTo>
                          <a:cubicBezTo>
                            <a:pt x="46833" y="139429"/>
                            <a:pt x="53288" y="137817"/>
                            <a:pt x="58130" y="141041"/>
                          </a:cubicBezTo>
                          <a:cubicBezTo>
                            <a:pt x="63779" y="144264"/>
                            <a:pt x="65393" y="150712"/>
                            <a:pt x="62165" y="156354"/>
                          </a:cubicBezTo>
                          <a:cubicBezTo>
                            <a:pt x="35536" y="199875"/>
                            <a:pt x="21818" y="249843"/>
                            <a:pt x="21818" y="300618"/>
                          </a:cubicBezTo>
                          <a:cubicBezTo>
                            <a:pt x="21818" y="454553"/>
                            <a:pt x="146894" y="580281"/>
                            <a:pt x="301021" y="580281"/>
                          </a:cubicBezTo>
                          <a:cubicBezTo>
                            <a:pt x="455148" y="580281"/>
                            <a:pt x="581031" y="454553"/>
                            <a:pt x="581031" y="300618"/>
                          </a:cubicBezTo>
                          <a:cubicBezTo>
                            <a:pt x="581031" y="146682"/>
                            <a:pt x="455148" y="21761"/>
                            <a:pt x="301021" y="21761"/>
                          </a:cubicBezTo>
                          <a:cubicBezTo>
                            <a:pt x="250183" y="21761"/>
                            <a:pt x="200153" y="35462"/>
                            <a:pt x="156578" y="62058"/>
                          </a:cubicBezTo>
                          <a:cubicBezTo>
                            <a:pt x="150929" y="65282"/>
                            <a:pt x="144473" y="63670"/>
                            <a:pt x="141246" y="58028"/>
                          </a:cubicBezTo>
                          <a:cubicBezTo>
                            <a:pt x="138018" y="53193"/>
                            <a:pt x="139632" y="46745"/>
                            <a:pt x="145280" y="43521"/>
                          </a:cubicBezTo>
                          <a:cubicBezTo>
                            <a:pt x="192083" y="15313"/>
                            <a:pt x="246149" y="0"/>
                            <a:pt x="301021" y="0"/>
                          </a:cubicBezTo>
                          <a:close/>
                          <a:moveTo>
                            <a:pt x="54075" y="0"/>
                          </a:moveTo>
                          <a:cubicBezTo>
                            <a:pt x="59724" y="0"/>
                            <a:pt x="64567" y="4835"/>
                            <a:pt x="64567" y="10476"/>
                          </a:cubicBezTo>
                          <a:lnTo>
                            <a:pt x="64567" y="49157"/>
                          </a:lnTo>
                          <a:lnTo>
                            <a:pt x="75059" y="59633"/>
                          </a:lnTo>
                          <a:lnTo>
                            <a:pt x="75059" y="32234"/>
                          </a:lnTo>
                          <a:cubicBezTo>
                            <a:pt x="75059" y="26593"/>
                            <a:pt x="79901" y="21758"/>
                            <a:pt x="86358" y="21758"/>
                          </a:cubicBezTo>
                          <a:cubicBezTo>
                            <a:pt x="92007" y="21758"/>
                            <a:pt x="96850" y="26593"/>
                            <a:pt x="96850" y="32234"/>
                          </a:cubicBezTo>
                          <a:lnTo>
                            <a:pt x="96850" y="81390"/>
                          </a:lnTo>
                          <a:lnTo>
                            <a:pt x="107342" y="91866"/>
                          </a:lnTo>
                          <a:lnTo>
                            <a:pt x="107342" y="64468"/>
                          </a:lnTo>
                          <a:cubicBezTo>
                            <a:pt x="107342" y="58827"/>
                            <a:pt x="112185" y="53992"/>
                            <a:pt x="118641" y="53992"/>
                          </a:cubicBezTo>
                          <a:cubicBezTo>
                            <a:pt x="124291" y="53992"/>
                            <a:pt x="129133" y="58827"/>
                            <a:pt x="129133" y="64468"/>
                          </a:cubicBezTo>
                          <a:lnTo>
                            <a:pt x="129133" y="113624"/>
                          </a:lnTo>
                          <a:lnTo>
                            <a:pt x="164645" y="149081"/>
                          </a:lnTo>
                          <a:cubicBezTo>
                            <a:pt x="200964" y="116848"/>
                            <a:pt x="248582" y="96701"/>
                            <a:pt x="301042" y="96701"/>
                          </a:cubicBezTo>
                          <a:cubicBezTo>
                            <a:pt x="414034" y="96701"/>
                            <a:pt x="506041" y="188568"/>
                            <a:pt x="506041" y="300580"/>
                          </a:cubicBezTo>
                          <a:cubicBezTo>
                            <a:pt x="506041" y="413398"/>
                            <a:pt x="414034" y="505264"/>
                            <a:pt x="301042" y="505264"/>
                          </a:cubicBezTo>
                          <a:cubicBezTo>
                            <a:pt x="188857" y="505264"/>
                            <a:pt x="96850" y="413398"/>
                            <a:pt x="96850" y="300580"/>
                          </a:cubicBezTo>
                          <a:cubicBezTo>
                            <a:pt x="96850" y="248200"/>
                            <a:pt x="117027" y="200655"/>
                            <a:pt x="149310" y="164392"/>
                          </a:cubicBezTo>
                          <a:lnTo>
                            <a:pt x="113799" y="128935"/>
                          </a:lnTo>
                          <a:lnTo>
                            <a:pt x="64567" y="128935"/>
                          </a:lnTo>
                          <a:cubicBezTo>
                            <a:pt x="58917" y="128935"/>
                            <a:pt x="54075" y="124100"/>
                            <a:pt x="54075" y="118459"/>
                          </a:cubicBezTo>
                          <a:cubicBezTo>
                            <a:pt x="54075" y="112013"/>
                            <a:pt x="58917" y="107177"/>
                            <a:pt x="64567" y="107177"/>
                          </a:cubicBezTo>
                          <a:lnTo>
                            <a:pt x="92007" y="107177"/>
                          </a:lnTo>
                          <a:lnTo>
                            <a:pt x="81515" y="96701"/>
                          </a:lnTo>
                          <a:lnTo>
                            <a:pt x="32283" y="96701"/>
                          </a:lnTo>
                          <a:cubicBezTo>
                            <a:pt x="26634" y="96701"/>
                            <a:pt x="21791" y="91866"/>
                            <a:pt x="21791" y="86226"/>
                          </a:cubicBezTo>
                          <a:cubicBezTo>
                            <a:pt x="21791" y="79779"/>
                            <a:pt x="26634" y="74944"/>
                            <a:pt x="32283" y="74944"/>
                          </a:cubicBezTo>
                          <a:lnTo>
                            <a:pt x="59724" y="74944"/>
                          </a:lnTo>
                          <a:lnTo>
                            <a:pt x="49232" y="64468"/>
                          </a:lnTo>
                          <a:lnTo>
                            <a:pt x="10492" y="64468"/>
                          </a:lnTo>
                          <a:cubicBezTo>
                            <a:pt x="4842" y="64468"/>
                            <a:pt x="0" y="59633"/>
                            <a:pt x="0" y="53992"/>
                          </a:cubicBezTo>
                          <a:cubicBezTo>
                            <a:pt x="0" y="47545"/>
                            <a:pt x="4842" y="42710"/>
                            <a:pt x="10492" y="42710"/>
                          </a:cubicBezTo>
                          <a:lnTo>
                            <a:pt x="27441" y="42710"/>
                          </a:lnTo>
                          <a:lnTo>
                            <a:pt x="13720" y="29011"/>
                          </a:lnTo>
                          <a:cubicBezTo>
                            <a:pt x="9685" y="24981"/>
                            <a:pt x="9685" y="17729"/>
                            <a:pt x="13720" y="13700"/>
                          </a:cubicBezTo>
                          <a:cubicBezTo>
                            <a:pt x="17756" y="9670"/>
                            <a:pt x="25020" y="9670"/>
                            <a:pt x="29055" y="13700"/>
                          </a:cubicBezTo>
                          <a:lnTo>
                            <a:pt x="42775" y="27399"/>
                          </a:lnTo>
                          <a:lnTo>
                            <a:pt x="42775" y="10476"/>
                          </a:lnTo>
                          <a:cubicBezTo>
                            <a:pt x="42775" y="4835"/>
                            <a:pt x="47618" y="0"/>
                            <a:pt x="540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 anchor="ctr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</p:grpSp>
              <p:grpSp>
                <p:nvGrpSpPr>
                  <p:cNvPr id="16" name="íṣļiḋé">
                    <a:extLst>
                      <a:ext uri="{FF2B5EF4-FFF2-40B4-BE49-F238E27FC236}">
                        <a16:creationId xmlns:a16="http://schemas.microsoft.com/office/drawing/2014/main" id="{DBD33D6F-8460-4BF0-8E0D-0284DBF3DFCD}"/>
                      </a:ext>
                    </a:extLst>
                  </p:cNvPr>
                  <p:cNvGrpSpPr/>
                  <p:nvPr/>
                </p:nvGrpSpPr>
                <p:grpSpPr>
                  <a:xfrm>
                    <a:off x="2191791" y="2116399"/>
                    <a:ext cx="2505075" cy="1236401"/>
                    <a:chOff x="2171700" y="2116399"/>
                    <a:chExt cx="2505075" cy="1236401"/>
                  </a:xfrm>
                </p:grpSpPr>
                <p:sp>
                  <p:nvSpPr>
                    <p:cNvPr id="17" name="işļíďè">
                      <a:extLst>
                        <a:ext uri="{FF2B5EF4-FFF2-40B4-BE49-F238E27FC236}">
                          <a16:creationId xmlns:a16="http://schemas.microsoft.com/office/drawing/2014/main" id="{568E4C0C-1CC9-4AF6-99E3-9B45963288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1700" y="2467538"/>
                      <a:ext cx="2505075" cy="8852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>
                        <a:lnSpc>
                          <a:spcPct val="17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Supporting text here.</a:t>
                      </a:r>
                      <a:endParaRPr lang="zh-CN" altLang="en-US" sz="1100" dirty="0"/>
                    </a:p>
                    <a:p>
                      <a:pPr>
                        <a:lnSpc>
                          <a:spcPct val="16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When you copy &amp; paste, choose "keep text only" option.</a:t>
                      </a:r>
                      <a:endParaRPr lang="zh-CN" altLang="en-US" sz="1100" dirty="0"/>
                    </a:p>
                  </p:txBody>
                </p:sp>
                <p:sp>
                  <p:nvSpPr>
                    <p:cNvPr id="18" name="îṩlïde">
                      <a:extLst>
                        <a:ext uri="{FF2B5EF4-FFF2-40B4-BE49-F238E27FC236}">
                          <a16:creationId xmlns:a16="http://schemas.microsoft.com/office/drawing/2014/main" id="{368C2E16-8BA5-46E2-A730-4388F38DA20A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171700" y="2116399"/>
                      <a:ext cx="2502852" cy="3511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r>
                        <a:rPr lang="en-US" altLang="zh-CN" sz="1800" b="1" dirty="0"/>
                        <a:t>Text here</a:t>
                      </a:r>
                      <a:endParaRPr lang="zh-CN" altLang="en-US" sz="1800" b="1" dirty="0"/>
                    </a:p>
                  </p:txBody>
                </p:sp>
              </p:grpSp>
            </p:grpSp>
          </p:grpSp>
        </p:grpSp>
        <p:sp>
          <p:nvSpPr>
            <p:cNvPr id="7" name="ïSḻiḓè">
              <a:extLst>
                <a:ext uri="{FF2B5EF4-FFF2-40B4-BE49-F238E27FC236}">
                  <a16:creationId xmlns:a16="http://schemas.microsoft.com/office/drawing/2014/main" id="{F4C3D8B5-182C-44DF-98B8-D44999F77231}"/>
                </a:ext>
              </a:extLst>
            </p:cNvPr>
            <p:cNvSpPr txBox="1"/>
            <p:nvPr/>
          </p:nvSpPr>
          <p:spPr>
            <a:xfrm>
              <a:off x="669925" y="3429000"/>
              <a:ext cx="3709889" cy="10430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925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6943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CD9ACA-30E7-4357-A9F1-9317A2260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6C51A8F-BC9E-4973-BEE8-CF321F700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83E98AA-7FAD-4BC0-A311-6F0794C9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064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7DED3DF-308A-4960-9C4D-9DDFF0C3D7B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691439"/>
            <a:ext cx="10850564" cy="4452186"/>
            <a:chOff x="669925" y="1691439"/>
            <a:chExt cx="10850564" cy="4452186"/>
          </a:xfrm>
        </p:grpSpPr>
        <p:sp>
          <p:nvSpPr>
            <p:cNvPr id="6" name="ïs1ïḋè">
              <a:extLst>
                <a:ext uri="{FF2B5EF4-FFF2-40B4-BE49-F238E27FC236}">
                  <a16:creationId xmlns:a16="http://schemas.microsoft.com/office/drawing/2014/main" id="{87F632C4-87AA-4987-9B27-620E6A9CA7F4}"/>
                </a:ext>
              </a:extLst>
            </p:cNvPr>
            <p:cNvSpPr/>
            <p:nvPr/>
          </p:nvSpPr>
          <p:spPr>
            <a:xfrm>
              <a:off x="669925" y="3743325"/>
              <a:ext cx="10850564" cy="2400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îšliḓê">
              <a:extLst>
                <a:ext uri="{FF2B5EF4-FFF2-40B4-BE49-F238E27FC236}">
                  <a16:creationId xmlns:a16="http://schemas.microsoft.com/office/drawing/2014/main" id="{567C167D-CDCF-4AE8-A9AC-64D9194DC087}"/>
                </a:ext>
              </a:extLst>
            </p:cNvPr>
            <p:cNvSpPr/>
            <p:nvPr/>
          </p:nvSpPr>
          <p:spPr>
            <a:xfrm>
              <a:off x="671511" y="2595562"/>
              <a:ext cx="2295525" cy="2295525"/>
            </a:xfrm>
            <a:prstGeom prst="diamond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" name="ïṥḷîḑé">
              <a:extLst>
                <a:ext uri="{FF2B5EF4-FFF2-40B4-BE49-F238E27FC236}">
                  <a16:creationId xmlns:a16="http://schemas.microsoft.com/office/drawing/2014/main" id="{362299EB-4C06-428D-887B-491E1CED2466}"/>
                </a:ext>
              </a:extLst>
            </p:cNvPr>
            <p:cNvGrpSpPr/>
            <p:nvPr/>
          </p:nvGrpSpPr>
          <p:grpSpPr>
            <a:xfrm>
              <a:off x="3362325" y="4264029"/>
              <a:ext cx="6488014" cy="1358891"/>
              <a:chOff x="2856011" y="1611904"/>
              <a:chExt cx="6488014" cy="1358891"/>
            </a:xfrm>
          </p:grpSpPr>
          <p:sp>
            <p:nvSpPr>
              <p:cNvPr id="27" name="iṩļíde">
                <a:extLst>
                  <a:ext uri="{FF2B5EF4-FFF2-40B4-BE49-F238E27FC236}">
                    <a16:creationId xmlns:a16="http://schemas.microsoft.com/office/drawing/2014/main" id="{4C11E721-0097-427D-9B39-D11FA968D2E8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8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28" name="íṧļíḓè">
                <a:extLst>
                  <a:ext uri="{FF2B5EF4-FFF2-40B4-BE49-F238E27FC236}">
                    <a16:creationId xmlns:a16="http://schemas.microsoft.com/office/drawing/2014/main" id="{DA7584B1-87E6-4F17-B59C-DBB25C3E821F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9" name="ïş1îḋé">
              <a:extLst>
                <a:ext uri="{FF2B5EF4-FFF2-40B4-BE49-F238E27FC236}">
                  <a16:creationId xmlns:a16="http://schemas.microsoft.com/office/drawing/2014/main" id="{AD70C646-CB65-4181-9EA3-97AA9F724962}"/>
                </a:ext>
              </a:extLst>
            </p:cNvPr>
            <p:cNvSpPr/>
            <p:nvPr/>
          </p:nvSpPr>
          <p:spPr bwMode="auto">
            <a:xfrm>
              <a:off x="1435139" y="3432403"/>
              <a:ext cx="768268" cy="621842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grpSp>
          <p:nvGrpSpPr>
            <p:cNvPr id="10" name="ïSļíḑê">
              <a:extLst>
                <a:ext uri="{FF2B5EF4-FFF2-40B4-BE49-F238E27FC236}">
                  <a16:creationId xmlns:a16="http://schemas.microsoft.com/office/drawing/2014/main" id="{1A86814E-67A9-4843-B135-D2B326F3940D}"/>
                </a:ext>
              </a:extLst>
            </p:cNvPr>
            <p:cNvGrpSpPr/>
            <p:nvPr/>
          </p:nvGrpSpPr>
          <p:grpSpPr>
            <a:xfrm>
              <a:off x="6495429" y="1704527"/>
              <a:ext cx="2107807" cy="1824700"/>
              <a:chOff x="5042097" y="4104828"/>
              <a:chExt cx="2107807" cy="1824700"/>
            </a:xfrm>
          </p:grpSpPr>
          <p:grpSp>
            <p:nvGrpSpPr>
              <p:cNvPr id="23" name="îṣḻïḓe">
                <a:extLst>
                  <a:ext uri="{FF2B5EF4-FFF2-40B4-BE49-F238E27FC236}">
                    <a16:creationId xmlns:a16="http://schemas.microsoft.com/office/drawing/2014/main" id="{B158BFD1-D39B-4665-856C-5948D3450908}"/>
                  </a:ext>
                </a:extLst>
              </p:cNvPr>
              <p:cNvGrpSpPr/>
              <p:nvPr/>
            </p:nvGrpSpPr>
            <p:grpSpPr>
              <a:xfrm>
                <a:off x="5042097" y="4817639"/>
                <a:ext cx="2107807" cy="1111889"/>
                <a:chOff x="673100" y="1237334"/>
                <a:chExt cx="3228944" cy="1111889"/>
              </a:xfrm>
            </p:grpSpPr>
            <p:sp>
              <p:nvSpPr>
                <p:cNvPr id="25" name="ïśľíde">
                  <a:extLst>
                    <a:ext uri="{FF2B5EF4-FFF2-40B4-BE49-F238E27FC236}">
                      <a16:creationId xmlns:a16="http://schemas.microsoft.com/office/drawing/2014/main" id="{6181E3B7-214A-4A22-A47C-3907C7C34749}"/>
                    </a:ext>
                  </a:extLst>
                </p:cNvPr>
                <p:cNvSpPr/>
                <p:nvPr/>
              </p:nvSpPr>
              <p:spPr bwMode="auto">
                <a:xfrm>
                  <a:off x="673100" y="1624932"/>
                  <a:ext cx="3228944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6" name="ïṥḷïďè">
                  <a:extLst>
                    <a:ext uri="{FF2B5EF4-FFF2-40B4-BE49-F238E27FC236}">
                      <a16:creationId xmlns:a16="http://schemas.microsoft.com/office/drawing/2014/main" id="{4540C974-5BA4-49CF-8FD4-0700A841205F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237334"/>
                  <a:ext cx="3228944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24" name="íśļiḓe">
                <a:extLst>
                  <a:ext uri="{FF2B5EF4-FFF2-40B4-BE49-F238E27FC236}">
                    <a16:creationId xmlns:a16="http://schemas.microsoft.com/office/drawing/2014/main" id="{2AF60477-2BDD-43B4-877D-622D51E69DCB}"/>
                  </a:ext>
                </a:extLst>
              </p:cNvPr>
              <p:cNvSpPr/>
              <p:nvPr/>
            </p:nvSpPr>
            <p:spPr bwMode="auto">
              <a:xfrm>
                <a:off x="5841040" y="4104828"/>
                <a:ext cx="509920" cy="508966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îṧḷídê">
              <a:extLst>
                <a:ext uri="{FF2B5EF4-FFF2-40B4-BE49-F238E27FC236}">
                  <a16:creationId xmlns:a16="http://schemas.microsoft.com/office/drawing/2014/main" id="{7AF4560F-9C6A-4068-B9D1-150E0F187718}"/>
                </a:ext>
              </a:extLst>
            </p:cNvPr>
            <p:cNvGrpSpPr/>
            <p:nvPr/>
          </p:nvGrpSpPr>
          <p:grpSpPr>
            <a:xfrm>
              <a:off x="9411093" y="1691439"/>
              <a:ext cx="2107807" cy="1837788"/>
              <a:chOff x="7601344" y="4091740"/>
              <a:chExt cx="2107807" cy="1837788"/>
            </a:xfrm>
          </p:grpSpPr>
          <p:grpSp>
            <p:nvGrpSpPr>
              <p:cNvPr id="19" name="ïṩlïďè">
                <a:extLst>
                  <a:ext uri="{FF2B5EF4-FFF2-40B4-BE49-F238E27FC236}">
                    <a16:creationId xmlns:a16="http://schemas.microsoft.com/office/drawing/2014/main" id="{6E2C00C2-BEE5-41CE-BC86-BF89D26FF38C}"/>
                  </a:ext>
                </a:extLst>
              </p:cNvPr>
              <p:cNvGrpSpPr/>
              <p:nvPr/>
            </p:nvGrpSpPr>
            <p:grpSpPr>
              <a:xfrm>
                <a:off x="7601344" y="4817639"/>
                <a:ext cx="2107807" cy="1111889"/>
                <a:chOff x="673100" y="1237334"/>
                <a:chExt cx="3228944" cy="1111889"/>
              </a:xfrm>
            </p:grpSpPr>
            <p:sp>
              <p:nvSpPr>
                <p:cNvPr id="21" name="i$ḷíḍê">
                  <a:extLst>
                    <a:ext uri="{FF2B5EF4-FFF2-40B4-BE49-F238E27FC236}">
                      <a16:creationId xmlns:a16="http://schemas.microsoft.com/office/drawing/2014/main" id="{94D442DF-8F15-47DB-A6CA-A2829A2819D8}"/>
                    </a:ext>
                  </a:extLst>
                </p:cNvPr>
                <p:cNvSpPr/>
                <p:nvPr/>
              </p:nvSpPr>
              <p:spPr bwMode="auto">
                <a:xfrm>
                  <a:off x="673100" y="1624932"/>
                  <a:ext cx="3228944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2" name="ïṩlïdè">
                  <a:extLst>
                    <a:ext uri="{FF2B5EF4-FFF2-40B4-BE49-F238E27FC236}">
                      <a16:creationId xmlns:a16="http://schemas.microsoft.com/office/drawing/2014/main" id="{E9743381-73C8-4906-B4B6-1F59048F09B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237334"/>
                  <a:ext cx="3228944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20" name="işḷîḍé">
                <a:extLst>
                  <a:ext uri="{FF2B5EF4-FFF2-40B4-BE49-F238E27FC236}">
                    <a16:creationId xmlns:a16="http://schemas.microsoft.com/office/drawing/2014/main" id="{7E3D91BF-CC2A-4A5B-84AD-A137205C9BB5}"/>
                  </a:ext>
                </a:extLst>
              </p:cNvPr>
              <p:cNvSpPr/>
              <p:nvPr/>
            </p:nvSpPr>
            <p:spPr bwMode="auto">
              <a:xfrm>
                <a:off x="8395094" y="4091740"/>
                <a:ext cx="520306" cy="535142"/>
              </a:xfrm>
              <a:custGeom>
                <a:avLst/>
                <a:gdLst>
                  <a:gd name="T0" fmla="*/ 6023 w 6383"/>
                  <a:gd name="T1" fmla="*/ 2985 h 6575"/>
                  <a:gd name="T2" fmla="*/ 5921 w 6383"/>
                  <a:gd name="T3" fmla="*/ 1957 h 6575"/>
                  <a:gd name="T4" fmla="*/ 5304 w 6383"/>
                  <a:gd name="T5" fmla="*/ 1379 h 6575"/>
                  <a:gd name="T6" fmla="*/ 4619 w 6383"/>
                  <a:gd name="T7" fmla="*/ 608 h 6575"/>
                  <a:gd name="T8" fmla="*/ 3777 w 6383"/>
                  <a:gd name="T9" fmla="*/ 501 h 6575"/>
                  <a:gd name="T10" fmla="*/ 2768 w 6383"/>
                  <a:gd name="T11" fmla="*/ 280 h 6575"/>
                  <a:gd name="T12" fmla="*/ 2028 w 6383"/>
                  <a:gd name="T13" fmla="*/ 688 h 6575"/>
                  <a:gd name="T14" fmla="*/ 1083 w 6383"/>
                  <a:gd name="T15" fmla="*/ 1103 h 6575"/>
                  <a:gd name="T16" fmla="*/ 723 w 6383"/>
                  <a:gd name="T17" fmla="*/ 1868 h 6575"/>
                  <a:gd name="T18" fmla="*/ 201 w 6383"/>
                  <a:gd name="T19" fmla="*/ 2759 h 6575"/>
                  <a:gd name="T20" fmla="*/ 360 w 6383"/>
                  <a:gd name="T21" fmla="*/ 3591 h 6575"/>
                  <a:gd name="T22" fmla="*/ 461 w 6383"/>
                  <a:gd name="T23" fmla="*/ 4619 h 6575"/>
                  <a:gd name="T24" fmla="*/ 1079 w 6383"/>
                  <a:gd name="T25" fmla="*/ 5197 h 6575"/>
                  <a:gd name="T26" fmla="*/ 1764 w 6383"/>
                  <a:gd name="T27" fmla="*/ 5968 h 6575"/>
                  <a:gd name="T28" fmla="*/ 2604 w 6383"/>
                  <a:gd name="T29" fmla="*/ 6073 h 6575"/>
                  <a:gd name="T30" fmla="*/ 3613 w 6383"/>
                  <a:gd name="T31" fmla="*/ 6295 h 6575"/>
                  <a:gd name="T32" fmla="*/ 4353 w 6383"/>
                  <a:gd name="T33" fmla="*/ 5888 h 6575"/>
                  <a:gd name="T34" fmla="*/ 5299 w 6383"/>
                  <a:gd name="T35" fmla="*/ 5473 h 6575"/>
                  <a:gd name="T36" fmla="*/ 5659 w 6383"/>
                  <a:gd name="T37" fmla="*/ 4708 h 6575"/>
                  <a:gd name="T38" fmla="*/ 6180 w 6383"/>
                  <a:gd name="T39" fmla="*/ 3817 h 6575"/>
                  <a:gd name="T40" fmla="*/ 3877 w 6383"/>
                  <a:gd name="T41" fmla="*/ 4231 h 6575"/>
                  <a:gd name="T42" fmla="*/ 3381 w 6383"/>
                  <a:gd name="T43" fmla="*/ 4613 h 6575"/>
                  <a:gd name="T44" fmla="*/ 3287 w 6383"/>
                  <a:gd name="T45" fmla="*/ 4924 h 6575"/>
                  <a:gd name="T46" fmla="*/ 2960 w 6383"/>
                  <a:gd name="T47" fmla="*/ 4820 h 6575"/>
                  <a:gd name="T48" fmla="*/ 2844 w 6383"/>
                  <a:gd name="T49" fmla="*/ 4529 h 6575"/>
                  <a:gd name="T50" fmla="*/ 2356 w 6383"/>
                  <a:gd name="T51" fmla="*/ 4233 h 6575"/>
                  <a:gd name="T52" fmla="*/ 2560 w 6383"/>
                  <a:gd name="T53" fmla="*/ 3940 h 6575"/>
                  <a:gd name="T54" fmla="*/ 3307 w 6383"/>
                  <a:gd name="T55" fmla="*/ 4036 h 6575"/>
                  <a:gd name="T56" fmla="*/ 3193 w 6383"/>
                  <a:gd name="T57" fmla="*/ 3535 h 6575"/>
                  <a:gd name="T58" fmla="*/ 2365 w 6383"/>
                  <a:gd name="T59" fmla="*/ 2705 h 6575"/>
                  <a:gd name="T60" fmla="*/ 2991 w 6383"/>
                  <a:gd name="T61" fmla="*/ 1897 h 6575"/>
                  <a:gd name="T62" fmla="*/ 3105 w 6383"/>
                  <a:gd name="T63" fmla="*/ 1651 h 6575"/>
                  <a:gd name="T64" fmla="*/ 3401 w 6383"/>
                  <a:gd name="T65" fmla="*/ 1856 h 6575"/>
                  <a:gd name="T66" fmla="*/ 3865 w 6383"/>
                  <a:gd name="T67" fmla="*/ 2119 h 6575"/>
                  <a:gd name="T68" fmla="*/ 3847 w 6383"/>
                  <a:gd name="T69" fmla="*/ 2508 h 6575"/>
                  <a:gd name="T70" fmla="*/ 3208 w 6383"/>
                  <a:gd name="T71" fmla="*/ 2464 h 6575"/>
                  <a:gd name="T72" fmla="*/ 3025 w 6383"/>
                  <a:gd name="T73" fmla="*/ 2832 h 6575"/>
                  <a:gd name="T74" fmla="*/ 3647 w 6383"/>
                  <a:gd name="T75" fmla="*/ 3137 h 6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383" h="6575">
                    <a:moveTo>
                      <a:pt x="6023" y="3591"/>
                    </a:moveTo>
                    <a:cubicBezTo>
                      <a:pt x="5895" y="3409"/>
                      <a:pt x="5895" y="3167"/>
                      <a:pt x="6023" y="2985"/>
                    </a:cubicBezTo>
                    <a:lnTo>
                      <a:pt x="6181" y="2759"/>
                    </a:lnTo>
                    <a:cubicBezTo>
                      <a:pt x="6383" y="2472"/>
                      <a:pt x="6253" y="2072"/>
                      <a:pt x="5921" y="1957"/>
                    </a:cubicBezTo>
                    <a:lnTo>
                      <a:pt x="5660" y="1868"/>
                    </a:lnTo>
                    <a:cubicBezTo>
                      <a:pt x="5451" y="1796"/>
                      <a:pt x="5308" y="1600"/>
                      <a:pt x="5304" y="1379"/>
                    </a:cubicBezTo>
                    <a:lnTo>
                      <a:pt x="5300" y="1103"/>
                    </a:lnTo>
                    <a:cubicBezTo>
                      <a:pt x="5295" y="752"/>
                      <a:pt x="4953" y="505"/>
                      <a:pt x="4619" y="608"/>
                    </a:cubicBezTo>
                    <a:lnTo>
                      <a:pt x="4353" y="688"/>
                    </a:lnTo>
                    <a:cubicBezTo>
                      <a:pt x="4141" y="753"/>
                      <a:pt x="3911" y="679"/>
                      <a:pt x="3777" y="501"/>
                    </a:cubicBezTo>
                    <a:lnTo>
                      <a:pt x="3611" y="280"/>
                    </a:lnTo>
                    <a:cubicBezTo>
                      <a:pt x="3400" y="0"/>
                      <a:pt x="2979" y="0"/>
                      <a:pt x="2768" y="280"/>
                    </a:cubicBezTo>
                    <a:lnTo>
                      <a:pt x="2604" y="501"/>
                    </a:lnTo>
                    <a:cubicBezTo>
                      <a:pt x="2471" y="679"/>
                      <a:pt x="2240" y="753"/>
                      <a:pt x="2028" y="688"/>
                    </a:cubicBezTo>
                    <a:lnTo>
                      <a:pt x="1764" y="608"/>
                    </a:lnTo>
                    <a:cubicBezTo>
                      <a:pt x="1429" y="505"/>
                      <a:pt x="1088" y="752"/>
                      <a:pt x="1083" y="1103"/>
                    </a:cubicBezTo>
                    <a:lnTo>
                      <a:pt x="1079" y="1379"/>
                    </a:lnTo>
                    <a:cubicBezTo>
                      <a:pt x="1075" y="1600"/>
                      <a:pt x="933" y="1796"/>
                      <a:pt x="723" y="1868"/>
                    </a:cubicBezTo>
                    <a:lnTo>
                      <a:pt x="461" y="1957"/>
                    </a:lnTo>
                    <a:cubicBezTo>
                      <a:pt x="129" y="2071"/>
                      <a:pt x="0" y="2471"/>
                      <a:pt x="201" y="2759"/>
                    </a:cubicBezTo>
                    <a:lnTo>
                      <a:pt x="360" y="2985"/>
                    </a:lnTo>
                    <a:cubicBezTo>
                      <a:pt x="488" y="3167"/>
                      <a:pt x="488" y="3409"/>
                      <a:pt x="360" y="3591"/>
                    </a:cubicBezTo>
                    <a:lnTo>
                      <a:pt x="201" y="3817"/>
                    </a:lnTo>
                    <a:cubicBezTo>
                      <a:pt x="0" y="4104"/>
                      <a:pt x="129" y="4504"/>
                      <a:pt x="461" y="4619"/>
                    </a:cubicBezTo>
                    <a:lnTo>
                      <a:pt x="723" y="4708"/>
                    </a:lnTo>
                    <a:cubicBezTo>
                      <a:pt x="932" y="4780"/>
                      <a:pt x="1075" y="4976"/>
                      <a:pt x="1079" y="5197"/>
                    </a:cubicBezTo>
                    <a:lnTo>
                      <a:pt x="1083" y="5473"/>
                    </a:lnTo>
                    <a:cubicBezTo>
                      <a:pt x="1088" y="5824"/>
                      <a:pt x="1429" y="6071"/>
                      <a:pt x="1764" y="5968"/>
                    </a:cubicBezTo>
                    <a:lnTo>
                      <a:pt x="2028" y="5887"/>
                    </a:lnTo>
                    <a:cubicBezTo>
                      <a:pt x="2240" y="5821"/>
                      <a:pt x="2471" y="5896"/>
                      <a:pt x="2604" y="6073"/>
                    </a:cubicBezTo>
                    <a:lnTo>
                      <a:pt x="2771" y="6295"/>
                    </a:lnTo>
                    <a:cubicBezTo>
                      <a:pt x="2981" y="6575"/>
                      <a:pt x="3403" y="6575"/>
                      <a:pt x="3613" y="6295"/>
                    </a:cubicBezTo>
                    <a:lnTo>
                      <a:pt x="3777" y="6075"/>
                    </a:lnTo>
                    <a:cubicBezTo>
                      <a:pt x="3911" y="5897"/>
                      <a:pt x="4141" y="5823"/>
                      <a:pt x="4353" y="5888"/>
                    </a:cubicBezTo>
                    <a:lnTo>
                      <a:pt x="4617" y="5968"/>
                    </a:lnTo>
                    <a:cubicBezTo>
                      <a:pt x="4952" y="6071"/>
                      <a:pt x="5293" y="5824"/>
                      <a:pt x="5299" y="5473"/>
                    </a:cubicBezTo>
                    <a:lnTo>
                      <a:pt x="5303" y="5197"/>
                    </a:lnTo>
                    <a:cubicBezTo>
                      <a:pt x="5307" y="4976"/>
                      <a:pt x="5448" y="4780"/>
                      <a:pt x="5659" y="4708"/>
                    </a:cubicBezTo>
                    <a:lnTo>
                      <a:pt x="5920" y="4619"/>
                    </a:lnTo>
                    <a:cubicBezTo>
                      <a:pt x="6252" y="4505"/>
                      <a:pt x="6381" y="4105"/>
                      <a:pt x="6180" y="3817"/>
                    </a:cubicBezTo>
                    <a:lnTo>
                      <a:pt x="6023" y="3591"/>
                    </a:lnTo>
                    <a:close/>
                    <a:moveTo>
                      <a:pt x="3877" y="4231"/>
                    </a:moveTo>
                    <a:cubicBezTo>
                      <a:pt x="3773" y="4357"/>
                      <a:pt x="3637" y="4443"/>
                      <a:pt x="3479" y="4487"/>
                    </a:cubicBezTo>
                    <a:cubicBezTo>
                      <a:pt x="3409" y="4505"/>
                      <a:pt x="3379" y="4541"/>
                      <a:pt x="3381" y="4613"/>
                    </a:cubicBezTo>
                    <a:cubicBezTo>
                      <a:pt x="3384" y="4684"/>
                      <a:pt x="3381" y="4755"/>
                      <a:pt x="3381" y="4825"/>
                    </a:cubicBezTo>
                    <a:cubicBezTo>
                      <a:pt x="3381" y="4888"/>
                      <a:pt x="3349" y="4923"/>
                      <a:pt x="3287" y="4924"/>
                    </a:cubicBezTo>
                    <a:cubicBezTo>
                      <a:pt x="3211" y="4925"/>
                      <a:pt x="3135" y="4925"/>
                      <a:pt x="3059" y="4924"/>
                    </a:cubicBezTo>
                    <a:cubicBezTo>
                      <a:pt x="2992" y="4923"/>
                      <a:pt x="2961" y="4885"/>
                      <a:pt x="2960" y="4820"/>
                    </a:cubicBezTo>
                    <a:cubicBezTo>
                      <a:pt x="2960" y="4768"/>
                      <a:pt x="2959" y="4717"/>
                      <a:pt x="2959" y="4665"/>
                    </a:cubicBezTo>
                    <a:cubicBezTo>
                      <a:pt x="2957" y="4552"/>
                      <a:pt x="2953" y="4547"/>
                      <a:pt x="2844" y="4529"/>
                    </a:cubicBezTo>
                    <a:cubicBezTo>
                      <a:pt x="2704" y="4507"/>
                      <a:pt x="2567" y="4475"/>
                      <a:pt x="2439" y="4413"/>
                    </a:cubicBezTo>
                    <a:cubicBezTo>
                      <a:pt x="2337" y="4364"/>
                      <a:pt x="2328" y="4339"/>
                      <a:pt x="2356" y="4233"/>
                    </a:cubicBezTo>
                    <a:cubicBezTo>
                      <a:pt x="2377" y="4155"/>
                      <a:pt x="2399" y="4076"/>
                      <a:pt x="2424" y="3999"/>
                    </a:cubicBezTo>
                    <a:cubicBezTo>
                      <a:pt x="2452" y="3908"/>
                      <a:pt x="2477" y="3897"/>
                      <a:pt x="2560" y="3940"/>
                    </a:cubicBezTo>
                    <a:cubicBezTo>
                      <a:pt x="2701" y="4013"/>
                      <a:pt x="2852" y="4055"/>
                      <a:pt x="3011" y="4075"/>
                    </a:cubicBezTo>
                    <a:cubicBezTo>
                      <a:pt x="3112" y="4088"/>
                      <a:pt x="3212" y="4077"/>
                      <a:pt x="3307" y="4036"/>
                    </a:cubicBezTo>
                    <a:cubicBezTo>
                      <a:pt x="3483" y="3959"/>
                      <a:pt x="3511" y="3755"/>
                      <a:pt x="3361" y="3633"/>
                    </a:cubicBezTo>
                    <a:cubicBezTo>
                      <a:pt x="3311" y="3592"/>
                      <a:pt x="3253" y="3561"/>
                      <a:pt x="3193" y="3535"/>
                    </a:cubicBezTo>
                    <a:cubicBezTo>
                      <a:pt x="3039" y="3467"/>
                      <a:pt x="2879" y="3415"/>
                      <a:pt x="2733" y="3328"/>
                    </a:cubicBezTo>
                    <a:cubicBezTo>
                      <a:pt x="2497" y="3187"/>
                      <a:pt x="2347" y="2992"/>
                      <a:pt x="2365" y="2705"/>
                    </a:cubicBezTo>
                    <a:cubicBezTo>
                      <a:pt x="2385" y="2380"/>
                      <a:pt x="2569" y="2177"/>
                      <a:pt x="2867" y="2069"/>
                    </a:cubicBezTo>
                    <a:cubicBezTo>
                      <a:pt x="2989" y="2024"/>
                      <a:pt x="2991" y="2027"/>
                      <a:pt x="2991" y="1897"/>
                    </a:cubicBezTo>
                    <a:lnTo>
                      <a:pt x="2991" y="1767"/>
                    </a:lnTo>
                    <a:cubicBezTo>
                      <a:pt x="2993" y="1669"/>
                      <a:pt x="3009" y="1653"/>
                      <a:pt x="3105" y="1651"/>
                    </a:cubicBezTo>
                    <a:cubicBezTo>
                      <a:pt x="3135" y="1649"/>
                      <a:pt x="3165" y="1651"/>
                      <a:pt x="3195" y="1651"/>
                    </a:cubicBezTo>
                    <a:cubicBezTo>
                      <a:pt x="3400" y="1651"/>
                      <a:pt x="3400" y="1651"/>
                      <a:pt x="3401" y="1856"/>
                    </a:cubicBezTo>
                    <a:cubicBezTo>
                      <a:pt x="3401" y="2001"/>
                      <a:pt x="3401" y="2001"/>
                      <a:pt x="3547" y="2024"/>
                    </a:cubicBezTo>
                    <a:cubicBezTo>
                      <a:pt x="3657" y="2041"/>
                      <a:pt x="3764" y="2075"/>
                      <a:pt x="3865" y="2119"/>
                    </a:cubicBezTo>
                    <a:cubicBezTo>
                      <a:pt x="3921" y="2144"/>
                      <a:pt x="3943" y="2183"/>
                      <a:pt x="3925" y="2243"/>
                    </a:cubicBezTo>
                    <a:cubicBezTo>
                      <a:pt x="3900" y="2332"/>
                      <a:pt x="3876" y="2420"/>
                      <a:pt x="3847" y="2508"/>
                    </a:cubicBezTo>
                    <a:cubicBezTo>
                      <a:pt x="3820" y="2591"/>
                      <a:pt x="3793" y="2603"/>
                      <a:pt x="3713" y="2564"/>
                    </a:cubicBezTo>
                    <a:cubicBezTo>
                      <a:pt x="3553" y="2487"/>
                      <a:pt x="3385" y="2455"/>
                      <a:pt x="3208" y="2464"/>
                    </a:cubicBezTo>
                    <a:cubicBezTo>
                      <a:pt x="3161" y="2467"/>
                      <a:pt x="3116" y="2473"/>
                      <a:pt x="3073" y="2492"/>
                    </a:cubicBezTo>
                    <a:cubicBezTo>
                      <a:pt x="2920" y="2559"/>
                      <a:pt x="2896" y="2728"/>
                      <a:pt x="3025" y="2832"/>
                    </a:cubicBezTo>
                    <a:cubicBezTo>
                      <a:pt x="3091" y="2885"/>
                      <a:pt x="3167" y="2923"/>
                      <a:pt x="3245" y="2956"/>
                    </a:cubicBezTo>
                    <a:cubicBezTo>
                      <a:pt x="3381" y="3012"/>
                      <a:pt x="3517" y="3065"/>
                      <a:pt x="3647" y="3137"/>
                    </a:cubicBezTo>
                    <a:cubicBezTo>
                      <a:pt x="4056" y="3365"/>
                      <a:pt x="4167" y="3880"/>
                      <a:pt x="3877" y="423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2" name="isļïďê">
              <a:extLst>
                <a:ext uri="{FF2B5EF4-FFF2-40B4-BE49-F238E27FC236}">
                  <a16:creationId xmlns:a16="http://schemas.microsoft.com/office/drawing/2014/main" id="{F97F9A2C-C050-44E0-8A67-BD5711E603ED}"/>
                </a:ext>
              </a:extLst>
            </p:cNvPr>
            <p:cNvGrpSpPr/>
            <p:nvPr/>
          </p:nvGrpSpPr>
          <p:grpSpPr>
            <a:xfrm>
              <a:off x="3579766" y="1718739"/>
              <a:ext cx="2107807" cy="1810488"/>
              <a:chOff x="2482850" y="4119040"/>
              <a:chExt cx="2107807" cy="1810488"/>
            </a:xfrm>
          </p:grpSpPr>
          <p:grpSp>
            <p:nvGrpSpPr>
              <p:cNvPr id="15" name="ïŝ1îḑè">
                <a:extLst>
                  <a:ext uri="{FF2B5EF4-FFF2-40B4-BE49-F238E27FC236}">
                    <a16:creationId xmlns:a16="http://schemas.microsoft.com/office/drawing/2014/main" id="{8DB5AAA5-7B70-4F7D-88EA-1E83A2AD30D6}"/>
                  </a:ext>
                </a:extLst>
              </p:cNvPr>
              <p:cNvGrpSpPr/>
              <p:nvPr/>
            </p:nvGrpSpPr>
            <p:grpSpPr>
              <a:xfrm>
                <a:off x="2482850" y="4817639"/>
                <a:ext cx="2107807" cy="1111889"/>
                <a:chOff x="4081943" y="4823989"/>
                <a:chExt cx="2107807" cy="1111889"/>
              </a:xfrm>
            </p:grpSpPr>
            <p:sp>
              <p:nvSpPr>
                <p:cNvPr id="17" name="íṣlíḑè">
                  <a:extLst>
                    <a:ext uri="{FF2B5EF4-FFF2-40B4-BE49-F238E27FC236}">
                      <a16:creationId xmlns:a16="http://schemas.microsoft.com/office/drawing/2014/main" id="{F6F71424-D9E5-4143-8A1F-170369047816}"/>
                    </a:ext>
                  </a:extLst>
                </p:cNvPr>
                <p:cNvSpPr/>
                <p:nvPr/>
              </p:nvSpPr>
              <p:spPr bwMode="auto">
                <a:xfrm>
                  <a:off x="4081943" y="5211587"/>
                  <a:ext cx="2107807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8" name="íṥḻídè">
                  <a:extLst>
                    <a:ext uri="{FF2B5EF4-FFF2-40B4-BE49-F238E27FC236}">
                      <a16:creationId xmlns:a16="http://schemas.microsoft.com/office/drawing/2014/main" id="{E9A96911-2F44-4F94-992D-7345901C0AA5}"/>
                    </a:ext>
                  </a:extLst>
                </p:cNvPr>
                <p:cNvSpPr txBox="1"/>
                <p:nvPr/>
              </p:nvSpPr>
              <p:spPr bwMode="auto">
                <a:xfrm>
                  <a:off x="4081943" y="4823989"/>
                  <a:ext cx="2107807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16" name="ïṣ1iḍê">
                <a:extLst>
                  <a:ext uri="{FF2B5EF4-FFF2-40B4-BE49-F238E27FC236}">
                    <a16:creationId xmlns:a16="http://schemas.microsoft.com/office/drawing/2014/main" id="{236E0198-406D-4FE9-AFB6-7293A0A4A063}"/>
                  </a:ext>
                </a:extLst>
              </p:cNvPr>
              <p:cNvSpPr/>
              <p:nvPr/>
            </p:nvSpPr>
            <p:spPr bwMode="auto">
              <a:xfrm>
                <a:off x="3286918" y="4119040"/>
                <a:ext cx="499670" cy="480542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A37BC6FB-0EB3-4388-9DD1-FEECCDDECE52}"/>
                </a:ext>
              </a:extLst>
            </p:cNvPr>
            <p:cNvCxnSpPr/>
            <p:nvPr/>
          </p:nvCxnSpPr>
          <p:spPr>
            <a:xfrm>
              <a:off x="6091501" y="2524124"/>
              <a:ext cx="0" cy="12192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6807508-0976-4C61-9714-3C032A95C33A}"/>
                </a:ext>
              </a:extLst>
            </p:cNvPr>
            <p:cNvCxnSpPr/>
            <p:nvPr/>
          </p:nvCxnSpPr>
          <p:spPr>
            <a:xfrm>
              <a:off x="9007164" y="2524124"/>
              <a:ext cx="0" cy="12192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5081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6E30E0-4B90-4471-91AE-EA20E458E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D3FEF40-F9E6-4456-AEFD-4F8550F81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371119D-C834-4734-A988-239F80E3B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321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1CFDF43-D805-4506-9BE2-93D7889369B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034000"/>
            <a:ext cx="10858501" cy="3556000"/>
            <a:chOff x="660400" y="2034000"/>
            <a:chExt cx="10858501" cy="3556000"/>
          </a:xfrm>
        </p:grpSpPr>
        <p:sp>
          <p:nvSpPr>
            <p:cNvPr id="6" name="iślîďè">
              <a:extLst>
                <a:ext uri="{FF2B5EF4-FFF2-40B4-BE49-F238E27FC236}">
                  <a16:creationId xmlns:a16="http://schemas.microsoft.com/office/drawing/2014/main" id="{97503CB7-B444-4F61-B5A8-634647009F7D}"/>
                </a:ext>
              </a:extLst>
            </p:cNvPr>
            <p:cNvSpPr/>
            <p:nvPr/>
          </p:nvSpPr>
          <p:spPr>
            <a:xfrm>
              <a:off x="660400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iṩľïdè">
              <a:extLst>
                <a:ext uri="{FF2B5EF4-FFF2-40B4-BE49-F238E27FC236}">
                  <a16:creationId xmlns:a16="http://schemas.microsoft.com/office/drawing/2014/main" id="{5563F433-12CE-466E-AD03-5C9739B4F3B5}"/>
                </a:ext>
              </a:extLst>
            </p:cNvPr>
            <p:cNvSpPr/>
            <p:nvPr/>
          </p:nvSpPr>
          <p:spPr bwMode="auto">
            <a:xfrm>
              <a:off x="981541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27 %</a:t>
              </a:r>
            </a:p>
          </p:txBody>
        </p:sp>
        <p:sp>
          <p:nvSpPr>
            <p:cNvPr id="8" name="ïşḻiḋé">
              <a:extLst>
                <a:ext uri="{FF2B5EF4-FFF2-40B4-BE49-F238E27FC236}">
                  <a16:creationId xmlns:a16="http://schemas.microsoft.com/office/drawing/2014/main" id="{8631F847-2295-44F4-A79E-EBBDA027DE8A}"/>
                </a:ext>
              </a:extLst>
            </p:cNvPr>
            <p:cNvSpPr txBox="1"/>
            <p:nvPr/>
          </p:nvSpPr>
          <p:spPr bwMode="auto">
            <a:xfrm>
              <a:off x="660400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9" name="ïṧḻîḑè">
              <a:extLst>
                <a:ext uri="{FF2B5EF4-FFF2-40B4-BE49-F238E27FC236}">
                  <a16:creationId xmlns:a16="http://schemas.microsoft.com/office/drawing/2014/main" id="{3485E510-F49D-41D9-B8FA-CB6AF4949D42}"/>
                </a:ext>
              </a:extLst>
            </p:cNvPr>
            <p:cNvSpPr txBox="1"/>
            <p:nvPr/>
          </p:nvSpPr>
          <p:spPr bwMode="auto">
            <a:xfrm>
              <a:off x="660400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0" name="îś1iḓê">
              <a:extLst>
                <a:ext uri="{FF2B5EF4-FFF2-40B4-BE49-F238E27FC236}">
                  <a16:creationId xmlns:a16="http://schemas.microsoft.com/office/drawing/2014/main" id="{933D345D-D496-48B9-9CEF-17D9B60F3DE7}"/>
                </a:ext>
              </a:extLst>
            </p:cNvPr>
            <p:cNvSpPr/>
            <p:nvPr/>
          </p:nvSpPr>
          <p:spPr bwMode="auto">
            <a:xfrm>
              <a:off x="1677590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i$ļíḓè">
              <a:extLst>
                <a:ext uri="{FF2B5EF4-FFF2-40B4-BE49-F238E27FC236}">
                  <a16:creationId xmlns:a16="http://schemas.microsoft.com/office/drawing/2014/main" id="{3B8D98E6-ACBB-446B-B21A-4F6451389C09}"/>
                </a:ext>
              </a:extLst>
            </p:cNvPr>
            <p:cNvSpPr/>
            <p:nvPr/>
          </p:nvSpPr>
          <p:spPr>
            <a:xfrm>
              <a:off x="3390706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íŝľîḑé">
              <a:extLst>
                <a:ext uri="{FF2B5EF4-FFF2-40B4-BE49-F238E27FC236}">
                  <a16:creationId xmlns:a16="http://schemas.microsoft.com/office/drawing/2014/main" id="{A8BC1304-7178-4947-8C8E-CEFFA234304A}"/>
                </a:ext>
              </a:extLst>
            </p:cNvPr>
            <p:cNvSpPr/>
            <p:nvPr/>
          </p:nvSpPr>
          <p:spPr bwMode="auto">
            <a:xfrm>
              <a:off x="3711846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27 %</a:t>
              </a:r>
            </a:p>
          </p:txBody>
        </p:sp>
        <p:sp>
          <p:nvSpPr>
            <p:cNvPr id="13" name="íṡľiḍè">
              <a:extLst>
                <a:ext uri="{FF2B5EF4-FFF2-40B4-BE49-F238E27FC236}">
                  <a16:creationId xmlns:a16="http://schemas.microsoft.com/office/drawing/2014/main" id="{B3023176-89C5-40C2-BE17-E29F7EE2AC30}"/>
                </a:ext>
              </a:extLst>
            </p:cNvPr>
            <p:cNvSpPr txBox="1"/>
            <p:nvPr/>
          </p:nvSpPr>
          <p:spPr bwMode="auto">
            <a:xfrm>
              <a:off x="3390706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14" name="îṥḻîďè">
              <a:extLst>
                <a:ext uri="{FF2B5EF4-FFF2-40B4-BE49-F238E27FC236}">
                  <a16:creationId xmlns:a16="http://schemas.microsoft.com/office/drawing/2014/main" id="{0ABAC475-0948-4D07-B2DA-5C2029AC705C}"/>
                </a:ext>
              </a:extLst>
            </p:cNvPr>
            <p:cNvSpPr txBox="1"/>
            <p:nvPr/>
          </p:nvSpPr>
          <p:spPr bwMode="auto">
            <a:xfrm>
              <a:off x="3390706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5" name="íṩļïdé">
              <a:extLst>
                <a:ext uri="{FF2B5EF4-FFF2-40B4-BE49-F238E27FC236}">
                  <a16:creationId xmlns:a16="http://schemas.microsoft.com/office/drawing/2014/main" id="{2FDAEE2A-394B-46DC-AEB5-1796D855F05B}"/>
                </a:ext>
              </a:extLst>
            </p:cNvPr>
            <p:cNvSpPr/>
            <p:nvPr/>
          </p:nvSpPr>
          <p:spPr bwMode="auto">
            <a:xfrm>
              <a:off x="4407895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íşḷíḓê">
              <a:extLst>
                <a:ext uri="{FF2B5EF4-FFF2-40B4-BE49-F238E27FC236}">
                  <a16:creationId xmlns:a16="http://schemas.microsoft.com/office/drawing/2014/main" id="{6011FC71-19CD-4A35-AE10-5B9B8F613EBF}"/>
                </a:ext>
              </a:extLst>
            </p:cNvPr>
            <p:cNvSpPr/>
            <p:nvPr/>
          </p:nvSpPr>
          <p:spPr>
            <a:xfrm>
              <a:off x="6121012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ïṩ1íḓè">
              <a:extLst>
                <a:ext uri="{FF2B5EF4-FFF2-40B4-BE49-F238E27FC236}">
                  <a16:creationId xmlns:a16="http://schemas.microsoft.com/office/drawing/2014/main" id="{2591B877-910D-426C-A9DE-58DE0E3FC539}"/>
                </a:ext>
              </a:extLst>
            </p:cNvPr>
            <p:cNvSpPr/>
            <p:nvPr/>
          </p:nvSpPr>
          <p:spPr bwMode="auto">
            <a:xfrm>
              <a:off x="6442151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54 %</a:t>
              </a:r>
            </a:p>
          </p:txBody>
        </p:sp>
        <p:sp>
          <p:nvSpPr>
            <p:cNvPr id="18" name="íslidè">
              <a:extLst>
                <a:ext uri="{FF2B5EF4-FFF2-40B4-BE49-F238E27FC236}">
                  <a16:creationId xmlns:a16="http://schemas.microsoft.com/office/drawing/2014/main" id="{7B12DD6C-2BB8-40C4-8B5E-CF08954818EC}"/>
                </a:ext>
              </a:extLst>
            </p:cNvPr>
            <p:cNvSpPr txBox="1"/>
            <p:nvPr/>
          </p:nvSpPr>
          <p:spPr bwMode="auto">
            <a:xfrm>
              <a:off x="6121012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solidFill>
                    <a:schemeClr val="bg1">
                      <a:lumMod val="100000"/>
                    </a:schemeClr>
                  </a:solidFill>
                  <a:effectLst/>
                </a:rPr>
                <a:t>Text here</a:t>
              </a:r>
              <a:endParaRPr lang="zh-CN" altLang="en-US" b="1" dirty="0">
                <a:solidFill>
                  <a:schemeClr val="bg1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19" name="iṩḻîḑe">
              <a:extLst>
                <a:ext uri="{FF2B5EF4-FFF2-40B4-BE49-F238E27FC236}">
                  <a16:creationId xmlns:a16="http://schemas.microsoft.com/office/drawing/2014/main" id="{751D29D4-10AB-4BD4-905C-EB1F99A26C83}"/>
                </a:ext>
              </a:extLst>
            </p:cNvPr>
            <p:cNvSpPr txBox="1"/>
            <p:nvPr/>
          </p:nvSpPr>
          <p:spPr bwMode="auto">
            <a:xfrm>
              <a:off x="6121012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  <p:sp>
          <p:nvSpPr>
            <p:cNvPr id="20" name="ïśľiḋè">
              <a:extLst>
                <a:ext uri="{FF2B5EF4-FFF2-40B4-BE49-F238E27FC236}">
                  <a16:creationId xmlns:a16="http://schemas.microsoft.com/office/drawing/2014/main" id="{7F0C3EEC-5B0C-42F9-84AB-40B6A4CA6905}"/>
                </a:ext>
              </a:extLst>
            </p:cNvPr>
            <p:cNvSpPr/>
            <p:nvPr/>
          </p:nvSpPr>
          <p:spPr bwMode="auto">
            <a:xfrm>
              <a:off x="7138200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1" name="ïṩļîḍé">
              <a:extLst>
                <a:ext uri="{FF2B5EF4-FFF2-40B4-BE49-F238E27FC236}">
                  <a16:creationId xmlns:a16="http://schemas.microsoft.com/office/drawing/2014/main" id="{819EBA8F-E324-4740-A2AC-64B34642F40B}"/>
                </a:ext>
              </a:extLst>
            </p:cNvPr>
            <p:cNvSpPr/>
            <p:nvPr/>
          </p:nvSpPr>
          <p:spPr>
            <a:xfrm>
              <a:off x="8851316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2" name="işļîḋê">
              <a:extLst>
                <a:ext uri="{FF2B5EF4-FFF2-40B4-BE49-F238E27FC236}">
                  <a16:creationId xmlns:a16="http://schemas.microsoft.com/office/drawing/2014/main" id="{9A8050E5-61B2-4153-9079-82CEF2ECB705}"/>
                </a:ext>
              </a:extLst>
            </p:cNvPr>
            <p:cNvSpPr/>
            <p:nvPr/>
          </p:nvSpPr>
          <p:spPr bwMode="auto">
            <a:xfrm>
              <a:off x="9172457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27 %</a:t>
              </a:r>
            </a:p>
          </p:txBody>
        </p:sp>
        <p:sp>
          <p:nvSpPr>
            <p:cNvPr id="23" name="isḷíḋê">
              <a:extLst>
                <a:ext uri="{FF2B5EF4-FFF2-40B4-BE49-F238E27FC236}">
                  <a16:creationId xmlns:a16="http://schemas.microsoft.com/office/drawing/2014/main" id="{E16CC54E-CE48-4762-935C-DF091A18F2C8}"/>
                </a:ext>
              </a:extLst>
            </p:cNvPr>
            <p:cNvSpPr txBox="1"/>
            <p:nvPr/>
          </p:nvSpPr>
          <p:spPr bwMode="auto">
            <a:xfrm>
              <a:off x="8851316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24" name="isľíḓé">
              <a:extLst>
                <a:ext uri="{FF2B5EF4-FFF2-40B4-BE49-F238E27FC236}">
                  <a16:creationId xmlns:a16="http://schemas.microsoft.com/office/drawing/2014/main" id="{005396AC-9235-485B-B445-D4C86EB87749}"/>
                </a:ext>
              </a:extLst>
            </p:cNvPr>
            <p:cNvSpPr txBox="1"/>
            <p:nvPr/>
          </p:nvSpPr>
          <p:spPr bwMode="auto">
            <a:xfrm>
              <a:off x="8851316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5" name="ïṣľíḍè">
              <a:extLst>
                <a:ext uri="{FF2B5EF4-FFF2-40B4-BE49-F238E27FC236}">
                  <a16:creationId xmlns:a16="http://schemas.microsoft.com/office/drawing/2014/main" id="{9B608E3C-BA08-4B59-AAF7-25D276E82F23}"/>
                </a:ext>
              </a:extLst>
            </p:cNvPr>
            <p:cNvSpPr/>
            <p:nvPr/>
          </p:nvSpPr>
          <p:spPr bwMode="auto">
            <a:xfrm>
              <a:off x="9868506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513063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d763f462-c47d-4fd1-96a8-c9b54d80dc1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21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082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796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4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9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0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29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32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205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e04471bf-00eb-4813-af71-0dde741b3f9d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17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13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755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32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7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278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5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204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e04471bf-00eb-4813-af71-0dde741b3f9d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599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0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78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0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82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213A53"/>
      </a:accent1>
      <a:accent2>
        <a:srgbClr val="4273A5"/>
      </a:accent2>
      <a:accent3>
        <a:srgbClr val="1689A0"/>
      </a:accent3>
      <a:accent4>
        <a:srgbClr val="5E5CA2"/>
      </a:accent4>
      <a:accent5>
        <a:srgbClr val="717374"/>
      </a:accent5>
      <a:accent6>
        <a:srgbClr val="555658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13A53"/>
    </a:accent1>
    <a:accent2>
      <a:srgbClr val="4273A5"/>
    </a:accent2>
    <a:accent3>
      <a:srgbClr val="1689A0"/>
    </a:accent3>
    <a:accent4>
      <a:srgbClr val="5E5CA2"/>
    </a:accent4>
    <a:accent5>
      <a:srgbClr val="717374"/>
    </a:accent5>
    <a:accent6>
      <a:srgbClr val="555658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13A53"/>
    </a:accent1>
    <a:accent2>
      <a:srgbClr val="4273A5"/>
    </a:accent2>
    <a:accent3>
      <a:srgbClr val="1689A0"/>
    </a:accent3>
    <a:accent4>
      <a:srgbClr val="5E5CA2"/>
    </a:accent4>
    <a:accent5>
      <a:srgbClr val="717374"/>
    </a:accent5>
    <a:accent6>
      <a:srgbClr val="555658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13A53"/>
    </a:accent1>
    <a:accent2>
      <a:srgbClr val="4273A5"/>
    </a:accent2>
    <a:accent3>
      <a:srgbClr val="1689A0"/>
    </a:accent3>
    <a:accent4>
      <a:srgbClr val="5E5CA2"/>
    </a:accent4>
    <a:accent5>
      <a:srgbClr val="717374"/>
    </a:accent5>
    <a:accent6>
      <a:srgbClr val="555658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13A53"/>
    </a:accent1>
    <a:accent2>
      <a:srgbClr val="4273A5"/>
    </a:accent2>
    <a:accent3>
      <a:srgbClr val="1689A0"/>
    </a:accent3>
    <a:accent4>
      <a:srgbClr val="5E5CA2"/>
    </a:accent4>
    <a:accent5>
      <a:srgbClr val="717374"/>
    </a:accent5>
    <a:accent6>
      <a:srgbClr val="555658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13A53"/>
    </a:accent1>
    <a:accent2>
      <a:srgbClr val="4273A5"/>
    </a:accent2>
    <a:accent3>
      <a:srgbClr val="1689A0"/>
    </a:accent3>
    <a:accent4>
      <a:srgbClr val="5E5CA2"/>
    </a:accent4>
    <a:accent5>
      <a:srgbClr val="717374"/>
    </a:accent5>
    <a:accent6>
      <a:srgbClr val="555658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213A53"/>
    </a:accent1>
    <a:accent2>
      <a:srgbClr val="4273A5"/>
    </a:accent2>
    <a:accent3>
      <a:srgbClr val="1689A0"/>
    </a:accent3>
    <a:accent4>
      <a:srgbClr val="5E5CA2"/>
    </a:accent4>
    <a:accent5>
      <a:srgbClr val="717374"/>
    </a:accent5>
    <a:accent6>
      <a:srgbClr val="555658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2</TotalTime>
  <Words>2483</Words>
  <Application>Microsoft Office PowerPoint</Application>
  <PresentationFormat>宽屏</PresentationFormat>
  <Paragraphs>444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7" baseType="lpstr">
      <vt:lpstr>Arial</vt:lpstr>
      <vt:lpstr>Calibri</vt:lpstr>
      <vt:lpstr>Impact</vt:lpstr>
      <vt:lpstr>主题5</vt:lpstr>
      <vt:lpstr>扁平城市商务模板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钰镧 曾</cp:lastModifiedBy>
  <cp:revision>5</cp:revision>
  <cp:lastPrinted>2018-07-22T16:00:00Z</cp:lastPrinted>
  <dcterms:created xsi:type="dcterms:W3CDTF">2018-07-22T16:00:00Z</dcterms:created>
  <dcterms:modified xsi:type="dcterms:W3CDTF">2019-06-11T07:20:05Z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