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5.xml" ContentType="application/vnd.openxmlformats-officedocument.presentationml.tags+xml"/>
  <Override PartName="/ppt/theme/themeOverride2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heme/themeOverride3.xml" ContentType="application/vnd.openxmlformats-officedocument.themeOverride+xml"/>
  <Override PartName="/ppt/tags/tag3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sldIdLst>
    <p:sldId id="256" r:id="rId2"/>
    <p:sldId id="266" r:id="rId3"/>
    <p:sldId id="258" r:id="rId4"/>
    <p:sldId id="270" r:id="rId5"/>
    <p:sldId id="271" r:id="rId6"/>
    <p:sldId id="272" r:id="rId7"/>
    <p:sldId id="273" r:id="rId8"/>
    <p:sldId id="274" r:id="rId9"/>
    <p:sldId id="275" r:id="rId10"/>
    <p:sldId id="267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5" r:id="rId20"/>
    <p:sldId id="286" r:id="rId21"/>
    <p:sldId id="268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69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261" r:id="rId40"/>
    <p:sldId id="265" r:id="rId41"/>
  </p:sldIdLst>
  <p:sldSz cx="12192000" cy="6858000"/>
  <p:notesSz cx="6858000" cy="9144000"/>
  <p:custDataLst>
    <p:tags r:id="rId4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2A8"/>
    <a:srgbClr val="34D6B7"/>
    <a:srgbClr val="BD31FA"/>
    <a:srgbClr val="7F56FE"/>
    <a:srgbClr val="2A3151"/>
    <a:srgbClr val="A20000"/>
    <a:srgbClr val="A40000"/>
    <a:srgbClr val="9E0000"/>
    <a:srgbClr val="C7450B"/>
    <a:srgbClr val="E24E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65" d="100"/>
          <a:sy n="65" d="100"/>
        </p:scale>
        <p:origin x="49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本素材由</a:t>
            </a:r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提供</a:t>
            </a:r>
          </a:p>
          <a:p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尊重知识产权并注重保护用户享有的各项权利。郑重提醒您：</a:t>
            </a:r>
          </a:p>
          <a:p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插件中提供的任何信息内容的所有权、知识产权归其原始权利人或权利受让人所有，您免费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购买获得的是信息内容的使用权，并受下述条款的约束；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禁止在接入互联网或移动互联网的任何网站、平台、应用或程序上以任何方式为他人提供</a:t>
            </a:r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插件资源内容的下载。</a:t>
            </a:r>
          </a:p>
          <a:p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resource is supplied by </a:t>
            </a:r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altLang="zh-CN" sz="800" dirty="0" err="1"/>
              <a:t>iSlide</a:t>
            </a:r>
            <a:r>
              <a:rPr lang="en-US" altLang="zh-CN" sz="800" baseline="30000" dirty="0"/>
              <a:t>  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respects all intellectual property rights and protects all the rights its users acquired. Solemnly remind you:</a:t>
            </a: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ownership and intellectual property of the resources supplied in </a:t>
            </a:r>
            <a:r>
              <a:rPr lang="en-US" altLang="zh-CN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iSlide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Add-in belongs to its owner or the assignee of this ownership. you only acquired the usage of the resources supplied in </a:t>
            </a:r>
            <a:r>
              <a:rPr lang="en-US" altLang="zh-CN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iSlide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Add-in, as well as respected the following restrain terms: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2.You are not permitted to provide the resource of </a:t>
            </a:r>
            <a:r>
              <a:rPr lang="en-US" altLang="zh-CN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iSlide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Add-in in any website, platform, application access to the Internet or mobile Internet.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6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6AE5039F-D28D-49AD-9B73-4D16FBBAEE17}"/>
              </a:ext>
            </a:extLst>
          </p:cNvPr>
          <p:cNvSpPr/>
          <p:nvPr userDrawn="1"/>
        </p:nvSpPr>
        <p:spPr>
          <a:xfrm flipH="1" flipV="1">
            <a:off x="669924" y="609600"/>
            <a:ext cx="10852152" cy="5206999"/>
          </a:xfrm>
          <a:prstGeom prst="roundRect">
            <a:avLst>
              <a:gd name="adj" fmla="val 4987"/>
            </a:avLst>
          </a:prstGeom>
          <a:gradFill flip="none" rotWithShape="1">
            <a:gsLst>
              <a:gs pos="20000">
                <a:srgbClr val="7F56FE"/>
              </a:gs>
              <a:gs pos="100000">
                <a:srgbClr val="BD31F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1374774" y="2714923"/>
            <a:ext cx="5649913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1374774" y="1404240"/>
            <a:ext cx="5649913" cy="1310684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74774" y="4216992"/>
            <a:ext cx="785551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374774" y="4513263"/>
            <a:ext cx="785551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grpSp>
        <p:nvGrpSpPr>
          <p:cNvPr id="9" name="96a56373-547d-4af3-99d3-1ccd9c08fde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81D255A-A440-442A-B044-7C5657430AA2}"/>
              </a:ext>
            </a:extLst>
          </p:cNvPr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>
            <a:off x="5707062" y="1138237"/>
            <a:ext cx="6149976" cy="5414963"/>
            <a:chOff x="3022600" y="704851"/>
            <a:chExt cx="6149976" cy="5414963"/>
          </a:xfrm>
        </p:grpSpPr>
        <p:sp>
          <p:nvSpPr>
            <p:cNvPr id="10" name="ïs1iďê">
              <a:extLst>
                <a:ext uri="{FF2B5EF4-FFF2-40B4-BE49-F238E27FC236}">
                  <a16:creationId xmlns:a16="http://schemas.microsoft.com/office/drawing/2014/main" id="{82B37B1C-26C3-437F-A3FA-7623750A58E0}"/>
                </a:ext>
              </a:extLst>
            </p:cNvPr>
            <p:cNvSpPr/>
            <p:nvPr/>
          </p:nvSpPr>
          <p:spPr bwMode="auto">
            <a:xfrm>
              <a:off x="4732338" y="768351"/>
              <a:ext cx="1255713" cy="1752600"/>
            </a:xfrm>
            <a:custGeom>
              <a:avLst/>
              <a:gdLst>
                <a:gd name="T0" fmla="*/ 56 w 381"/>
                <a:gd name="T1" fmla="*/ 532 h 532"/>
                <a:gd name="T2" fmla="*/ 144 w 381"/>
                <a:gd name="T3" fmla="*/ 106 h 532"/>
                <a:gd name="T4" fmla="*/ 339 w 381"/>
                <a:gd name="T5" fmla="*/ 0 h 532"/>
                <a:gd name="T6" fmla="*/ 381 w 381"/>
                <a:gd name="T7" fmla="*/ 192 h 532"/>
                <a:gd name="T8" fmla="*/ 225 w 381"/>
                <a:gd name="T9" fmla="*/ 386 h 532"/>
                <a:gd name="T10" fmla="*/ 239 w 381"/>
                <a:gd name="T11" fmla="*/ 459 h 532"/>
                <a:gd name="T12" fmla="*/ 56 w 381"/>
                <a:gd name="T13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1" h="532">
                  <a:moveTo>
                    <a:pt x="56" y="532"/>
                  </a:moveTo>
                  <a:cubicBezTo>
                    <a:pt x="0" y="390"/>
                    <a:pt x="29" y="222"/>
                    <a:pt x="144" y="106"/>
                  </a:cubicBezTo>
                  <a:cubicBezTo>
                    <a:pt x="200" y="51"/>
                    <a:pt x="268" y="15"/>
                    <a:pt x="339" y="0"/>
                  </a:cubicBezTo>
                  <a:cubicBezTo>
                    <a:pt x="381" y="192"/>
                    <a:pt x="381" y="192"/>
                    <a:pt x="381" y="192"/>
                  </a:cubicBezTo>
                  <a:cubicBezTo>
                    <a:pt x="292" y="211"/>
                    <a:pt x="225" y="291"/>
                    <a:pt x="225" y="386"/>
                  </a:cubicBezTo>
                  <a:cubicBezTo>
                    <a:pt x="225" y="412"/>
                    <a:pt x="230" y="437"/>
                    <a:pt x="239" y="459"/>
                  </a:cubicBezTo>
                  <a:lnTo>
                    <a:pt x="56" y="532"/>
                  </a:lnTo>
                  <a:close/>
                </a:path>
              </a:pathLst>
            </a:custGeom>
            <a:solidFill>
              <a:srgbClr val="345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sľide">
              <a:extLst>
                <a:ext uri="{FF2B5EF4-FFF2-40B4-BE49-F238E27FC236}">
                  <a16:creationId xmlns:a16="http://schemas.microsoft.com/office/drawing/2014/main" id="{A5795B70-BD91-4CFD-93C6-52E7B2261D74}"/>
                </a:ext>
              </a:extLst>
            </p:cNvPr>
            <p:cNvSpPr/>
            <p:nvPr/>
          </p:nvSpPr>
          <p:spPr bwMode="auto">
            <a:xfrm>
              <a:off x="5176838" y="873126"/>
              <a:ext cx="2382838" cy="2597150"/>
            </a:xfrm>
            <a:custGeom>
              <a:avLst/>
              <a:gdLst>
                <a:gd name="T0" fmla="*/ 9 w 722"/>
                <a:gd name="T1" fmla="*/ 633 h 788"/>
                <a:gd name="T2" fmla="*/ 0 w 722"/>
                <a:gd name="T3" fmla="*/ 624 h 788"/>
                <a:gd name="T4" fmla="*/ 144 w 722"/>
                <a:gd name="T5" fmla="*/ 489 h 788"/>
                <a:gd name="T6" fmla="*/ 289 w 722"/>
                <a:gd name="T7" fmla="*/ 552 h 788"/>
                <a:gd name="T8" fmla="*/ 487 w 722"/>
                <a:gd name="T9" fmla="*/ 354 h 788"/>
                <a:gd name="T10" fmla="*/ 376 w 722"/>
                <a:gd name="T11" fmla="*/ 176 h 788"/>
                <a:gd name="T12" fmla="*/ 463 w 722"/>
                <a:gd name="T13" fmla="*/ 0 h 788"/>
                <a:gd name="T14" fmla="*/ 568 w 722"/>
                <a:gd name="T15" fmla="*/ 74 h 788"/>
                <a:gd name="T16" fmla="*/ 568 w 722"/>
                <a:gd name="T17" fmla="*/ 633 h 788"/>
                <a:gd name="T18" fmla="*/ 9 w 722"/>
                <a:gd name="T19" fmla="*/ 633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2" h="788">
                  <a:moveTo>
                    <a:pt x="9" y="633"/>
                  </a:moveTo>
                  <a:cubicBezTo>
                    <a:pt x="6" y="630"/>
                    <a:pt x="3" y="627"/>
                    <a:pt x="0" y="624"/>
                  </a:cubicBezTo>
                  <a:cubicBezTo>
                    <a:pt x="144" y="489"/>
                    <a:pt x="144" y="489"/>
                    <a:pt x="144" y="489"/>
                  </a:cubicBezTo>
                  <a:cubicBezTo>
                    <a:pt x="180" y="528"/>
                    <a:pt x="231" y="552"/>
                    <a:pt x="289" y="552"/>
                  </a:cubicBezTo>
                  <a:cubicBezTo>
                    <a:pt x="398" y="552"/>
                    <a:pt x="487" y="463"/>
                    <a:pt x="487" y="354"/>
                  </a:cubicBezTo>
                  <a:cubicBezTo>
                    <a:pt x="487" y="276"/>
                    <a:pt x="442" y="208"/>
                    <a:pt x="376" y="176"/>
                  </a:cubicBezTo>
                  <a:cubicBezTo>
                    <a:pt x="463" y="0"/>
                    <a:pt x="463" y="0"/>
                    <a:pt x="463" y="0"/>
                  </a:cubicBezTo>
                  <a:cubicBezTo>
                    <a:pt x="501" y="18"/>
                    <a:pt x="537" y="43"/>
                    <a:pt x="568" y="74"/>
                  </a:cubicBezTo>
                  <a:cubicBezTo>
                    <a:pt x="722" y="229"/>
                    <a:pt x="722" y="479"/>
                    <a:pt x="568" y="633"/>
                  </a:cubicBezTo>
                  <a:cubicBezTo>
                    <a:pt x="414" y="788"/>
                    <a:pt x="163" y="787"/>
                    <a:pt x="9" y="6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ś1îḓé">
              <a:extLst>
                <a:ext uri="{FF2B5EF4-FFF2-40B4-BE49-F238E27FC236}">
                  <a16:creationId xmlns:a16="http://schemas.microsoft.com/office/drawing/2014/main" id="{5A44D1ED-AF3C-45B3-A0D1-4D78121B95C1}"/>
                </a:ext>
              </a:extLst>
            </p:cNvPr>
            <p:cNvSpPr/>
            <p:nvPr/>
          </p:nvSpPr>
          <p:spPr bwMode="auto">
            <a:xfrm>
              <a:off x="5849938" y="704851"/>
              <a:ext cx="854075" cy="747713"/>
            </a:xfrm>
            <a:custGeom>
              <a:avLst/>
              <a:gdLst>
                <a:gd name="T0" fmla="*/ 85 w 259"/>
                <a:gd name="T1" fmla="*/ 206 h 227"/>
                <a:gd name="T2" fmla="*/ 42 w 259"/>
                <a:gd name="T3" fmla="*/ 211 h 227"/>
                <a:gd name="T4" fmla="*/ 0 w 259"/>
                <a:gd name="T5" fmla="*/ 19 h 227"/>
                <a:gd name="T6" fmla="*/ 259 w 259"/>
                <a:gd name="T7" fmla="*/ 51 h 227"/>
                <a:gd name="T8" fmla="*/ 172 w 259"/>
                <a:gd name="T9" fmla="*/ 227 h 227"/>
                <a:gd name="T10" fmla="*/ 85 w 259"/>
                <a:gd name="T11" fmla="*/ 20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227">
                  <a:moveTo>
                    <a:pt x="85" y="206"/>
                  </a:moveTo>
                  <a:cubicBezTo>
                    <a:pt x="70" y="206"/>
                    <a:pt x="56" y="208"/>
                    <a:pt x="42" y="2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7" y="0"/>
                    <a:pt x="178" y="10"/>
                    <a:pt x="259" y="51"/>
                  </a:cubicBezTo>
                  <a:cubicBezTo>
                    <a:pt x="172" y="227"/>
                    <a:pt x="172" y="227"/>
                    <a:pt x="172" y="227"/>
                  </a:cubicBezTo>
                  <a:cubicBezTo>
                    <a:pt x="146" y="214"/>
                    <a:pt x="116" y="206"/>
                    <a:pt x="85" y="206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šļiḓe">
              <a:extLst>
                <a:ext uri="{FF2B5EF4-FFF2-40B4-BE49-F238E27FC236}">
                  <a16:creationId xmlns:a16="http://schemas.microsoft.com/office/drawing/2014/main" id="{E5D31BAC-5AA5-4061-A0B2-ED001E9A9F0D}"/>
                </a:ext>
              </a:extLst>
            </p:cNvPr>
            <p:cNvSpPr/>
            <p:nvPr/>
          </p:nvSpPr>
          <p:spPr bwMode="auto">
            <a:xfrm>
              <a:off x="4916488" y="2281238"/>
              <a:ext cx="735013" cy="647700"/>
            </a:xfrm>
            <a:custGeom>
              <a:avLst/>
              <a:gdLst>
                <a:gd name="T0" fmla="*/ 79 w 223"/>
                <a:gd name="T1" fmla="*/ 197 h 197"/>
                <a:gd name="T2" fmla="*/ 0 w 223"/>
                <a:gd name="T3" fmla="*/ 73 h 197"/>
                <a:gd name="T4" fmla="*/ 183 w 223"/>
                <a:gd name="T5" fmla="*/ 0 h 197"/>
                <a:gd name="T6" fmla="*/ 223 w 223"/>
                <a:gd name="T7" fmla="*/ 62 h 197"/>
                <a:gd name="T8" fmla="*/ 79 w 223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97">
                  <a:moveTo>
                    <a:pt x="79" y="197"/>
                  </a:moveTo>
                  <a:cubicBezTo>
                    <a:pt x="44" y="160"/>
                    <a:pt x="18" y="118"/>
                    <a:pt x="0" y="73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92" y="23"/>
                    <a:pt x="206" y="44"/>
                    <a:pt x="223" y="62"/>
                  </a:cubicBezTo>
                  <a:lnTo>
                    <a:pt x="79" y="197"/>
                  </a:lnTo>
                  <a:close/>
                </a:path>
              </a:pathLst>
            </a:custGeom>
            <a:solidFill>
              <a:srgbClr val="BC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ṩlïḑe">
              <a:extLst>
                <a:ext uri="{FF2B5EF4-FFF2-40B4-BE49-F238E27FC236}">
                  <a16:creationId xmlns:a16="http://schemas.microsoft.com/office/drawing/2014/main" id="{8AF0EFA6-3C2F-477D-8754-30D71C400BE2}"/>
                </a:ext>
              </a:extLst>
            </p:cNvPr>
            <p:cNvSpPr/>
            <p:nvPr/>
          </p:nvSpPr>
          <p:spPr bwMode="auto">
            <a:xfrm>
              <a:off x="3441700" y="4016376"/>
              <a:ext cx="125413" cy="122238"/>
            </a:xfrm>
            <a:prstGeom prst="ellipse">
              <a:avLst/>
            </a:pr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śļiḑè">
              <a:extLst>
                <a:ext uri="{FF2B5EF4-FFF2-40B4-BE49-F238E27FC236}">
                  <a16:creationId xmlns:a16="http://schemas.microsoft.com/office/drawing/2014/main" id="{7AE48DF6-28EB-4E4A-A30D-3543636F57A2}"/>
                </a:ext>
              </a:extLst>
            </p:cNvPr>
            <p:cNvSpPr/>
            <p:nvPr/>
          </p:nvSpPr>
          <p:spPr bwMode="auto">
            <a:xfrm>
              <a:off x="3022600" y="3746501"/>
              <a:ext cx="312738" cy="312738"/>
            </a:xfrm>
            <a:custGeom>
              <a:avLst/>
              <a:gdLst>
                <a:gd name="T0" fmla="*/ 47 w 95"/>
                <a:gd name="T1" fmla="*/ 95 h 95"/>
                <a:gd name="T2" fmla="*/ 0 w 95"/>
                <a:gd name="T3" fmla="*/ 48 h 95"/>
                <a:gd name="T4" fmla="*/ 47 w 95"/>
                <a:gd name="T5" fmla="*/ 0 h 95"/>
                <a:gd name="T6" fmla="*/ 95 w 95"/>
                <a:gd name="T7" fmla="*/ 48 h 95"/>
                <a:gd name="T8" fmla="*/ 47 w 95"/>
                <a:gd name="T9" fmla="*/ 95 h 95"/>
                <a:gd name="T10" fmla="*/ 47 w 95"/>
                <a:gd name="T11" fmla="*/ 25 h 95"/>
                <a:gd name="T12" fmla="*/ 25 w 95"/>
                <a:gd name="T13" fmla="*/ 48 h 95"/>
                <a:gd name="T14" fmla="*/ 47 w 95"/>
                <a:gd name="T15" fmla="*/ 70 h 95"/>
                <a:gd name="T16" fmla="*/ 70 w 95"/>
                <a:gd name="T17" fmla="*/ 48 h 95"/>
                <a:gd name="T18" fmla="*/ 47 w 95"/>
                <a:gd name="T1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47" y="95"/>
                  </a:moveTo>
                  <a:cubicBezTo>
                    <a:pt x="21" y="95"/>
                    <a:pt x="0" y="74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74" y="0"/>
                    <a:pt x="95" y="21"/>
                    <a:pt x="95" y="48"/>
                  </a:cubicBezTo>
                  <a:cubicBezTo>
                    <a:pt x="95" y="74"/>
                    <a:pt x="74" y="95"/>
                    <a:pt x="47" y="95"/>
                  </a:cubicBezTo>
                  <a:close/>
                  <a:moveTo>
                    <a:pt x="47" y="25"/>
                  </a:moveTo>
                  <a:cubicBezTo>
                    <a:pt x="35" y="25"/>
                    <a:pt x="25" y="35"/>
                    <a:pt x="25" y="48"/>
                  </a:cubicBezTo>
                  <a:cubicBezTo>
                    <a:pt x="25" y="60"/>
                    <a:pt x="35" y="70"/>
                    <a:pt x="47" y="70"/>
                  </a:cubicBezTo>
                  <a:cubicBezTo>
                    <a:pt x="60" y="70"/>
                    <a:pt x="70" y="60"/>
                    <a:pt x="70" y="48"/>
                  </a:cubicBezTo>
                  <a:cubicBezTo>
                    <a:pt x="70" y="35"/>
                    <a:pt x="60" y="25"/>
                    <a:pt x="47" y="25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$ḻiḑe">
              <a:extLst>
                <a:ext uri="{FF2B5EF4-FFF2-40B4-BE49-F238E27FC236}">
                  <a16:creationId xmlns:a16="http://schemas.microsoft.com/office/drawing/2014/main" id="{EA4EBDD6-B450-469C-B508-B9721C9C7DF6}"/>
                </a:ext>
              </a:extLst>
            </p:cNvPr>
            <p:cNvSpPr/>
            <p:nvPr/>
          </p:nvSpPr>
          <p:spPr bwMode="auto">
            <a:xfrm>
              <a:off x="7470775" y="1219201"/>
              <a:ext cx="276225" cy="276225"/>
            </a:xfrm>
            <a:custGeom>
              <a:avLst/>
              <a:gdLst>
                <a:gd name="T0" fmla="*/ 71 w 84"/>
                <a:gd name="T1" fmla="*/ 55 h 84"/>
                <a:gd name="T2" fmla="*/ 55 w 84"/>
                <a:gd name="T3" fmla="*/ 55 h 84"/>
                <a:gd name="T4" fmla="*/ 55 w 84"/>
                <a:gd name="T5" fmla="*/ 71 h 84"/>
                <a:gd name="T6" fmla="*/ 42 w 84"/>
                <a:gd name="T7" fmla="*/ 84 h 84"/>
                <a:gd name="T8" fmla="*/ 29 w 84"/>
                <a:gd name="T9" fmla="*/ 71 h 84"/>
                <a:gd name="T10" fmla="*/ 29 w 84"/>
                <a:gd name="T11" fmla="*/ 55 h 84"/>
                <a:gd name="T12" fmla="*/ 13 w 84"/>
                <a:gd name="T13" fmla="*/ 55 h 84"/>
                <a:gd name="T14" fmla="*/ 0 w 84"/>
                <a:gd name="T15" fmla="*/ 42 h 84"/>
                <a:gd name="T16" fmla="*/ 13 w 84"/>
                <a:gd name="T17" fmla="*/ 29 h 84"/>
                <a:gd name="T18" fmla="*/ 29 w 84"/>
                <a:gd name="T19" fmla="*/ 29 h 84"/>
                <a:gd name="T20" fmla="*/ 29 w 84"/>
                <a:gd name="T21" fmla="*/ 13 h 84"/>
                <a:gd name="T22" fmla="*/ 42 w 84"/>
                <a:gd name="T23" fmla="*/ 0 h 84"/>
                <a:gd name="T24" fmla="*/ 55 w 84"/>
                <a:gd name="T25" fmla="*/ 13 h 84"/>
                <a:gd name="T26" fmla="*/ 55 w 84"/>
                <a:gd name="T27" fmla="*/ 29 h 84"/>
                <a:gd name="T28" fmla="*/ 71 w 84"/>
                <a:gd name="T29" fmla="*/ 29 h 84"/>
                <a:gd name="T30" fmla="*/ 84 w 84"/>
                <a:gd name="T31" fmla="*/ 42 h 84"/>
                <a:gd name="T32" fmla="*/ 71 w 84"/>
                <a:gd name="T33" fmla="*/ 5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84">
                  <a:moveTo>
                    <a:pt x="71" y="55"/>
                  </a:moveTo>
                  <a:cubicBezTo>
                    <a:pt x="55" y="55"/>
                    <a:pt x="55" y="55"/>
                    <a:pt x="55" y="55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5" y="78"/>
                    <a:pt x="49" y="84"/>
                    <a:pt x="42" y="84"/>
                  </a:cubicBezTo>
                  <a:cubicBezTo>
                    <a:pt x="35" y="84"/>
                    <a:pt x="29" y="78"/>
                    <a:pt x="29" y="7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6" y="55"/>
                    <a:pt x="0" y="49"/>
                    <a:pt x="0" y="42"/>
                  </a:cubicBezTo>
                  <a:cubicBezTo>
                    <a:pt x="0" y="35"/>
                    <a:pt x="6" y="29"/>
                    <a:pt x="13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6"/>
                    <a:pt x="35" y="0"/>
                    <a:pt x="42" y="0"/>
                  </a:cubicBezTo>
                  <a:cubicBezTo>
                    <a:pt x="49" y="0"/>
                    <a:pt x="55" y="6"/>
                    <a:pt x="55" y="13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8" y="29"/>
                    <a:pt x="84" y="35"/>
                    <a:pt x="84" y="42"/>
                  </a:cubicBezTo>
                  <a:cubicBezTo>
                    <a:pt x="84" y="49"/>
                    <a:pt x="78" y="55"/>
                    <a:pt x="71" y="55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ṡ1ïďê">
              <a:extLst>
                <a:ext uri="{FF2B5EF4-FFF2-40B4-BE49-F238E27FC236}">
                  <a16:creationId xmlns:a16="http://schemas.microsoft.com/office/drawing/2014/main" id="{35E092AF-760D-45CD-8D6D-866F16184AF2}"/>
                </a:ext>
              </a:extLst>
            </p:cNvPr>
            <p:cNvSpPr/>
            <p:nvPr/>
          </p:nvSpPr>
          <p:spPr bwMode="auto">
            <a:xfrm>
              <a:off x="8004175" y="1065213"/>
              <a:ext cx="125413" cy="123825"/>
            </a:xfrm>
            <a:prstGeom prst="ellipse">
              <a:avLst/>
            </a:prstGeom>
            <a:solidFill>
              <a:srgbClr val="345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şļîḑe">
              <a:extLst>
                <a:ext uri="{FF2B5EF4-FFF2-40B4-BE49-F238E27FC236}">
                  <a16:creationId xmlns:a16="http://schemas.microsoft.com/office/drawing/2014/main" id="{9428C781-B677-47AF-98E8-F2F18E731B68}"/>
                </a:ext>
              </a:extLst>
            </p:cNvPr>
            <p:cNvSpPr/>
            <p:nvPr/>
          </p:nvSpPr>
          <p:spPr bwMode="auto">
            <a:xfrm>
              <a:off x="5180013" y="1562101"/>
              <a:ext cx="3368675" cy="1706563"/>
            </a:xfrm>
            <a:custGeom>
              <a:avLst/>
              <a:gdLst>
                <a:gd name="T0" fmla="*/ 123 w 1021"/>
                <a:gd name="T1" fmla="*/ 255 h 518"/>
                <a:gd name="T2" fmla="*/ 286 w 1021"/>
                <a:gd name="T3" fmla="*/ 115 h 518"/>
                <a:gd name="T4" fmla="*/ 310 w 1021"/>
                <a:gd name="T5" fmla="*/ 117 h 518"/>
                <a:gd name="T6" fmla="*/ 468 w 1021"/>
                <a:gd name="T7" fmla="*/ 0 h 518"/>
                <a:gd name="T8" fmla="*/ 610 w 1021"/>
                <a:gd name="T9" fmla="*/ 80 h 518"/>
                <a:gd name="T10" fmla="*/ 704 w 1021"/>
                <a:gd name="T11" fmla="*/ 51 h 518"/>
                <a:gd name="T12" fmla="*/ 867 w 1021"/>
                <a:gd name="T13" fmla="*/ 187 h 518"/>
                <a:gd name="T14" fmla="*/ 1021 w 1021"/>
                <a:gd name="T15" fmla="*/ 352 h 518"/>
                <a:gd name="T16" fmla="*/ 855 w 1021"/>
                <a:gd name="T17" fmla="*/ 518 h 518"/>
                <a:gd name="T18" fmla="*/ 132 w 1021"/>
                <a:gd name="T19" fmla="*/ 518 h 518"/>
                <a:gd name="T20" fmla="*/ 0 w 1021"/>
                <a:gd name="T21" fmla="*/ 386 h 518"/>
                <a:gd name="T22" fmla="*/ 123 w 1021"/>
                <a:gd name="T23" fmla="*/ 25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1" h="518">
                  <a:moveTo>
                    <a:pt x="123" y="255"/>
                  </a:moveTo>
                  <a:cubicBezTo>
                    <a:pt x="135" y="176"/>
                    <a:pt x="203" y="115"/>
                    <a:pt x="286" y="115"/>
                  </a:cubicBezTo>
                  <a:cubicBezTo>
                    <a:pt x="294" y="115"/>
                    <a:pt x="302" y="116"/>
                    <a:pt x="310" y="117"/>
                  </a:cubicBezTo>
                  <a:cubicBezTo>
                    <a:pt x="331" y="49"/>
                    <a:pt x="394" y="0"/>
                    <a:pt x="468" y="0"/>
                  </a:cubicBezTo>
                  <a:cubicBezTo>
                    <a:pt x="529" y="0"/>
                    <a:pt x="581" y="32"/>
                    <a:pt x="610" y="80"/>
                  </a:cubicBezTo>
                  <a:cubicBezTo>
                    <a:pt x="637" y="62"/>
                    <a:pt x="669" y="51"/>
                    <a:pt x="704" y="51"/>
                  </a:cubicBezTo>
                  <a:cubicBezTo>
                    <a:pt x="785" y="51"/>
                    <a:pt x="853" y="110"/>
                    <a:pt x="867" y="187"/>
                  </a:cubicBezTo>
                  <a:cubicBezTo>
                    <a:pt x="953" y="193"/>
                    <a:pt x="1021" y="264"/>
                    <a:pt x="1021" y="352"/>
                  </a:cubicBezTo>
                  <a:cubicBezTo>
                    <a:pt x="1021" y="443"/>
                    <a:pt x="946" y="518"/>
                    <a:pt x="855" y="518"/>
                  </a:cubicBezTo>
                  <a:cubicBezTo>
                    <a:pt x="132" y="518"/>
                    <a:pt x="132" y="518"/>
                    <a:pt x="132" y="518"/>
                  </a:cubicBezTo>
                  <a:cubicBezTo>
                    <a:pt x="59" y="518"/>
                    <a:pt x="0" y="459"/>
                    <a:pt x="0" y="386"/>
                  </a:cubicBezTo>
                  <a:cubicBezTo>
                    <a:pt x="0" y="316"/>
                    <a:pt x="54" y="260"/>
                    <a:pt x="123" y="255"/>
                  </a:cubicBezTo>
                </a:path>
              </a:pathLst>
            </a:custGeom>
            <a:solidFill>
              <a:srgbClr val="4D7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šľïďè">
              <a:extLst>
                <a:ext uri="{FF2B5EF4-FFF2-40B4-BE49-F238E27FC236}">
                  <a16:creationId xmlns:a16="http://schemas.microsoft.com/office/drawing/2014/main" id="{3586F0D6-6115-4091-B893-D8B139E7283D}"/>
                </a:ext>
              </a:extLst>
            </p:cNvPr>
            <p:cNvSpPr/>
            <p:nvPr/>
          </p:nvSpPr>
          <p:spPr bwMode="auto">
            <a:xfrm>
              <a:off x="7239000" y="1990726"/>
              <a:ext cx="1544638" cy="784225"/>
            </a:xfrm>
            <a:custGeom>
              <a:avLst/>
              <a:gdLst>
                <a:gd name="T0" fmla="*/ 412 w 468"/>
                <a:gd name="T1" fmla="*/ 118 h 238"/>
                <a:gd name="T2" fmla="*/ 337 w 468"/>
                <a:gd name="T3" fmla="*/ 53 h 238"/>
                <a:gd name="T4" fmla="*/ 326 w 468"/>
                <a:gd name="T5" fmla="*/ 54 h 238"/>
                <a:gd name="T6" fmla="*/ 254 w 468"/>
                <a:gd name="T7" fmla="*/ 0 h 238"/>
                <a:gd name="T8" fmla="*/ 189 w 468"/>
                <a:gd name="T9" fmla="*/ 37 h 238"/>
                <a:gd name="T10" fmla="*/ 146 w 468"/>
                <a:gd name="T11" fmla="*/ 24 h 238"/>
                <a:gd name="T12" fmla="*/ 71 w 468"/>
                <a:gd name="T13" fmla="*/ 86 h 238"/>
                <a:gd name="T14" fmla="*/ 0 w 468"/>
                <a:gd name="T15" fmla="*/ 162 h 238"/>
                <a:gd name="T16" fmla="*/ 76 w 468"/>
                <a:gd name="T17" fmla="*/ 238 h 238"/>
                <a:gd name="T18" fmla="*/ 408 w 468"/>
                <a:gd name="T19" fmla="*/ 238 h 238"/>
                <a:gd name="T20" fmla="*/ 468 w 468"/>
                <a:gd name="T21" fmla="*/ 178 h 238"/>
                <a:gd name="T22" fmla="*/ 412 w 468"/>
                <a:gd name="T23" fmla="*/ 1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8" h="238">
                  <a:moveTo>
                    <a:pt x="412" y="118"/>
                  </a:moveTo>
                  <a:cubicBezTo>
                    <a:pt x="407" y="81"/>
                    <a:pt x="375" y="53"/>
                    <a:pt x="337" y="53"/>
                  </a:cubicBezTo>
                  <a:cubicBezTo>
                    <a:pt x="333" y="53"/>
                    <a:pt x="330" y="54"/>
                    <a:pt x="326" y="54"/>
                  </a:cubicBezTo>
                  <a:cubicBezTo>
                    <a:pt x="317" y="23"/>
                    <a:pt x="288" y="0"/>
                    <a:pt x="254" y="0"/>
                  </a:cubicBezTo>
                  <a:cubicBezTo>
                    <a:pt x="226" y="0"/>
                    <a:pt x="202" y="15"/>
                    <a:pt x="189" y="37"/>
                  </a:cubicBezTo>
                  <a:cubicBezTo>
                    <a:pt x="176" y="29"/>
                    <a:pt x="162" y="24"/>
                    <a:pt x="146" y="24"/>
                  </a:cubicBezTo>
                  <a:cubicBezTo>
                    <a:pt x="108" y="24"/>
                    <a:pt x="77" y="51"/>
                    <a:pt x="71" y="86"/>
                  </a:cubicBezTo>
                  <a:cubicBezTo>
                    <a:pt x="31" y="89"/>
                    <a:pt x="0" y="122"/>
                    <a:pt x="0" y="162"/>
                  </a:cubicBezTo>
                  <a:cubicBezTo>
                    <a:pt x="0" y="204"/>
                    <a:pt x="34" y="238"/>
                    <a:pt x="76" y="238"/>
                  </a:cubicBezTo>
                  <a:cubicBezTo>
                    <a:pt x="408" y="238"/>
                    <a:pt x="408" y="238"/>
                    <a:pt x="408" y="238"/>
                  </a:cubicBezTo>
                  <a:cubicBezTo>
                    <a:pt x="441" y="238"/>
                    <a:pt x="468" y="211"/>
                    <a:pt x="468" y="178"/>
                  </a:cubicBezTo>
                  <a:cubicBezTo>
                    <a:pt x="468" y="146"/>
                    <a:pt x="444" y="120"/>
                    <a:pt x="412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śļídê">
              <a:extLst>
                <a:ext uri="{FF2B5EF4-FFF2-40B4-BE49-F238E27FC236}">
                  <a16:creationId xmlns:a16="http://schemas.microsoft.com/office/drawing/2014/main" id="{E3D749BF-9C3B-4FB2-886C-56960A2350C7}"/>
                </a:ext>
              </a:extLst>
            </p:cNvPr>
            <p:cNvSpPr/>
            <p:nvPr/>
          </p:nvSpPr>
          <p:spPr bwMode="auto">
            <a:xfrm>
              <a:off x="3343275" y="5041901"/>
              <a:ext cx="407988" cy="514350"/>
            </a:xfrm>
            <a:custGeom>
              <a:avLst/>
              <a:gdLst>
                <a:gd name="T0" fmla="*/ 46 w 124"/>
                <a:gd name="T1" fmla="*/ 5 h 156"/>
                <a:gd name="T2" fmla="*/ 25 w 124"/>
                <a:gd name="T3" fmla="*/ 21 h 156"/>
                <a:gd name="T4" fmla="*/ 17 w 124"/>
                <a:gd name="T5" fmla="*/ 46 h 156"/>
                <a:gd name="T6" fmla="*/ 16 w 124"/>
                <a:gd name="T7" fmla="*/ 79 h 156"/>
                <a:gd name="T8" fmla="*/ 10 w 124"/>
                <a:gd name="T9" fmla="*/ 109 h 156"/>
                <a:gd name="T10" fmla="*/ 41 w 124"/>
                <a:gd name="T11" fmla="*/ 145 h 156"/>
                <a:gd name="T12" fmla="*/ 103 w 124"/>
                <a:gd name="T13" fmla="*/ 135 h 156"/>
                <a:gd name="T14" fmla="*/ 117 w 124"/>
                <a:gd name="T15" fmla="*/ 97 h 156"/>
                <a:gd name="T16" fmla="*/ 94 w 124"/>
                <a:gd name="T17" fmla="*/ 74 h 156"/>
                <a:gd name="T18" fmla="*/ 75 w 124"/>
                <a:gd name="T19" fmla="*/ 43 h 156"/>
                <a:gd name="T20" fmla="*/ 46 w 124"/>
                <a:gd name="T21" fmla="*/ 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56">
                  <a:moveTo>
                    <a:pt x="46" y="5"/>
                  </a:moveTo>
                  <a:cubicBezTo>
                    <a:pt x="30" y="0"/>
                    <a:pt x="23" y="12"/>
                    <a:pt x="25" y="21"/>
                  </a:cubicBezTo>
                  <a:cubicBezTo>
                    <a:pt x="27" y="33"/>
                    <a:pt x="34" y="35"/>
                    <a:pt x="17" y="46"/>
                  </a:cubicBezTo>
                  <a:cubicBezTo>
                    <a:pt x="4" y="54"/>
                    <a:pt x="2" y="70"/>
                    <a:pt x="16" y="79"/>
                  </a:cubicBezTo>
                  <a:cubicBezTo>
                    <a:pt x="35" y="90"/>
                    <a:pt x="14" y="99"/>
                    <a:pt x="10" y="109"/>
                  </a:cubicBezTo>
                  <a:cubicBezTo>
                    <a:pt x="0" y="130"/>
                    <a:pt x="16" y="135"/>
                    <a:pt x="41" y="145"/>
                  </a:cubicBezTo>
                  <a:cubicBezTo>
                    <a:pt x="66" y="156"/>
                    <a:pt x="85" y="151"/>
                    <a:pt x="103" y="135"/>
                  </a:cubicBezTo>
                  <a:cubicBezTo>
                    <a:pt x="117" y="122"/>
                    <a:pt x="124" y="109"/>
                    <a:pt x="117" y="97"/>
                  </a:cubicBezTo>
                  <a:cubicBezTo>
                    <a:pt x="105" y="79"/>
                    <a:pt x="86" y="91"/>
                    <a:pt x="94" y="74"/>
                  </a:cubicBezTo>
                  <a:cubicBezTo>
                    <a:pt x="98" y="63"/>
                    <a:pt x="98" y="44"/>
                    <a:pt x="75" y="43"/>
                  </a:cubicBezTo>
                  <a:cubicBezTo>
                    <a:pt x="52" y="41"/>
                    <a:pt x="69" y="12"/>
                    <a:pt x="46" y="5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$ḷîḍé">
              <a:extLst>
                <a:ext uri="{FF2B5EF4-FFF2-40B4-BE49-F238E27FC236}">
                  <a16:creationId xmlns:a16="http://schemas.microsoft.com/office/drawing/2014/main" id="{592DC2BB-466F-4431-B0AB-76CEEBE19FA3}"/>
                </a:ext>
              </a:extLst>
            </p:cNvPr>
            <p:cNvSpPr/>
            <p:nvPr/>
          </p:nvSpPr>
          <p:spPr bwMode="auto">
            <a:xfrm>
              <a:off x="3448050" y="4937126"/>
              <a:ext cx="511175" cy="612775"/>
            </a:xfrm>
            <a:custGeom>
              <a:avLst/>
              <a:gdLst>
                <a:gd name="T0" fmla="*/ 109 w 155"/>
                <a:gd name="T1" fmla="*/ 4 h 186"/>
                <a:gd name="T2" fmla="*/ 132 w 155"/>
                <a:gd name="T3" fmla="*/ 25 h 186"/>
                <a:gd name="T4" fmla="*/ 139 w 155"/>
                <a:gd name="T5" fmla="*/ 57 h 186"/>
                <a:gd name="T6" fmla="*/ 137 w 155"/>
                <a:gd name="T7" fmla="*/ 98 h 186"/>
                <a:gd name="T8" fmla="*/ 140 w 155"/>
                <a:gd name="T9" fmla="*/ 136 h 186"/>
                <a:gd name="T10" fmla="*/ 98 w 155"/>
                <a:gd name="T11" fmla="*/ 176 h 186"/>
                <a:gd name="T12" fmla="*/ 23 w 155"/>
                <a:gd name="T13" fmla="*/ 155 h 186"/>
                <a:gd name="T14" fmla="*/ 11 w 155"/>
                <a:gd name="T15" fmla="*/ 107 h 186"/>
                <a:gd name="T16" fmla="*/ 42 w 155"/>
                <a:gd name="T17" fmla="*/ 82 h 186"/>
                <a:gd name="T18" fmla="*/ 68 w 155"/>
                <a:gd name="T19" fmla="*/ 46 h 186"/>
                <a:gd name="T20" fmla="*/ 109 w 155"/>
                <a:gd name="T21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86">
                  <a:moveTo>
                    <a:pt x="109" y="4"/>
                  </a:moveTo>
                  <a:cubicBezTo>
                    <a:pt x="129" y="0"/>
                    <a:pt x="135" y="15"/>
                    <a:pt x="132" y="25"/>
                  </a:cubicBezTo>
                  <a:cubicBezTo>
                    <a:pt x="128" y="41"/>
                    <a:pt x="120" y="42"/>
                    <a:pt x="139" y="57"/>
                  </a:cubicBezTo>
                  <a:cubicBezTo>
                    <a:pt x="153" y="68"/>
                    <a:pt x="155" y="89"/>
                    <a:pt x="137" y="98"/>
                  </a:cubicBezTo>
                  <a:cubicBezTo>
                    <a:pt x="111" y="109"/>
                    <a:pt x="136" y="123"/>
                    <a:pt x="140" y="136"/>
                  </a:cubicBezTo>
                  <a:cubicBezTo>
                    <a:pt x="149" y="162"/>
                    <a:pt x="130" y="167"/>
                    <a:pt x="98" y="176"/>
                  </a:cubicBezTo>
                  <a:cubicBezTo>
                    <a:pt x="65" y="186"/>
                    <a:pt x="43" y="177"/>
                    <a:pt x="23" y="155"/>
                  </a:cubicBezTo>
                  <a:cubicBezTo>
                    <a:pt x="8" y="139"/>
                    <a:pt x="0" y="122"/>
                    <a:pt x="11" y="107"/>
                  </a:cubicBezTo>
                  <a:cubicBezTo>
                    <a:pt x="27" y="87"/>
                    <a:pt x="49" y="104"/>
                    <a:pt x="42" y="82"/>
                  </a:cubicBezTo>
                  <a:cubicBezTo>
                    <a:pt x="38" y="69"/>
                    <a:pt x="39" y="46"/>
                    <a:pt x="68" y="46"/>
                  </a:cubicBezTo>
                  <a:cubicBezTo>
                    <a:pt x="97" y="47"/>
                    <a:pt x="80" y="10"/>
                    <a:pt x="109" y="4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ṧľîḑè">
              <a:extLst>
                <a:ext uri="{FF2B5EF4-FFF2-40B4-BE49-F238E27FC236}">
                  <a16:creationId xmlns:a16="http://schemas.microsoft.com/office/drawing/2014/main" id="{E2F16A44-A296-4804-9F2D-A0F38BED30A8}"/>
                </a:ext>
              </a:extLst>
            </p:cNvPr>
            <p:cNvSpPr/>
            <p:nvPr/>
          </p:nvSpPr>
          <p:spPr bwMode="auto">
            <a:xfrm>
              <a:off x="3494088" y="5302251"/>
              <a:ext cx="287338" cy="296863"/>
            </a:xfrm>
            <a:custGeom>
              <a:avLst/>
              <a:gdLst>
                <a:gd name="T0" fmla="*/ 60 w 87"/>
                <a:gd name="T1" fmla="*/ 33 h 90"/>
                <a:gd name="T2" fmla="*/ 61 w 87"/>
                <a:gd name="T3" fmla="*/ 87 h 90"/>
                <a:gd name="T4" fmla="*/ 20 w 87"/>
                <a:gd name="T5" fmla="*/ 9 h 90"/>
                <a:gd name="T6" fmla="*/ 60 w 87"/>
                <a:gd name="T7" fmla="*/ 3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90">
                  <a:moveTo>
                    <a:pt x="60" y="33"/>
                  </a:moveTo>
                  <a:cubicBezTo>
                    <a:pt x="81" y="64"/>
                    <a:pt x="87" y="85"/>
                    <a:pt x="61" y="87"/>
                  </a:cubicBezTo>
                  <a:cubicBezTo>
                    <a:pt x="34" y="90"/>
                    <a:pt x="0" y="22"/>
                    <a:pt x="20" y="9"/>
                  </a:cubicBezTo>
                  <a:cubicBezTo>
                    <a:pt x="34" y="0"/>
                    <a:pt x="50" y="19"/>
                    <a:pt x="60" y="33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ṥļíḍé">
              <a:extLst>
                <a:ext uri="{FF2B5EF4-FFF2-40B4-BE49-F238E27FC236}">
                  <a16:creationId xmlns:a16="http://schemas.microsoft.com/office/drawing/2014/main" id="{EA216B14-F86C-4FE2-9581-4023CEE8EF29}"/>
                </a:ext>
              </a:extLst>
            </p:cNvPr>
            <p:cNvSpPr/>
            <p:nvPr/>
          </p:nvSpPr>
          <p:spPr bwMode="auto">
            <a:xfrm>
              <a:off x="3441700" y="5510213"/>
              <a:ext cx="385763" cy="319088"/>
            </a:xfrm>
            <a:custGeom>
              <a:avLst/>
              <a:gdLst>
                <a:gd name="T0" fmla="*/ 88 w 117"/>
                <a:gd name="T1" fmla="*/ 97 h 97"/>
                <a:gd name="T2" fmla="*/ 28 w 117"/>
                <a:gd name="T3" fmla="*/ 97 h 97"/>
                <a:gd name="T4" fmla="*/ 13 w 117"/>
                <a:gd name="T5" fmla="*/ 84 h 97"/>
                <a:gd name="T6" fmla="*/ 0 w 117"/>
                <a:gd name="T7" fmla="*/ 4 h 97"/>
                <a:gd name="T8" fmla="*/ 3 w 117"/>
                <a:gd name="T9" fmla="*/ 0 h 97"/>
                <a:gd name="T10" fmla="*/ 113 w 117"/>
                <a:gd name="T11" fmla="*/ 0 h 97"/>
                <a:gd name="T12" fmla="*/ 116 w 117"/>
                <a:gd name="T13" fmla="*/ 4 h 97"/>
                <a:gd name="T14" fmla="*/ 103 w 117"/>
                <a:gd name="T15" fmla="*/ 84 h 97"/>
                <a:gd name="T16" fmla="*/ 88 w 11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97">
                  <a:moveTo>
                    <a:pt x="8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21" y="97"/>
                    <a:pt x="14" y="92"/>
                    <a:pt x="13" y="8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5" y="0"/>
                    <a:pt x="117" y="2"/>
                    <a:pt x="116" y="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2" y="92"/>
                    <a:pt x="96" y="97"/>
                    <a:pt x="88" y="97"/>
                  </a:cubicBezTo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ṣļíḓé">
              <a:extLst>
                <a:ext uri="{FF2B5EF4-FFF2-40B4-BE49-F238E27FC236}">
                  <a16:creationId xmlns:a16="http://schemas.microsoft.com/office/drawing/2014/main" id="{D75085F2-DA99-415D-A263-400F5250DE9A}"/>
                </a:ext>
              </a:extLst>
            </p:cNvPr>
            <p:cNvSpPr/>
            <p:nvPr/>
          </p:nvSpPr>
          <p:spPr bwMode="auto">
            <a:xfrm>
              <a:off x="3689350" y="5213351"/>
              <a:ext cx="217488" cy="98425"/>
            </a:xfrm>
            <a:custGeom>
              <a:avLst/>
              <a:gdLst>
                <a:gd name="T0" fmla="*/ 34 w 66"/>
                <a:gd name="T1" fmla="*/ 6 h 30"/>
                <a:gd name="T2" fmla="*/ 12 w 66"/>
                <a:gd name="T3" fmla="*/ 25 h 30"/>
                <a:gd name="T4" fmla="*/ 60 w 66"/>
                <a:gd name="T5" fmla="*/ 6 h 30"/>
                <a:gd name="T6" fmla="*/ 34 w 66"/>
                <a:gd name="T7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30">
                  <a:moveTo>
                    <a:pt x="34" y="6"/>
                  </a:moveTo>
                  <a:cubicBezTo>
                    <a:pt x="15" y="12"/>
                    <a:pt x="0" y="19"/>
                    <a:pt x="12" y="25"/>
                  </a:cubicBezTo>
                  <a:cubicBezTo>
                    <a:pt x="24" y="30"/>
                    <a:pt x="66" y="13"/>
                    <a:pt x="60" y="6"/>
                  </a:cubicBezTo>
                  <a:cubicBezTo>
                    <a:pt x="56" y="0"/>
                    <a:pt x="43" y="3"/>
                    <a:pt x="34" y="6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śľíḑe">
              <a:extLst>
                <a:ext uri="{FF2B5EF4-FFF2-40B4-BE49-F238E27FC236}">
                  <a16:creationId xmlns:a16="http://schemas.microsoft.com/office/drawing/2014/main" id="{6110887B-BBC6-4B3E-AC58-7D4F858938B2}"/>
                </a:ext>
              </a:extLst>
            </p:cNvPr>
            <p:cNvSpPr/>
            <p:nvPr/>
          </p:nvSpPr>
          <p:spPr bwMode="auto">
            <a:xfrm>
              <a:off x="3738563" y="4976813"/>
              <a:ext cx="79375" cy="117475"/>
            </a:xfrm>
            <a:custGeom>
              <a:avLst/>
              <a:gdLst>
                <a:gd name="T0" fmla="*/ 20 w 24"/>
                <a:gd name="T1" fmla="*/ 18 h 36"/>
                <a:gd name="T2" fmla="*/ 6 w 24"/>
                <a:gd name="T3" fmla="*/ 29 h 36"/>
                <a:gd name="T4" fmla="*/ 19 w 24"/>
                <a:gd name="T5" fmla="*/ 3 h 36"/>
                <a:gd name="T6" fmla="*/ 20 w 24"/>
                <a:gd name="T7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6">
                  <a:moveTo>
                    <a:pt x="20" y="18"/>
                  </a:moveTo>
                  <a:cubicBezTo>
                    <a:pt x="16" y="30"/>
                    <a:pt x="12" y="36"/>
                    <a:pt x="6" y="29"/>
                  </a:cubicBezTo>
                  <a:cubicBezTo>
                    <a:pt x="0" y="23"/>
                    <a:pt x="12" y="0"/>
                    <a:pt x="19" y="3"/>
                  </a:cubicBezTo>
                  <a:cubicBezTo>
                    <a:pt x="24" y="5"/>
                    <a:pt x="22" y="13"/>
                    <a:pt x="20" y="18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Sliḋé">
              <a:extLst>
                <a:ext uri="{FF2B5EF4-FFF2-40B4-BE49-F238E27FC236}">
                  <a16:creationId xmlns:a16="http://schemas.microsoft.com/office/drawing/2014/main" id="{40891B81-401F-4DB3-A787-787D3565C399}"/>
                </a:ext>
              </a:extLst>
            </p:cNvPr>
            <p:cNvSpPr/>
            <p:nvPr/>
          </p:nvSpPr>
          <p:spPr bwMode="auto">
            <a:xfrm>
              <a:off x="3417888" y="5072063"/>
              <a:ext cx="79375" cy="104775"/>
            </a:xfrm>
            <a:custGeom>
              <a:avLst/>
              <a:gdLst>
                <a:gd name="T0" fmla="*/ 19 w 24"/>
                <a:gd name="T1" fmla="*/ 13 h 32"/>
                <a:gd name="T2" fmla="*/ 15 w 24"/>
                <a:gd name="T3" fmla="*/ 30 h 32"/>
                <a:gd name="T4" fmla="*/ 8 w 24"/>
                <a:gd name="T5" fmla="*/ 2 h 32"/>
                <a:gd name="T6" fmla="*/ 19 w 24"/>
                <a:gd name="T7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2">
                  <a:moveTo>
                    <a:pt x="19" y="13"/>
                  </a:moveTo>
                  <a:cubicBezTo>
                    <a:pt x="24" y="24"/>
                    <a:pt x="24" y="32"/>
                    <a:pt x="15" y="30"/>
                  </a:cubicBezTo>
                  <a:cubicBezTo>
                    <a:pt x="6" y="29"/>
                    <a:pt x="0" y="4"/>
                    <a:pt x="8" y="2"/>
                  </a:cubicBezTo>
                  <a:cubicBezTo>
                    <a:pt x="13" y="0"/>
                    <a:pt x="17" y="7"/>
                    <a:pt x="19" y="13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ṧļiḓê">
              <a:extLst>
                <a:ext uri="{FF2B5EF4-FFF2-40B4-BE49-F238E27FC236}">
                  <a16:creationId xmlns:a16="http://schemas.microsoft.com/office/drawing/2014/main" id="{E1C54116-5FDA-4217-89F7-8D756A136939}"/>
                </a:ext>
              </a:extLst>
            </p:cNvPr>
            <p:cNvSpPr/>
            <p:nvPr/>
          </p:nvSpPr>
          <p:spPr bwMode="auto">
            <a:xfrm>
              <a:off x="3371850" y="5237163"/>
              <a:ext cx="95250" cy="85725"/>
            </a:xfrm>
            <a:custGeom>
              <a:avLst/>
              <a:gdLst>
                <a:gd name="T0" fmla="*/ 11 w 29"/>
                <a:gd name="T1" fmla="*/ 18 h 26"/>
                <a:gd name="T2" fmla="*/ 7 w 29"/>
                <a:gd name="T3" fmla="*/ 3 h 26"/>
                <a:gd name="T4" fmla="*/ 24 w 29"/>
                <a:gd name="T5" fmla="*/ 22 h 26"/>
                <a:gd name="T6" fmla="*/ 11 w 29"/>
                <a:gd name="T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6">
                  <a:moveTo>
                    <a:pt x="11" y="18"/>
                  </a:moveTo>
                  <a:cubicBezTo>
                    <a:pt x="3" y="11"/>
                    <a:pt x="0" y="5"/>
                    <a:pt x="7" y="3"/>
                  </a:cubicBezTo>
                  <a:cubicBezTo>
                    <a:pt x="15" y="0"/>
                    <a:pt x="29" y="17"/>
                    <a:pt x="24" y="22"/>
                  </a:cubicBezTo>
                  <a:cubicBezTo>
                    <a:pt x="21" y="26"/>
                    <a:pt x="15" y="21"/>
                    <a:pt x="11" y="18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Slïḓè">
              <a:extLst>
                <a:ext uri="{FF2B5EF4-FFF2-40B4-BE49-F238E27FC236}">
                  <a16:creationId xmlns:a16="http://schemas.microsoft.com/office/drawing/2014/main" id="{2A2768F5-4639-4B98-82D8-3B3B47DC463B}"/>
                </a:ext>
              </a:extLst>
            </p:cNvPr>
            <p:cNvSpPr/>
            <p:nvPr/>
          </p:nvSpPr>
          <p:spPr bwMode="auto">
            <a:xfrm>
              <a:off x="3683000" y="5213351"/>
              <a:ext cx="65088" cy="46038"/>
            </a:xfrm>
            <a:custGeom>
              <a:avLst/>
              <a:gdLst>
                <a:gd name="T0" fmla="*/ 8 w 20"/>
                <a:gd name="T1" fmla="*/ 3 h 14"/>
                <a:gd name="T2" fmla="*/ 19 w 20"/>
                <a:gd name="T3" fmla="*/ 5 h 14"/>
                <a:gd name="T4" fmla="*/ 1 w 20"/>
                <a:gd name="T5" fmla="*/ 9 h 14"/>
                <a:gd name="T6" fmla="*/ 8 w 20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8" y="3"/>
                  </a:moveTo>
                  <a:cubicBezTo>
                    <a:pt x="15" y="0"/>
                    <a:pt x="20" y="0"/>
                    <a:pt x="19" y="5"/>
                  </a:cubicBezTo>
                  <a:cubicBezTo>
                    <a:pt x="18" y="11"/>
                    <a:pt x="2" y="14"/>
                    <a:pt x="1" y="9"/>
                  </a:cubicBezTo>
                  <a:cubicBezTo>
                    <a:pt x="0" y="6"/>
                    <a:pt x="4" y="4"/>
                    <a:pt x="8" y="3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ï$ḻïďè">
              <a:extLst>
                <a:ext uri="{FF2B5EF4-FFF2-40B4-BE49-F238E27FC236}">
                  <a16:creationId xmlns:a16="http://schemas.microsoft.com/office/drawing/2014/main" id="{A7EFDC20-2CE5-4758-B71A-89B84E0B9EB8}"/>
                </a:ext>
              </a:extLst>
            </p:cNvPr>
            <p:cNvSpPr/>
            <p:nvPr/>
          </p:nvSpPr>
          <p:spPr bwMode="auto">
            <a:xfrm>
              <a:off x="3460750" y="5829301"/>
              <a:ext cx="347663" cy="3016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sļiḍe">
              <a:extLst>
                <a:ext uri="{FF2B5EF4-FFF2-40B4-BE49-F238E27FC236}">
                  <a16:creationId xmlns:a16="http://schemas.microsoft.com/office/drawing/2014/main" id="{4E5D14FD-6B80-4F9F-A27F-32673B8F4E1F}"/>
                </a:ext>
              </a:extLst>
            </p:cNvPr>
            <p:cNvSpPr/>
            <p:nvPr/>
          </p:nvSpPr>
          <p:spPr bwMode="auto">
            <a:xfrm>
              <a:off x="8469313" y="3690938"/>
              <a:ext cx="112713" cy="198438"/>
            </a:xfrm>
            <a:custGeom>
              <a:avLst/>
              <a:gdLst>
                <a:gd name="T0" fmla="*/ 21 w 34"/>
                <a:gd name="T1" fmla="*/ 12 h 60"/>
                <a:gd name="T2" fmla="*/ 0 w 34"/>
                <a:gd name="T3" fmla="*/ 33 h 60"/>
                <a:gd name="T4" fmla="*/ 15 w 34"/>
                <a:gd name="T5" fmla="*/ 55 h 60"/>
                <a:gd name="T6" fmla="*/ 21 w 34"/>
                <a:gd name="T7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0">
                  <a:moveTo>
                    <a:pt x="21" y="12"/>
                  </a:moveTo>
                  <a:cubicBezTo>
                    <a:pt x="12" y="0"/>
                    <a:pt x="0" y="23"/>
                    <a:pt x="0" y="33"/>
                  </a:cubicBezTo>
                  <a:cubicBezTo>
                    <a:pt x="1" y="43"/>
                    <a:pt x="9" y="60"/>
                    <a:pt x="15" y="55"/>
                  </a:cubicBezTo>
                  <a:cubicBezTo>
                    <a:pt x="24" y="48"/>
                    <a:pt x="34" y="28"/>
                    <a:pt x="21" y="12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śliďé">
              <a:extLst>
                <a:ext uri="{FF2B5EF4-FFF2-40B4-BE49-F238E27FC236}">
                  <a16:creationId xmlns:a16="http://schemas.microsoft.com/office/drawing/2014/main" id="{BCB57F7D-C7FF-40DD-B12B-CEDA5852AA9C}"/>
                </a:ext>
              </a:extLst>
            </p:cNvPr>
            <p:cNvSpPr/>
            <p:nvPr/>
          </p:nvSpPr>
          <p:spPr bwMode="auto">
            <a:xfrm>
              <a:off x="8505825" y="3889376"/>
              <a:ext cx="152400" cy="242888"/>
            </a:xfrm>
            <a:custGeom>
              <a:avLst/>
              <a:gdLst>
                <a:gd name="T0" fmla="*/ 15 w 46"/>
                <a:gd name="T1" fmla="*/ 74 h 74"/>
                <a:gd name="T2" fmla="*/ 7 w 46"/>
                <a:gd name="T3" fmla="*/ 72 h 74"/>
                <a:gd name="T4" fmla="*/ 4 w 46"/>
                <a:gd name="T5" fmla="*/ 53 h 74"/>
                <a:gd name="T6" fmla="*/ 14 w 46"/>
                <a:gd name="T7" fmla="*/ 41 h 74"/>
                <a:gd name="T8" fmla="*/ 19 w 46"/>
                <a:gd name="T9" fmla="*/ 14 h 74"/>
                <a:gd name="T10" fmla="*/ 32 w 46"/>
                <a:gd name="T11" fmla="*/ 0 h 74"/>
                <a:gd name="T12" fmla="*/ 45 w 46"/>
                <a:gd name="T13" fmla="*/ 13 h 74"/>
                <a:gd name="T14" fmla="*/ 35 w 46"/>
                <a:gd name="T15" fmla="*/ 57 h 74"/>
                <a:gd name="T16" fmla="*/ 25 w 46"/>
                <a:gd name="T17" fmla="*/ 69 h 74"/>
                <a:gd name="T18" fmla="*/ 15 w 46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74">
                  <a:moveTo>
                    <a:pt x="15" y="74"/>
                  </a:moveTo>
                  <a:cubicBezTo>
                    <a:pt x="12" y="74"/>
                    <a:pt x="9" y="73"/>
                    <a:pt x="7" y="72"/>
                  </a:cubicBezTo>
                  <a:cubicBezTo>
                    <a:pt x="1" y="67"/>
                    <a:pt x="0" y="59"/>
                    <a:pt x="4" y="53"/>
                  </a:cubicBezTo>
                  <a:cubicBezTo>
                    <a:pt x="4" y="53"/>
                    <a:pt x="6" y="52"/>
                    <a:pt x="14" y="41"/>
                  </a:cubicBezTo>
                  <a:cubicBezTo>
                    <a:pt x="18" y="37"/>
                    <a:pt x="20" y="24"/>
                    <a:pt x="19" y="14"/>
                  </a:cubicBezTo>
                  <a:cubicBezTo>
                    <a:pt x="19" y="7"/>
                    <a:pt x="25" y="1"/>
                    <a:pt x="32" y="0"/>
                  </a:cubicBezTo>
                  <a:cubicBezTo>
                    <a:pt x="39" y="0"/>
                    <a:pt x="45" y="6"/>
                    <a:pt x="45" y="13"/>
                  </a:cubicBezTo>
                  <a:cubicBezTo>
                    <a:pt x="45" y="18"/>
                    <a:pt x="46" y="44"/>
                    <a:pt x="35" y="57"/>
                  </a:cubicBezTo>
                  <a:cubicBezTo>
                    <a:pt x="27" y="67"/>
                    <a:pt x="25" y="69"/>
                    <a:pt x="25" y="69"/>
                  </a:cubicBezTo>
                  <a:cubicBezTo>
                    <a:pt x="22" y="73"/>
                    <a:pt x="19" y="74"/>
                    <a:pt x="15" y="74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iṧlïḍé">
              <a:extLst>
                <a:ext uri="{FF2B5EF4-FFF2-40B4-BE49-F238E27FC236}">
                  <a16:creationId xmlns:a16="http://schemas.microsoft.com/office/drawing/2014/main" id="{2351C119-C5CD-4F3E-9785-238F1B365363}"/>
                </a:ext>
              </a:extLst>
            </p:cNvPr>
            <p:cNvSpPr/>
            <p:nvPr/>
          </p:nvSpPr>
          <p:spPr bwMode="auto">
            <a:xfrm>
              <a:off x="8304213" y="4573588"/>
              <a:ext cx="330200" cy="231775"/>
            </a:xfrm>
            <a:custGeom>
              <a:avLst/>
              <a:gdLst>
                <a:gd name="T0" fmla="*/ 87 w 100"/>
                <a:gd name="T1" fmla="*/ 70 h 70"/>
                <a:gd name="T2" fmla="*/ 98 w 100"/>
                <a:gd name="T3" fmla="*/ 11 h 70"/>
                <a:gd name="T4" fmla="*/ 6 w 100"/>
                <a:gd name="T5" fmla="*/ 0 h 70"/>
                <a:gd name="T6" fmla="*/ 0 w 100"/>
                <a:gd name="T7" fmla="*/ 60 h 70"/>
                <a:gd name="T8" fmla="*/ 87 w 10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70">
                  <a:moveTo>
                    <a:pt x="87" y="70"/>
                  </a:moveTo>
                  <a:cubicBezTo>
                    <a:pt x="87" y="70"/>
                    <a:pt x="100" y="51"/>
                    <a:pt x="98" y="1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1" y="30"/>
                    <a:pt x="0" y="60"/>
                  </a:cubicBezTo>
                  <a:lnTo>
                    <a:pt x="87" y="70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ṡḷïḓé">
              <a:extLst>
                <a:ext uri="{FF2B5EF4-FFF2-40B4-BE49-F238E27FC236}">
                  <a16:creationId xmlns:a16="http://schemas.microsoft.com/office/drawing/2014/main" id="{24938B5E-789F-47AB-8F2A-83D6FA115BA8}"/>
                </a:ext>
              </a:extLst>
            </p:cNvPr>
            <p:cNvSpPr/>
            <p:nvPr/>
          </p:nvSpPr>
          <p:spPr bwMode="auto">
            <a:xfrm>
              <a:off x="8383588" y="4695826"/>
              <a:ext cx="222250" cy="1044575"/>
            </a:xfrm>
            <a:custGeom>
              <a:avLst/>
              <a:gdLst>
                <a:gd name="T0" fmla="*/ 19 w 67"/>
                <a:gd name="T1" fmla="*/ 317 h 317"/>
                <a:gd name="T2" fmla="*/ 18 w 67"/>
                <a:gd name="T3" fmla="*/ 317 h 317"/>
                <a:gd name="T4" fmla="*/ 0 w 67"/>
                <a:gd name="T5" fmla="*/ 298 h 317"/>
                <a:gd name="T6" fmla="*/ 8 w 67"/>
                <a:gd name="T7" fmla="*/ 157 h 317"/>
                <a:gd name="T8" fmla="*/ 29 w 67"/>
                <a:gd name="T9" fmla="*/ 17 h 317"/>
                <a:gd name="T10" fmla="*/ 50 w 67"/>
                <a:gd name="T11" fmla="*/ 2 h 317"/>
                <a:gd name="T12" fmla="*/ 65 w 67"/>
                <a:gd name="T13" fmla="*/ 22 h 317"/>
                <a:gd name="T14" fmla="*/ 45 w 67"/>
                <a:gd name="T15" fmla="*/ 163 h 317"/>
                <a:gd name="T16" fmla="*/ 37 w 67"/>
                <a:gd name="T17" fmla="*/ 299 h 317"/>
                <a:gd name="T18" fmla="*/ 19 w 67"/>
                <a:gd name="T1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17">
                  <a:moveTo>
                    <a:pt x="19" y="317"/>
                  </a:moveTo>
                  <a:cubicBezTo>
                    <a:pt x="18" y="317"/>
                    <a:pt x="18" y="317"/>
                    <a:pt x="18" y="317"/>
                  </a:cubicBezTo>
                  <a:cubicBezTo>
                    <a:pt x="8" y="317"/>
                    <a:pt x="0" y="309"/>
                    <a:pt x="0" y="298"/>
                  </a:cubicBezTo>
                  <a:cubicBezTo>
                    <a:pt x="1" y="294"/>
                    <a:pt x="3" y="193"/>
                    <a:pt x="8" y="157"/>
                  </a:cubicBezTo>
                  <a:cubicBezTo>
                    <a:pt x="16" y="105"/>
                    <a:pt x="29" y="18"/>
                    <a:pt x="29" y="17"/>
                  </a:cubicBezTo>
                  <a:cubicBezTo>
                    <a:pt x="30" y="7"/>
                    <a:pt x="40" y="0"/>
                    <a:pt x="50" y="2"/>
                  </a:cubicBezTo>
                  <a:cubicBezTo>
                    <a:pt x="60" y="3"/>
                    <a:pt x="67" y="12"/>
                    <a:pt x="65" y="22"/>
                  </a:cubicBezTo>
                  <a:cubicBezTo>
                    <a:pt x="65" y="23"/>
                    <a:pt x="53" y="111"/>
                    <a:pt x="45" y="163"/>
                  </a:cubicBezTo>
                  <a:cubicBezTo>
                    <a:pt x="40" y="196"/>
                    <a:pt x="37" y="298"/>
                    <a:pt x="37" y="299"/>
                  </a:cubicBezTo>
                  <a:cubicBezTo>
                    <a:pt x="37" y="309"/>
                    <a:pt x="29" y="317"/>
                    <a:pt x="19" y="317"/>
                  </a:cubicBezTo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ŝlïde">
              <a:extLst>
                <a:ext uri="{FF2B5EF4-FFF2-40B4-BE49-F238E27FC236}">
                  <a16:creationId xmlns:a16="http://schemas.microsoft.com/office/drawing/2014/main" id="{75925095-80A6-4FD0-891D-D91073C6B35D}"/>
                </a:ext>
              </a:extLst>
            </p:cNvPr>
            <p:cNvSpPr/>
            <p:nvPr/>
          </p:nvSpPr>
          <p:spPr bwMode="auto">
            <a:xfrm>
              <a:off x="7951788" y="4670426"/>
              <a:ext cx="495300" cy="944563"/>
            </a:xfrm>
            <a:custGeom>
              <a:avLst/>
              <a:gdLst>
                <a:gd name="T0" fmla="*/ 21 w 150"/>
                <a:gd name="T1" fmla="*/ 287 h 287"/>
                <a:gd name="T2" fmla="*/ 16 w 150"/>
                <a:gd name="T3" fmla="*/ 287 h 287"/>
                <a:gd name="T4" fmla="*/ 3 w 150"/>
                <a:gd name="T5" fmla="*/ 264 h 287"/>
                <a:gd name="T6" fmla="*/ 40 w 150"/>
                <a:gd name="T7" fmla="*/ 151 h 287"/>
                <a:gd name="T8" fmla="*/ 113 w 150"/>
                <a:gd name="T9" fmla="*/ 13 h 287"/>
                <a:gd name="T10" fmla="*/ 138 w 150"/>
                <a:gd name="T11" fmla="*/ 5 h 287"/>
                <a:gd name="T12" fmla="*/ 145 w 150"/>
                <a:gd name="T13" fmla="*/ 30 h 287"/>
                <a:gd name="T14" fmla="*/ 74 w 150"/>
                <a:gd name="T15" fmla="*/ 167 h 287"/>
                <a:gd name="T16" fmla="*/ 39 w 150"/>
                <a:gd name="T17" fmla="*/ 274 h 287"/>
                <a:gd name="T18" fmla="*/ 21 w 150"/>
                <a:gd name="T1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287">
                  <a:moveTo>
                    <a:pt x="21" y="287"/>
                  </a:moveTo>
                  <a:cubicBezTo>
                    <a:pt x="19" y="287"/>
                    <a:pt x="18" y="287"/>
                    <a:pt x="16" y="287"/>
                  </a:cubicBezTo>
                  <a:cubicBezTo>
                    <a:pt x="6" y="284"/>
                    <a:pt x="0" y="274"/>
                    <a:pt x="3" y="264"/>
                  </a:cubicBezTo>
                  <a:cubicBezTo>
                    <a:pt x="4" y="261"/>
                    <a:pt x="24" y="185"/>
                    <a:pt x="40" y="151"/>
                  </a:cubicBezTo>
                  <a:cubicBezTo>
                    <a:pt x="55" y="119"/>
                    <a:pt x="110" y="17"/>
                    <a:pt x="113" y="13"/>
                  </a:cubicBezTo>
                  <a:cubicBezTo>
                    <a:pt x="118" y="4"/>
                    <a:pt x="129" y="0"/>
                    <a:pt x="138" y="5"/>
                  </a:cubicBezTo>
                  <a:cubicBezTo>
                    <a:pt x="147" y="10"/>
                    <a:pt x="150" y="21"/>
                    <a:pt x="145" y="30"/>
                  </a:cubicBezTo>
                  <a:cubicBezTo>
                    <a:pt x="145" y="31"/>
                    <a:pt x="88" y="136"/>
                    <a:pt x="74" y="167"/>
                  </a:cubicBezTo>
                  <a:cubicBezTo>
                    <a:pt x="59" y="198"/>
                    <a:pt x="39" y="273"/>
                    <a:pt x="39" y="274"/>
                  </a:cubicBezTo>
                  <a:cubicBezTo>
                    <a:pt x="36" y="282"/>
                    <a:pt x="29" y="287"/>
                    <a:pt x="21" y="28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Sľíďé">
              <a:extLst>
                <a:ext uri="{FF2B5EF4-FFF2-40B4-BE49-F238E27FC236}">
                  <a16:creationId xmlns:a16="http://schemas.microsoft.com/office/drawing/2014/main" id="{0884B791-A916-4C1B-BF61-12710E8639CD}"/>
                </a:ext>
              </a:extLst>
            </p:cNvPr>
            <p:cNvSpPr/>
            <p:nvPr/>
          </p:nvSpPr>
          <p:spPr bwMode="auto">
            <a:xfrm>
              <a:off x="8677275" y="4037013"/>
              <a:ext cx="333375" cy="346075"/>
            </a:xfrm>
            <a:custGeom>
              <a:avLst/>
              <a:gdLst>
                <a:gd name="T0" fmla="*/ 50 w 101"/>
                <a:gd name="T1" fmla="*/ 105 h 105"/>
                <a:gd name="T2" fmla="*/ 44 w 101"/>
                <a:gd name="T3" fmla="*/ 104 h 105"/>
                <a:gd name="T4" fmla="*/ 2 w 101"/>
                <a:gd name="T5" fmla="*/ 15 h 105"/>
                <a:gd name="T6" fmla="*/ 9 w 101"/>
                <a:gd name="T7" fmla="*/ 1 h 105"/>
                <a:gd name="T8" fmla="*/ 23 w 101"/>
                <a:gd name="T9" fmla="*/ 8 h 105"/>
                <a:gd name="T10" fmla="*/ 51 w 101"/>
                <a:gd name="T11" fmla="*/ 79 h 105"/>
                <a:gd name="T12" fmla="*/ 78 w 101"/>
                <a:gd name="T13" fmla="*/ 29 h 105"/>
                <a:gd name="T14" fmla="*/ 93 w 101"/>
                <a:gd name="T15" fmla="*/ 24 h 105"/>
                <a:gd name="T16" fmla="*/ 98 w 101"/>
                <a:gd name="T17" fmla="*/ 38 h 105"/>
                <a:gd name="T18" fmla="*/ 50 w 101"/>
                <a:gd name="T19" fmla="*/ 105 h 105"/>
                <a:gd name="T20" fmla="*/ 55 w 101"/>
                <a:gd name="T21" fmla="*/ 85 h 105"/>
                <a:gd name="T22" fmla="*/ 55 w 101"/>
                <a:gd name="T23" fmla="*/ 8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5">
                  <a:moveTo>
                    <a:pt x="50" y="105"/>
                  </a:moveTo>
                  <a:cubicBezTo>
                    <a:pt x="48" y="105"/>
                    <a:pt x="46" y="105"/>
                    <a:pt x="44" y="104"/>
                  </a:cubicBezTo>
                  <a:cubicBezTo>
                    <a:pt x="40" y="102"/>
                    <a:pt x="30" y="98"/>
                    <a:pt x="2" y="15"/>
                  </a:cubicBezTo>
                  <a:cubicBezTo>
                    <a:pt x="0" y="10"/>
                    <a:pt x="3" y="3"/>
                    <a:pt x="9" y="1"/>
                  </a:cubicBezTo>
                  <a:cubicBezTo>
                    <a:pt x="15" y="0"/>
                    <a:pt x="21" y="3"/>
                    <a:pt x="23" y="8"/>
                  </a:cubicBezTo>
                  <a:cubicBezTo>
                    <a:pt x="32" y="35"/>
                    <a:pt x="44" y="66"/>
                    <a:pt x="51" y="79"/>
                  </a:cubicBezTo>
                  <a:cubicBezTo>
                    <a:pt x="58" y="70"/>
                    <a:pt x="70" y="48"/>
                    <a:pt x="78" y="29"/>
                  </a:cubicBezTo>
                  <a:cubicBezTo>
                    <a:pt x="81" y="24"/>
                    <a:pt x="87" y="21"/>
                    <a:pt x="93" y="24"/>
                  </a:cubicBezTo>
                  <a:cubicBezTo>
                    <a:pt x="98" y="26"/>
                    <a:pt x="101" y="33"/>
                    <a:pt x="98" y="38"/>
                  </a:cubicBezTo>
                  <a:cubicBezTo>
                    <a:pt x="72" y="96"/>
                    <a:pt x="58" y="105"/>
                    <a:pt x="50" y="105"/>
                  </a:cubicBezTo>
                  <a:close/>
                  <a:moveTo>
                    <a:pt x="55" y="85"/>
                  </a:moveTo>
                  <a:cubicBezTo>
                    <a:pt x="55" y="85"/>
                    <a:pt x="55" y="85"/>
                    <a:pt x="55" y="85"/>
                  </a:cubicBezTo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îṣ1îḓê">
              <a:extLst>
                <a:ext uri="{FF2B5EF4-FFF2-40B4-BE49-F238E27FC236}">
                  <a16:creationId xmlns:a16="http://schemas.microsoft.com/office/drawing/2014/main" id="{5813F92D-8727-453B-AC56-D6A50E1C3A92}"/>
                </a:ext>
              </a:extLst>
            </p:cNvPr>
            <p:cNvSpPr/>
            <p:nvPr/>
          </p:nvSpPr>
          <p:spPr bwMode="auto">
            <a:xfrm>
              <a:off x="8061325" y="3779838"/>
              <a:ext cx="441325" cy="404813"/>
            </a:xfrm>
            <a:custGeom>
              <a:avLst/>
              <a:gdLst>
                <a:gd name="T0" fmla="*/ 67 w 134"/>
                <a:gd name="T1" fmla="*/ 123 h 123"/>
                <a:gd name="T2" fmla="*/ 2 w 134"/>
                <a:gd name="T3" fmla="*/ 15 h 123"/>
                <a:gd name="T4" fmla="*/ 9 w 134"/>
                <a:gd name="T5" fmla="*/ 2 h 123"/>
                <a:gd name="T6" fmla="*/ 23 w 134"/>
                <a:gd name="T7" fmla="*/ 9 h 123"/>
                <a:gd name="T8" fmla="*/ 67 w 134"/>
                <a:gd name="T9" fmla="*/ 101 h 123"/>
                <a:gd name="T10" fmla="*/ 115 w 134"/>
                <a:gd name="T11" fmla="*/ 72 h 123"/>
                <a:gd name="T12" fmla="*/ 131 w 134"/>
                <a:gd name="T13" fmla="*/ 74 h 123"/>
                <a:gd name="T14" fmla="*/ 129 w 134"/>
                <a:gd name="T15" fmla="*/ 89 h 123"/>
                <a:gd name="T16" fmla="*/ 67 w 134"/>
                <a:gd name="T1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23">
                  <a:moveTo>
                    <a:pt x="67" y="123"/>
                  </a:moveTo>
                  <a:cubicBezTo>
                    <a:pt x="35" y="123"/>
                    <a:pt x="11" y="48"/>
                    <a:pt x="2" y="15"/>
                  </a:cubicBezTo>
                  <a:cubicBezTo>
                    <a:pt x="0" y="9"/>
                    <a:pt x="3" y="3"/>
                    <a:pt x="9" y="2"/>
                  </a:cubicBezTo>
                  <a:cubicBezTo>
                    <a:pt x="15" y="0"/>
                    <a:pt x="21" y="3"/>
                    <a:pt x="23" y="9"/>
                  </a:cubicBezTo>
                  <a:cubicBezTo>
                    <a:pt x="37" y="61"/>
                    <a:pt x="58" y="101"/>
                    <a:pt x="67" y="101"/>
                  </a:cubicBezTo>
                  <a:cubicBezTo>
                    <a:pt x="73" y="101"/>
                    <a:pt x="95" y="87"/>
                    <a:pt x="115" y="72"/>
                  </a:cubicBezTo>
                  <a:cubicBezTo>
                    <a:pt x="120" y="68"/>
                    <a:pt x="127" y="69"/>
                    <a:pt x="131" y="74"/>
                  </a:cubicBezTo>
                  <a:cubicBezTo>
                    <a:pt x="134" y="78"/>
                    <a:pt x="133" y="85"/>
                    <a:pt x="129" y="89"/>
                  </a:cubicBezTo>
                  <a:cubicBezTo>
                    <a:pt x="115" y="99"/>
                    <a:pt x="83" y="123"/>
                    <a:pt x="67" y="123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$ḻiḓè">
              <a:extLst>
                <a:ext uri="{FF2B5EF4-FFF2-40B4-BE49-F238E27FC236}">
                  <a16:creationId xmlns:a16="http://schemas.microsoft.com/office/drawing/2014/main" id="{E1E08E4A-01BA-427A-8CC5-100767BB12C2}"/>
                </a:ext>
              </a:extLst>
            </p:cNvPr>
            <p:cNvSpPr/>
            <p:nvPr/>
          </p:nvSpPr>
          <p:spPr bwMode="auto">
            <a:xfrm>
              <a:off x="8324850" y="4000501"/>
              <a:ext cx="428625" cy="609600"/>
            </a:xfrm>
            <a:custGeom>
              <a:avLst/>
              <a:gdLst>
                <a:gd name="T0" fmla="*/ 128 w 130"/>
                <a:gd name="T1" fmla="*/ 22 h 185"/>
                <a:gd name="T2" fmla="*/ 92 w 130"/>
                <a:gd name="T3" fmla="*/ 185 h 185"/>
                <a:gd name="T4" fmla="*/ 0 w 130"/>
                <a:gd name="T5" fmla="*/ 174 h 185"/>
                <a:gd name="T6" fmla="*/ 35 w 130"/>
                <a:gd name="T7" fmla="*/ 6 h 185"/>
                <a:gd name="T8" fmla="*/ 45 w 130"/>
                <a:gd name="T9" fmla="*/ 1 h 185"/>
                <a:gd name="T10" fmla="*/ 121 w 130"/>
                <a:gd name="T11" fmla="*/ 10 h 185"/>
                <a:gd name="T12" fmla="*/ 128 w 130"/>
                <a:gd name="T13" fmla="*/ 2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85">
                  <a:moveTo>
                    <a:pt x="128" y="22"/>
                  </a:moveTo>
                  <a:cubicBezTo>
                    <a:pt x="117" y="58"/>
                    <a:pt x="94" y="148"/>
                    <a:pt x="92" y="18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22" y="39"/>
                    <a:pt x="35" y="6"/>
                  </a:cubicBezTo>
                  <a:cubicBezTo>
                    <a:pt x="37" y="3"/>
                    <a:pt x="41" y="0"/>
                    <a:pt x="45" y="1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26" y="11"/>
                    <a:pt x="130" y="16"/>
                    <a:pt x="128" y="22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ṡľïḑè">
              <a:extLst>
                <a:ext uri="{FF2B5EF4-FFF2-40B4-BE49-F238E27FC236}">
                  <a16:creationId xmlns:a16="http://schemas.microsoft.com/office/drawing/2014/main" id="{B090AF22-CFC8-4408-BC8E-0C3FDDFFE2DF}"/>
                </a:ext>
              </a:extLst>
            </p:cNvPr>
            <p:cNvSpPr/>
            <p:nvPr/>
          </p:nvSpPr>
          <p:spPr bwMode="auto">
            <a:xfrm>
              <a:off x="8462963" y="3694113"/>
              <a:ext cx="287338" cy="290513"/>
            </a:xfrm>
            <a:custGeom>
              <a:avLst/>
              <a:gdLst>
                <a:gd name="T0" fmla="*/ 2 w 87"/>
                <a:gd name="T1" fmla="*/ 39 h 88"/>
                <a:gd name="T2" fmla="*/ 38 w 87"/>
                <a:gd name="T3" fmla="*/ 85 h 88"/>
                <a:gd name="T4" fmla="*/ 84 w 87"/>
                <a:gd name="T5" fmla="*/ 49 h 88"/>
                <a:gd name="T6" fmla="*/ 48 w 87"/>
                <a:gd name="T7" fmla="*/ 3 h 88"/>
                <a:gd name="T8" fmla="*/ 2 w 87"/>
                <a:gd name="T9" fmla="*/ 3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8">
                  <a:moveTo>
                    <a:pt x="2" y="39"/>
                  </a:moveTo>
                  <a:cubicBezTo>
                    <a:pt x="0" y="61"/>
                    <a:pt x="16" y="82"/>
                    <a:pt x="38" y="85"/>
                  </a:cubicBezTo>
                  <a:cubicBezTo>
                    <a:pt x="61" y="88"/>
                    <a:pt x="82" y="71"/>
                    <a:pt x="84" y="49"/>
                  </a:cubicBezTo>
                  <a:cubicBezTo>
                    <a:pt x="87" y="26"/>
                    <a:pt x="71" y="6"/>
                    <a:pt x="48" y="3"/>
                  </a:cubicBezTo>
                  <a:cubicBezTo>
                    <a:pt x="26" y="0"/>
                    <a:pt x="5" y="16"/>
                    <a:pt x="2" y="39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îsḻïďè">
              <a:extLst>
                <a:ext uri="{FF2B5EF4-FFF2-40B4-BE49-F238E27FC236}">
                  <a16:creationId xmlns:a16="http://schemas.microsoft.com/office/drawing/2014/main" id="{DE4C956C-0638-45CE-B603-6C067C809EA0}"/>
                </a:ext>
              </a:extLst>
            </p:cNvPr>
            <p:cNvSpPr/>
            <p:nvPr/>
          </p:nvSpPr>
          <p:spPr bwMode="auto">
            <a:xfrm>
              <a:off x="8061325" y="3763963"/>
              <a:ext cx="144463" cy="92075"/>
            </a:xfrm>
            <a:custGeom>
              <a:avLst/>
              <a:gdLst>
                <a:gd name="T0" fmla="*/ 12 w 44"/>
                <a:gd name="T1" fmla="*/ 28 h 28"/>
                <a:gd name="T2" fmla="*/ 2 w 44"/>
                <a:gd name="T3" fmla="*/ 20 h 28"/>
                <a:gd name="T4" fmla="*/ 10 w 44"/>
                <a:gd name="T5" fmla="*/ 7 h 28"/>
                <a:gd name="T6" fmla="*/ 29 w 44"/>
                <a:gd name="T7" fmla="*/ 2 h 28"/>
                <a:gd name="T8" fmla="*/ 42 w 44"/>
                <a:gd name="T9" fmla="*/ 9 h 28"/>
                <a:gd name="T10" fmla="*/ 35 w 44"/>
                <a:gd name="T11" fmla="*/ 23 h 28"/>
                <a:gd name="T12" fmla="*/ 15 w 44"/>
                <a:gd name="T13" fmla="*/ 28 h 28"/>
                <a:gd name="T14" fmla="*/ 12 w 44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8">
                  <a:moveTo>
                    <a:pt x="12" y="28"/>
                  </a:moveTo>
                  <a:cubicBezTo>
                    <a:pt x="7" y="28"/>
                    <a:pt x="3" y="25"/>
                    <a:pt x="2" y="20"/>
                  </a:cubicBezTo>
                  <a:cubicBezTo>
                    <a:pt x="0" y="14"/>
                    <a:pt x="4" y="8"/>
                    <a:pt x="10" y="7"/>
                  </a:cubicBezTo>
                  <a:cubicBezTo>
                    <a:pt x="17" y="5"/>
                    <a:pt x="28" y="2"/>
                    <a:pt x="29" y="2"/>
                  </a:cubicBezTo>
                  <a:cubicBezTo>
                    <a:pt x="34" y="0"/>
                    <a:pt x="40" y="3"/>
                    <a:pt x="42" y="9"/>
                  </a:cubicBezTo>
                  <a:cubicBezTo>
                    <a:pt x="44" y="15"/>
                    <a:pt x="40" y="21"/>
                    <a:pt x="35" y="23"/>
                  </a:cubicBezTo>
                  <a:cubicBezTo>
                    <a:pt x="34" y="23"/>
                    <a:pt x="22" y="26"/>
                    <a:pt x="15" y="28"/>
                  </a:cubicBezTo>
                  <a:cubicBezTo>
                    <a:pt x="14" y="28"/>
                    <a:pt x="13" y="28"/>
                    <a:pt x="12" y="28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śḷiḑè">
              <a:extLst>
                <a:ext uri="{FF2B5EF4-FFF2-40B4-BE49-F238E27FC236}">
                  <a16:creationId xmlns:a16="http://schemas.microsoft.com/office/drawing/2014/main" id="{28F9518D-8179-47DA-8525-ACD7A4A89C74}"/>
                </a:ext>
              </a:extLst>
            </p:cNvPr>
            <p:cNvSpPr/>
            <p:nvPr/>
          </p:nvSpPr>
          <p:spPr bwMode="auto">
            <a:xfrm>
              <a:off x="8667750" y="3714751"/>
              <a:ext cx="115888" cy="193675"/>
            </a:xfrm>
            <a:custGeom>
              <a:avLst/>
              <a:gdLst>
                <a:gd name="T0" fmla="*/ 20 w 35"/>
                <a:gd name="T1" fmla="*/ 10 h 59"/>
                <a:gd name="T2" fmla="*/ 2 w 35"/>
                <a:gd name="T3" fmla="*/ 34 h 59"/>
                <a:gd name="T4" fmla="*/ 21 w 35"/>
                <a:gd name="T5" fmla="*/ 53 h 59"/>
                <a:gd name="T6" fmla="*/ 20 w 35"/>
                <a:gd name="T7" fmla="*/ 1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59">
                  <a:moveTo>
                    <a:pt x="20" y="10"/>
                  </a:moveTo>
                  <a:cubicBezTo>
                    <a:pt x="9" y="0"/>
                    <a:pt x="0" y="24"/>
                    <a:pt x="2" y="34"/>
                  </a:cubicBezTo>
                  <a:cubicBezTo>
                    <a:pt x="5" y="44"/>
                    <a:pt x="15" y="59"/>
                    <a:pt x="21" y="53"/>
                  </a:cubicBezTo>
                  <a:cubicBezTo>
                    <a:pt x="28" y="45"/>
                    <a:pt x="35" y="24"/>
                    <a:pt x="20" y="10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íṣľíḋe">
              <a:extLst>
                <a:ext uri="{FF2B5EF4-FFF2-40B4-BE49-F238E27FC236}">
                  <a16:creationId xmlns:a16="http://schemas.microsoft.com/office/drawing/2014/main" id="{F619A225-8997-44B6-A0D7-A558CCCAD0F6}"/>
                </a:ext>
              </a:extLst>
            </p:cNvPr>
            <p:cNvSpPr/>
            <p:nvPr/>
          </p:nvSpPr>
          <p:spPr bwMode="auto">
            <a:xfrm>
              <a:off x="8450263" y="3660776"/>
              <a:ext cx="303213" cy="119063"/>
            </a:xfrm>
            <a:custGeom>
              <a:avLst/>
              <a:gdLst>
                <a:gd name="T0" fmla="*/ 78 w 92"/>
                <a:gd name="T1" fmla="*/ 29 h 36"/>
                <a:gd name="T2" fmla="*/ 11 w 92"/>
                <a:gd name="T3" fmla="*/ 22 h 36"/>
                <a:gd name="T4" fmla="*/ 21 w 92"/>
                <a:gd name="T5" fmla="*/ 0 h 36"/>
                <a:gd name="T6" fmla="*/ 57 w 92"/>
                <a:gd name="T7" fmla="*/ 11 h 36"/>
                <a:gd name="T8" fmla="*/ 78 w 92"/>
                <a:gd name="T9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36">
                  <a:moveTo>
                    <a:pt x="78" y="29"/>
                  </a:moveTo>
                  <a:cubicBezTo>
                    <a:pt x="68" y="36"/>
                    <a:pt x="21" y="33"/>
                    <a:pt x="11" y="22"/>
                  </a:cubicBezTo>
                  <a:cubicBezTo>
                    <a:pt x="0" y="10"/>
                    <a:pt x="13" y="0"/>
                    <a:pt x="21" y="0"/>
                  </a:cubicBezTo>
                  <a:cubicBezTo>
                    <a:pt x="35" y="0"/>
                    <a:pt x="39" y="11"/>
                    <a:pt x="57" y="11"/>
                  </a:cubicBezTo>
                  <a:cubicBezTo>
                    <a:pt x="75" y="11"/>
                    <a:pt x="92" y="19"/>
                    <a:pt x="78" y="29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ṧľîďe">
              <a:extLst>
                <a:ext uri="{FF2B5EF4-FFF2-40B4-BE49-F238E27FC236}">
                  <a16:creationId xmlns:a16="http://schemas.microsoft.com/office/drawing/2014/main" id="{F94CDC9E-09A5-4030-95EC-ABA8FF900CC8}"/>
                </a:ext>
              </a:extLst>
            </p:cNvPr>
            <p:cNvSpPr/>
            <p:nvPr/>
          </p:nvSpPr>
          <p:spPr bwMode="auto">
            <a:xfrm>
              <a:off x="8529638" y="3644901"/>
              <a:ext cx="214313" cy="115888"/>
            </a:xfrm>
            <a:custGeom>
              <a:avLst/>
              <a:gdLst>
                <a:gd name="T0" fmla="*/ 54 w 65"/>
                <a:gd name="T1" fmla="*/ 31 h 35"/>
                <a:gd name="T2" fmla="*/ 6 w 65"/>
                <a:gd name="T3" fmla="*/ 15 h 35"/>
                <a:gd name="T4" fmla="*/ 17 w 65"/>
                <a:gd name="T5" fmla="*/ 1 h 35"/>
                <a:gd name="T6" fmla="*/ 41 w 65"/>
                <a:gd name="T7" fmla="*/ 14 h 35"/>
                <a:gd name="T8" fmla="*/ 54 w 65"/>
                <a:gd name="T9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5">
                  <a:moveTo>
                    <a:pt x="54" y="31"/>
                  </a:moveTo>
                  <a:cubicBezTo>
                    <a:pt x="45" y="35"/>
                    <a:pt x="12" y="25"/>
                    <a:pt x="6" y="15"/>
                  </a:cubicBezTo>
                  <a:cubicBezTo>
                    <a:pt x="0" y="5"/>
                    <a:pt x="11" y="0"/>
                    <a:pt x="17" y="1"/>
                  </a:cubicBezTo>
                  <a:cubicBezTo>
                    <a:pt x="27" y="3"/>
                    <a:pt x="28" y="11"/>
                    <a:pt x="41" y="14"/>
                  </a:cubicBezTo>
                  <a:cubicBezTo>
                    <a:pt x="54" y="18"/>
                    <a:pt x="65" y="26"/>
                    <a:pt x="54" y="31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sḻîdé">
              <a:extLst>
                <a:ext uri="{FF2B5EF4-FFF2-40B4-BE49-F238E27FC236}">
                  <a16:creationId xmlns:a16="http://schemas.microsoft.com/office/drawing/2014/main" id="{FF3A716B-EDD4-48D8-865C-4FDCDA43E871}"/>
                </a:ext>
              </a:extLst>
            </p:cNvPr>
            <p:cNvSpPr/>
            <p:nvPr/>
          </p:nvSpPr>
          <p:spPr bwMode="auto">
            <a:xfrm>
              <a:off x="8694738" y="3825876"/>
              <a:ext cx="58738" cy="95250"/>
            </a:xfrm>
            <a:custGeom>
              <a:avLst/>
              <a:gdLst>
                <a:gd name="T0" fmla="*/ 17 w 18"/>
                <a:gd name="T1" fmla="*/ 16 h 29"/>
                <a:gd name="T2" fmla="*/ 9 w 18"/>
                <a:gd name="T3" fmla="*/ 26 h 29"/>
                <a:gd name="T4" fmla="*/ 1 w 18"/>
                <a:gd name="T5" fmla="*/ 20 h 29"/>
                <a:gd name="T6" fmla="*/ 3 w 18"/>
                <a:gd name="T7" fmla="*/ 7 h 29"/>
                <a:gd name="T8" fmla="*/ 14 w 18"/>
                <a:gd name="T9" fmla="*/ 4 h 29"/>
                <a:gd name="T10" fmla="*/ 17 w 18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9">
                  <a:moveTo>
                    <a:pt x="17" y="16"/>
                  </a:moveTo>
                  <a:cubicBezTo>
                    <a:pt x="16" y="21"/>
                    <a:pt x="13" y="24"/>
                    <a:pt x="9" y="26"/>
                  </a:cubicBezTo>
                  <a:cubicBezTo>
                    <a:pt x="5" y="29"/>
                    <a:pt x="0" y="25"/>
                    <a:pt x="1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2"/>
                    <a:pt x="11" y="0"/>
                    <a:pt x="14" y="4"/>
                  </a:cubicBezTo>
                  <a:cubicBezTo>
                    <a:pt x="16" y="7"/>
                    <a:pt x="18" y="12"/>
                    <a:pt x="17" y="16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śľiḓê">
              <a:extLst>
                <a:ext uri="{FF2B5EF4-FFF2-40B4-BE49-F238E27FC236}">
                  <a16:creationId xmlns:a16="http://schemas.microsoft.com/office/drawing/2014/main" id="{2E7B64DF-719F-42F8-8A5F-369B7D097C8A}"/>
                </a:ext>
              </a:extLst>
            </p:cNvPr>
            <p:cNvSpPr/>
            <p:nvPr/>
          </p:nvSpPr>
          <p:spPr bwMode="auto">
            <a:xfrm>
              <a:off x="8713788" y="4175126"/>
              <a:ext cx="458788" cy="461963"/>
            </a:xfrm>
            <a:prstGeom prst="ellipse">
              <a:avLst/>
            </a:prstGeom>
            <a:solidFill>
              <a:srgbClr val="C0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îṧḷïḋè">
              <a:extLst>
                <a:ext uri="{FF2B5EF4-FFF2-40B4-BE49-F238E27FC236}">
                  <a16:creationId xmlns:a16="http://schemas.microsoft.com/office/drawing/2014/main" id="{E4FC2A4D-D62F-4B40-8CD4-A3DE24E331B9}"/>
                </a:ext>
              </a:extLst>
            </p:cNvPr>
            <p:cNvSpPr/>
            <p:nvPr/>
          </p:nvSpPr>
          <p:spPr bwMode="auto">
            <a:xfrm>
              <a:off x="8734425" y="4195763"/>
              <a:ext cx="422275" cy="420688"/>
            </a:xfrm>
            <a:custGeom>
              <a:avLst/>
              <a:gdLst>
                <a:gd name="T0" fmla="*/ 128 w 128"/>
                <a:gd name="T1" fmla="*/ 64 h 128"/>
                <a:gd name="T2" fmla="*/ 102 w 128"/>
                <a:gd name="T3" fmla="*/ 116 h 128"/>
                <a:gd name="T4" fmla="*/ 86 w 128"/>
                <a:gd name="T5" fmla="*/ 124 h 128"/>
                <a:gd name="T6" fmla="*/ 78 w 128"/>
                <a:gd name="T7" fmla="*/ 126 h 128"/>
                <a:gd name="T8" fmla="*/ 74 w 128"/>
                <a:gd name="T9" fmla="*/ 127 h 128"/>
                <a:gd name="T10" fmla="*/ 64 w 128"/>
                <a:gd name="T11" fmla="*/ 128 h 128"/>
                <a:gd name="T12" fmla="*/ 45 w 128"/>
                <a:gd name="T13" fmla="*/ 125 h 128"/>
                <a:gd name="T14" fmla="*/ 0 w 128"/>
                <a:gd name="T15" fmla="*/ 64 h 128"/>
                <a:gd name="T16" fmla="*/ 6 w 128"/>
                <a:gd name="T17" fmla="*/ 36 h 128"/>
                <a:gd name="T18" fmla="*/ 28 w 128"/>
                <a:gd name="T19" fmla="*/ 11 h 128"/>
                <a:gd name="T20" fmla="*/ 35 w 128"/>
                <a:gd name="T21" fmla="*/ 7 h 128"/>
                <a:gd name="T22" fmla="*/ 52 w 128"/>
                <a:gd name="T23" fmla="*/ 1 h 128"/>
                <a:gd name="T24" fmla="*/ 64 w 128"/>
                <a:gd name="T25" fmla="*/ 0 h 128"/>
                <a:gd name="T26" fmla="*/ 123 w 128"/>
                <a:gd name="T27" fmla="*/ 41 h 128"/>
                <a:gd name="T28" fmla="*/ 128 w 128"/>
                <a:gd name="T29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28">
                  <a:moveTo>
                    <a:pt x="128" y="64"/>
                  </a:moveTo>
                  <a:cubicBezTo>
                    <a:pt x="128" y="85"/>
                    <a:pt x="118" y="104"/>
                    <a:pt x="102" y="116"/>
                  </a:cubicBezTo>
                  <a:cubicBezTo>
                    <a:pt x="97" y="119"/>
                    <a:pt x="92" y="122"/>
                    <a:pt x="86" y="124"/>
                  </a:cubicBezTo>
                  <a:cubicBezTo>
                    <a:pt x="84" y="125"/>
                    <a:pt x="81" y="126"/>
                    <a:pt x="78" y="126"/>
                  </a:cubicBezTo>
                  <a:cubicBezTo>
                    <a:pt x="77" y="127"/>
                    <a:pt x="75" y="127"/>
                    <a:pt x="74" y="127"/>
                  </a:cubicBezTo>
                  <a:cubicBezTo>
                    <a:pt x="70" y="128"/>
                    <a:pt x="67" y="128"/>
                    <a:pt x="64" y="128"/>
                  </a:cubicBezTo>
                  <a:cubicBezTo>
                    <a:pt x="57" y="128"/>
                    <a:pt x="51" y="127"/>
                    <a:pt x="45" y="125"/>
                  </a:cubicBezTo>
                  <a:cubicBezTo>
                    <a:pt x="19" y="117"/>
                    <a:pt x="0" y="93"/>
                    <a:pt x="0" y="64"/>
                  </a:cubicBezTo>
                  <a:cubicBezTo>
                    <a:pt x="0" y="54"/>
                    <a:pt x="2" y="45"/>
                    <a:pt x="6" y="36"/>
                  </a:cubicBezTo>
                  <a:cubicBezTo>
                    <a:pt x="11" y="26"/>
                    <a:pt x="19" y="17"/>
                    <a:pt x="28" y="11"/>
                  </a:cubicBezTo>
                  <a:cubicBezTo>
                    <a:pt x="30" y="9"/>
                    <a:pt x="33" y="8"/>
                    <a:pt x="35" y="7"/>
                  </a:cubicBezTo>
                  <a:cubicBezTo>
                    <a:pt x="40" y="4"/>
                    <a:pt x="46" y="2"/>
                    <a:pt x="52" y="1"/>
                  </a:cubicBezTo>
                  <a:cubicBezTo>
                    <a:pt x="56" y="0"/>
                    <a:pt x="60" y="0"/>
                    <a:pt x="64" y="0"/>
                  </a:cubicBezTo>
                  <a:cubicBezTo>
                    <a:pt x="91" y="0"/>
                    <a:pt x="114" y="17"/>
                    <a:pt x="123" y="41"/>
                  </a:cubicBezTo>
                  <a:cubicBezTo>
                    <a:pt x="126" y="48"/>
                    <a:pt x="128" y="56"/>
                    <a:pt x="128" y="64"/>
                  </a:cubicBezTo>
                  <a:close/>
                </a:path>
              </a:pathLst>
            </a:custGeom>
            <a:solidFill>
              <a:srgbClr val="EF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şļíďe">
              <a:extLst>
                <a:ext uri="{FF2B5EF4-FFF2-40B4-BE49-F238E27FC236}">
                  <a16:creationId xmlns:a16="http://schemas.microsoft.com/office/drawing/2014/main" id="{A591AF57-F799-4F88-831C-6B8514227F29}"/>
                </a:ext>
              </a:extLst>
            </p:cNvPr>
            <p:cNvSpPr/>
            <p:nvPr/>
          </p:nvSpPr>
          <p:spPr bwMode="auto">
            <a:xfrm>
              <a:off x="8863013" y="4306888"/>
              <a:ext cx="92075" cy="109538"/>
            </a:xfrm>
            <a:custGeom>
              <a:avLst/>
              <a:gdLst>
                <a:gd name="T0" fmla="*/ 25 w 28"/>
                <a:gd name="T1" fmla="*/ 33 h 33"/>
                <a:gd name="T2" fmla="*/ 22 w 28"/>
                <a:gd name="T3" fmla="*/ 32 h 33"/>
                <a:gd name="T4" fmla="*/ 1 w 28"/>
                <a:gd name="T5" fmla="*/ 6 h 33"/>
                <a:gd name="T6" fmla="*/ 2 w 28"/>
                <a:gd name="T7" fmla="*/ 2 h 33"/>
                <a:gd name="T8" fmla="*/ 6 w 28"/>
                <a:gd name="T9" fmla="*/ 2 h 33"/>
                <a:gd name="T10" fmla="*/ 27 w 28"/>
                <a:gd name="T11" fmla="*/ 28 h 33"/>
                <a:gd name="T12" fmla="*/ 27 w 28"/>
                <a:gd name="T13" fmla="*/ 33 h 33"/>
                <a:gd name="T14" fmla="*/ 25 w 28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3">
                  <a:moveTo>
                    <a:pt x="25" y="33"/>
                  </a:moveTo>
                  <a:cubicBezTo>
                    <a:pt x="24" y="33"/>
                    <a:pt x="23" y="33"/>
                    <a:pt x="22" y="3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9"/>
                    <a:pt x="28" y="32"/>
                    <a:pt x="27" y="33"/>
                  </a:cubicBezTo>
                  <a:cubicBezTo>
                    <a:pt x="26" y="33"/>
                    <a:pt x="25" y="33"/>
                    <a:pt x="25" y="33"/>
                  </a:cubicBezTo>
                  <a:close/>
                </a:path>
              </a:pathLst>
            </a:custGeom>
            <a:solidFill>
              <a:srgbClr val="808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iṡ1iḋê">
              <a:extLst>
                <a:ext uri="{FF2B5EF4-FFF2-40B4-BE49-F238E27FC236}">
                  <a16:creationId xmlns:a16="http://schemas.microsoft.com/office/drawing/2014/main" id="{E8BEC031-B3FC-4A5E-A24C-C7EA991EED77}"/>
                </a:ext>
              </a:extLst>
            </p:cNvPr>
            <p:cNvSpPr/>
            <p:nvPr/>
          </p:nvSpPr>
          <p:spPr bwMode="auto">
            <a:xfrm>
              <a:off x="8902700" y="4367213"/>
              <a:ext cx="82550" cy="80963"/>
            </a:xfrm>
            <a:prstGeom prst="ellipse">
              <a:avLst/>
            </a:prstGeom>
            <a:solidFill>
              <a:srgbClr val="C0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ïslîḋé">
              <a:extLst>
                <a:ext uri="{FF2B5EF4-FFF2-40B4-BE49-F238E27FC236}">
                  <a16:creationId xmlns:a16="http://schemas.microsoft.com/office/drawing/2014/main" id="{3FED9849-58AD-4624-97D5-3C2A675103E0}"/>
                </a:ext>
              </a:extLst>
            </p:cNvPr>
            <p:cNvSpPr/>
            <p:nvPr/>
          </p:nvSpPr>
          <p:spPr bwMode="auto">
            <a:xfrm>
              <a:off x="8826500" y="4395788"/>
              <a:ext cx="128588" cy="146050"/>
            </a:xfrm>
            <a:custGeom>
              <a:avLst/>
              <a:gdLst>
                <a:gd name="T0" fmla="*/ 3 w 39"/>
                <a:gd name="T1" fmla="*/ 44 h 44"/>
                <a:gd name="T2" fmla="*/ 1 w 39"/>
                <a:gd name="T3" fmla="*/ 43 h 44"/>
                <a:gd name="T4" fmla="*/ 1 w 39"/>
                <a:gd name="T5" fmla="*/ 38 h 44"/>
                <a:gd name="T6" fmla="*/ 33 w 39"/>
                <a:gd name="T7" fmla="*/ 1 h 44"/>
                <a:gd name="T8" fmla="*/ 38 w 39"/>
                <a:gd name="T9" fmla="*/ 1 h 44"/>
                <a:gd name="T10" fmla="*/ 38 w 39"/>
                <a:gd name="T11" fmla="*/ 5 h 44"/>
                <a:gd name="T12" fmla="*/ 6 w 39"/>
                <a:gd name="T13" fmla="*/ 43 h 44"/>
                <a:gd name="T14" fmla="*/ 3 w 3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4">
                  <a:moveTo>
                    <a:pt x="3" y="44"/>
                  </a:moveTo>
                  <a:cubicBezTo>
                    <a:pt x="3" y="44"/>
                    <a:pt x="2" y="43"/>
                    <a:pt x="1" y="43"/>
                  </a:cubicBezTo>
                  <a:cubicBezTo>
                    <a:pt x="0" y="42"/>
                    <a:pt x="0" y="40"/>
                    <a:pt x="1" y="38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7" y="0"/>
                    <a:pt x="38" y="1"/>
                  </a:cubicBezTo>
                  <a:cubicBezTo>
                    <a:pt x="39" y="2"/>
                    <a:pt x="39" y="4"/>
                    <a:pt x="38" y="5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3"/>
                    <a:pt x="4" y="44"/>
                    <a:pt x="3" y="44"/>
                  </a:cubicBezTo>
                  <a:close/>
                </a:path>
              </a:pathLst>
            </a:custGeom>
            <a:solidFill>
              <a:srgbClr val="C0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íŝ1iḍè">
              <a:extLst>
                <a:ext uri="{FF2B5EF4-FFF2-40B4-BE49-F238E27FC236}">
                  <a16:creationId xmlns:a16="http://schemas.microsoft.com/office/drawing/2014/main" id="{1E31B7EA-352A-45B0-991C-49EEB6AFC601}"/>
                </a:ext>
              </a:extLst>
            </p:cNvPr>
            <p:cNvSpPr/>
            <p:nvPr/>
          </p:nvSpPr>
          <p:spPr bwMode="auto">
            <a:xfrm>
              <a:off x="8928100" y="4106863"/>
              <a:ext cx="115888" cy="134938"/>
            </a:xfrm>
            <a:custGeom>
              <a:avLst/>
              <a:gdLst>
                <a:gd name="T0" fmla="*/ 24 w 35"/>
                <a:gd name="T1" fmla="*/ 41 h 41"/>
                <a:gd name="T2" fmla="*/ 13 w 35"/>
                <a:gd name="T3" fmla="*/ 30 h 41"/>
                <a:gd name="T4" fmla="*/ 6 w 35"/>
                <a:gd name="T5" fmla="*/ 22 h 41"/>
                <a:gd name="T6" fmla="*/ 3 w 35"/>
                <a:gd name="T7" fmla="*/ 7 h 41"/>
                <a:gd name="T8" fmla="*/ 18 w 35"/>
                <a:gd name="T9" fmla="*/ 4 h 41"/>
                <a:gd name="T10" fmla="*/ 35 w 35"/>
                <a:gd name="T11" fmla="*/ 30 h 41"/>
                <a:gd name="T12" fmla="*/ 24 w 35"/>
                <a:gd name="T13" fmla="*/ 41 h 41"/>
                <a:gd name="T14" fmla="*/ 13 w 35"/>
                <a:gd name="T15" fmla="*/ 30 h 41"/>
                <a:gd name="T16" fmla="*/ 13 w 35"/>
                <a:gd name="T17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1">
                  <a:moveTo>
                    <a:pt x="24" y="41"/>
                  </a:moveTo>
                  <a:cubicBezTo>
                    <a:pt x="18" y="41"/>
                    <a:pt x="13" y="36"/>
                    <a:pt x="13" y="30"/>
                  </a:cubicBezTo>
                  <a:cubicBezTo>
                    <a:pt x="13" y="28"/>
                    <a:pt x="9" y="24"/>
                    <a:pt x="6" y="22"/>
                  </a:cubicBezTo>
                  <a:cubicBezTo>
                    <a:pt x="1" y="18"/>
                    <a:pt x="0" y="12"/>
                    <a:pt x="3" y="7"/>
                  </a:cubicBezTo>
                  <a:cubicBezTo>
                    <a:pt x="7" y="2"/>
                    <a:pt x="13" y="0"/>
                    <a:pt x="18" y="4"/>
                  </a:cubicBezTo>
                  <a:cubicBezTo>
                    <a:pt x="21" y="6"/>
                    <a:pt x="35" y="16"/>
                    <a:pt x="35" y="30"/>
                  </a:cubicBezTo>
                  <a:cubicBezTo>
                    <a:pt x="35" y="36"/>
                    <a:pt x="30" y="41"/>
                    <a:pt x="24" y="41"/>
                  </a:cubicBezTo>
                  <a:close/>
                  <a:moveTo>
                    <a:pt x="13" y="30"/>
                  </a:moveTo>
                  <a:cubicBezTo>
                    <a:pt x="13" y="30"/>
                    <a:pt x="13" y="30"/>
                    <a:pt x="13" y="30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šļïḍê">
              <a:extLst>
                <a:ext uri="{FF2B5EF4-FFF2-40B4-BE49-F238E27FC236}">
                  <a16:creationId xmlns:a16="http://schemas.microsoft.com/office/drawing/2014/main" id="{91EA1774-ADF3-4CE7-8750-83B5E362B2BC}"/>
                </a:ext>
              </a:extLst>
            </p:cNvPr>
            <p:cNvSpPr/>
            <p:nvPr/>
          </p:nvSpPr>
          <p:spPr bwMode="auto">
            <a:xfrm>
              <a:off x="3698875" y="2379663"/>
              <a:ext cx="4652963" cy="3024188"/>
            </a:xfrm>
            <a:prstGeom prst="rect">
              <a:avLst/>
            </a:prstGeom>
            <a:solidFill>
              <a:srgbClr val="396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Slîḑê">
              <a:extLst>
                <a:ext uri="{FF2B5EF4-FFF2-40B4-BE49-F238E27FC236}">
                  <a16:creationId xmlns:a16="http://schemas.microsoft.com/office/drawing/2014/main" id="{C1C23D5D-CBC3-4E63-A8FE-A8833E5A8C69}"/>
                </a:ext>
              </a:extLst>
            </p:cNvPr>
            <p:cNvSpPr/>
            <p:nvPr/>
          </p:nvSpPr>
          <p:spPr bwMode="auto">
            <a:xfrm>
              <a:off x="3698875" y="2379663"/>
              <a:ext cx="4652963" cy="302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ṣ1îḋé">
              <a:extLst>
                <a:ext uri="{FF2B5EF4-FFF2-40B4-BE49-F238E27FC236}">
                  <a16:creationId xmlns:a16="http://schemas.microsoft.com/office/drawing/2014/main" id="{E53A658D-1D61-4D44-A87E-61BB427B0469}"/>
                </a:ext>
              </a:extLst>
            </p:cNvPr>
            <p:cNvSpPr/>
            <p:nvPr/>
          </p:nvSpPr>
          <p:spPr bwMode="auto">
            <a:xfrm>
              <a:off x="3873500" y="2566988"/>
              <a:ext cx="746125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şļiḋé">
              <a:extLst>
                <a:ext uri="{FF2B5EF4-FFF2-40B4-BE49-F238E27FC236}">
                  <a16:creationId xmlns:a16="http://schemas.microsoft.com/office/drawing/2014/main" id="{7F4D082F-C16D-4A88-BE4F-A44DAABDB480}"/>
                </a:ext>
              </a:extLst>
            </p:cNvPr>
            <p:cNvSpPr/>
            <p:nvPr/>
          </p:nvSpPr>
          <p:spPr bwMode="auto">
            <a:xfrm>
              <a:off x="3946525" y="263683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şļíḑé">
              <a:extLst>
                <a:ext uri="{FF2B5EF4-FFF2-40B4-BE49-F238E27FC236}">
                  <a16:creationId xmlns:a16="http://schemas.microsoft.com/office/drawing/2014/main" id="{E7F66ABA-A0F8-4D08-B79C-40C44D6D9AAC}"/>
                </a:ext>
              </a:extLst>
            </p:cNvPr>
            <p:cNvSpPr/>
            <p:nvPr/>
          </p:nvSpPr>
          <p:spPr bwMode="auto">
            <a:xfrm>
              <a:off x="4764088" y="2566988"/>
              <a:ext cx="742950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ṣḷîḓè">
              <a:extLst>
                <a:ext uri="{FF2B5EF4-FFF2-40B4-BE49-F238E27FC236}">
                  <a16:creationId xmlns:a16="http://schemas.microsoft.com/office/drawing/2014/main" id="{5178A28B-CCE3-443E-B521-0193A8995227}"/>
                </a:ext>
              </a:extLst>
            </p:cNvPr>
            <p:cNvSpPr/>
            <p:nvPr/>
          </p:nvSpPr>
          <p:spPr bwMode="auto">
            <a:xfrm>
              <a:off x="4837113" y="2636838"/>
              <a:ext cx="596900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íşḷide">
              <a:extLst>
                <a:ext uri="{FF2B5EF4-FFF2-40B4-BE49-F238E27FC236}">
                  <a16:creationId xmlns:a16="http://schemas.microsoft.com/office/drawing/2014/main" id="{B09FCB87-BC01-4886-8468-8ED65194A230}"/>
                </a:ext>
              </a:extLst>
            </p:cNvPr>
            <p:cNvSpPr/>
            <p:nvPr/>
          </p:nvSpPr>
          <p:spPr bwMode="auto">
            <a:xfrm>
              <a:off x="5651500" y="2566988"/>
              <a:ext cx="746125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ŝ1íḑê">
              <a:extLst>
                <a:ext uri="{FF2B5EF4-FFF2-40B4-BE49-F238E27FC236}">
                  <a16:creationId xmlns:a16="http://schemas.microsoft.com/office/drawing/2014/main" id="{FE2FD3FB-53AB-412F-9ED8-C55EA4F365EF}"/>
                </a:ext>
              </a:extLst>
            </p:cNvPr>
            <p:cNvSpPr/>
            <p:nvPr/>
          </p:nvSpPr>
          <p:spPr bwMode="auto">
            <a:xfrm>
              <a:off x="5651500" y="2566988"/>
              <a:ext cx="74612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ṩḻiḓé">
              <a:extLst>
                <a:ext uri="{FF2B5EF4-FFF2-40B4-BE49-F238E27FC236}">
                  <a16:creationId xmlns:a16="http://schemas.microsoft.com/office/drawing/2014/main" id="{20BF7B4E-547B-4158-829B-B29935621533}"/>
                </a:ext>
              </a:extLst>
            </p:cNvPr>
            <p:cNvSpPr/>
            <p:nvPr/>
          </p:nvSpPr>
          <p:spPr bwMode="auto">
            <a:xfrm>
              <a:off x="5724525" y="263683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ṡļïḑè">
              <a:extLst>
                <a:ext uri="{FF2B5EF4-FFF2-40B4-BE49-F238E27FC236}">
                  <a16:creationId xmlns:a16="http://schemas.microsoft.com/office/drawing/2014/main" id="{439CDF62-1271-4A39-BD9E-DBAC4A8FE1B5}"/>
                </a:ext>
              </a:extLst>
            </p:cNvPr>
            <p:cNvSpPr/>
            <p:nvPr/>
          </p:nvSpPr>
          <p:spPr bwMode="auto">
            <a:xfrm>
              <a:off x="6543675" y="2566988"/>
              <a:ext cx="741363" cy="708025"/>
            </a:xfrm>
            <a:prstGeom prst="rect">
              <a:avLst/>
            </a:prstGeom>
            <a:solidFill>
              <a:srgbClr val="FF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íṡļîḍê">
              <a:extLst>
                <a:ext uri="{FF2B5EF4-FFF2-40B4-BE49-F238E27FC236}">
                  <a16:creationId xmlns:a16="http://schemas.microsoft.com/office/drawing/2014/main" id="{7D0BF997-C1B9-47C4-BDFA-4F93ED80CA13}"/>
                </a:ext>
              </a:extLst>
            </p:cNvPr>
            <p:cNvSpPr/>
            <p:nvPr/>
          </p:nvSpPr>
          <p:spPr bwMode="auto">
            <a:xfrm>
              <a:off x="6615113" y="2636838"/>
              <a:ext cx="596900" cy="569913"/>
            </a:xfrm>
            <a:prstGeom prst="rect">
              <a:avLst/>
            </a:prstGeom>
            <a:solidFill>
              <a:srgbClr val="FFE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ïšḷîḋè">
              <a:extLst>
                <a:ext uri="{FF2B5EF4-FFF2-40B4-BE49-F238E27FC236}">
                  <a16:creationId xmlns:a16="http://schemas.microsoft.com/office/drawing/2014/main" id="{574AC2D3-825A-44BD-B39E-1C2D1C3700AD}"/>
                </a:ext>
              </a:extLst>
            </p:cNvPr>
            <p:cNvSpPr/>
            <p:nvPr/>
          </p:nvSpPr>
          <p:spPr bwMode="auto">
            <a:xfrm>
              <a:off x="7431088" y="2566988"/>
              <a:ext cx="744538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ṩḻíḑé">
              <a:extLst>
                <a:ext uri="{FF2B5EF4-FFF2-40B4-BE49-F238E27FC236}">
                  <a16:creationId xmlns:a16="http://schemas.microsoft.com/office/drawing/2014/main" id="{D172FC8F-647C-45FB-869B-FAEFA334411D}"/>
                </a:ext>
              </a:extLst>
            </p:cNvPr>
            <p:cNvSpPr/>
            <p:nvPr/>
          </p:nvSpPr>
          <p:spPr bwMode="auto">
            <a:xfrm>
              <a:off x="7502525" y="2636838"/>
              <a:ext cx="601663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šľïde">
              <a:extLst>
                <a:ext uri="{FF2B5EF4-FFF2-40B4-BE49-F238E27FC236}">
                  <a16:creationId xmlns:a16="http://schemas.microsoft.com/office/drawing/2014/main" id="{8C99CBB2-CEDC-4802-9EF3-8AE808FB18EF}"/>
                </a:ext>
              </a:extLst>
            </p:cNvPr>
            <p:cNvSpPr/>
            <p:nvPr/>
          </p:nvSpPr>
          <p:spPr bwMode="auto">
            <a:xfrm>
              <a:off x="3873500" y="3449638"/>
              <a:ext cx="746125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Sḷiḓè">
              <a:extLst>
                <a:ext uri="{FF2B5EF4-FFF2-40B4-BE49-F238E27FC236}">
                  <a16:creationId xmlns:a16="http://schemas.microsoft.com/office/drawing/2014/main" id="{5BC1D242-625E-4DB4-AC9E-70E16E82EECD}"/>
                </a:ext>
              </a:extLst>
            </p:cNvPr>
            <p:cNvSpPr/>
            <p:nvPr/>
          </p:nvSpPr>
          <p:spPr bwMode="auto">
            <a:xfrm>
              <a:off x="3946525" y="351948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ïṡľíḓé">
              <a:extLst>
                <a:ext uri="{FF2B5EF4-FFF2-40B4-BE49-F238E27FC236}">
                  <a16:creationId xmlns:a16="http://schemas.microsoft.com/office/drawing/2014/main" id="{EDEF5938-B128-455A-A272-36D222A9747D}"/>
                </a:ext>
              </a:extLst>
            </p:cNvPr>
            <p:cNvSpPr/>
            <p:nvPr/>
          </p:nvSpPr>
          <p:spPr bwMode="auto">
            <a:xfrm>
              <a:off x="4764088" y="3449638"/>
              <a:ext cx="742950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ṧliḍé">
              <a:extLst>
                <a:ext uri="{FF2B5EF4-FFF2-40B4-BE49-F238E27FC236}">
                  <a16:creationId xmlns:a16="http://schemas.microsoft.com/office/drawing/2014/main" id="{6FBA19A7-9E77-46C2-8A19-AF864C3EB8A9}"/>
                </a:ext>
              </a:extLst>
            </p:cNvPr>
            <p:cNvSpPr/>
            <p:nvPr/>
          </p:nvSpPr>
          <p:spPr bwMode="auto">
            <a:xfrm>
              <a:off x="4764088" y="3449638"/>
              <a:ext cx="742950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ṩlîḍè">
              <a:extLst>
                <a:ext uri="{FF2B5EF4-FFF2-40B4-BE49-F238E27FC236}">
                  <a16:creationId xmlns:a16="http://schemas.microsoft.com/office/drawing/2014/main" id="{56833E48-8191-48A9-9A32-08D4B0CF1253}"/>
                </a:ext>
              </a:extLst>
            </p:cNvPr>
            <p:cNvSpPr/>
            <p:nvPr/>
          </p:nvSpPr>
          <p:spPr bwMode="auto">
            <a:xfrm>
              <a:off x="4837113" y="3519488"/>
              <a:ext cx="596900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ṡḷïḍé">
              <a:extLst>
                <a:ext uri="{FF2B5EF4-FFF2-40B4-BE49-F238E27FC236}">
                  <a16:creationId xmlns:a16="http://schemas.microsoft.com/office/drawing/2014/main" id="{57344B60-4B4E-43E7-A449-D23023935F04}"/>
                </a:ext>
              </a:extLst>
            </p:cNvPr>
            <p:cNvSpPr/>
            <p:nvPr/>
          </p:nvSpPr>
          <p:spPr bwMode="auto">
            <a:xfrm>
              <a:off x="4837113" y="3519488"/>
              <a:ext cx="596900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ṥlíďè">
              <a:extLst>
                <a:ext uri="{FF2B5EF4-FFF2-40B4-BE49-F238E27FC236}">
                  <a16:creationId xmlns:a16="http://schemas.microsoft.com/office/drawing/2014/main" id="{66BD66A9-5258-46ED-894B-A477E594B22C}"/>
                </a:ext>
              </a:extLst>
            </p:cNvPr>
            <p:cNvSpPr/>
            <p:nvPr/>
          </p:nvSpPr>
          <p:spPr bwMode="auto">
            <a:xfrm>
              <a:off x="5651500" y="3449638"/>
              <a:ext cx="746125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iš1íďê">
              <a:extLst>
                <a:ext uri="{FF2B5EF4-FFF2-40B4-BE49-F238E27FC236}">
                  <a16:creationId xmlns:a16="http://schemas.microsoft.com/office/drawing/2014/main" id="{46650A99-8008-4C8C-848F-72BF0E462BE6}"/>
                </a:ext>
              </a:extLst>
            </p:cNvPr>
            <p:cNvSpPr/>
            <p:nvPr/>
          </p:nvSpPr>
          <p:spPr bwMode="auto">
            <a:xfrm>
              <a:off x="5651500" y="3449638"/>
              <a:ext cx="746125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ïṩḷiďê">
              <a:extLst>
                <a:ext uri="{FF2B5EF4-FFF2-40B4-BE49-F238E27FC236}">
                  <a16:creationId xmlns:a16="http://schemas.microsoft.com/office/drawing/2014/main" id="{57802F7C-3385-4212-AD67-4E980FDC7A9C}"/>
                </a:ext>
              </a:extLst>
            </p:cNvPr>
            <p:cNvSpPr/>
            <p:nvPr/>
          </p:nvSpPr>
          <p:spPr bwMode="auto">
            <a:xfrm>
              <a:off x="5724525" y="351948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íṡľîďé">
              <a:extLst>
                <a:ext uri="{FF2B5EF4-FFF2-40B4-BE49-F238E27FC236}">
                  <a16:creationId xmlns:a16="http://schemas.microsoft.com/office/drawing/2014/main" id="{001C4ACD-1E99-474D-99E4-8B0EC1205B90}"/>
                </a:ext>
              </a:extLst>
            </p:cNvPr>
            <p:cNvSpPr/>
            <p:nvPr/>
          </p:nvSpPr>
          <p:spPr bwMode="auto">
            <a:xfrm>
              <a:off x="5724525" y="3519488"/>
              <a:ext cx="600075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ïSļíḍè">
              <a:extLst>
                <a:ext uri="{FF2B5EF4-FFF2-40B4-BE49-F238E27FC236}">
                  <a16:creationId xmlns:a16="http://schemas.microsoft.com/office/drawing/2014/main" id="{37EA5C88-1BBB-48E7-96F7-A5FDC4CF85D8}"/>
                </a:ext>
              </a:extLst>
            </p:cNvPr>
            <p:cNvSpPr/>
            <p:nvPr/>
          </p:nvSpPr>
          <p:spPr bwMode="auto">
            <a:xfrm>
              <a:off x="6543675" y="3449638"/>
              <a:ext cx="741363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îšḻîḍe">
              <a:extLst>
                <a:ext uri="{FF2B5EF4-FFF2-40B4-BE49-F238E27FC236}">
                  <a16:creationId xmlns:a16="http://schemas.microsoft.com/office/drawing/2014/main" id="{64C26503-9CB4-4871-BF88-848508362F29}"/>
                </a:ext>
              </a:extLst>
            </p:cNvPr>
            <p:cNvSpPr/>
            <p:nvPr/>
          </p:nvSpPr>
          <p:spPr bwMode="auto">
            <a:xfrm>
              <a:off x="6543675" y="3449638"/>
              <a:ext cx="741363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íSḻïďé">
              <a:extLst>
                <a:ext uri="{FF2B5EF4-FFF2-40B4-BE49-F238E27FC236}">
                  <a16:creationId xmlns:a16="http://schemas.microsoft.com/office/drawing/2014/main" id="{BCA4037C-BA92-4DF5-BE65-49E7817D692E}"/>
                </a:ext>
              </a:extLst>
            </p:cNvPr>
            <p:cNvSpPr/>
            <p:nvPr/>
          </p:nvSpPr>
          <p:spPr bwMode="auto">
            <a:xfrm>
              <a:off x="6615113" y="3519488"/>
              <a:ext cx="596900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îṣļíḓê">
              <a:extLst>
                <a:ext uri="{FF2B5EF4-FFF2-40B4-BE49-F238E27FC236}">
                  <a16:creationId xmlns:a16="http://schemas.microsoft.com/office/drawing/2014/main" id="{F946CC98-C810-494C-A098-F3AC438ADFEE}"/>
                </a:ext>
              </a:extLst>
            </p:cNvPr>
            <p:cNvSpPr/>
            <p:nvPr/>
          </p:nvSpPr>
          <p:spPr bwMode="auto">
            <a:xfrm>
              <a:off x="6615113" y="3519488"/>
              <a:ext cx="596900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ṣľïḓe">
              <a:extLst>
                <a:ext uri="{FF2B5EF4-FFF2-40B4-BE49-F238E27FC236}">
                  <a16:creationId xmlns:a16="http://schemas.microsoft.com/office/drawing/2014/main" id="{7BF75020-AF5C-4AEA-A87B-4E1B84777E1B}"/>
                </a:ext>
              </a:extLst>
            </p:cNvPr>
            <p:cNvSpPr/>
            <p:nvPr/>
          </p:nvSpPr>
          <p:spPr bwMode="auto">
            <a:xfrm>
              <a:off x="7431088" y="3449638"/>
              <a:ext cx="744538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íṡḷîḑê">
              <a:extLst>
                <a:ext uri="{FF2B5EF4-FFF2-40B4-BE49-F238E27FC236}">
                  <a16:creationId xmlns:a16="http://schemas.microsoft.com/office/drawing/2014/main" id="{B81C7E18-E80E-4E6C-A65F-986E6DB571A9}"/>
                </a:ext>
              </a:extLst>
            </p:cNvPr>
            <p:cNvSpPr/>
            <p:nvPr/>
          </p:nvSpPr>
          <p:spPr bwMode="auto">
            <a:xfrm>
              <a:off x="7502525" y="3519488"/>
              <a:ext cx="601663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ŝļîḑe">
              <a:extLst>
                <a:ext uri="{FF2B5EF4-FFF2-40B4-BE49-F238E27FC236}">
                  <a16:creationId xmlns:a16="http://schemas.microsoft.com/office/drawing/2014/main" id="{B3C13D14-F5A3-49FE-9727-CE0438A0D9DA}"/>
                </a:ext>
              </a:extLst>
            </p:cNvPr>
            <p:cNvSpPr/>
            <p:nvPr/>
          </p:nvSpPr>
          <p:spPr bwMode="auto">
            <a:xfrm>
              <a:off x="4764088" y="4333876"/>
              <a:ext cx="742950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iś1íḓê">
              <a:extLst>
                <a:ext uri="{FF2B5EF4-FFF2-40B4-BE49-F238E27FC236}">
                  <a16:creationId xmlns:a16="http://schemas.microsoft.com/office/drawing/2014/main" id="{46F9D4C8-F1E8-4188-BA94-2EFBFF3A0D3B}"/>
                </a:ext>
              </a:extLst>
            </p:cNvPr>
            <p:cNvSpPr/>
            <p:nvPr/>
          </p:nvSpPr>
          <p:spPr bwMode="auto">
            <a:xfrm>
              <a:off x="4837113" y="4402138"/>
              <a:ext cx="596900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ṡľïďe">
              <a:extLst>
                <a:ext uri="{FF2B5EF4-FFF2-40B4-BE49-F238E27FC236}">
                  <a16:creationId xmlns:a16="http://schemas.microsoft.com/office/drawing/2014/main" id="{F051C3DA-6EC8-4313-842B-4F636BE05025}"/>
                </a:ext>
              </a:extLst>
            </p:cNvPr>
            <p:cNvSpPr/>
            <p:nvPr/>
          </p:nvSpPr>
          <p:spPr bwMode="auto">
            <a:xfrm>
              <a:off x="5651500" y="4333876"/>
              <a:ext cx="746125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iṣlîďé">
              <a:extLst>
                <a:ext uri="{FF2B5EF4-FFF2-40B4-BE49-F238E27FC236}">
                  <a16:creationId xmlns:a16="http://schemas.microsoft.com/office/drawing/2014/main" id="{6D5AE636-8063-4D4B-81BA-CFEAF70E0B9A}"/>
                </a:ext>
              </a:extLst>
            </p:cNvPr>
            <p:cNvSpPr/>
            <p:nvPr/>
          </p:nvSpPr>
          <p:spPr bwMode="auto">
            <a:xfrm>
              <a:off x="5724525" y="4402138"/>
              <a:ext cx="600075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ïṧ1ïḋe">
              <a:extLst>
                <a:ext uri="{FF2B5EF4-FFF2-40B4-BE49-F238E27FC236}">
                  <a16:creationId xmlns:a16="http://schemas.microsoft.com/office/drawing/2014/main" id="{CE6C2ABD-6438-4E6A-9A45-6E99E20A678E}"/>
                </a:ext>
              </a:extLst>
            </p:cNvPr>
            <p:cNvSpPr/>
            <p:nvPr/>
          </p:nvSpPr>
          <p:spPr bwMode="auto">
            <a:xfrm>
              <a:off x="6543675" y="4333876"/>
              <a:ext cx="741363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ṧľidè">
              <a:extLst>
                <a:ext uri="{FF2B5EF4-FFF2-40B4-BE49-F238E27FC236}">
                  <a16:creationId xmlns:a16="http://schemas.microsoft.com/office/drawing/2014/main" id="{24104DEE-37A4-4577-9D46-C72086FD9C2C}"/>
                </a:ext>
              </a:extLst>
            </p:cNvPr>
            <p:cNvSpPr/>
            <p:nvPr/>
          </p:nvSpPr>
          <p:spPr bwMode="auto">
            <a:xfrm>
              <a:off x="6615113" y="4402138"/>
              <a:ext cx="596900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işḻíḋè">
              <a:extLst>
                <a:ext uri="{FF2B5EF4-FFF2-40B4-BE49-F238E27FC236}">
                  <a16:creationId xmlns:a16="http://schemas.microsoft.com/office/drawing/2014/main" id="{19CAAA1A-1D8D-4DCA-AAF1-C013E78C5BFD}"/>
                </a:ext>
              </a:extLst>
            </p:cNvPr>
            <p:cNvSpPr/>
            <p:nvPr/>
          </p:nvSpPr>
          <p:spPr bwMode="auto">
            <a:xfrm>
              <a:off x="7431088" y="4333876"/>
              <a:ext cx="744538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ïsḻîdè">
              <a:extLst>
                <a:ext uri="{FF2B5EF4-FFF2-40B4-BE49-F238E27FC236}">
                  <a16:creationId xmlns:a16="http://schemas.microsoft.com/office/drawing/2014/main" id="{B5064611-6F63-4BB9-8377-5C143586EE1D}"/>
                </a:ext>
              </a:extLst>
            </p:cNvPr>
            <p:cNvSpPr/>
            <p:nvPr/>
          </p:nvSpPr>
          <p:spPr bwMode="auto">
            <a:xfrm>
              <a:off x="7502525" y="4402138"/>
              <a:ext cx="601663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îṩľíḑê">
              <a:extLst>
                <a:ext uri="{FF2B5EF4-FFF2-40B4-BE49-F238E27FC236}">
                  <a16:creationId xmlns:a16="http://schemas.microsoft.com/office/drawing/2014/main" id="{E8148DF1-7E3F-4147-94E5-B8680116490F}"/>
                </a:ext>
              </a:extLst>
            </p:cNvPr>
            <p:cNvSpPr/>
            <p:nvPr/>
          </p:nvSpPr>
          <p:spPr bwMode="auto">
            <a:xfrm>
              <a:off x="3698875" y="2276476"/>
              <a:ext cx="4652963" cy="115888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îSḷïḓê">
              <a:extLst>
                <a:ext uri="{FF2B5EF4-FFF2-40B4-BE49-F238E27FC236}">
                  <a16:creationId xmlns:a16="http://schemas.microsoft.com/office/drawing/2014/main" id="{88E89E74-881E-43C1-8F1F-A6D54D6EDA76}"/>
                </a:ext>
              </a:extLst>
            </p:cNvPr>
            <p:cNvSpPr/>
            <p:nvPr/>
          </p:nvSpPr>
          <p:spPr bwMode="auto">
            <a:xfrm>
              <a:off x="6846888" y="3871913"/>
              <a:ext cx="530225" cy="425450"/>
            </a:xfrm>
            <a:custGeom>
              <a:avLst/>
              <a:gdLst>
                <a:gd name="T0" fmla="*/ 276 w 334"/>
                <a:gd name="T1" fmla="*/ 0 h 268"/>
                <a:gd name="T2" fmla="*/ 276 w 334"/>
                <a:gd name="T3" fmla="*/ 181 h 268"/>
                <a:gd name="T4" fmla="*/ 2 w 334"/>
                <a:gd name="T5" fmla="*/ 181 h 268"/>
                <a:gd name="T6" fmla="*/ 0 w 334"/>
                <a:gd name="T7" fmla="*/ 185 h 268"/>
                <a:gd name="T8" fmla="*/ 214 w 334"/>
                <a:gd name="T9" fmla="*/ 268 h 268"/>
                <a:gd name="T10" fmla="*/ 276 w 334"/>
                <a:gd name="T11" fmla="*/ 233 h 268"/>
                <a:gd name="T12" fmla="*/ 334 w 334"/>
                <a:gd name="T13" fmla="*/ 17 h 268"/>
                <a:gd name="T14" fmla="*/ 276 w 334"/>
                <a:gd name="T1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4" h="268">
                  <a:moveTo>
                    <a:pt x="276" y="0"/>
                  </a:moveTo>
                  <a:lnTo>
                    <a:pt x="276" y="181"/>
                  </a:lnTo>
                  <a:lnTo>
                    <a:pt x="2" y="181"/>
                  </a:lnTo>
                  <a:lnTo>
                    <a:pt x="0" y="185"/>
                  </a:lnTo>
                  <a:lnTo>
                    <a:pt x="214" y="268"/>
                  </a:lnTo>
                  <a:lnTo>
                    <a:pt x="276" y="233"/>
                  </a:lnTo>
                  <a:lnTo>
                    <a:pt x="334" y="17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74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ïś1ïďê">
              <a:extLst>
                <a:ext uri="{FF2B5EF4-FFF2-40B4-BE49-F238E27FC236}">
                  <a16:creationId xmlns:a16="http://schemas.microsoft.com/office/drawing/2014/main" id="{8ADA8F10-2C7A-4EAA-9E15-DB43AEC7ECD5}"/>
                </a:ext>
              </a:extLst>
            </p:cNvPr>
            <p:cNvSpPr/>
            <p:nvPr/>
          </p:nvSpPr>
          <p:spPr bwMode="auto">
            <a:xfrm>
              <a:off x="6846888" y="3871913"/>
              <a:ext cx="530225" cy="425450"/>
            </a:xfrm>
            <a:custGeom>
              <a:avLst/>
              <a:gdLst>
                <a:gd name="T0" fmla="*/ 276 w 334"/>
                <a:gd name="T1" fmla="*/ 0 h 268"/>
                <a:gd name="T2" fmla="*/ 276 w 334"/>
                <a:gd name="T3" fmla="*/ 181 h 268"/>
                <a:gd name="T4" fmla="*/ 2 w 334"/>
                <a:gd name="T5" fmla="*/ 181 h 268"/>
                <a:gd name="T6" fmla="*/ 0 w 334"/>
                <a:gd name="T7" fmla="*/ 185 h 268"/>
                <a:gd name="T8" fmla="*/ 214 w 334"/>
                <a:gd name="T9" fmla="*/ 268 h 268"/>
                <a:gd name="T10" fmla="*/ 276 w 334"/>
                <a:gd name="T11" fmla="*/ 233 h 268"/>
                <a:gd name="T12" fmla="*/ 334 w 334"/>
                <a:gd name="T13" fmla="*/ 17 h 268"/>
                <a:gd name="T14" fmla="*/ 276 w 334"/>
                <a:gd name="T1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4" h="268">
                  <a:moveTo>
                    <a:pt x="276" y="0"/>
                  </a:moveTo>
                  <a:lnTo>
                    <a:pt x="276" y="181"/>
                  </a:lnTo>
                  <a:lnTo>
                    <a:pt x="2" y="181"/>
                  </a:lnTo>
                  <a:lnTo>
                    <a:pt x="0" y="185"/>
                  </a:lnTo>
                  <a:lnTo>
                    <a:pt x="214" y="268"/>
                  </a:lnTo>
                  <a:lnTo>
                    <a:pt x="276" y="233"/>
                  </a:lnTo>
                  <a:lnTo>
                    <a:pt x="334" y="17"/>
                  </a:lnTo>
                  <a:lnTo>
                    <a:pt x="2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íšliḓê">
              <a:extLst>
                <a:ext uri="{FF2B5EF4-FFF2-40B4-BE49-F238E27FC236}">
                  <a16:creationId xmlns:a16="http://schemas.microsoft.com/office/drawing/2014/main" id="{6CFDA2CA-5D46-4E0E-A1F1-87BE90118826}"/>
                </a:ext>
              </a:extLst>
            </p:cNvPr>
            <p:cNvSpPr/>
            <p:nvPr/>
          </p:nvSpPr>
          <p:spPr bwMode="auto">
            <a:xfrm>
              <a:off x="6850063" y="3849688"/>
              <a:ext cx="434975" cy="309563"/>
            </a:xfrm>
            <a:custGeom>
              <a:avLst/>
              <a:gdLst>
                <a:gd name="T0" fmla="*/ 228 w 274"/>
                <a:gd name="T1" fmla="*/ 0 h 195"/>
                <a:gd name="T2" fmla="*/ 228 w 274"/>
                <a:gd name="T3" fmla="*/ 151 h 195"/>
                <a:gd name="T4" fmla="*/ 12 w 274"/>
                <a:gd name="T5" fmla="*/ 151 h 195"/>
                <a:gd name="T6" fmla="*/ 0 w 274"/>
                <a:gd name="T7" fmla="*/ 195 h 195"/>
                <a:gd name="T8" fmla="*/ 274 w 274"/>
                <a:gd name="T9" fmla="*/ 195 h 195"/>
                <a:gd name="T10" fmla="*/ 274 w 274"/>
                <a:gd name="T11" fmla="*/ 14 h 195"/>
                <a:gd name="T12" fmla="*/ 228 w 274"/>
                <a:gd name="T1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95">
                  <a:moveTo>
                    <a:pt x="228" y="0"/>
                  </a:moveTo>
                  <a:lnTo>
                    <a:pt x="228" y="151"/>
                  </a:lnTo>
                  <a:lnTo>
                    <a:pt x="12" y="151"/>
                  </a:lnTo>
                  <a:lnTo>
                    <a:pt x="0" y="195"/>
                  </a:lnTo>
                  <a:lnTo>
                    <a:pt x="274" y="195"/>
                  </a:lnTo>
                  <a:lnTo>
                    <a:pt x="274" y="14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íṣľïďé">
              <a:extLst>
                <a:ext uri="{FF2B5EF4-FFF2-40B4-BE49-F238E27FC236}">
                  <a16:creationId xmlns:a16="http://schemas.microsoft.com/office/drawing/2014/main" id="{06F0A52B-CFC6-4536-A537-33ADAA21AD27}"/>
                </a:ext>
              </a:extLst>
            </p:cNvPr>
            <p:cNvSpPr/>
            <p:nvPr/>
          </p:nvSpPr>
          <p:spPr bwMode="auto">
            <a:xfrm>
              <a:off x="6850063" y="3849688"/>
              <a:ext cx="434975" cy="309563"/>
            </a:xfrm>
            <a:custGeom>
              <a:avLst/>
              <a:gdLst>
                <a:gd name="T0" fmla="*/ 228 w 274"/>
                <a:gd name="T1" fmla="*/ 0 h 195"/>
                <a:gd name="T2" fmla="*/ 228 w 274"/>
                <a:gd name="T3" fmla="*/ 151 h 195"/>
                <a:gd name="T4" fmla="*/ 12 w 274"/>
                <a:gd name="T5" fmla="*/ 151 h 195"/>
                <a:gd name="T6" fmla="*/ 0 w 274"/>
                <a:gd name="T7" fmla="*/ 195 h 195"/>
                <a:gd name="T8" fmla="*/ 274 w 274"/>
                <a:gd name="T9" fmla="*/ 195 h 195"/>
                <a:gd name="T10" fmla="*/ 274 w 274"/>
                <a:gd name="T11" fmla="*/ 14 h 195"/>
                <a:gd name="T12" fmla="*/ 228 w 274"/>
                <a:gd name="T1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95">
                  <a:moveTo>
                    <a:pt x="228" y="0"/>
                  </a:moveTo>
                  <a:lnTo>
                    <a:pt x="228" y="151"/>
                  </a:lnTo>
                  <a:lnTo>
                    <a:pt x="12" y="151"/>
                  </a:lnTo>
                  <a:lnTo>
                    <a:pt x="0" y="195"/>
                  </a:lnTo>
                  <a:lnTo>
                    <a:pt x="274" y="195"/>
                  </a:lnTo>
                  <a:lnTo>
                    <a:pt x="274" y="14"/>
                  </a:lnTo>
                  <a:lnTo>
                    <a:pt x="2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ïśḷïdê">
              <a:extLst>
                <a:ext uri="{FF2B5EF4-FFF2-40B4-BE49-F238E27FC236}">
                  <a16:creationId xmlns:a16="http://schemas.microsoft.com/office/drawing/2014/main" id="{534AF1D9-21BB-4031-B8F1-574094F2C923}"/>
                </a:ext>
              </a:extLst>
            </p:cNvPr>
            <p:cNvSpPr/>
            <p:nvPr/>
          </p:nvSpPr>
          <p:spPr bwMode="auto">
            <a:xfrm>
              <a:off x="6869113" y="3776663"/>
              <a:ext cx="342900" cy="312738"/>
            </a:xfrm>
            <a:custGeom>
              <a:avLst/>
              <a:gdLst>
                <a:gd name="T0" fmla="*/ 61 w 216"/>
                <a:gd name="T1" fmla="*/ 0 h 197"/>
                <a:gd name="T2" fmla="*/ 0 w 216"/>
                <a:gd name="T3" fmla="*/ 197 h 197"/>
                <a:gd name="T4" fmla="*/ 216 w 216"/>
                <a:gd name="T5" fmla="*/ 197 h 197"/>
                <a:gd name="T6" fmla="*/ 216 w 216"/>
                <a:gd name="T7" fmla="*/ 46 h 197"/>
                <a:gd name="T8" fmla="*/ 61 w 216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97">
                  <a:moveTo>
                    <a:pt x="61" y="0"/>
                  </a:moveTo>
                  <a:lnTo>
                    <a:pt x="0" y="197"/>
                  </a:lnTo>
                  <a:lnTo>
                    <a:pt x="216" y="197"/>
                  </a:lnTo>
                  <a:lnTo>
                    <a:pt x="216" y="46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577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îS1îḍe">
              <a:extLst>
                <a:ext uri="{FF2B5EF4-FFF2-40B4-BE49-F238E27FC236}">
                  <a16:creationId xmlns:a16="http://schemas.microsoft.com/office/drawing/2014/main" id="{DABA9581-10B2-46A3-B2E3-B5AA4C3A86D6}"/>
                </a:ext>
              </a:extLst>
            </p:cNvPr>
            <p:cNvSpPr/>
            <p:nvPr/>
          </p:nvSpPr>
          <p:spPr bwMode="auto">
            <a:xfrm>
              <a:off x="6869113" y="3776663"/>
              <a:ext cx="342900" cy="312738"/>
            </a:xfrm>
            <a:custGeom>
              <a:avLst/>
              <a:gdLst>
                <a:gd name="T0" fmla="*/ 61 w 216"/>
                <a:gd name="T1" fmla="*/ 0 h 197"/>
                <a:gd name="T2" fmla="*/ 0 w 216"/>
                <a:gd name="T3" fmla="*/ 197 h 197"/>
                <a:gd name="T4" fmla="*/ 216 w 216"/>
                <a:gd name="T5" fmla="*/ 197 h 197"/>
                <a:gd name="T6" fmla="*/ 216 w 216"/>
                <a:gd name="T7" fmla="*/ 46 h 197"/>
                <a:gd name="T8" fmla="*/ 61 w 216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97">
                  <a:moveTo>
                    <a:pt x="61" y="0"/>
                  </a:moveTo>
                  <a:lnTo>
                    <a:pt x="0" y="197"/>
                  </a:lnTo>
                  <a:lnTo>
                    <a:pt x="216" y="197"/>
                  </a:lnTo>
                  <a:lnTo>
                    <a:pt x="216" y="46"/>
                  </a:lnTo>
                  <a:lnTo>
                    <a:pt x="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îśliḍe">
              <a:extLst>
                <a:ext uri="{FF2B5EF4-FFF2-40B4-BE49-F238E27FC236}">
                  <a16:creationId xmlns:a16="http://schemas.microsoft.com/office/drawing/2014/main" id="{C74759BA-5096-434B-9DAE-369219BD04B4}"/>
                </a:ext>
              </a:extLst>
            </p:cNvPr>
            <p:cNvSpPr/>
            <p:nvPr/>
          </p:nvSpPr>
          <p:spPr bwMode="auto">
            <a:xfrm>
              <a:off x="6846888" y="3776663"/>
              <a:ext cx="530225" cy="487363"/>
            </a:xfrm>
            <a:custGeom>
              <a:avLst/>
              <a:gdLst>
                <a:gd name="T0" fmla="*/ 334 w 334"/>
                <a:gd name="T1" fmla="*/ 77 h 307"/>
                <a:gd name="T2" fmla="*/ 276 w 334"/>
                <a:gd name="T3" fmla="*/ 268 h 307"/>
                <a:gd name="T4" fmla="*/ 206 w 334"/>
                <a:gd name="T5" fmla="*/ 307 h 307"/>
                <a:gd name="T6" fmla="*/ 0 w 334"/>
                <a:gd name="T7" fmla="*/ 245 h 307"/>
                <a:gd name="T8" fmla="*/ 75 w 334"/>
                <a:gd name="T9" fmla="*/ 0 h 307"/>
                <a:gd name="T10" fmla="*/ 334 w 334"/>
                <a:gd name="T11" fmla="*/ 7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307">
                  <a:moveTo>
                    <a:pt x="334" y="77"/>
                  </a:moveTo>
                  <a:lnTo>
                    <a:pt x="276" y="268"/>
                  </a:lnTo>
                  <a:lnTo>
                    <a:pt x="206" y="307"/>
                  </a:lnTo>
                  <a:lnTo>
                    <a:pt x="0" y="245"/>
                  </a:lnTo>
                  <a:lnTo>
                    <a:pt x="75" y="0"/>
                  </a:lnTo>
                  <a:lnTo>
                    <a:pt x="334" y="77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íşlïḋe">
              <a:extLst>
                <a:ext uri="{FF2B5EF4-FFF2-40B4-BE49-F238E27FC236}">
                  <a16:creationId xmlns:a16="http://schemas.microsoft.com/office/drawing/2014/main" id="{25A14040-42CE-44EE-8F07-4382BDFECC47}"/>
                </a:ext>
              </a:extLst>
            </p:cNvPr>
            <p:cNvSpPr/>
            <p:nvPr/>
          </p:nvSpPr>
          <p:spPr bwMode="auto">
            <a:xfrm>
              <a:off x="7169150" y="4171951"/>
              <a:ext cx="119063" cy="92075"/>
            </a:xfrm>
            <a:custGeom>
              <a:avLst/>
              <a:gdLst>
                <a:gd name="T0" fmla="*/ 73 w 75"/>
                <a:gd name="T1" fmla="*/ 19 h 58"/>
                <a:gd name="T2" fmla="*/ 3 w 75"/>
                <a:gd name="T3" fmla="*/ 58 h 58"/>
                <a:gd name="T4" fmla="*/ 0 w 75"/>
                <a:gd name="T5" fmla="*/ 56 h 58"/>
                <a:gd name="T6" fmla="*/ 17 w 75"/>
                <a:gd name="T7" fmla="*/ 0 h 58"/>
                <a:gd name="T8" fmla="*/ 75 w 75"/>
                <a:gd name="T9" fmla="*/ 17 h 58"/>
                <a:gd name="T10" fmla="*/ 73 w 75"/>
                <a:gd name="T11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58">
                  <a:moveTo>
                    <a:pt x="73" y="19"/>
                  </a:moveTo>
                  <a:lnTo>
                    <a:pt x="3" y="58"/>
                  </a:lnTo>
                  <a:lnTo>
                    <a:pt x="0" y="56"/>
                  </a:lnTo>
                  <a:lnTo>
                    <a:pt x="17" y="0"/>
                  </a:lnTo>
                  <a:lnTo>
                    <a:pt x="75" y="17"/>
                  </a:lnTo>
                  <a:lnTo>
                    <a:pt x="73" y="19"/>
                  </a:lnTo>
                  <a:close/>
                </a:path>
              </a:pathLst>
            </a:custGeom>
            <a:solidFill>
              <a:srgbClr val="CC6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iṣḷíḋe">
              <a:extLst>
                <a:ext uri="{FF2B5EF4-FFF2-40B4-BE49-F238E27FC236}">
                  <a16:creationId xmlns:a16="http://schemas.microsoft.com/office/drawing/2014/main" id="{67B9A218-E215-4FAB-86F4-A5104E3E373B}"/>
                </a:ext>
              </a:extLst>
            </p:cNvPr>
            <p:cNvSpPr/>
            <p:nvPr/>
          </p:nvSpPr>
          <p:spPr bwMode="auto">
            <a:xfrm>
              <a:off x="5256213" y="3275013"/>
              <a:ext cx="639763" cy="669925"/>
            </a:xfrm>
            <a:custGeom>
              <a:avLst/>
              <a:gdLst>
                <a:gd name="T0" fmla="*/ 389 w 403"/>
                <a:gd name="T1" fmla="*/ 0 h 422"/>
                <a:gd name="T2" fmla="*/ 349 w 403"/>
                <a:gd name="T3" fmla="*/ 0 h 422"/>
                <a:gd name="T4" fmla="*/ 0 w 403"/>
                <a:gd name="T5" fmla="*/ 42 h 422"/>
                <a:gd name="T6" fmla="*/ 4 w 403"/>
                <a:gd name="T7" fmla="*/ 110 h 422"/>
                <a:gd name="T8" fmla="*/ 158 w 403"/>
                <a:gd name="T9" fmla="*/ 110 h 422"/>
                <a:gd name="T10" fmla="*/ 158 w 403"/>
                <a:gd name="T11" fmla="*/ 422 h 422"/>
                <a:gd name="T12" fmla="*/ 249 w 403"/>
                <a:gd name="T13" fmla="*/ 411 h 422"/>
                <a:gd name="T14" fmla="*/ 249 w 403"/>
                <a:gd name="T15" fmla="*/ 110 h 422"/>
                <a:gd name="T16" fmla="*/ 403 w 403"/>
                <a:gd name="T17" fmla="*/ 110 h 422"/>
                <a:gd name="T18" fmla="*/ 389 w 403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3" h="422">
                  <a:moveTo>
                    <a:pt x="389" y="0"/>
                  </a:moveTo>
                  <a:lnTo>
                    <a:pt x="349" y="0"/>
                  </a:lnTo>
                  <a:lnTo>
                    <a:pt x="0" y="42"/>
                  </a:lnTo>
                  <a:lnTo>
                    <a:pt x="4" y="110"/>
                  </a:lnTo>
                  <a:lnTo>
                    <a:pt x="158" y="110"/>
                  </a:lnTo>
                  <a:lnTo>
                    <a:pt x="158" y="422"/>
                  </a:lnTo>
                  <a:lnTo>
                    <a:pt x="249" y="411"/>
                  </a:lnTo>
                  <a:lnTo>
                    <a:pt x="249" y="110"/>
                  </a:lnTo>
                  <a:lnTo>
                    <a:pt x="403" y="110"/>
                  </a:lnTo>
                  <a:lnTo>
                    <a:pt x="389" y="0"/>
                  </a:lnTo>
                  <a:close/>
                </a:path>
              </a:pathLst>
            </a:custGeom>
            <a:solidFill>
              <a:srgbClr val="274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îŝ1iďè">
              <a:extLst>
                <a:ext uri="{FF2B5EF4-FFF2-40B4-BE49-F238E27FC236}">
                  <a16:creationId xmlns:a16="http://schemas.microsoft.com/office/drawing/2014/main" id="{DE409266-031D-4D95-8CE4-44008A70C1EA}"/>
                </a:ext>
              </a:extLst>
            </p:cNvPr>
            <p:cNvSpPr/>
            <p:nvPr/>
          </p:nvSpPr>
          <p:spPr bwMode="auto">
            <a:xfrm>
              <a:off x="5256213" y="3275013"/>
              <a:ext cx="639763" cy="669925"/>
            </a:xfrm>
            <a:custGeom>
              <a:avLst/>
              <a:gdLst>
                <a:gd name="T0" fmla="*/ 389 w 403"/>
                <a:gd name="T1" fmla="*/ 0 h 422"/>
                <a:gd name="T2" fmla="*/ 349 w 403"/>
                <a:gd name="T3" fmla="*/ 0 h 422"/>
                <a:gd name="T4" fmla="*/ 0 w 403"/>
                <a:gd name="T5" fmla="*/ 42 h 422"/>
                <a:gd name="T6" fmla="*/ 4 w 403"/>
                <a:gd name="T7" fmla="*/ 110 h 422"/>
                <a:gd name="T8" fmla="*/ 158 w 403"/>
                <a:gd name="T9" fmla="*/ 110 h 422"/>
                <a:gd name="T10" fmla="*/ 158 w 403"/>
                <a:gd name="T11" fmla="*/ 422 h 422"/>
                <a:gd name="T12" fmla="*/ 249 w 403"/>
                <a:gd name="T13" fmla="*/ 411 h 422"/>
                <a:gd name="T14" fmla="*/ 249 w 403"/>
                <a:gd name="T15" fmla="*/ 110 h 422"/>
                <a:gd name="T16" fmla="*/ 403 w 403"/>
                <a:gd name="T17" fmla="*/ 110 h 422"/>
                <a:gd name="T18" fmla="*/ 389 w 403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3" h="422">
                  <a:moveTo>
                    <a:pt x="389" y="0"/>
                  </a:moveTo>
                  <a:lnTo>
                    <a:pt x="349" y="0"/>
                  </a:lnTo>
                  <a:lnTo>
                    <a:pt x="0" y="42"/>
                  </a:lnTo>
                  <a:lnTo>
                    <a:pt x="4" y="110"/>
                  </a:lnTo>
                  <a:lnTo>
                    <a:pt x="158" y="110"/>
                  </a:lnTo>
                  <a:lnTo>
                    <a:pt x="158" y="422"/>
                  </a:lnTo>
                  <a:lnTo>
                    <a:pt x="249" y="411"/>
                  </a:lnTo>
                  <a:lnTo>
                    <a:pt x="249" y="110"/>
                  </a:lnTo>
                  <a:lnTo>
                    <a:pt x="403" y="110"/>
                  </a:lnTo>
                  <a:lnTo>
                    <a:pt x="38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isliḋê">
              <a:extLst>
                <a:ext uri="{FF2B5EF4-FFF2-40B4-BE49-F238E27FC236}">
                  <a16:creationId xmlns:a16="http://schemas.microsoft.com/office/drawing/2014/main" id="{2A7829DA-C59E-4EA3-B57F-CC8337AFA502}"/>
                </a:ext>
              </a:extLst>
            </p:cNvPr>
            <p:cNvSpPr/>
            <p:nvPr/>
          </p:nvSpPr>
          <p:spPr bwMode="auto">
            <a:xfrm>
              <a:off x="5810250" y="3268663"/>
              <a:ext cx="63500" cy="6350"/>
            </a:xfrm>
            <a:custGeom>
              <a:avLst/>
              <a:gdLst>
                <a:gd name="T0" fmla="*/ 40 w 40"/>
                <a:gd name="T1" fmla="*/ 0 h 4"/>
                <a:gd name="T2" fmla="*/ 0 w 40"/>
                <a:gd name="T3" fmla="*/ 4 h 4"/>
                <a:gd name="T4" fmla="*/ 40 w 40"/>
                <a:gd name="T5" fmla="*/ 4 h 4"/>
                <a:gd name="T6" fmla="*/ 40 w 4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">
                  <a:moveTo>
                    <a:pt x="40" y="0"/>
                  </a:moveTo>
                  <a:lnTo>
                    <a:pt x="0" y="4"/>
                  </a:lnTo>
                  <a:lnTo>
                    <a:pt x="40" y="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ïṧľiḑè">
              <a:extLst>
                <a:ext uri="{FF2B5EF4-FFF2-40B4-BE49-F238E27FC236}">
                  <a16:creationId xmlns:a16="http://schemas.microsoft.com/office/drawing/2014/main" id="{72CA3AE1-73E1-4091-AE2E-4370F2D90BFE}"/>
                </a:ext>
              </a:extLst>
            </p:cNvPr>
            <p:cNvSpPr/>
            <p:nvPr/>
          </p:nvSpPr>
          <p:spPr bwMode="auto">
            <a:xfrm>
              <a:off x="5810250" y="3268663"/>
              <a:ext cx="63500" cy="6350"/>
            </a:xfrm>
            <a:custGeom>
              <a:avLst/>
              <a:gdLst>
                <a:gd name="T0" fmla="*/ 40 w 40"/>
                <a:gd name="T1" fmla="*/ 0 h 4"/>
                <a:gd name="T2" fmla="*/ 0 w 40"/>
                <a:gd name="T3" fmla="*/ 4 h 4"/>
                <a:gd name="T4" fmla="*/ 40 w 40"/>
                <a:gd name="T5" fmla="*/ 4 h 4"/>
                <a:gd name="T6" fmla="*/ 40 w 4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">
                  <a:moveTo>
                    <a:pt x="40" y="0"/>
                  </a:moveTo>
                  <a:lnTo>
                    <a:pt x="0" y="4"/>
                  </a:lnTo>
                  <a:lnTo>
                    <a:pt x="40" y="4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îs1íḍê">
              <a:extLst>
                <a:ext uri="{FF2B5EF4-FFF2-40B4-BE49-F238E27FC236}">
                  <a16:creationId xmlns:a16="http://schemas.microsoft.com/office/drawing/2014/main" id="{51E96D9D-EC7B-480B-B700-9FC66489DA1D}"/>
                </a:ext>
              </a:extLst>
            </p:cNvPr>
            <p:cNvSpPr/>
            <p:nvPr/>
          </p:nvSpPr>
          <p:spPr bwMode="auto">
            <a:xfrm>
              <a:off x="5262563" y="3449638"/>
              <a:ext cx="244475" cy="501650"/>
            </a:xfrm>
            <a:custGeom>
              <a:avLst/>
              <a:gdLst>
                <a:gd name="T0" fmla="*/ 154 w 154"/>
                <a:gd name="T1" fmla="*/ 0 h 316"/>
                <a:gd name="T2" fmla="*/ 0 w 154"/>
                <a:gd name="T3" fmla="*/ 0 h 316"/>
                <a:gd name="T4" fmla="*/ 4 w 154"/>
                <a:gd name="T5" fmla="*/ 44 h 316"/>
                <a:gd name="T6" fmla="*/ 108 w 154"/>
                <a:gd name="T7" fmla="*/ 44 h 316"/>
                <a:gd name="T8" fmla="*/ 108 w 154"/>
                <a:gd name="T9" fmla="*/ 316 h 316"/>
                <a:gd name="T10" fmla="*/ 154 w 154"/>
                <a:gd name="T11" fmla="*/ 312 h 316"/>
                <a:gd name="T12" fmla="*/ 154 w 154"/>
                <a:gd name="T1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16">
                  <a:moveTo>
                    <a:pt x="154" y="0"/>
                  </a:moveTo>
                  <a:lnTo>
                    <a:pt x="0" y="0"/>
                  </a:lnTo>
                  <a:lnTo>
                    <a:pt x="4" y="44"/>
                  </a:lnTo>
                  <a:lnTo>
                    <a:pt x="108" y="44"/>
                  </a:lnTo>
                  <a:lnTo>
                    <a:pt x="108" y="316"/>
                  </a:lnTo>
                  <a:lnTo>
                    <a:pt x="154" y="31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îSḻîḓè">
              <a:extLst>
                <a:ext uri="{FF2B5EF4-FFF2-40B4-BE49-F238E27FC236}">
                  <a16:creationId xmlns:a16="http://schemas.microsoft.com/office/drawing/2014/main" id="{27A0CA90-BB02-4E82-855D-4F5D424DA35E}"/>
                </a:ext>
              </a:extLst>
            </p:cNvPr>
            <p:cNvSpPr/>
            <p:nvPr/>
          </p:nvSpPr>
          <p:spPr bwMode="auto">
            <a:xfrm>
              <a:off x="5262563" y="3449638"/>
              <a:ext cx="244475" cy="501650"/>
            </a:xfrm>
            <a:custGeom>
              <a:avLst/>
              <a:gdLst>
                <a:gd name="T0" fmla="*/ 154 w 154"/>
                <a:gd name="T1" fmla="*/ 0 h 316"/>
                <a:gd name="T2" fmla="*/ 0 w 154"/>
                <a:gd name="T3" fmla="*/ 0 h 316"/>
                <a:gd name="T4" fmla="*/ 4 w 154"/>
                <a:gd name="T5" fmla="*/ 44 h 316"/>
                <a:gd name="T6" fmla="*/ 108 w 154"/>
                <a:gd name="T7" fmla="*/ 44 h 316"/>
                <a:gd name="T8" fmla="*/ 108 w 154"/>
                <a:gd name="T9" fmla="*/ 316 h 316"/>
                <a:gd name="T10" fmla="*/ 154 w 154"/>
                <a:gd name="T11" fmla="*/ 312 h 316"/>
                <a:gd name="T12" fmla="*/ 154 w 154"/>
                <a:gd name="T1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16">
                  <a:moveTo>
                    <a:pt x="154" y="0"/>
                  </a:moveTo>
                  <a:lnTo>
                    <a:pt x="0" y="0"/>
                  </a:lnTo>
                  <a:lnTo>
                    <a:pt x="4" y="44"/>
                  </a:lnTo>
                  <a:lnTo>
                    <a:pt x="108" y="44"/>
                  </a:lnTo>
                  <a:lnTo>
                    <a:pt x="108" y="316"/>
                  </a:lnTo>
                  <a:lnTo>
                    <a:pt x="154" y="312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iśḻiďé">
              <a:extLst>
                <a:ext uri="{FF2B5EF4-FFF2-40B4-BE49-F238E27FC236}">
                  <a16:creationId xmlns:a16="http://schemas.microsoft.com/office/drawing/2014/main" id="{46F444E2-3018-4F26-9BCD-3C6AC518964E}"/>
                </a:ext>
              </a:extLst>
            </p:cNvPr>
            <p:cNvSpPr/>
            <p:nvPr/>
          </p:nvSpPr>
          <p:spPr bwMode="auto">
            <a:xfrm>
              <a:off x="5268913" y="3519488"/>
              <a:ext cx="165100" cy="447675"/>
            </a:xfrm>
            <a:custGeom>
              <a:avLst/>
              <a:gdLst>
                <a:gd name="T0" fmla="*/ 104 w 104"/>
                <a:gd name="T1" fmla="*/ 0 h 282"/>
                <a:gd name="T2" fmla="*/ 0 w 104"/>
                <a:gd name="T3" fmla="*/ 0 h 282"/>
                <a:gd name="T4" fmla="*/ 19 w 104"/>
                <a:gd name="T5" fmla="*/ 282 h 282"/>
                <a:gd name="T6" fmla="*/ 104 w 104"/>
                <a:gd name="T7" fmla="*/ 272 h 282"/>
                <a:gd name="T8" fmla="*/ 104 w 104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282">
                  <a:moveTo>
                    <a:pt x="104" y="0"/>
                  </a:moveTo>
                  <a:lnTo>
                    <a:pt x="0" y="0"/>
                  </a:lnTo>
                  <a:lnTo>
                    <a:pt x="19" y="282"/>
                  </a:lnTo>
                  <a:lnTo>
                    <a:pt x="104" y="27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577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ïṩľïdè">
              <a:extLst>
                <a:ext uri="{FF2B5EF4-FFF2-40B4-BE49-F238E27FC236}">
                  <a16:creationId xmlns:a16="http://schemas.microsoft.com/office/drawing/2014/main" id="{F3C032C0-F4CE-4E70-9F5E-716ED8162F05}"/>
                </a:ext>
              </a:extLst>
            </p:cNvPr>
            <p:cNvSpPr/>
            <p:nvPr/>
          </p:nvSpPr>
          <p:spPr bwMode="auto">
            <a:xfrm>
              <a:off x="5651500" y="3449638"/>
              <a:ext cx="250825" cy="477838"/>
            </a:xfrm>
            <a:custGeom>
              <a:avLst/>
              <a:gdLst>
                <a:gd name="T0" fmla="*/ 154 w 158"/>
                <a:gd name="T1" fmla="*/ 0 h 301"/>
                <a:gd name="T2" fmla="*/ 0 w 158"/>
                <a:gd name="T3" fmla="*/ 0 h 301"/>
                <a:gd name="T4" fmla="*/ 0 w 158"/>
                <a:gd name="T5" fmla="*/ 301 h 301"/>
                <a:gd name="T6" fmla="*/ 46 w 158"/>
                <a:gd name="T7" fmla="*/ 295 h 301"/>
                <a:gd name="T8" fmla="*/ 46 w 158"/>
                <a:gd name="T9" fmla="*/ 44 h 301"/>
                <a:gd name="T10" fmla="*/ 158 w 158"/>
                <a:gd name="T11" fmla="*/ 44 h 301"/>
                <a:gd name="T12" fmla="*/ 154 w 158"/>
                <a:gd name="T1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301">
                  <a:moveTo>
                    <a:pt x="154" y="0"/>
                  </a:moveTo>
                  <a:lnTo>
                    <a:pt x="0" y="0"/>
                  </a:lnTo>
                  <a:lnTo>
                    <a:pt x="0" y="301"/>
                  </a:lnTo>
                  <a:lnTo>
                    <a:pt x="46" y="295"/>
                  </a:lnTo>
                  <a:lnTo>
                    <a:pt x="46" y="44"/>
                  </a:lnTo>
                  <a:lnTo>
                    <a:pt x="158" y="44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ïśḷíďé">
              <a:extLst>
                <a:ext uri="{FF2B5EF4-FFF2-40B4-BE49-F238E27FC236}">
                  <a16:creationId xmlns:a16="http://schemas.microsoft.com/office/drawing/2014/main" id="{9B0811CC-F3ED-46DB-8A95-5BED09D89134}"/>
                </a:ext>
              </a:extLst>
            </p:cNvPr>
            <p:cNvSpPr/>
            <p:nvPr/>
          </p:nvSpPr>
          <p:spPr bwMode="auto">
            <a:xfrm>
              <a:off x="5651500" y="3449638"/>
              <a:ext cx="250825" cy="477838"/>
            </a:xfrm>
            <a:custGeom>
              <a:avLst/>
              <a:gdLst>
                <a:gd name="T0" fmla="*/ 154 w 158"/>
                <a:gd name="T1" fmla="*/ 0 h 301"/>
                <a:gd name="T2" fmla="*/ 0 w 158"/>
                <a:gd name="T3" fmla="*/ 0 h 301"/>
                <a:gd name="T4" fmla="*/ 0 w 158"/>
                <a:gd name="T5" fmla="*/ 301 h 301"/>
                <a:gd name="T6" fmla="*/ 46 w 158"/>
                <a:gd name="T7" fmla="*/ 295 h 301"/>
                <a:gd name="T8" fmla="*/ 46 w 158"/>
                <a:gd name="T9" fmla="*/ 44 h 301"/>
                <a:gd name="T10" fmla="*/ 158 w 158"/>
                <a:gd name="T11" fmla="*/ 44 h 301"/>
                <a:gd name="T12" fmla="*/ 154 w 158"/>
                <a:gd name="T1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301">
                  <a:moveTo>
                    <a:pt x="154" y="0"/>
                  </a:moveTo>
                  <a:lnTo>
                    <a:pt x="0" y="0"/>
                  </a:lnTo>
                  <a:lnTo>
                    <a:pt x="0" y="301"/>
                  </a:lnTo>
                  <a:lnTo>
                    <a:pt x="46" y="295"/>
                  </a:lnTo>
                  <a:lnTo>
                    <a:pt x="46" y="44"/>
                  </a:lnTo>
                  <a:lnTo>
                    <a:pt x="158" y="44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ïS1íḓe">
              <a:extLst>
                <a:ext uri="{FF2B5EF4-FFF2-40B4-BE49-F238E27FC236}">
                  <a16:creationId xmlns:a16="http://schemas.microsoft.com/office/drawing/2014/main" id="{283D5CE2-ED04-47EB-AAF8-218AF1E3E91B}"/>
                </a:ext>
              </a:extLst>
            </p:cNvPr>
            <p:cNvSpPr/>
            <p:nvPr/>
          </p:nvSpPr>
          <p:spPr bwMode="auto">
            <a:xfrm>
              <a:off x="5724525" y="3519488"/>
              <a:ext cx="204788" cy="398463"/>
            </a:xfrm>
            <a:custGeom>
              <a:avLst/>
              <a:gdLst>
                <a:gd name="T0" fmla="*/ 112 w 129"/>
                <a:gd name="T1" fmla="*/ 0 h 251"/>
                <a:gd name="T2" fmla="*/ 0 w 129"/>
                <a:gd name="T3" fmla="*/ 0 h 251"/>
                <a:gd name="T4" fmla="*/ 0 w 129"/>
                <a:gd name="T5" fmla="*/ 251 h 251"/>
                <a:gd name="T6" fmla="*/ 56 w 129"/>
                <a:gd name="T7" fmla="*/ 245 h 251"/>
                <a:gd name="T8" fmla="*/ 129 w 129"/>
                <a:gd name="T9" fmla="*/ 129 h 251"/>
                <a:gd name="T10" fmla="*/ 112 w 129"/>
                <a:gd name="T1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251">
                  <a:moveTo>
                    <a:pt x="112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56" y="245"/>
                  </a:lnTo>
                  <a:lnTo>
                    <a:pt x="129" y="12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77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ï$líḑê">
              <a:extLst>
                <a:ext uri="{FF2B5EF4-FFF2-40B4-BE49-F238E27FC236}">
                  <a16:creationId xmlns:a16="http://schemas.microsoft.com/office/drawing/2014/main" id="{EB987328-6B56-483F-8A7D-EEE653F926D8}"/>
                </a:ext>
              </a:extLst>
            </p:cNvPr>
            <p:cNvSpPr/>
            <p:nvPr/>
          </p:nvSpPr>
          <p:spPr bwMode="auto">
            <a:xfrm>
              <a:off x="5724525" y="3519488"/>
              <a:ext cx="204788" cy="398463"/>
            </a:xfrm>
            <a:custGeom>
              <a:avLst/>
              <a:gdLst>
                <a:gd name="T0" fmla="*/ 112 w 129"/>
                <a:gd name="T1" fmla="*/ 0 h 251"/>
                <a:gd name="T2" fmla="*/ 0 w 129"/>
                <a:gd name="T3" fmla="*/ 0 h 251"/>
                <a:gd name="T4" fmla="*/ 0 w 129"/>
                <a:gd name="T5" fmla="*/ 251 h 251"/>
                <a:gd name="T6" fmla="*/ 56 w 129"/>
                <a:gd name="T7" fmla="*/ 245 h 251"/>
                <a:gd name="T8" fmla="*/ 129 w 129"/>
                <a:gd name="T9" fmla="*/ 129 h 251"/>
                <a:gd name="T10" fmla="*/ 112 w 129"/>
                <a:gd name="T1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251">
                  <a:moveTo>
                    <a:pt x="112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56" y="245"/>
                  </a:lnTo>
                  <a:lnTo>
                    <a:pt x="129" y="129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íṩľïdê">
              <a:extLst>
                <a:ext uri="{FF2B5EF4-FFF2-40B4-BE49-F238E27FC236}">
                  <a16:creationId xmlns:a16="http://schemas.microsoft.com/office/drawing/2014/main" id="{1BE26747-46A6-4629-BE00-B69A0FFBC469}"/>
                </a:ext>
              </a:extLst>
            </p:cNvPr>
            <p:cNvSpPr/>
            <p:nvPr/>
          </p:nvSpPr>
          <p:spPr bwMode="auto">
            <a:xfrm>
              <a:off x="5256213" y="3268663"/>
              <a:ext cx="673100" cy="658813"/>
            </a:xfrm>
            <a:custGeom>
              <a:avLst/>
              <a:gdLst>
                <a:gd name="T0" fmla="*/ 389 w 424"/>
                <a:gd name="T1" fmla="*/ 0 h 415"/>
                <a:gd name="T2" fmla="*/ 424 w 424"/>
                <a:gd name="T3" fmla="*/ 287 h 415"/>
                <a:gd name="T4" fmla="*/ 351 w 424"/>
                <a:gd name="T5" fmla="*/ 378 h 415"/>
                <a:gd name="T6" fmla="*/ 44 w 424"/>
                <a:gd name="T7" fmla="*/ 415 h 415"/>
                <a:gd name="T8" fmla="*/ 0 w 424"/>
                <a:gd name="T9" fmla="*/ 46 h 415"/>
                <a:gd name="T10" fmla="*/ 389 w 424"/>
                <a:gd name="T1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" h="415">
                  <a:moveTo>
                    <a:pt x="389" y="0"/>
                  </a:moveTo>
                  <a:lnTo>
                    <a:pt x="424" y="287"/>
                  </a:lnTo>
                  <a:lnTo>
                    <a:pt x="351" y="378"/>
                  </a:lnTo>
                  <a:lnTo>
                    <a:pt x="44" y="415"/>
                  </a:lnTo>
                  <a:lnTo>
                    <a:pt x="0" y="46"/>
                  </a:lnTo>
                  <a:lnTo>
                    <a:pt x="389" y="0"/>
                  </a:ln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iŝḷîde">
              <a:extLst>
                <a:ext uri="{FF2B5EF4-FFF2-40B4-BE49-F238E27FC236}">
                  <a16:creationId xmlns:a16="http://schemas.microsoft.com/office/drawing/2014/main" id="{E8FAB0EE-4ED8-4776-9818-CFD53107D8D2}"/>
                </a:ext>
              </a:extLst>
            </p:cNvPr>
            <p:cNvSpPr/>
            <p:nvPr/>
          </p:nvSpPr>
          <p:spPr bwMode="auto">
            <a:xfrm>
              <a:off x="5791200" y="3717926"/>
              <a:ext cx="138113" cy="150813"/>
            </a:xfrm>
            <a:custGeom>
              <a:avLst/>
              <a:gdLst>
                <a:gd name="T0" fmla="*/ 87 w 87"/>
                <a:gd name="T1" fmla="*/ 4 h 95"/>
                <a:gd name="T2" fmla="*/ 14 w 87"/>
                <a:gd name="T3" fmla="*/ 95 h 95"/>
                <a:gd name="T4" fmla="*/ 10 w 87"/>
                <a:gd name="T5" fmla="*/ 95 h 95"/>
                <a:gd name="T6" fmla="*/ 0 w 87"/>
                <a:gd name="T7" fmla="*/ 10 h 95"/>
                <a:gd name="T8" fmla="*/ 87 w 87"/>
                <a:gd name="T9" fmla="*/ 0 h 95"/>
                <a:gd name="T10" fmla="*/ 87 w 87"/>
                <a:gd name="T11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95">
                  <a:moveTo>
                    <a:pt x="87" y="4"/>
                  </a:moveTo>
                  <a:lnTo>
                    <a:pt x="14" y="95"/>
                  </a:lnTo>
                  <a:lnTo>
                    <a:pt x="10" y="95"/>
                  </a:lnTo>
                  <a:lnTo>
                    <a:pt x="0" y="10"/>
                  </a:lnTo>
                  <a:lnTo>
                    <a:pt x="87" y="0"/>
                  </a:lnTo>
                  <a:lnTo>
                    <a:pt x="87" y="4"/>
                  </a:lnTo>
                  <a:close/>
                </a:path>
              </a:pathLst>
            </a:custGeom>
            <a:solidFill>
              <a:srgbClr val="25B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ïṧḻïḑe">
              <a:extLst>
                <a:ext uri="{FF2B5EF4-FFF2-40B4-BE49-F238E27FC236}">
                  <a16:creationId xmlns:a16="http://schemas.microsoft.com/office/drawing/2014/main" id="{C2CAEF89-D4A5-4FEB-B312-2CBA3D95B36F}"/>
                </a:ext>
              </a:extLst>
            </p:cNvPr>
            <p:cNvSpPr/>
            <p:nvPr/>
          </p:nvSpPr>
          <p:spPr bwMode="auto">
            <a:xfrm>
              <a:off x="3576638" y="4324351"/>
              <a:ext cx="957263" cy="935038"/>
            </a:xfrm>
            <a:custGeom>
              <a:avLst/>
              <a:gdLst>
                <a:gd name="T0" fmla="*/ 603 w 603"/>
                <a:gd name="T1" fmla="*/ 411 h 589"/>
                <a:gd name="T2" fmla="*/ 168 w 603"/>
                <a:gd name="T3" fmla="*/ 589 h 589"/>
                <a:gd name="T4" fmla="*/ 0 w 603"/>
                <a:gd name="T5" fmla="*/ 176 h 589"/>
                <a:gd name="T6" fmla="*/ 434 w 603"/>
                <a:gd name="T7" fmla="*/ 0 h 589"/>
                <a:gd name="T8" fmla="*/ 603 w 603"/>
                <a:gd name="T9" fmla="*/ 41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589">
                  <a:moveTo>
                    <a:pt x="603" y="411"/>
                  </a:moveTo>
                  <a:lnTo>
                    <a:pt x="168" y="589"/>
                  </a:lnTo>
                  <a:lnTo>
                    <a:pt x="0" y="176"/>
                  </a:lnTo>
                  <a:lnTo>
                    <a:pt x="434" y="0"/>
                  </a:lnTo>
                  <a:lnTo>
                    <a:pt x="603" y="411"/>
                  </a:lnTo>
                  <a:close/>
                </a:path>
              </a:pathLst>
            </a:custGeom>
            <a:solidFill>
              <a:srgbClr val="FF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i$1íďé">
              <a:extLst>
                <a:ext uri="{FF2B5EF4-FFF2-40B4-BE49-F238E27FC236}">
                  <a16:creationId xmlns:a16="http://schemas.microsoft.com/office/drawing/2014/main" id="{30D6C372-6993-426E-A00D-A6CDE0A43453}"/>
                </a:ext>
              </a:extLst>
            </p:cNvPr>
            <p:cNvSpPr/>
            <p:nvPr/>
          </p:nvSpPr>
          <p:spPr bwMode="auto">
            <a:xfrm>
              <a:off x="3668713" y="4413251"/>
              <a:ext cx="769938" cy="754063"/>
            </a:xfrm>
            <a:custGeom>
              <a:avLst/>
              <a:gdLst>
                <a:gd name="T0" fmla="*/ 485 w 485"/>
                <a:gd name="T1" fmla="*/ 332 h 475"/>
                <a:gd name="T2" fmla="*/ 135 w 485"/>
                <a:gd name="T3" fmla="*/ 475 h 475"/>
                <a:gd name="T4" fmla="*/ 0 w 485"/>
                <a:gd name="T5" fmla="*/ 143 h 475"/>
                <a:gd name="T6" fmla="*/ 349 w 485"/>
                <a:gd name="T7" fmla="*/ 0 h 475"/>
                <a:gd name="T8" fmla="*/ 485 w 485"/>
                <a:gd name="T9" fmla="*/ 33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475">
                  <a:moveTo>
                    <a:pt x="485" y="332"/>
                  </a:moveTo>
                  <a:lnTo>
                    <a:pt x="135" y="475"/>
                  </a:lnTo>
                  <a:lnTo>
                    <a:pt x="0" y="143"/>
                  </a:lnTo>
                  <a:lnTo>
                    <a:pt x="349" y="0"/>
                  </a:lnTo>
                  <a:lnTo>
                    <a:pt x="485" y="332"/>
                  </a:lnTo>
                  <a:close/>
                </a:path>
              </a:pathLst>
            </a:custGeom>
            <a:solidFill>
              <a:srgbClr val="FFE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íṧļîḋê">
              <a:extLst>
                <a:ext uri="{FF2B5EF4-FFF2-40B4-BE49-F238E27FC236}">
                  <a16:creationId xmlns:a16="http://schemas.microsoft.com/office/drawing/2014/main" id="{8C920AF6-383F-4BF1-B8C4-865A4CD3D44C}"/>
                </a:ext>
              </a:extLst>
            </p:cNvPr>
            <p:cNvSpPr/>
            <p:nvPr/>
          </p:nvSpPr>
          <p:spPr bwMode="auto">
            <a:xfrm>
              <a:off x="4445000" y="6070601"/>
              <a:ext cx="447675" cy="49213"/>
            </a:xfrm>
            <a:custGeom>
              <a:avLst/>
              <a:gdLst>
                <a:gd name="T0" fmla="*/ 128 w 136"/>
                <a:gd name="T1" fmla="*/ 0 h 15"/>
                <a:gd name="T2" fmla="*/ 8 w 136"/>
                <a:gd name="T3" fmla="*/ 0 h 15"/>
                <a:gd name="T4" fmla="*/ 0 w 136"/>
                <a:gd name="T5" fmla="*/ 8 h 15"/>
                <a:gd name="T6" fmla="*/ 8 w 136"/>
                <a:gd name="T7" fmla="*/ 15 h 15"/>
                <a:gd name="T8" fmla="*/ 128 w 136"/>
                <a:gd name="T9" fmla="*/ 15 h 15"/>
                <a:gd name="T10" fmla="*/ 136 w 136"/>
                <a:gd name="T11" fmla="*/ 8 h 15"/>
                <a:gd name="T12" fmla="*/ 128 w 13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5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5"/>
                    <a:pt x="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32" y="15"/>
                    <a:pt x="136" y="12"/>
                    <a:pt x="136" y="8"/>
                  </a:cubicBezTo>
                  <a:cubicBezTo>
                    <a:pt x="136" y="3"/>
                    <a:pt x="132" y="0"/>
                    <a:pt x="128" y="0"/>
                  </a:cubicBezTo>
                </a:path>
              </a:pathLst>
            </a:cu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íŝḻîḍé">
              <a:extLst>
                <a:ext uri="{FF2B5EF4-FFF2-40B4-BE49-F238E27FC236}">
                  <a16:creationId xmlns:a16="http://schemas.microsoft.com/office/drawing/2014/main" id="{9E2BFB01-A202-468C-939A-6758CEB5773B}"/>
                </a:ext>
              </a:extLst>
            </p:cNvPr>
            <p:cNvSpPr/>
            <p:nvPr/>
          </p:nvSpPr>
          <p:spPr bwMode="auto">
            <a:xfrm>
              <a:off x="4775200" y="4171951"/>
              <a:ext cx="279400" cy="319088"/>
            </a:xfrm>
            <a:custGeom>
              <a:avLst/>
              <a:gdLst>
                <a:gd name="T0" fmla="*/ 63 w 85"/>
                <a:gd name="T1" fmla="*/ 97 h 97"/>
                <a:gd name="T2" fmla="*/ 5 w 85"/>
                <a:gd name="T3" fmla="*/ 62 h 97"/>
                <a:gd name="T4" fmla="*/ 5 w 85"/>
                <a:gd name="T5" fmla="*/ 46 h 97"/>
                <a:gd name="T6" fmla="*/ 21 w 85"/>
                <a:gd name="T7" fmla="*/ 46 h 97"/>
                <a:gd name="T8" fmla="*/ 58 w 85"/>
                <a:gd name="T9" fmla="*/ 74 h 97"/>
                <a:gd name="T10" fmla="*/ 23 w 85"/>
                <a:gd name="T11" fmla="*/ 20 h 97"/>
                <a:gd name="T12" fmla="*/ 25 w 85"/>
                <a:gd name="T13" fmla="*/ 4 h 97"/>
                <a:gd name="T14" fmla="*/ 41 w 85"/>
                <a:gd name="T15" fmla="*/ 6 h 97"/>
                <a:gd name="T16" fmla="*/ 82 w 85"/>
                <a:gd name="T17" fmla="*/ 84 h 97"/>
                <a:gd name="T18" fmla="*/ 75 w 85"/>
                <a:gd name="T19" fmla="*/ 94 h 97"/>
                <a:gd name="T20" fmla="*/ 63 w 85"/>
                <a:gd name="T2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7">
                  <a:moveTo>
                    <a:pt x="63" y="97"/>
                  </a:moveTo>
                  <a:cubicBezTo>
                    <a:pt x="40" y="97"/>
                    <a:pt x="13" y="71"/>
                    <a:pt x="5" y="62"/>
                  </a:cubicBezTo>
                  <a:cubicBezTo>
                    <a:pt x="0" y="57"/>
                    <a:pt x="1" y="50"/>
                    <a:pt x="5" y="46"/>
                  </a:cubicBezTo>
                  <a:cubicBezTo>
                    <a:pt x="10" y="41"/>
                    <a:pt x="17" y="42"/>
                    <a:pt x="21" y="46"/>
                  </a:cubicBezTo>
                  <a:cubicBezTo>
                    <a:pt x="34" y="60"/>
                    <a:pt x="49" y="71"/>
                    <a:pt x="58" y="74"/>
                  </a:cubicBezTo>
                  <a:cubicBezTo>
                    <a:pt x="53" y="62"/>
                    <a:pt x="37" y="38"/>
                    <a:pt x="23" y="20"/>
                  </a:cubicBezTo>
                  <a:cubicBezTo>
                    <a:pt x="19" y="15"/>
                    <a:pt x="20" y="8"/>
                    <a:pt x="25" y="4"/>
                  </a:cubicBezTo>
                  <a:cubicBezTo>
                    <a:pt x="30" y="0"/>
                    <a:pt x="37" y="1"/>
                    <a:pt x="41" y="6"/>
                  </a:cubicBezTo>
                  <a:cubicBezTo>
                    <a:pt x="71" y="46"/>
                    <a:pt x="85" y="72"/>
                    <a:pt x="82" y="84"/>
                  </a:cubicBezTo>
                  <a:cubicBezTo>
                    <a:pt x="81" y="89"/>
                    <a:pt x="79" y="92"/>
                    <a:pt x="75" y="94"/>
                  </a:cubicBezTo>
                  <a:cubicBezTo>
                    <a:pt x="71" y="96"/>
                    <a:pt x="67" y="97"/>
                    <a:pt x="63" y="97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ïšlïḋè">
              <a:extLst>
                <a:ext uri="{FF2B5EF4-FFF2-40B4-BE49-F238E27FC236}">
                  <a16:creationId xmlns:a16="http://schemas.microsoft.com/office/drawing/2014/main" id="{D3885AE5-EC17-4529-B630-B64093E6335E}"/>
                </a:ext>
              </a:extLst>
            </p:cNvPr>
            <p:cNvSpPr/>
            <p:nvPr/>
          </p:nvSpPr>
          <p:spPr bwMode="auto">
            <a:xfrm>
              <a:off x="4764088" y="4175126"/>
              <a:ext cx="155575" cy="85725"/>
            </a:xfrm>
            <a:custGeom>
              <a:avLst/>
              <a:gdLst>
                <a:gd name="T0" fmla="*/ 12 w 47"/>
                <a:gd name="T1" fmla="*/ 26 h 26"/>
                <a:gd name="T2" fmla="*/ 0 w 47"/>
                <a:gd name="T3" fmla="*/ 15 h 26"/>
                <a:gd name="T4" fmla="*/ 12 w 47"/>
                <a:gd name="T5" fmla="*/ 3 h 26"/>
                <a:gd name="T6" fmla="*/ 33 w 47"/>
                <a:gd name="T7" fmla="*/ 1 h 26"/>
                <a:gd name="T8" fmla="*/ 46 w 47"/>
                <a:gd name="T9" fmla="*/ 10 h 26"/>
                <a:gd name="T10" fmla="*/ 37 w 47"/>
                <a:gd name="T11" fmla="*/ 23 h 26"/>
                <a:gd name="T12" fmla="*/ 12 w 47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6">
                  <a:moveTo>
                    <a:pt x="12" y="26"/>
                  </a:moveTo>
                  <a:cubicBezTo>
                    <a:pt x="5" y="26"/>
                    <a:pt x="0" y="21"/>
                    <a:pt x="0" y="15"/>
                  </a:cubicBezTo>
                  <a:cubicBezTo>
                    <a:pt x="0" y="8"/>
                    <a:pt x="5" y="3"/>
                    <a:pt x="12" y="3"/>
                  </a:cubicBezTo>
                  <a:cubicBezTo>
                    <a:pt x="16" y="3"/>
                    <a:pt x="27" y="2"/>
                    <a:pt x="33" y="1"/>
                  </a:cubicBezTo>
                  <a:cubicBezTo>
                    <a:pt x="39" y="0"/>
                    <a:pt x="45" y="4"/>
                    <a:pt x="46" y="10"/>
                  </a:cubicBezTo>
                  <a:cubicBezTo>
                    <a:pt x="47" y="16"/>
                    <a:pt x="43" y="22"/>
                    <a:pt x="37" y="23"/>
                  </a:cubicBezTo>
                  <a:cubicBezTo>
                    <a:pt x="35" y="23"/>
                    <a:pt x="19" y="26"/>
                    <a:pt x="12" y="26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ïsḻïḍê">
              <a:extLst>
                <a:ext uri="{FF2B5EF4-FFF2-40B4-BE49-F238E27FC236}">
                  <a16:creationId xmlns:a16="http://schemas.microsoft.com/office/drawing/2014/main" id="{2B1181B4-350E-46DE-873E-E6B30A7DB92C}"/>
                </a:ext>
              </a:extLst>
            </p:cNvPr>
            <p:cNvSpPr/>
            <p:nvPr/>
          </p:nvSpPr>
          <p:spPr bwMode="auto">
            <a:xfrm>
              <a:off x="4632325" y="4168776"/>
              <a:ext cx="146050" cy="260350"/>
            </a:xfrm>
            <a:custGeom>
              <a:avLst/>
              <a:gdLst>
                <a:gd name="T0" fmla="*/ 29 w 44"/>
                <a:gd name="T1" fmla="*/ 79 h 79"/>
                <a:gd name="T2" fmla="*/ 17 w 44"/>
                <a:gd name="T3" fmla="*/ 72 h 79"/>
                <a:gd name="T4" fmla="*/ 9 w 44"/>
                <a:gd name="T5" fmla="*/ 59 h 79"/>
                <a:gd name="T6" fmla="*/ 4 w 44"/>
                <a:gd name="T7" fmla="*/ 12 h 79"/>
                <a:gd name="T8" fmla="*/ 19 w 44"/>
                <a:gd name="T9" fmla="*/ 1 h 79"/>
                <a:gd name="T10" fmla="*/ 30 w 44"/>
                <a:gd name="T11" fmla="*/ 16 h 79"/>
                <a:gd name="T12" fmla="*/ 32 w 44"/>
                <a:gd name="T13" fmla="*/ 45 h 79"/>
                <a:gd name="T14" fmla="*/ 40 w 44"/>
                <a:gd name="T15" fmla="*/ 58 h 79"/>
                <a:gd name="T16" fmla="*/ 36 w 44"/>
                <a:gd name="T17" fmla="*/ 77 h 79"/>
                <a:gd name="T18" fmla="*/ 29 w 4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79">
                  <a:moveTo>
                    <a:pt x="29" y="79"/>
                  </a:moveTo>
                  <a:cubicBezTo>
                    <a:pt x="24" y="79"/>
                    <a:pt x="20" y="76"/>
                    <a:pt x="17" y="72"/>
                  </a:cubicBezTo>
                  <a:cubicBezTo>
                    <a:pt x="17" y="72"/>
                    <a:pt x="16" y="70"/>
                    <a:pt x="9" y="59"/>
                  </a:cubicBezTo>
                  <a:cubicBezTo>
                    <a:pt x="0" y="44"/>
                    <a:pt x="3" y="18"/>
                    <a:pt x="4" y="12"/>
                  </a:cubicBezTo>
                  <a:cubicBezTo>
                    <a:pt x="5" y="5"/>
                    <a:pt x="11" y="0"/>
                    <a:pt x="19" y="1"/>
                  </a:cubicBezTo>
                  <a:cubicBezTo>
                    <a:pt x="26" y="2"/>
                    <a:pt x="31" y="9"/>
                    <a:pt x="30" y="16"/>
                  </a:cubicBezTo>
                  <a:cubicBezTo>
                    <a:pt x="28" y="26"/>
                    <a:pt x="29" y="40"/>
                    <a:pt x="32" y="45"/>
                  </a:cubicBezTo>
                  <a:cubicBezTo>
                    <a:pt x="39" y="57"/>
                    <a:pt x="40" y="58"/>
                    <a:pt x="40" y="58"/>
                  </a:cubicBezTo>
                  <a:cubicBezTo>
                    <a:pt x="44" y="65"/>
                    <a:pt x="42" y="73"/>
                    <a:pt x="36" y="77"/>
                  </a:cubicBezTo>
                  <a:cubicBezTo>
                    <a:pt x="33" y="78"/>
                    <a:pt x="31" y="79"/>
                    <a:pt x="29" y="79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iSļidè">
              <a:extLst>
                <a:ext uri="{FF2B5EF4-FFF2-40B4-BE49-F238E27FC236}">
                  <a16:creationId xmlns:a16="http://schemas.microsoft.com/office/drawing/2014/main" id="{98D8A461-FB11-439E-9CB2-0D9D6C779F86}"/>
                </a:ext>
              </a:extLst>
            </p:cNvPr>
            <p:cNvSpPr/>
            <p:nvPr/>
          </p:nvSpPr>
          <p:spPr bwMode="auto">
            <a:xfrm>
              <a:off x="4564063" y="4903788"/>
              <a:ext cx="342900" cy="204788"/>
            </a:xfrm>
            <a:custGeom>
              <a:avLst/>
              <a:gdLst>
                <a:gd name="T0" fmla="*/ 12 w 104"/>
                <a:gd name="T1" fmla="*/ 62 h 62"/>
                <a:gd name="T2" fmla="*/ 8 w 104"/>
                <a:gd name="T3" fmla="*/ 0 h 62"/>
                <a:gd name="T4" fmla="*/ 102 w 104"/>
                <a:gd name="T5" fmla="*/ 0 h 62"/>
                <a:gd name="T6" fmla="*/ 101 w 104"/>
                <a:gd name="T7" fmla="*/ 62 h 62"/>
                <a:gd name="T8" fmla="*/ 12 w 104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2">
                  <a:moveTo>
                    <a:pt x="12" y="62"/>
                  </a:moveTo>
                  <a:cubicBezTo>
                    <a:pt x="12" y="62"/>
                    <a:pt x="0" y="40"/>
                    <a:pt x="8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4" y="31"/>
                    <a:pt x="101" y="62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ïşļïḑe">
              <a:extLst>
                <a:ext uri="{FF2B5EF4-FFF2-40B4-BE49-F238E27FC236}">
                  <a16:creationId xmlns:a16="http://schemas.microsoft.com/office/drawing/2014/main" id="{0613E14B-2A61-42C9-83B4-20ED47DCF80D}"/>
                </a:ext>
              </a:extLst>
            </p:cNvPr>
            <p:cNvSpPr/>
            <p:nvPr/>
          </p:nvSpPr>
          <p:spPr bwMode="auto">
            <a:xfrm>
              <a:off x="4543425" y="5035551"/>
              <a:ext cx="174625" cy="1031875"/>
            </a:xfrm>
            <a:custGeom>
              <a:avLst/>
              <a:gdLst>
                <a:gd name="T0" fmla="*/ 19 w 53"/>
                <a:gd name="T1" fmla="*/ 313 h 313"/>
                <a:gd name="T2" fmla="*/ 18 w 53"/>
                <a:gd name="T3" fmla="*/ 313 h 313"/>
                <a:gd name="T4" fmla="*/ 0 w 53"/>
                <a:gd name="T5" fmla="*/ 293 h 313"/>
                <a:gd name="T6" fmla="*/ 10 w 53"/>
                <a:gd name="T7" fmla="*/ 147 h 313"/>
                <a:gd name="T8" fmla="*/ 15 w 53"/>
                <a:gd name="T9" fmla="*/ 18 h 313"/>
                <a:gd name="T10" fmla="*/ 34 w 53"/>
                <a:gd name="T11" fmla="*/ 0 h 313"/>
                <a:gd name="T12" fmla="*/ 34 w 53"/>
                <a:gd name="T13" fmla="*/ 0 h 313"/>
                <a:gd name="T14" fmla="*/ 53 w 53"/>
                <a:gd name="T15" fmla="*/ 19 h 313"/>
                <a:gd name="T16" fmla="*/ 48 w 53"/>
                <a:gd name="T17" fmla="*/ 150 h 313"/>
                <a:gd name="T18" fmla="*/ 38 w 53"/>
                <a:gd name="T19" fmla="*/ 295 h 313"/>
                <a:gd name="T20" fmla="*/ 19 w 53"/>
                <a:gd name="T21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313">
                  <a:moveTo>
                    <a:pt x="19" y="313"/>
                  </a:moveTo>
                  <a:cubicBezTo>
                    <a:pt x="19" y="313"/>
                    <a:pt x="18" y="313"/>
                    <a:pt x="18" y="313"/>
                  </a:cubicBezTo>
                  <a:cubicBezTo>
                    <a:pt x="7" y="312"/>
                    <a:pt x="0" y="303"/>
                    <a:pt x="0" y="293"/>
                  </a:cubicBezTo>
                  <a:cubicBezTo>
                    <a:pt x="0" y="292"/>
                    <a:pt x="8" y="183"/>
                    <a:pt x="10" y="147"/>
                  </a:cubicBezTo>
                  <a:cubicBezTo>
                    <a:pt x="13" y="108"/>
                    <a:pt x="15" y="19"/>
                    <a:pt x="15" y="18"/>
                  </a:cubicBezTo>
                  <a:cubicBezTo>
                    <a:pt x="15" y="8"/>
                    <a:pt x="2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5" y="0"/>
                    <a:pt x="53" y="9"/>
                    <a:pt x="53" y="19"/>
                  </a:cubicBezTo>
                  <a:cubicBezTo>
                    <a:pt x="53" y="23"/>
                    <a:pt x="51" y="110"/>
                    <a:pt x="48" y="150"/>
                  </a:cubicBezTo>
                  <a:cubicBezTo>
                    <a:pt x="45" y="186"/>
                    <a:pt x="38" y="294"/>
                    <a:pt x="38" y="295"/>
                  </a:cubicBezTo>
                  <a:cubicBezTo>
                    <a:pt x="37" y="305"/>
                    <a:pt x="29" y="313"/>
                    <a:pt x="19" y="313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íśľïḋè">
              <a:extLst>
                <a:ext uri="{FF2B5EF4-FFF2-40B4-BE49-F238E27FC236}">
                  <a16:creationId xmlns:a16="http://schemas.microsoft.com/office/drawing/2014/main" id="{DFFFDEF1-06D0-4BC4-96D1-90B44D1B0973}"/>
                </a:ext>
              </a:extLst>
            </p:cNvPr>
            <p:cNvSpPr/>
            <p:nvPr/>
          </p:nvSpPr>
          <p:spPr bwMode="auto">
            <a:xfrm>
              <a:off x="4684713" y="5032376"/>
              <a:ext cx="215900" cy="1035050"/>
            </a:xfrm>
            <a:custGeom>
              <a:avLst/>
              <a:gdLst>
                <a:gd name="T0" fmla="*/ 20 w 65"/>
                <a:gd name="T1" fmla="*/ 314 h 314"/>
                <a:gd name="T2" fmla="*/ 16 w 65"/>
                <a:gd name="T3" fmla="*/ 314 h 314"/>
                <a:gd name="T4" fmla="*/ 2 w 65"/>
                <a:gd name="T5" fmla="*/ 291 h 314"/>
                <a:gd name="T6" fmla="*/ 25 w 65"/>
                <a:gd name="T7" fmla="*/ 136 h 314"/>
                <a:gd name="T8" fmla="*/ 27 w 65"/>
                <a:gd name="T9" fmla="*/ 19 h 314"/>
                <a:gd name="T10" fmla="*/ 46 w 65"/>
                <a:gd name="T11" fmla="*/ 1 h 314"/>
                <a:gd name="T12" fmla="*/ 64 w 65"/>
                <a:gd name="T13" fmla="*/ 20 h 314"/>
                <a:gd name="T14" fmla="*/ 63 w 65"/>
                <a:gd name="T15" fmla="*/ 135 h 314"/>
                <a:gd name="T16" fmla="*/ 39 w 65"/>
                <a:gd name="T17" fmla="*/ 299 h 314"/>
                <a:gd name="T18" fmla="*/ 20 w 65"/>
                <a:gd name="T19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314">
                  <a:moveTo>
                    <a:pt x="20" y="314"/>
                  </a:moveTo>
                  <a:cubicBezTo>
                    <a:pt x="19" y="314"/>
                    <a:pt x="18" y="314"/>
                    <a:pt x="16" y="314"/>
                  </a:cubicBezTo>
                  <a:cubicBezTo>
                    <a:pt x="6" y="311"/>
                    <a:pt x="0" y="301"/>
                    <a:pt x="2" y="291"/>
                  </a:cubicBezTo>
                  <a:cubicBezTo>
                    <a:pt x="8" y="259"/>
                    <a:pt x="25" y="168"/>
                    <a:pt x="25" y="136"/>
                  </a:cubicBezTo>
                  <a:cubicBezTo>
                    <a:pt x="24" y="99"/>
                    <a:pt x="27" y="22"/>
                    <a:pt x="27" y="19"/>
                  </a:cubicBezTo>
                  <a:cubicBezTo>
                    <a:pt x="27" y="9"/>
                    <a:pt x="36" y="0"/>
                    <a:pt x="46" y="1"/>
                  </a:cubicBezTo>
                  <a:cubicBezTo>
                    <a:pt x="57" y="1"/>
                    <a:pt x="65" y="10"/>
                    <a:pt x="64" y="20"/>
                  </a:cubicBezTo>
                  <a:cubicBezTo>
                    <a:pt x="64" y="21"/>
                    <a:pt x="62" y="99"/>
                    <a:pt x="63" y="135"/>
                  </a:cubicBezTo>
                  <a:cubicBezTo>
                    <a:pt x="63" y="179"/>
                    <a:pt x="40" y="294"/>
                    <a:pt x="39" y="299"/>
                  </a:cubicBezTo>
                  <a:cubicBezTo>
                    <a:pt x="37" y="308"/>
                    <a:pt x="29" y="314"/>
                    <a:pt x="20" y="314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iṡlíďé">
              <a:extLst>
                <a:ext uri="{FF2B5EF4-FFF2-40B4-BE49-F238E27FC236}">
                  <a16:creationId xmlns:a16="http://schemas.microsoft.com/office/drawing/2014/main" id="{646099AA-E3AB-435A-83F4-EAADDE0AB33E}"/>
                </a:ext>
              </a:extLst>
            </p:cNvPr>
            <p:cNvSpPr/>
            <p:nvPr/>
          </p:nvSpPr>
          <p:spPr bwMode="auto">
            <a:xfrm>
              <a:off x="4329113" y="4337051"/>
              <a:ext cx="284163" cy="336550"/>
            </a:xfrm>
            <a:custGeom>
              <a:avLst/>
              <a:gdLst>
                <a:gd name="T0" fmla="*/ 54 w 86"/>
                <a:gd name="T1" fmla="*/ 102 h 102"/>
                <a:gd name="T2" fmla="*/ 4 w 86"/>
                <a:gd name="T3" fmla="*/ 50 h 102"/>
                <a:gd name="T4" fmla="*/ 7 w 86"/>
                <a:gd name="T5" fmla="*/ 35 h 102"/>
                <a:gd name="T6" fmla="*/ 22 w 86"/>
                <a:gd name="T7" fmla="*/ 37 h 102"/>
                <a:gd name="T8" fmla="*/ 49 w 86"/>
                <a:gd name="T9" fmla="*/ 71 h 102"/>
                <a:gd name="T10" fmla="*/ 64 w 86"/>
                <a:gd name="T11" fmla="*/ 0 h 102"/>
                <a:gd name="T12" fmla="*/ 86 w 86"/>
                <a:gd name="T13" fmla="*/ 4 h 102"/>
                <a:gd name="T14" fmla="*/ 67 w 86"/>
                <a:gd name="T15" fmla="*/ 91 h 102"/>
                <a:gd name="T16" fmla="*/ 57 w 86"/>
                <a:gd name="T17" fmla="*/ 101 h 102"/>
                <a:gd name="T18" fmla="*/ 54 w 86"/>
                <a:gd name="T1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2">
                  <a:moveTo>
                    <a:pt x="54" y="102"/>
                  </a:moveTo>
                  <a:cubicBezTo>
                    <a:pt x="48" y="102"/>
                    <a:pt x="37" y="96"/>
                    <a:pt x="4" y="50"/>
                  </a:cubicBezTo>
                  <a:cubicBezTo>
                    <a:pt x="0" y="45"/>
                    <a:pt x="2" y="38"/>
                    <a:pt x="7" y="35"/>
                  </a:cubicBezTo>
                  <a:cubicBezTo>
                    <a:pt x="12" y="31"/>
                    <a:pt x="19" y="32"/>
                    <a:pt x="22" y="37"/>
                  </a:cubicBezTo>
                  <a:cubicBezTo>
                    <a:pt x="31" y="49"/>
                    <a:pt x="41" y="62"/>
                    <a:pt x="49" y="71"/>
                  </a:cubicBezTo>
                  <a:cubicBezTo>
                    <a:pt x="54" y="45"/>
                    <a:pt x="64" y="0"/>
                    <a:pt x="64" y="0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70" y="78"/>
                    <a:pt x="67" y="91"/>
                  </a:cubicBezTo>
                  <a:cubicBezTo>
                    <a:pt x="66" y="96"/>
                    <a:pt x="62" y="100"/>
                    <a:pt x="57" y="101"/>
                  </a:cubicBezTo>
                  <a:cubicBezTo>
                    <a:pt x="56" y="102"/>
                    <a:pt x="55" y="102"/>
                    <a:pt x="54" y="102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ïśḻïḓé">
              <a:extLst>
                <a:ext uri="{FF2B5EF4-FFF2-40B4-BE49-F238E27FC236}">
                  <a16:creationId xmlns:a16="http://schemas.microsoft.com/office/drawing/2014/main" id="{F0E0799F-A714-45F3-89E6-563032CA6316}"/>
                </a:ext>
              </a:extLst>
            </p:cNvPr>
            <p:cNvSpPr/>
            <p:nvPr/>
          </p:nvSpPr>
          <p:spPr bwMode="auto">
            <a:xfrm>
              <a:off x="4567238" y="3981451"/>
              <a:ext cx="279400" cy="279400"/>
            </a:xfrm>
            <a:prstGeom prst="ellipse">
              <a:avLst/>
            </a:pr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îṡľîḑe">
              <a:extLst>
                <a:ext uri="{FF2B5EF4-FFF2-40B4-BE49-F238E27FC236}">
                  <a16:creationId xmlns:a16="http://schemas.microsoft.com/office/drawing/2014/main" id="{B69FCAB0-4F1D-4BB9-8959-D9996C28CA9C}"/>
                </a:ext>
              </a:extLst>
            </p:cNvPr>
            <p:cNvSpPr/>
            <p:nvPr/>
          </p:nvSpPr>
          <p:spPr bwMode="auto">
            <a:xfrm>
              <a:off x="4279900" y="4438651"/>
              <a:ext cx="134938" cy="95250"/>
            </a:xfrm>
            <a:custGeom>
              <a:avLst/>
              <a:gdLst>
                <a:gd name="T0" fmla="*/ 11 w 41"/>
                <a:gd name="T1" fmla="*/ 29 h 29"/>
                <a:gd name="T2" fmla="*/ 0 w 41"/>
                <a:gd name="T3" fmla="*/ 18 h 29"/>
                <a:gd name="T4" fmla="*/ 11 w 41"/>
                <a:gd name="T5" fmla="*/ 7 h 29"/>
                <a:gd name="T6" fmla="*/ 23 w 41"/>
                <a:gd name="T7" fmla="*/ 3 h 29"/>
                <a:gd name="T8" fmla="*/ 38 w 41"/>
                <a:gd name="T9" fmla="*/ 7 h 29"/>
                <a:gd name="T10" fmla="*/ 34 w 41"/>
                <a:gd name="T11" fmla="*/ 22 h 29"/>
                <a:gd name="T12" fmla="*/ 11 w 4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9">
                  <a:moveTo>
                    <a:pt x="11" y="29"/>
                  </a:moveTo>
                  <a:cubicBezTo>
                    <a:pt x="5" y="29"/>
                    <a:pt x="0" y="24"/>
                    <a:pt x="0" y="18"/>
                  </a:cubicBezTo>
                  <a:cubicBezTo>
                    <a:pt x="0" y="12"/>
                    <a:pt x="5" y="7"/>
                    <a:pt x="11" y="7"/>
                  </a:cubicBezTo>
                  <a:cubicBezTo>
                    <a:pt x="14" y="7"/>
                    <a:pt x="20" y="4"/>
                    <a:pt x="23" y="3"/>
                  </a:cubicBezTo>
                  <a:cubicBezTo>
                    <a:pt x="28" y="0"/>
                    <a:pt x="35" y="2"/>
                    <a:pt x="38" y="7"/>
                  </a:cubicBezTo>
                  <a:cubicBezTo>
                    <a:pt x="41" y="12"/>
                    <a:pt x="39" y="19"/>
                    <a:pt x="34" y="22"/>
                  </a:cubicBezTo>
                  <a:cubicBezTo>
                    <a:pt x="32" y="24"/>
                    <a:pt x="22" y="29"/>
                    <a:pt x="11" y="29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i$ļîďé">
              <a:extLst>
                <a:ext uri="{FF2B5EF4-FFF2-40B4-BE49-F238E27FC236}">
                  <a16:creationId xmlns:a16="http://schemas.microsoft.com/office/drawing/2014/main" id="{E023F656-A839-42E1-B825-4512F3D10552}"/>
                </a:ext>
              </a:extLst>
            </p:cNvPr>
            <p:cNvSpPr/>
            <p:nvPr/>
          </p:nvSpPr>
          <p:spPr bwMode="auto">
            <a:xfrm>
              <a:off x="4530725" y="4303713"/>
              <a:ext cx="369888" cy="600075"/>
            </a:xfrm>
            <a:custGeom>
              <a:avLst/>
              <a:gdLst>
                <a:gd name="T0" fmla="*/ 1 w 112"/>
                <a:gd name="T1" fmla="*/ 11 h 182"/>
                <a:gd name="T2" fmla="*/ 18 w 112"/>
                <a:gd name="T3" fmla="*/ 182 h 182"/>
                <a:gd name="T4" fmla="*/ 112 w 112"/>
                <a:gd name="T5" fmla="*/ 182 h 182"/>
                <a:gd name="T6" fmla="*/ 98 w 112"/>
                <a:gd name="T7" fmla="*/ 7 h 182"/>
                <a:gd name="T8" fmla="*/ 88 w 112"/>
                <a:gd name="T9" fmla="*/ 0 h 182"/>
                <a:gd name="T10" fmla="*/ 10 w 112"/>
                <a:gd name="T11" fmla="*/ 0 h 182"/>
                <a:gd name="T12" fmla="*/ 1 w 112"/>
                <a:gd name="T13" fmla="*/ 1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82">
                  <a:moveTo>
                    <a:pt x="1" y="11"/>
                  </a:moveTo>
                  <a:cubicBezTo>
                    <a:pt x="7" y="49"/>
                    <a:pt x="20" y="144"/>
                    <a:pt x="18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06" y="42"/>
                    <a:pt x="98" y="7"/>
                  </a:cubicBezTo>
                  <a:cubicBezTo>
                    <a:pt x="96" y="3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6"/>
                    <a:pt x="1" y="11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iSľïḍe">
              <a:extLst>
                <a:ext uri="{FF2B5EF4-FFF2-40B4-BE49-F238E27FC236}">
                  <a16:creationId xmlns:a16="http://schemas.microsoft.com/office/drawing/2014/main" id="{63F3518B-AD45-4F3A-82F0-71BCF8E5D884}"/>
                </a:ext>
              </a:extLst>
            </p:cNvPr>
            <p:cNvSpPr/>
            <p:nvPr/>
          </p:nvSpPr>
          <p:spPr bwMode="auto">
            <a:xfrm>
              <a:off x="4527550" y="3984626"/>
              <a:ext cx="230188" cy="239713"/>
            </a:xfrm>
            <a:custGeom>
              <a:avLst/>
              <a:gdLst>
                <a:gd name="T0" fmla="*/ 58 w 70"/>
                <a:gd name="T1" fmla="*/ 2 h 73"/>
                <a:gd name="T2" fmla="*/ 68 w 70"/>
                <a:gd name="T3" fmla="*/ 26 h 73"/>
                <a:gd name="T4" fmla="*/ 31 w 70"/>
                <a:gd name="T5" fmla="*/ 73 h 73"/>
                <a:gd name="T6" fmla="*/ 0 w 70"/>
                <a:gd name="T7" fmla="*/ 28 h 73"/>
                <a:gd name="T8" fmla="*/ 25 w 70"/>
                <a:gd name="T9" fmla="*/ 2 h 73"/>
                <a:gd name="T10" fmla="*/ 58 w 70"/>
                <a:gd name="T11" fmla="*/ 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3">
                  <a:moveTo>
                    <a:pt x="58" y="2"/>
                  </a:moveTo>
                  <a:cubicBezTo>
                    <a:pt x="67" y="5"/>
                    <a:pt x="67" y="16"/>
                    <a:pt x="68" y="26"/>
                  </a:cubicBezTo>
                  <a:cubicBezTo>
                    <a:pt x="70" y="44"/>
                    <a:pt x="58" y="73"/>
                    <a:pt x="31" y="73"/>
                  </a:cubicBezTo>
                  <a:cubicBezTo>
                    <a:pt x="15" y="73"/>
                    <a:pt x="0" y="52"/>
                    <a:pt x="0" y="28"/>
                  </a:cubicBezTo>
                  <a:cubicBezTo>
                    <a:pt x="0" y="11"/>
                    <a:pt x="11" y="4"/>
                    <a:pt x="25" y="2"/>
                  </a:cubicBezTo>
                  <a:cubicBezTo>
                    <a:pt x="33" y="1"/>
                    <a:pt x="48" y="0"/>
                    <a:pt x="58" y="2"/>
                  </a:cubicBezTo>
                  <a:close/>
                </a:path>
              </a:pathLst>
            </a:custGeom>
            <a:solidFill>
              <a:srgbClr val="293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ïṧḷîḓe">
              <a:extLst>
                <a:ext uri="{FF2B5EF4-FFF2-40B4-BE49-F238E27FC236}">
                  <a16:creationId xmlns:a16="http://schemas.microsoft.com/office/drawing/2014/main" id="{BAC062B1-AF36-4434-8D15-668F723EDD9A}"/>
                </a:ext>
              </a:extLst>
            </p:cNvPr>
            <p:cNvSpPr/>
            <p:nvPr/>
          </p:nvSpPr>
          <p:spPr bwMode="auto">
            <a:xfrm>
              <a:off x="4784725" y="4260851"/>
              <a:ext cx="279400" cy="238125"/>
            </a:xfrm>
            <a:custGeom>
              <a:avLst/>
              <a:gdLst>
                <a:gd name="T0" fmla="*/ 60 w 85"/>
                <a:gd name="T1" fmla="*/ 72 h 72"/>
                <a:gd name="T2" fmla="*/ 0 w 85"/>
                <a:gd name="T3" fmla="*/ 36 h 72"/>
                <a:gd name="T4" fmla="*/ 20 w 85"/>
                <a:gd name="T5" fmla="*/ 18 h 72"/>
                <a:gd name="T6" fmla="*/ 20 w 85"/>
                <a:gd name="T7" fmla="*/ 18 h 72"/>
                <a:gd name="T8" fmla="*/ 51 w 85"/>
                <a:gd name="T9" fmla="*/ 42 h 72"/>
                <a:gd name="T10" fmla="*/ 33 w 85"/>
                <a:gd name="T11" fmla="*/ 15 h 72"/>
                <a:gd name="T12" fmla="*/ 55 w 85"/>
                <a:gd name="T13" fmla="*/ 0 h 72"/>
                <a:gd name="T14" fmla="*/ 81 w 85"/>
                <a:gd name="T15" fmla="*/ 59 h 72"/>
                <a:gd name="T16" fmla="*/ 72 w 85"/>
                <a:gd name="T17" fmla="*/ 69 h 72"/>
                <a:gd name="T18" fmla="*/ 60 w 85"/>
                <a:gd name="T1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72">
                  <a:moveTo>
                    <a:pt x="60" y="72"/>
                  </a:moveTo>
                  <a:cubicBezTo>
                    <a:pt x="36" y="72"/>
                    <a:pt x="9" y="4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30" y="28"/>
                    <a:pt x="42" y="38"/>
                    <a:pt x="51" y="42"/>
                  </a:cubicBezTo>
                  <a:cubicBezTo>
                    <a:pt x="48" y="36"/>
                    <a:pt x="42" y="28"/>
                    <a:pt x="33" y="1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8" y="34"/>
                    <a:pt x="85" y="48"/>
                    <a:pt x="81" y="59"/>
                  </a:cubicBezTo>
                  <a:cubicBezTo>
                    <a:pt x="80" y="64"/>
                    <a:pt x="76" y="67"/>
                    <a:pt x="72" y="69"/>
                  </a:cubicBezTo>
                  <a:cubicBezTo>
                    <a:pt x="68" y="71"/>
                    <a:pt x="64" y="72"/>
                    <a:pt x="60" y="72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îṧ1ïdê">
              <a:extLst>
                <a:ext uri="{FF2B5EF4-FFF2-40B4-BE49-F238E27FC236}">
                  <a16:creationId xmlns:a16="http://schemas.microsoft.com/office/drawing/2014/main" id="{3F26119E-FEA1-4846-B169-2ED0ADBE542D}"/>
                </a:ext>
              </a:extLst>
            </p:cNvPr>
            <p:cNvSpPr/>
            <p:nvPr/>
          </p:nvSpPr>
          <p:spPr bwMode="auto">
            <a:xfrm>
              <a:off x="4391025" y="4330701"/>
              <a:ext cx="228600" cy="349250"/>
            </a:xfrm>
            <a:custGeom>
              <a:avLst/>
              <a:gdLst>
                <a:gd name="T0" fmla="*/ 35 w 69"/>
                <a:gd name="T1" fmla="*/ 106 h 106"/>
                <a:gd name="T2" fmla="*/ 0 w 69"/>
                <a:gd name="T3" fmla="*/ 75 h 106"/>
                <a:gd name="T4" fmla="*/ 21 w 69"/>
                <a:gd name="T5" fmla="*/ 59 h 106"/>
                <a:gd name="T6" fmla="*/ 29 w 69"/>
                <a:gd name="T7" fmla="*/ 68 h 106"/>
                <a:gd name="T8" fmla="*/ 43 w 69"/>
                <a:gd name="T9" fmla="*/ 0 h 106"/>
                <a:gd name="T10" fmla="*/ 69 w 69"/>
                <a:gd name="T11" fmla="*/ 5 h 106"/>
                <a:gd name="T12" fmla="*/ 50 w 69"/>
                <a:gd name="T13" fmla="*/ 94 h 106"/>
                <a:gd name="T14" fmla="*/ 39 w 69"/>
                <a:gd name="T15" fmla="*/ 105 h 106"/>
                <a:gd name="T16" fmla="*/ 35 w 69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06">
                  <a:moveTo>
                    <a:pt x="35" y="106"/>
                  </a:moveTo>
                  <a:cubicBezTo>
                    <a:pt x="27" y="106"/>
                    <a:pt x="18" y="98"/>
                    <a:pt x="0" y="75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4" y="63"/>
                    <a:pt x="26" y="66"/>
                    <a:pt x="29" y="68"/>
                  </a:cubicBezTo>
                  <a:cubicBezTo>
                    <a:pt x="34" y="42"/>
                    <a:pt x="43" y="0"/>
                    <a:pt x="43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5"/>
                    <a:pt x="53" y="80"/>
                    <a:pt x="50" y="94"/>
                  </a:cubicBezTo>
                  <a:cubicBezTo>
                    <a:pt x="49" y="99"/>
                    <a:pt x="45" y="104"/>
                    <a:pt x="39" y="105"/>
                  </a:cubicBezTo>
                  <a:cubicBezTo>
                    <a:pt x="38" y="105"/>
                    <a:pt x="37" y="106"/>
                    <a:pt x="35" y="106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íşlïde">
              <a:extLst>
                <a:ext uri="{FF2B5EF4-FFF2-40B4-BE49-F238E27FC236}">
                  <a16:creationId xmlns:a16="http://schemas.microsoft.com/office/drawing/2014/main" id="{D946B93D-88EB-421A-920C-438A70349135}"/>
                </a:ext>
              </a:extLst>
            </p:cNvPr>
            <p:cNvSpPr/>
            <p:nvPr/>
          </p:nvSpPr>
          <p:spPr bwMode="auto">
            <a:xfrm>
              <a:off x="4705350" y="4079876"/>
              <a:ext cx="46038" cy="92075"/>
            </a:xfrm>
            <a:custGeom>
              <a:avLst/>
              <a:gdLst>
                <a:gd name="T0" fmla="*/ 0 w 14"/>
                <a:gd name="T1" fmla="*/ 14 h 28"/>
                <a:gd name="T2" fmla="*/ 5 w 14"/>
                <a:gd name="T3" fmla="*/ 25 h 28"/>
                <a:gd name="T4" fmla="*/ 14 w 14"/>
                <a:gd name="T5" fmla="*/ 21 h 28"/>
                <a:gd name="T6" fmla="*/ 14 w 14"/>
                <a:gd name="T7" fmla="*/ 8 h 28"/>
                <a:gd name="T8" fmla="*/ 5 w 14"/>
                <a:gd name="T9" fmla="*/ 3 h 28"/>
                <a:gd name="T10" fmla="*/ 0 w 14"/>
                <a:gd name="T1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8">
                  <a:moveTo>
                    <a:pt x="0" y="14"/>
                  </a:moveTo>
                  <a:cubicBezTo>
                    <a:pt x="0" y="19"/>
                    <a:pt x="2" y="23"/>
                    <a:pt x="5" y="25"/>
                  </a:cubicBezTo>
                  <a:cubicBezTo>
                    <a:pt x="8" y="28"/>
                    <a:pt x="14" y="26"/>
                    <a:pt x="14" y="2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3"/>
                    <a:pt x="8" y="0"/>
                    <a:pt x="5" y="3"/>
                  </a:cubicBezTo>
                  <a:cubicBezTo>
                    <a:pt x="2" y="6"/>
                    <a:pt x="0" y="10"/>
                    <a:pt x="0" y="14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ïṣḷíḓe">
              <a:extLst>
                <a:ext uri="{FF2B5EF4-FFF2-40B4-BE49-F238E27FC236}">
                  <a16:creationId xmlns:a16="http://schemas.microsoft.com/office/drawing/2014/main" id="{3055F6B9-3296-4FD5-8F7A-65A93296DE08}"/>
                </a:ext>
              </a:extLst>
            </p:cNvPr>
            <p:cNvSpPr/>
            <p:nvPr/>
          </p:nvSpPr>
          <p:spPr bwMode="auto">
            <a:xfrm>
              <a:off x="4537075" y="3924301"/>
              <a:ext cx="319088" cy="131763"/>
            </a:xfrm>
            <a:custGeom>
              <a:avLst/>
              <a:gdLst>
                <a:gd name="T0" fmla="*/ 65 w 97"/>
                <a:gd name="T1" fmla="*/ 4 h 40"/>
                <a:gd name="T2" fmla="*/ 6 w 97"/>
                <a:gd name="T3" fmla="*/ 17 h 40"/>
                <a:gd name="T4" fmla="*/ 13 w 97"/>
                <a:gd name="T5" fmla="*/ 37 h 40"/>
                <a:gd name="T6" fmla="*/ 67 w 97"/>
                <a:gd name="T7" fmla="*/ 39 h 40"/>
                <a:gd name="T8" fmla="*/ 94 w 97"/>
                <a:gd name="T9" fmla="*/ 23 h 40"/>
                <a:gd name="T10" fmla="*/ 65 w 97"/>
                <a:gd name="T11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40">
                  <a:moveTo>
                    <a:pt x="65" y="4"/>
                  </a:moveTo>
                  <a:cubicBezTo>
                    <a:pt x="35" y="0"/>
                    <a:pt x="13" y="7"/>
                    <a:pt x="6" y="17"/>
                  </a:cubicBezTo>
                  <a:cubicBezTo>
                    <a:pt x="0" y="26"/>
                    <a:pt x="5" y="34"/>
                    <a:pt x="13" y="37"/>
                  </a:cubicBezTo>
                  <a:cubicBezTo>
                    <a:pt x="13" y="37"/>
                    <a:pt x="36" y="40"/>
                    <a:pt x="67" y="39"/>
                  </a:cubicBezTo>
                  <a:cubicBezTo>
                    <a:pt x="83" y="39"/>
                    <a:pt x="92" y="29"/>
                    <a:pt x="94" y="23"/>
                  </a:cubicBezTo>
                  <a:cubicBezTo>
                    <a:pt x="97" y="15"/>
                    <a:pt x="88" y="6"/>
                    <a:pt x="65" y="4"/>
                  </a:cubicBezTo>
                  <a:close/>
                </a:path>
              </a:pathLst>
            </a:custGeom>
            <a:solidFill>
              <a:srgbClr val="293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ïṣľïḋê">
              <a:extLst>
                <a:ext uri="{FF2B5EF4-FFF2-40B4-BE49-F238E27FC236}">
                  <a16:creationId xmlns:a16="http://schemas.microsoft.com/office/drawing/2014/main" id="{43F8D4C6-D7A4-4EB2-A811-67B4AC4CEA79}"/>
                </a:ext>
              </a:extLst>
            </p:cNvPr>
            <p:cNvSpPr/>
            <p:nvPr/>
          </p:nvSpPr>
          <p:spPr bwMode="auto">
            <a:xfrm>
              <a:off x="4922838" y="1320801"/>
              <a:ext cx="146050" cy="195263"/>
            </a:xfrm>
            <a:custGeom>
              <a:avLst/>
              <a:gdLst>
                <a:gd name="T0" fmla="*/ 21 w 44"/>
                <a:gd name="T1" fmla="*/ 7 h 59"/>
                <a:gd name="T2" fmla="*/ 11 w 44"/>
                <a:gd name="T3" fmla="*/ 49 h 59"/>
                <a:gd name="T4" fmla="*/ 32 w 44"/>
                <a:gd name="T5" fmla="*/ 39 h 59"/>
                <a:gd name="T6" fmla="*/ 21 w 44"/>
                <a:gd name="T7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59">
                  <a:moveTo>
                    <a:pt x="21" y="7"/>
                  </a:moveTo>
                  <a:cubicBezTo>
                    <a:pt x="1" y="0"/>
                    <a:pt x="0" y="34"/>
                    <a:pt x="11" y="49"/>
                  </a:cubicBezTo>
                  <a:cubicBezTo>
                    <a:pt x="17" y="59"/>
                    <a:pt x="26" y="52"/>
                    <a:pt x="32" y="39"/>
                  </a:cubicBezTo>
                  <a:cubicBezTo>
                    <a:pt x="39" y="26"/>
                    <a:pt x="44" y="15"/>
                    <a:pt x="21" y="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íSḷïdê">
              <a:extLst>
                <a:ext uri="{FF2B5EF4-FFF2-40B4-BE49-F238E27FC236}">
                  <a16:creationId xmlns:a16="http://schemas.microsoft.com/office/drawing/2014/main" id="{1B5C80DE-7311-4840-97F3-D8291AC5CEC0}"/>
                </a:ext>
              </a:extLst>
            </p:cNvPr>
            <p:cNvSpPr/>
            <p:nvPr/>
          </p:nvSpPr>
          <p:spPr bwMode="auto">
            <a:xfrm>
              <a:off x="4794250" y="1433513"/>
              <a:ext cx="149225" cy="247650"/>
            </a:xfrm>
            <a:custGeom>
              <a:avLst/>
              <a:gdLst>
                <a:gd name="T0" fmla="*/ 30 w 45"/>
                <a:gd name="T1" fmla="*/ 75 h 75"/>
                <a:gd name="T2" fmla="*/ 19 w 45"/>
                <a:gd name="T3" fmla="*/ 69 h 75"/>
                <a:gd name="T4" fmla="*/ 11 w 45"/>
                <a:gd name="T5" fmla="*/ 56 h 75"/>
                <a:gd name="T6" fmla="*/ 11 w 45"/>
                <a:gd name="T7" fmla="*/ 10 h 75"/>
                <a:gd name="T8" fmla="*/ 28 w 45"/>
                <a:gd name="T9" fmla="*/ 3 h 75"/>
                <a:gd name="T10" fmla="*/ 36 w 45"/>
                <a:gd name="T11" fmla="*/ 20 h 75"/>
                <a:gd name="T12" fmla="*/ 33 w 45"/>
                <a:gd name="T13" fmla="*/ 42 h 75"/>
                <a:gd name="T14" fmla="*/ 41 w 45"/>
                <a:gd name="T15" fmla="*/ 56 h 75"/>
                <a:gd name="T16" fmla="*/ 36 w 45"/>
                <a:gd name="T17" fmla="*/ 73 h 75"/>
                <a:gd name="T18" fmla="*/ 30 w 45"/>
                <a:gd name="T1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75">
                  <a:moveTo>
                    <a:pt x="30" y="75"/>
                  </a:moveTo>
                  <a:cubicBezTo>
                    <a:pt x="25" y="75"/>
                    <a:pt x="21" y="73"/>
                    <a:pt x="19" y="69"/>
                  </a:cubicBezTo>
                  <a:cubicBezTo>
                    <a:pt x="19" y="69"/>
                    <a:pt x="17" y="67"/>
                    <a:pt x="11" y="56"/>
                  </a:cubicBezTo>
                  <a:cubicBezTo>
                    <a:pt x="0" y="40"/>
                    <a:pt x="10" y="15"/>
                    <a:pt x="11" y="10"/>
                  </a:cubicBezTo>
                  <a:cubicBezTo>
                    <a:pt x="14" y="3"/>
                    <a:pt x="22" y="0"/>
                    <a:pt x="28" y="3"/>
                  </a:cubicBezTo>
                  <a:cubicBezTo>
                    <a:pt x="35" y="6"/>
                    <a:pt x="38" y="13"/>
                    <a:pt x="36" y="20"/>
                  </a:cubicBezTo>
                  <a:cubicBezTo>
                    <a:pt x="32" y="28"/>
                    <a:pt x="31" y="39"/>
                    <a:pt x="33" y="42"/>
                  </a:cubicBezTo>
                  <a:cubicBezTo>
                    <a:pt x="40" y="54"/>
                    <a:pt x="41" y="56"/>
                    <a:pt x="41" y="56"/>
                  </a:cubicBezTo>
                  <a:cubicBezTo>
                    <a:pt x="45" y="62"/>
                    <a:pt x="43" y="70"/>
                    <a:pt x="36" y="73"/>
                  </a:cubicBezTo>
                  <a:cubicBezTo>
                    <a:pt x="34" y="75"/>
                    <a:pt x="32" y="75"/>
                    <a:pt x="30" y="75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ïsļídê">
              <a:extLst>
                <a:ext uri="{FF2B5EF4-FFF2-40B4-BE49-F238E27FC236}">
                  <a16:creationId xmlns:a16="http://schemas.microsoft.com/office/drawing/2014/main" id="{1C2AEE49-333F-457D-B2B4-5BDD3FEA1F2D}"/>
                </a:ext>
              </a:extLst>
            </p:cNvPr>
            <p:cNvSpPr/>
            <p:nvPr/>
          </p:nvSpPr>
          <p:spPr bwMode="auto">
            <a:xfrm>
              <a:off x="4672013" y="2109788"/>
              <a:ext cx="333375" cy="166688"/>
            </a:xfrm>
            <a:custGeom>
              <a:avLst/>
              <a:gdLst>
                <a:gd name="T0" fmla="*/ 11 w 101"/>
                <a:gd name="T1" fmla="*/ 51 h 51"/>
                <a:gd name="T2" fmla="*/ 7 w 101"/>
                <a:gd name="T3" fmla="*/ 0 h 51"/>
                <a:gd name="T4" fmla="*/ 99 w 101"/>
                <a:gd name="T5" fmla="*/ 0 h 51"/>
                <a:gd name="T6" fmla="*/ 99 w 101"/>
                <a:gd name="T7" fmla="*/ 51 h 51"/>
                <a:gd name="T8" fmla="*/ 11 w 101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1">
                  <a:moveTo>
                    <a:pt x="11" y="51"/>
                  </a:moveTo>
                  <a:cubicBezTo>
                    <a:pt x="11" y="51"/>
                    <a:pt x="0" y="40"/>
                    <a:pt x="7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1" y="21"/>
                    <a:pt x="99" y="51"/>
                  </a:cubicBezTo>
                  <a:lnTo>
                    <a:pt x="11" y="51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iṡ1îdê">
              <a:extLst>
                <a:ext uri="{FF2B5EF4-FFF2-40B4-BE49-F238E27FC236}">
                  <a16:creationId xmlns:a16="http://schemas.microsoft.com/office/drawing/2014/main" id="{6F2C38B0-C82D-4ECB-B892-DA7F72B33585}"/>
                </a:ext>
              </a:extLst>
            </p:cNvPr>
            <p:cNvSpPr/>
            <p:nvPr/>
          </p:nvSpPr>
          <p:spPr bwMode="auto">
            <a:xfrm>
              <a:off x="4695825" y="2155826"/>
              <a:ext cx="600075" cy="717550"/>
            </a:xfrm>
            <a:custGeom>
              <a:avLst/>
              <a:gdLst>
                <a:gd name="T0" fmla="*/ 161 w 182"/>
                <a:gd name="T1" fmla="*/ 218 h 218"/>
                <a:gd name="T2" fmla="*/ 143 w 182"/>
                <a:gd name="T3" fmla="*/ 203 h 218"/>
                <a:gd name="T4" fmla="*/ 122 w 182"/>
                <a:gd name="T5" fmla="*/ 46 h 218"/>
                <a:gd name="T6" fmla="*/ 18 w 182"/>
                <a:gd name="T7" fmla="*/ 37 h 218"/>
                <a:gd name="T8" fmla="*/ 0 w 182"/>
                <a:gd name="T9" fmla="*/ 18 h 218"/>
                <a:gd name="T10" fmla="*/ 19 w 182"/>
                <a:gd name="T11" fmla="*/ 0 h 218"/>
                <a:gd name="T12" fmla="*/ 155 w 182"/>
                <a:gd name="T13" fmla="*/ 21 h 218"/>
                <a:gd name="T14" fmla="*/ 159 w 182"/>
                <a:gd name="T15" fmla="*/ 38 h 218"/>
                <a:gd name="T16" fmla="*/ 180 w 182"/>
                <a:gd name="T17" fmla="*/ 195 h 218"/>
                <a:gd name="T18" fmla="*/ 165 w 182"/>
                <a:gd name="T19" fmla="*/ 217 h 218"/>
                <a:gd name="T20" fmla="*/ 161 w 182"/>
                <a:gd name="T21" fmla="*/ 218 h 218"/>
                <a:gd name="T22" fmla="*/ 129 w 182"/>
                <a:gd name="T23" fmla="*/ 48 h 218"/>
                <a:gd name="T24" fmla="*/ 130 w 182"/>
                <a:gd name="T25" fmla="*/ 48 h 218"/>
                <a:gd name="T26" fmla="*/ 129 w 182"/>
                <a:gd name="T27" fmla="*/ 4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2" h="218">
                  <a:moveTo>
                    <a:pt x="161" y="218"/>
                  </a:moveTo>
                  <a:cubicBezTo>
                    <a:pt x="153" y="218"/>
                    <a:pt x="145" y="211"/>
                    <a:pt x="143" y="203"/>
                  </a:cubicBezTo>
                  <a:cubicBezTo>
                    <a:pt x="141" y="190"/>
                    <a:pt x="122" y="92"/>
                    <a:pt x="122" y="46"/>
                  </a:cubicBezTo>
                  <a:cubicBezTo>
                    <a:pt x="103" y="42"/>
                    <a:pt x="57" y="38"/>
                    <a:pt x="18" y="37"/>
                  </a:cubicBezTo>
                  <a:cubicBezTo>
                    <a:pt x="8" y="37"/>
                    <a:pt x="0" y="28"/>
                    <a:pt x="0" y="18"/>
                  </a:cubicBezTo>
                  <a:cubicBezTo>
                    <a:pt x="1" y="8"/>
                    <a:pt x="9" y="0"/>
                    <a:pt x="19" y="0"/>
                  </a:cubicBezTo>
                  <a:cubicBezTo>
                    <a:pt x="140" y="3"/>
                    <a:pt x="150" y="16"/>
                    <a:pt x="155" y="21"/>
                  </a:cubicBezTo>
                  <a:cubicBezTo>
                    <a:pt x="159" y="26"/>
                    <a:pt x="160" y="32"/>
                    <a:pt x="159" y="38"/>
                  </a:cubicBezTo>
                  <a:cubicBezTo>
                    <a:pt x="156" y="61"/>
                    <a:pt x="170" y="147"/>
                    <a:pt x="180" y="195"/>
                  </a:cubicBezTo>
                  <a:cubicBezTo>
                    <a:pt x="182" y="205"/>
                    <a:pt x="175" y="215"/>
                    <a:pt x="165" y="217"/>
                  </a:cubicBezTo>
                  <a:cubicBezTo>
                    <a:pt x="164" y="217"/>
                    <a:pt x="163" y="218"/>
                    <a:pt x="161" y="218"/>
                  </a:cubicBezTo>
                  <a:close/>
                  <a:moveTo>
                    <a:pt x="129" y="48"/>
                  </a:moveTo>
                  <a:cubicBezTo>
                    <a:pt x="130" y="48"/>
                    <a:pt x="130" y="48"/>
                    <a:pt x="130" y="48"/>
                  </a:cubicBezTo>
                  <a:lnTo>
                    <a:pt x="129" y="48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íśḻiḋê">
              <a:extLst>
                <a:ext uri="{FF2B5EF4-FFF2-40B4-BE49-F238E27FC236}">
                  <a16:creationId xmlns:a16="http://schemas.microsoft.com/office/drawing/2014/main" id="{864BD214-3E5F-4536-AE1C-D12421C3EB28}"/>
                </a:ext>
              </a:extLst>
            </p:cNvPr>
            <p:cNvSpPr/>
            <p:nvPr/>
          </p:nvSpPr>
          <p:spPr bwMode="auto">
            <a:xfrm>
              <a:off x="4856163" y="2141538"/>
              <a:ext cx="614363" cy="563563"/>
            </a:xfrm>
            <a:custGeom>
              <a:avLst/>
              <a:gdLst>
                <a:gd name="T0" fmla="*/ 86 w 186"/>
                <a:gd name="T1" fmla="*/ 171 h 171"/>
                <a:gd name="T2" fmla="*/ 74 w 186"/>
                <a:gd name="T3" fmla="*/ 167 h 171"/>
                <a:gd name="T4" fmla="*/ 72 w 186"/>
                <a:gd name="T5" fmla="*/ 141 h 171"/>
                <a:gd name="T6" fmla="*/ 144 w 186"/>
                <a:gd name="T7" fmla="*/ 45 h 171"/>
                <a:gd name="T8" fmla="*/ 19 w 186"/>
                <a:gd name="T9" fmla="*/ 37 h 171"/>
                <a:gd name="T10" fmla="*/ 0 w 186"/>
                <a:gd name="T11" fmla="*/ 19 h 171"/>
                <a:gd name="T12" fmla="*/ 18 w 186"/>
                <a:gd name="T13" fmla="*/ 0 h 171"/>
                <a:gd name="T14" fmla="*/ 88 w 186"/>
                <a:gd name="T15" fmla="*/ 2 h 171"/>
                <a:gd name="T16" fmla="*/ 180 w 186"/>
                <a:gd name="T17" fmla="*/ 25 h 171"/>
                <a:gd name="T18" fmla="*/ 184 w 186"/>
                <a:gd name="T19" fmla="*/ 47 h 171"/>
                <a:gd name="T20" fmla="*/ 100 w 186"/>
                <a:gd name="T21" fmla="*/ 165 h 171"/>
                <a:gd name="T22" fmla="*/ 86 w 186"/>
                <a:gd name="T2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171">
                  <a:moveTo>
                    <a:pt x="86" y="171"/>
                  </a:moveTo>
                  <a:cubicBezTo>
                    <a:pt x="82" y="171"/>
                    <a:pt x="77" y="170"/>
                    <a:pt x="74" y="167"/>
                  </a:cubicBezTo>
                  <a:cubicBezTo>
                    <a:pt x="66" y="160"/>
                    <a:pt x="65" y="148"/>
                    <a:pt x="72" y="141"/>
                  </a:cubicBezTo>
                  <a:cubicBezTo>
                    <a:pt x="88" y="122"/>
                    <a:pt x="129" y="74"/>
                    <a:pt x="144" y="45"/>
                  </a:cubicBezTo>
                  <a:cubicBezTo>
                    <a:pt x="122" y="39"/>
                    <a:pt x="66" y="36"/>
                    <a:pt x="19" y="37"/>
                  </a:cubicBezTo>
                  <a:cubicBezTo>
                    <a:pt x="9" y="38"/>
                    <a:pt x="1" y="29"/>
                    <a:pt x="0" y="19"/>
                  </a:cubicBezTo>
                  <a:cubicBezTo>
                    <a:pt x="0" y="9"/>
                    <a:pt x="8" y="1"/>
                    <a:pt x="18" y="0"/>
                  </a:cubicBezTo>
                  <a:cubicBezTo>
                    <a:pt x="20" y="0"/>
                    <a:pt x="53" y="0"/>
                    <a:pt x="88" y="2"/>
                  </a:cubicBezTo>
                  <a:cubicBezTo>
                    <a:pt x="153" y="5"/>
                    <a:pt x="172" y="13"/>
                    <a:pt x="180" y="25"/>
                  </a:cubicBezTo>
                  <a:cubicBezTo>
                    <a:pt x="185" y="31"/>
                    <a:pt x="186" y="39"/>
                    <a:pt x="184" y="47"/>
                  </a:cubicBezTo>
                  <a:cubicBezTo>
                    <a:pt x="171" y="85"/>
                    <a:pt x="107" y="157"/>
                    <a:pt x="100" y="165"/>
                  </a:cubicBezTo>
                  <a:cubicBezTo>
                    <a:pt x="96" y="169"/>
                    <a:pt x="91" y="171"/>
                    <a:pt x="86" y="171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íṩ1ïḓe">
              <a:extLst>
                <a:ext uri="{FF2B5EF4-FFF2-40B4-BE49-F238E27FC236}">
                  <a16:creationId xmlns:a16="http://schemas.microsoft.com/office/drawing/2014/main" id="{CCF9B52D-0074-411B-99A3-D366FB0A3882}"/>
                </a:ext>
              </a:extLst>
            </p:cNvPr>
            <p:cNvSpPr/>
            <p:nvPr/>
          </p:nvSpPr>
          <p:spPr bwMode="auto">
            <a:xfrm>
              <a:off x="4953000" y="1565276"/>
              <a:ext cx="276225" cy="563563"/>
            </a:xfrm>
            <a:custGeom>
              <a:avLst/>
              <a:gdLst>
                <a:gd name="T0" fmla="*/ 71 w 84"/>
                <a:gd name="T1" fmla="*/ 171 h 171"/>
                <a:gd name="T2" fmla="*/ 65 w 84"/>
                <a:gd name="T3" fmla="*/ 170 h 171"/>
                <a:gd name="T4" fmla="*/ 10 w 84"/>
                <a:gd name="T5" fmla="*/ 112 h 171"/>
                <a:gd name="T6" fmla="*/ 0 w 84"/>
                <a:gd name="T7" fmla="*/ 13 h 171"/>
                <a:gd name="T8" fmla="*/ 10 w 84"/>
                <a:gd name="T9" fmla="*/ 1 h 171"/>
                <a:gd name="T10" fmla="*/ 22 w 84"/>
                <a:gd name="T11" fmla="*/ 11 h 171"/>
                <a:gd name="T12" fmla="*/ 32 w 84"/>
                <a:gd name="T13" fmla="*/ 108 h 171"/>
                <a:gd name="T14" fmla="*/ 77 w 84"/>
                <a:gd name="T15" fmla="*/ 151 h 171"/>
                <a:gd name="T16" fmla="*/ 80 w 84"/>
                <a:gd name="T17" fmla="*/ 166 h 171"/>
                <a:gd name="T18" fmla="*/ 71 w 84"/>
                <a:gd name="T1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171">
                  <a:moveTo>
                    <a:pt x="71" y="171"/>
                  </a:moveTo>
                  <a:cubicBezTo>
                    <a:pt x="69" y="171"/>
                    <a:pt x="67" y="171"/>
                    <a:pt x="65" y="170"/>
                  </a:cubicBezTo>
                  <a:cubicBezTo>
                    <a:pt x="60" y="167"/>
                    <a:pt x="16" y="140"/>
                    <a:pt x="10" y="112"/>
                  </a:cubicBezTo>
                  <a:cubicBezTo>
                    <a:pt x="7" y="98"/>
                    <a:pt x="1" y="21"/>
                    <a:pt x="0" y="13"/>
                  </a:cubicBezTo>
                  <a:cubicBezTo>
                    <a:pt x="0" y="7"/>
                    <a:pt x="4" y="1"/>
                    <a:pt x="10" y="1"/>
                  </a:cubicBezTo>
                  <a:cubicBezTo>
                    <a:pt x="16" y="0"/>
                    <a:pt x="22" y="5"/>
                    <a:pt x="22" y="11"/>
                  </a:cubicBezTo>
                  <a:cubicBezTo>
                    <a:pt x="25" y="45"/>
                    <a:pt x="30" y="98"/>
                    <a:pt x="32" y="108"/>
                  </a:cubicBezTo>
                  <a:cubicBezTo>
                    <a:pt x="35" y="122"/>
                    <a:pt x="61" y="142"/>
                    <a:pt x="77" y="151"/>
                  </a:cubicBezTo>
                  <a:cubicBezTo>
                    <a:pt x="82" y="154"/>
                    <a:pt x="84" y="161"/>
                    <a:pt x="80" y="166"/>
                  </a:cubicBezTo>
                  <a:cubicBezTo>
                    <a:pt x="78" y="169"/>
                    <a:pt x="75" y="171"/>
                    <a:pt x="71" y="171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îṧļíḑe">
              <a:extLst>
                <a:ext uri="{FF2B5EF4-FFF2-40B4-BE49-F238E27FC236}">
                  <a16:creationId xmlns:a16="http://schemas.microsoft.com/office/drawing/2014/main" id="{065AE9CB-C068-4BD7-8AE4-21C7024ADBF5}"/>
                </a:ext>
              </a:extLst>
            </p:cNvPr>
            <p:cNvSpPr/>
            <p:nvPr/>
          </p:nvSpPr>
          <p:spPr bwMode="auto">
            <a:xfrm>
              <a:off x="4695825" y="1562101"/>
              <a:ext cx="346075" cy="547688"/>
            </a:xfrm>
            <a:custGeom>
              <a:avLst/>
              <a:gdLst>
                <a:gd name="T0" fmla="*/ 92 w 105"/>
                <a:gd name="T1" fmla="*/ 166 h 166"/>
                <a:gd name="T2" fmla="*/ 0 w 105"/>
                <a:gd name="T3" fmla="*/ 166 h 166"/>
                <a:gd name="T4" fmla="*/ 2 w 105"/>
                <a:gd name="T5" fmla="*/ 11 h 166"/>
                <a:gd name="T6" fmla="*/ 11 w 105"/>
                <a:gd name="T7" fmla="*/ 0 h 166"/>
                <a:gd name="T8" fmla="*/ 88 w 105"/>
                <a:gd name="T9" fmla="*/ 0 h 166"/>
                <a:gd name="T10" fmla="*/ 97 w 105"/>
                <a:gd name="T11" fmla="*/ 7 h 166"/>
                <a:gd name="T12" fmla="*/ 92 w 105"/>
                <a:gd name="T13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66">
                  <a:moveTo>
                    <a:pt x="92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29"/>
                    <a:pt x="9" y="48"/>
                    <a:pt x="2" y="11"/>
                  </a:cubicBezTo>
                  <a:cubicBezTo>
                    <a:pt x="1" y="5"/>
                    <a:pt x="6" y="0"/>
                    <a:pt x="11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2" y="0"/>
                    <a:pt x="96" y="3"/>
                    <a:pt x="97" y="7"/>
                  </a:cubicBezTo>
                  <a:cubicBezTo>
                    <a:pt x="105" y="40"/>
                    <a:pt x="92" y="166"/>
                    <a:pt x="92" y="166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iṣḻíďê">
              <a:extLst>
                <a:ext uri="{FF2B5EF4-FFF2-40B4-BE49-F238E27FC236}">
                  <a16:creationId xmlns:a16="http://schemas.microsoft.com/office/drawing/2014/main" id="{3F27C657-D7DC-441D-A063-9F20008CB2D3}"/>
                </a:ext>
              </a:extLst>
            </p:cNvPr>
            <p:cNvSpPr/>
            <p:nvPr/>
          </p:nvSpPr>
          <p:spPr bwMode="auto">
            <a:xfrm>
              <a:off x="4583113" y="1562101"/>
              <a:ext cx="303213" cy="566738"/>
            </a:xfrm>
            <a:custGeom>
              <a:avLst/>
              <a:gdLst>
                <a:gd name="T0" fmla="*/ 79 w 92"/>
                <a:gd name="T1" fmla="*/ 172 h 172"/>
                <a:gd name="T2" fmla="*/ 73 w 92"/>
                <a:gd name="T3" fmla="*/ 171 h 172"/>
                <a:gd name="T4" fmla="*/ 1 w 92"/>
                <a:gd name="T5" fmla="*/ 107 h 172"/>
                <a:gd name="T6" fmla="*/ 35 w 92"/>
                <a:gd name="T7" fmla="*/ 9 h 172"/>
                <a:gd name="T8" fmla="*/ 49 w 92"/>
                <a:gd name="T9" fmla="*/ 3 h 172"/>
                <a:gd name="T10" fmla="*/ 55 w 92"/>
                <a:gd name="T11" fmla="*/ 17 h 172"/>
                <a:gd name="T12" fmla="*/ 23 w 92"/>
                <a:gd name="T13" fmla="*/ 105 h 172"/>
                <a:gd name="T14" fmla="*/ 85 w 92"/>
                <a:gd name="T15" fmla="*/ 152 h 172"/>
                <a:gd name="T16" fmla="*/ 89 w 92"/>
                <a:gd name="T17" fmla="*/ 167 h 172"/>
                <a:gd name="T18" fmla="*/ 79 w 92"/>
                <a:gd name="T1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72">
                  <a:moveTo>
                    <a:pt x="79" y="172"/>
                  </a:moveTo>
                  <a:cubicBezTo>
                    <a:pt x="77" y="172"/>
                    <a:pt x="75" y="172"/>
                    <a:pt x="73" y="171"/>
                  </a:cubicBezTo>
                  <a:cubicBezTo>
                    <a:pt x="1" y="124"/>
                    <a:pt x="1" y="113"/>
                    <a:pt x="1" y="107"/>
                  </a:cubicBezTo>
                  <a:cubicBezTo>
                    <a:pt x="0" y="93"/>
                    <a:pt x="24" y="33"/>
                    <a:pt x="35" y="9"/>
                  </a:cubicBezTo>
                  <a:cubicBezTo>
                    <a:pt x="37" y="3"/>
                    <a:pt x="43" y="0"/>
                    <a:pt x="49" y="3"/>
                  </a:cubicBezTo>
                  <a:cubicBezTo>
                    <a:pt x="55" y="5"/>
                    <a:pt x="57" y="11"/>
                    <a:pt x="55" y="17"/>
                  </a:cubicBezTo>
                  <a:cubicBezTo>
                    <a:pt x="40" y="52"/>
                    <a:pt x="25" y="94"/>
                    <a:pt x="23" y="105"/>
                  </a:cubicBezTo>
                  <a:cubicBezTo>
                    <a:pt x="29" y="113"/>
                    <a:pt x="59" y="135"/>
                    <a:pt x="85" y="152"/>
                  </a:cubicBezTo>
                  <a:cubicBezTo>
                    <a:pt x="90" y="155"/>
                    <a:pt x="92" y="162"/>
                    <a:pt x="89" y="167"/>
                  </a:cubicBezTo>
                  <a:cubicBezTo>
                    <a:pt x="86" y="171"/>
                    <a:pt x="83" y="172"/>
                    <a:pt x="79" y="172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îśľïḋè">
              <a:extLst>
                <a:ext uri="{FF2B5EF4-FFF2-40B4-BE49-F238E27FC236}">
                  <a16:creationId xmlns:a16="http://schemas.microsoft.com/office/drawing/2014/main" id="{5B933DAD-7ABB-4835-9E2F-E70C38BFD4F3}"/>
                </a:ext>
              </a:extLst>
            </p:cNvPr>
            <p:cNvSpPr/>
            <p:nvPr/>
          </p:nvSpPr>
          <p:spPr bwMode="auto">
            <a:xfrm>
              <a:off x="4652963" y="1558926"/>
              <a:ext cx="125413" cy="158750"/>
            </a:xfrm>
            <a:custGeom>
              <a:avLst/>
              <a:gdLst>
                <a:gd name="T0" fmla="*/ 35 w 38"/>
                <a:gd name="T1" fmla="*/ 19 h 48"/>
                <a:gd name="T2" fmla="*/ 23 w 38"/>
                <a:gd name="T3" fmla="*/ 48 h 48"/>
                <a:gd name="T4" fmla="*/ 0 w 38"/>
                <a:gd name="T5" fmla="*/ 39 h 48"/>
                <a:gd name="T6" fmla="*/ 13 w 38"/>
                <a:gd name="T7" fmla="*/ 9 h 48"/>
                <a:gd name="T8" fmla="*/ 28 w 38"/>
                <a:gd name="T9" fmla="*/ 3 h 48"/>
                <a:gd name="T10" fmla="*/ 35 w 38"/>
                <a:gd name="T11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">
                  <a:moveTo>
                    <a:pt x="35" y="19"/>
                  </a:moveTo>
                  <a:cubicBezTo>
                    <a:pt x="31" y="28"/>
                    <a:pt x="27" y="38"/>
                    <a:pt x="23" y="4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28"/>
                    <a:pt x="10" y="17"/>
                    <a:pt x="13" y="9"/>
                  </a:cubicBezTo>
                  <a:cubicBezTo>
                    <a:pt x="15" y="3"/>
                    <a:pt x="22" y="0"/>
                    <a:pt x="28" y="3"/>
                  </a:cubicBezTo>
                  <a:cubicBezTo>
                    <a:pt x="35" y="5"/>
                    <a:pt x="38" y="12"/>
                    <a:pt x="35" y="19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ïsļîḍê">
              <a:extLst>
                <a:ext uri="{FF2B5EF4-FFF2-40B4-BE49-F238E27FC236}">
                  <a16:creationId xmlns:a16="http://schemas.microsoft.com/office/drawing/2014/main" id="{8CED0CFD-B459-4F48-A9E9-DD9911ED6841}"/>
                </a:ext>
              </a:extLst>
            </p:cNvPr>
            <p:cNvSpPr/>
            <p:nvPr/>
          </p:nvSpPr>
          <p:spPr bwMode="auto">
            <a:xfrm>
              <a:off x="4949825" y="1558926"/>
              <a:ext cx="95250" cy="150813"/>
            </a:xfrm>
            <a:custGeom>
              <a:avLst/>
              <a:gdLst>
                <a:gd name="T0" fmla="*/ 1 w 29"/>
                <a:gd name="T1" fmla="*/ 15 h 46"/>
                <a:gd name="T2" fmla="*/ 5 w 29"/>
                <a:gd name="T3" fmla="*/ 46 h 46"/>
                <a:gd name="T4" fmla="*/ 29 w 29"/>
                <a:gd name="T5" fmla="*/ 44 h 46"/>
                <a:gd name="T6" fmla="*/ 25 w 29"/>
                <a:gd name="T7" fmla="*/ 11 h 46"/>
                <a:gd name="T8" fmla="*/ 11 w 29"/>
                <a:gd name="T9" fmla="*/ 1 h 46"/>
                <a:gd name="T10" fmla="*/ 1 w 29"/>
                <a:gd name="T11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6">
                  <a:moveTo>
                    <a:pt x="1" y="15"/>
                  </a:moveTo>
                  <a:cubicBezTo>
                    <a:pt x="2" y="25"/>
                    <a:pt x="4" y="36"/>
                    <a:pt x="5" y="46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7" y="31"/>
                    <a:pt x="26" y="20"/>
                    <a:pt x="25" y="11"/>
                  </a:cubicBezTo>
                  <a:cubicBezTo>
                    <a:pt x="24" y="5"/>
                    <a:pt x="18" y="0"/>
                    <a:pt x="11" y="1"/>
                  </a:cubicBezTo>
                  <a:cubicBezTo>
                    <a:pt x="4" y="2"/>
                    <a:pt x="0" y="8"/>
                    <a:pt x="1" y="15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ï$ḻïḑé">
              <a:extLst>
                <a:ext uri="{FF2B5EF4-FFF2-40B4-BE49-F238E27FC236}">
                  <a16:creationId xmlns:a16="http://schemas.microsoft.com/office/drawing/2014/main" id="{A95298FA-68A1-4F8E-8174-9CFD69AD005E}"/>
                </a:ext>
              </a:extLst>
            </p:cNvPr>
            <p:cNvSpPr/>
            <p:nvPr/>
          </p:nvSpPr>
          <p:spPr bwMode="auto">
            <a:xfrm>
              <a:off x="4751388" y="1271588"/>
              <a:ext cx="296863" cy="296863"/>
            </a:xfrm>
            <a:custGeom>
              <a:avLst/>
              <a:gdLst>
                <a:gd name="T0" fmla="*/ 85 w 90"/>
                <a:gd name="T1" fmla="*/ 53 h 90"/>
                <a:gd name="T2" fmla="*/ 36 w 90"/>
                <a:gd name="T3" fmla="*/ 85 h 90"/>
                <a:gd name="T4" fmla="*/ 4 w 90"/>
                <a:gd name="T5" fmla="*/ 36 h 90"/>
                <a:gd name="T6" fmla="*/ 53 w 90"/>
                <a:gd name="T7" fmla="*/ 4 h 90"/>
                <a:gd name="T8" fmla="*/ 85 w 90"/>
                <a:gd name="T9" fmla="*/ 5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85" y="53"/>
                  </a:moveTo>
                  <a:cubicBezTo>
                    <a:pt x="80" y="75"/>
                    <a:pt x="59" y="90"/>
                    <a:pt x="36" y="85"/>
                  </a:cubicBezTo>
                  <a:cubicBezTo>
                    <a:pt x="14" y="80"/>
                    <a:pt x="0" y="58"/>
                    <a:pt x="4" y="36"/>
                  </a:cubicBezTo>
                  <a:cubicBezTo>
                    <a:pt x="9" y="14"/>
                    <a:pt x="31" y="0"/>
                    <a:pt x="53" y="4"/>
                  </a:cubicBezTo>
                  <a:cubicBezTo>
                    <a:pt x="76" y="9"/>
                    <a:pt x="90" y="31"/>
                    <a:pt x="85" y="53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ï$ľîďè">
              <a:extLst>
                <a:ext uri="{FF2B5EF4-FFF2-40B4-BE49-F238E27FC236}">
                  <a16:creationId xmlns:a16="http://schemas.microsoft.com/office/drawing/2014/main" id="{8D3AA2F4-FF94-4B7F-B2D0-D989A602E00F}"/>
                </a:ext>
              </a:extLst>
            </p:cNvPr>
            <p:cNvSpPr/>
            <p:nvPr/>
          </p:nvSpPr>
          <p:spPr bwMode="auto">
            <a:xfrm>
              <a:off x="4781550" y="1562101"/>
              <a:ext cx="153988" cy="58738"/>
            </a:xfrm>
            <a:custGeom>
              <a:avLst/>
              <a:gdLst>
                <a:gd name="T0" fmla="*/ 44 w 47"/>
                <a:gd name="T1" fmla="*/ 0 h 18"/>
                <a:gd name="T2" fmla="*/ 26 w 47"/>
                <a:gd name="T3" fmla="*/ 15 h 18"/>
                <a:gd name="T4" fmla="*/ 0 w 47"/>
                <a:gd name="T5" fmla="*/ 0 h 18"/>
                <a:gd name="T6" fmla="*/ 44 w 47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8">
                  <a:moveTo>
                    <a:pt x="44" y="0"/>
                  </a:moveTo>
                  <a:cubicBezTo>
                    <a:pt x="47" y="11"/>
                    <a:pt x="39" y="18"/>
                    <a:pt x="26" y="15"/>
                  </a:cubicBezTo>
                  <a:cubicBezTo>
                    <a:pt x="17" y="13"/>
                    <a:pt x="8" y="8"/>
                    <a:pt x="0" y="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iṧḻïḓè">
              <a:extLst>
                <a:ext uri="{FF2B5EF4-FFF2-40B4-BE49-F238E27FC236}">
                  <a16:creationId xmlns:a16="http://schemas.microsoft.com/office/drawing/2014/main" id="{EF410160-C925-4370-BBBA-44CCA6EE95DC}"/>
                </a:ext>
              </a:extLst>
            </p:cNvPr>
            <p:cNvSpPr/>
            <p:nvPr/>
          </p:nvSpPr>
          <p:spPr bwMode="auto">
            <a:xfrm>
              <a:off x="4803775" y="2052638"/>
              <a:ext cx="155575" cy="106363"/>
            </a:xfrm>
            <a:custGeom>
              <a:avLst/>
              <a:gdLst>
                <a:gd name="T0" fmla="*/ 35 w 47"/>
                <a:gd name="T1" fmla="*/ 32 h 32"/>
                <a:gd name="T2" fmla="*/ 32 w 47"/>
                <a:gd name="T3" fmla="*/ 32 h 32"/>
                <a:gd name="T4" fmla="*/ 6 w 47"/>
                <a:gd name="T5" fmla="*/ 22 h 32"/>
                <a:gd name="T6" fmla="*/ 3 w 47"/>
                <a:gd name="T7" fmla="*/ 6 h 32"/>
                <a:gd name="T8" fmla="*/ 18 w 47"/>
                <a:gd name="T9" fmla="*/ 3 h 32"/>
                <a:gd name="T10" fmla="*/ 38 w 47"/>
                <a:gd name="T11" fmla="*/ 11 h 32"/>
                <a:gd name="T12" fmla="*/ 45 w 47"/>
                <a:gd name="T13" fmla="*/ 24 h 32"/>
                <a:gd name="T14" fmla="*/ 35 w 47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2">
                  <a:moveTo>
                    <a:pt x="35" y="32"/>
                  </a:moveTo>
                  <a:cubicBezTo>
                    <a:pt x="34" y="32"/>
                    <a:pt x="33" y="32"/>
                    <a:pt x="32" y="32"/>
                  </a:cubicBezTo>
                  <a:cubicBezTo>
                    <a:pt x="30" y="31"/>
                    <a:pt x="15" y="27"/>
                    <a:pt x="6" y="22"/>
                  </a:cubicBezTo>
                  <a:cubicBezTo>
                    <a:pt x="1" y="18"/>
                    <a:pt x="0" y="11"/>
                    <a:pt x="3" y="6"/>
                  </a:cubicBezTo>
                  <a:cubicBezTo>
                    <a:pt x="6" y="1"/>
                    <a:pt x="13" y="0"/>
                    <a:pt x="18" y="3"/>
                  </a:cubicBezTo>
                  <a:cubicBezTo>
                    <a:pt x="22" y="6"/>
                    <a:pt x="32" y="9"/>
                    <a:pt x="38" y="11"/>
                  </a:cubicBezTo>
                  <a:cubicBezTo>
                    <a:pt x="44" y="12"/>
                    <a:pt x="47" y="18"/>
                    <a:pt x="45" y="24"/>
                  </a:cubicBezTo>
                  <a:cubicBezTo>
                    <a:pt x="44" y="29"/>
                    <a:pt x="40" y="32"/>
                    <a:pt x="35" y="32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ïSľïḓê">
              <a:extLst>
                <a:ext uri="{FF2B5EF4-FFF2-40B4-BE49-F238E27FC236}">
                  <a16:creationId xmlns:a16="http://schemas.microsoft.com/office/drawing/2014/main" id="{867DF08E-1558-4BEE-9995-D401EBDC03AC}"/>
                </a:ext>
              </a:extLst>
            </p:cNvPr>
            <p:cNvSpPr/>
            <p:nvPr/>
          </p:nvSpPr>
          <p:spPr bwMode="auto">
            <a:xfrm>
              <a:off x="5146675" y="2070101"/>
              <a:ext cx="146050" cy="82550"/>
            </a:xfrm>
            <a:custGeom>
              <a:avLst/>
              <a:gdLst>
                <a:gd name="T0" fmla="*/ 33 w 44"/>
                <a:gd name="T1" fmla="*/ 25 h 25"/>
                <a:gd name="T2" fmla="*/ 33 w 44"/>
                <a:gd name="T3" fmla="*/ 25 h 25"/>
                <a:gd name="T4" fmla="*/ 10 w 44"/>
                <a:gd name="T5" fmla="*/ 23 h 25"/>
                <a:gd name="T6" fmla="*/ 1 w 44"/>
                <a:gd name="T7" fmla="*/ 10 h 25"/>
                <a:gd name="T8" fmla="*/ 14 w 44"/>
                <a:gd name="T9" fmla="*/ 1 h 25"/>
                <a:gd name="T10" fmla="*/ 33 w 44"/>
                <a:gd name="T11" fmla="*/ 3 h 25"/>
                <a:gd name="T12" fmla="*/ 44 w 44"/>
                <a:gd name="T13" fmla="*/ 14 h 25"/>
                <a:gd name="T14" fmla="*/ 33 w 44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5"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22" y="25"/>
                    <a:pt x="10" y="23"/>
                    <a:pt x="10" y="23"/>
                  </a:cubicBezTo>
                  <a:cubicBezTo>
                    <a:pt x="4" y="21"/>
                    <a:pt x="0" y="15"/>
                    <a:pt x="1" y="10"/>
                  </a:cubicBezTo>
                  <a:cubicBezTo>
                    <a:pt x="3" y="4"/>
                    <a:pt x="8" y="0"/>
                    <a:pt x="14" y="1"/>
                  </a:cubicBezTo>
                  <a:cubicBezTo>
                    <a:pt x="14" y="1"/>
                    <a:pt x="24" y="3"/>
                    <a:pt x="33" y="3"/>
                  </a:cubicBezTo>
                  <a:cubicBezTo>
                    <a:pt x="39" y="3"/>
                    <a:pt x="44" y="8"/>
                    <a:pt x="44" y="14"/>
                  </a:cubicBezTo>
                  <a:cubicBezTo>
                    <a:pt x="44" y="20"/>
                    <a:pt x="39" y="25"/>
                    <a:pt x="33" y="25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íṡlîḓé">
              <a:extLst>
                <a:ext uri="{FF2B5EF4-FFF2-40B4-BE49-F238E27FC236}">
                  <a16:creationId xmlns:a16="http://schemas.microsoft.com/office/drawing/2014/main" id="{C9414A84-6A4A-468E-86F7-162902F84170}"/>
                </a:ext>
              </a:extLst>
            </p:cNvPr>
            <p:cNvSpPr/>
            <p:nvPr/>
          </p:nvSpPr>
          <p:spPr bwMode="auto">
            <a:xfrm>
              <a:off x="4813300" y="1252538"/>
              <a:ext cx="255588" cy="128588"/>
            </a:xfrm>
            <a:custGeom>
              <a:avLst/>
              <a:gdLst>
                <a:gd name="T0" fmla="*/ 8 w 77"/>
                <a:gd name="T1" fmla="*/ 24 h 39"/>
                <a:gd name="T2" fmla="*/ 8 w 77"/>
                <a:gd name="T3" fmla="*/ 9 h 39"/>
                <a:gd name="T4" fmla="*/ 13 w 77"/>
                <a:gd name="T5" fmla="*/ 7 h 39"/>
                <a:gd name="T6" fmla="*/ 66 w 77"/>
                <a:gd name="T7" fmla="*/ 16 h 39"/>
                <a:gd name="T8" fmla="*/ 68 w 77"/>
                <a:gd name="T9" fmla="*/ 17 h 39"/>
                <a:gd name="T10" fmla="*/ 67 w 77"/>
                <a:gd name="T11" fmla="*/ 38 h 39"/>
                <a:gd name="T12" fmla="*/ 52 w 77"/>
                <a:gd name="T13" fmla="*/ 38 h 39"/>
                <a:gd name="T14" fmla="*/ 8 w 77"/>
                <a:gd name="T15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39">
                  <a:moveTo>
                    <a:pt x="8" y="24"/>
                  </a:moveTo>
                  <a:cubicBezTo>
                    <a:pt x="0" y="20"/>
                    <a:pt x="0" y="14"/>
                    <a:pt x="8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1" y="4"/>
                    <a:pt x="44" y="0"/>
                    <a:pt x="66" y="16"/>
                  </a:cubicBezTo>
                  <a:cubicBezTo>
                    <a:pt x="67" y="17"/>
                    <a:pt x="67" y="17"/>
                    <a:pt x="68" y="17"/>
                  </a:cubicBezTo>
                  <a:cubicBezTo>
                    <a:pt x="77" y="22"/>
                    <a:pt x="76" y="35"/>
                    <a:pt x="67" y="38"/>
                  </a:cubicBezTo>
                  <a:cubicBezTo>
                    <a:pt x="63" y="39"/>
                    <a:pt x="58" y="39"/>
                    <a:pt x="52" y="38"/>
                  </a:cubicBezTo>
                  <a:cubicBezTo>
                    <a:pt x="33" y="35"/>
                    <a:pt x="17" y="28"/>
                    <a:pt x="8" y="24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îşľîḍè">
              <a:extLst>
                <a:ext uri="{FF2B5EF4-FFF2-40B4-BE49-F238E27FC236}">
                  <a16:creationId xmlns:a16="http://schemas.microsoft.com/office/drawing/2014/main" id="{F5801E3A-0FC7-4CF2-A585-B8305DD0FECA}"/>
                </a:ext>
              </a:extLst>
            </p:cNvPr>
            <p:cNvSpPr/>
            <p:nvPr/>
          </p:nvSpPr>
          <p:spPr bwMode="auto">
            <a:xfrm>
              <a:off x="4803775" y="1239838"/>
              <a:ext cx="250825" cy="114300"/>
            </a:xfrm>
            <a:custGeom>
              <a:avLst/>
              <a:gdLst>
                <a:gd name="T0" fmla="*/ 12 w 76"/>
                <a:gd name="T1" fmla="*/ 32 h 35"/>
                <a:gd name="T2" fmla="*/ 6 w 76"/>
                <a:gd name="T3" fmla="*/ 14 h 35"/>
                <a:gd name="T4" fmla="*/ 6 w 76"/>
                <a:gd name="T5" fmla="*/ 14 h 35"/>
                <a:gd name="T6" fmla="*/ 61 w 76"/>
                <a:gd name="T7" fmla="*/ 8 h 35"/>
                <a:gd name="T8" fmla="*/ 68 w 76"/>
                <a:gd name="T9" fmla="*/ 11 h 35"/>
                <a:gd name="T10" fmla="*/ 68 w 76"/>
                <a:gd name="T11" fmla="*/ 27 h 35"/>
                <a:gd name="T12" fmla="*/ 55 w 76"/>
                <a:gd name="T13" fmla="*/ 32 h 35"/>
                <a:gd name="T14" fmla="*/ 12 w 76"/>
                <a:gd name="T1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35">
                  <a:moveTo>
                    <a:pt x="12" y="32"/>
                  </a:moveTo>
                  <a:cubicBezTo>
                    <a:pt x="3" y="31"/>
                    <a:pt x="0" y="21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13" y="8"/>
                    <a:pt x="36" y="0"/>
                    <a:pt x="61" y="8"/>
                  </a:cubicBezTo>
                  <a:cubicBezTo>
                    <a:pt x="62" y="9"/>
                    <a:pt x="64" y="9"/>
                    <a:pt x="68" y="11"/>
                  </a:cubicBezTo>
                  <a:cubicBezTo>
                    <a:pt x="76" y="14"/>
                    <a:pt x="76" y="22"/>
                    <a:pt x="68" y="27"/>
                  </a:cubicBezTo>
                  <a:cubicBezTo>
                    <a:pt x="65" y="30"/>
                    <a:pt x="61" y="31"/>
                    <a:pt x="55" y="32"/>
                  </a:cubicBezTo>
                  <a:cubicBezTo>
                    <a:pt x="37" y="35"/>
                    <a:pt x="21" y="33"/>
                    <a:pt x="12" y="32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ís1íḍé">
              <a:extLst>
                <a:ext uri="{FF2B5EF4-FFF2-40B4-BE49-F238E27FC236}">
                  <a16:creationId xmlns:a16="http://schemas.microsoft.com/office/drawing/2014/main" id="{B241ACD6-99CE-44DA-8B8F-D8732488DC11}"/>
                </a:ext>
              </a:extLst>
            </p:cNvPr>
            <p:cNvSpPr/>
            <p:nvPr/>
          </p:nvSpPr>
          <p:spPr bwMode="auto">
            <a:xfrm>
              <a:off x="4800600" y="1239838"/>
              <a:ext cx="146050" cy="85725"/>
            </a:xfrm>
            <a:custGeom>
              <a:avLst/>
              <a:gdLst>
                <a:gd name="T0" fmla="*/ 9 w 44"/>
                <a:gd name="T1" fmla="*/ 25 h 26"/>
                <a:gd name="T2" fmla="*/ 2 w 44"/>
                <a:gd name="T3" fmla="*/ 16 h 26"/>
                <a:gd name="T4" fmla="*/ 2 w 44"/>
                <a:gd name="T5" fmla="*/ 15 h 26"/>
                <a:gd name="T6" fmla="*/ 33 w 44"/>
                <a:gd name="T7" fmla="*/ 0 h 26"/>
                <a:gd name="T8" fmla="*/ 37 w 44"/>
                <a:gd name="T9" fmla="*/ 0 h 26"/>
                <a:gd name="T10" fmla="*/ 41 w 44"/>
                <a:gd name="T11" fmla="*/ 10 h 26"/>
                <a:gd name="T12" fmla="*/ 34 w 44"/>
                <a:gd name="T13" fmla="*/ 15 h 26"/>
                <a:gd name="T14" fmla="*/ 9 w 44"/>
                <a:gd name="T1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6">
                  <a:moveTo>
                    <a:pt x="9" y="25"/>
                  </a:moveTo>
                  <a:cubicBezTo>
                    <a:pt x="4" y="26"/>
                    <a:pt x="0" y="21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1"/>
                    <a:pt x="16" y="1"/>
                    <a:pt x="33" y="0"/>
                  </a:cubicBezTo>
                  <a:cubicBezTo>
                    <a:pt x="33" y="0"/>
                    <a:pt x="35" y="0"/>
                    <a:pt x="37" y="0"/>
                  </a:cubicBezTo>
                  <a:cubicBezTo>
                    <a:pt x="42" y="0"/>
                    <a:pt x="44" y="5"/>
                    <a:pt x="41" y="10"/>
                  </a:cubicBezTo>
                  <a:cubicBezTo>
                    <a:pt x="39" y="12"/>
                    <a:pt x="37" y="14"/>
                    <a:pt x="34" y="15"/>
                  </a:cubicBezTo>
                  <a:cubicBezTo>
                    <a:pt x="24" y="21"/>
                    <a:pt x="15" y="24"/>
                    <a:pt x="9" y="25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îşľiḓé">
              <a:extLst>
                <a:ext uri="{FF2B5EF4-FFF2-40B4-BE49-F238E27FC236}">
                  <a16:creationId xmlns:a16="http://schemas.microsoft.com/office/drawing/2014/main" id="{62452FBD-A7FA-4389-9595-B48859EAC952}"/>
                </a:ext>
              </a:extLst>
            </p:cNvPr>
            <p:cNvSpPr/>
            <p:nvPr/>
          </p:nvSpPr>
          <p:spPr bwMode="auto">
            <a:xfrm>
              <a:off x="4741863" y="1301751"/>
              <a:ext cx="82550" cy="61913"/>
            </a:xfrm>
            <a:custGeom>
              <a:avLst/>
              <a:gdLst>
                <a:gd name="T0" fmla="*/ 23 w 25"/>
                <a:gd name="T1" fmla="*/ 7 h 19"/>
                <a:gd name="T2" fmla="*/ 20 w 25"/>
                <a:gd name="T3" fmla="*/ 0 h 19"/>
                <a:gd name="T4" fmla="*/ 20 w 25"/>
                <a:gd name="T5" fmla="*/ 0 h 19"/>
                <a:gd name="T6" fmla="*/ 3 w 25"/>
                <a:gd name="T7" fmla="*/ 12 h 19"/>
                <a:gd name="T8" fmla="*/ 2 w 25"/>
                <a:gd name="T9" fmla="*/ 14 h 19"/>
                <a:gd name="T10" fmla="*/ 6 w 25"/>
                <a:gd name="T11" fmla="*/ 19 h 19"/>
                <a:gd name="T12" fmla="*/ 10 w 25"/>
                <a:gd name="T13" fmla="*/ 17 h 19"/>
                <a:gd name="T14" fmla="*/ 23 w 25"/>
                <a:gd name="T1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9">
                  <a:moveTo>
                    <a:pt x="23" y="7"/>
                  </a:moveTo>
                  <a:cubicBezTo>
                    <a:pt x="25" y="4"/>
                    <a:pt x="23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8" y="3"/>
                    <a:pt x="3" y="12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0" y="17"/>
                    <a:pt x="2" y="19"/>
                    <a:pt x="6" y="19"/>
                  </a:cubicBezTo>
                  <a:cubicBezTo>
                    <a:pt x="7" y="19"/>
                    <a:pt x="9" y="18"/>
                    <a:pt x="10" y="17"/>
                  </a:cubicBezTo>
                  <a:cubicBezTo>
                    <a:pt x="16" y="13"/>
                    <a:pt x="20" y="9"/>
                    <a:pt x="23" y="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îSľiḑè">
              <a:extLst>
                <a:ext uri="{FF2B5EF4-FFF2-40B4-BE49-F238E27FC236}">
                  <a16:creationId xmlns:a16="http://schemas.microsoft.com/office/drawing/2014/main" id="{2A3819A0-8B66-436C-90EB-EA4CAC190E72}"/>
                </a:ext>
              </a:extLst>
            </p:cNvPr>
            <p:cNvSpPr/>
            <p:nvPr/>
          </p:nvSpPr>
          <p:spPr bwMode="auto">
            <a:xfrm>
              <a:off x="4748213" y="1308101"/>
              <a:ext cx="76200" cy="95250"/>
            </a:xfrm>
            <a:custGeom>
              <a:avLst/>
              <a:gdLst>
                <a:gd name="T0" fmla="*/ 22 w 23"/>
                <a:gd name="T1" fmla="*/ 7 h 29"/>
                <a:gd name="T2" fmla="*/ 17 w 23"/>
                <a:gd name="T3" fmla="*/ 1 h 29"/>
                <a:gd name="T4" fmla="*/ 16 w 23"/>
                <a:gd name="T5" fmla="*/ 1 h 29"/>
                <a:gd name="T6" fmla="*/ 1 w 23"/>
                <a:gd name="T7" fmla="*/ 20 h 29"/>
                <a:gd name="T8" fmla="*/ 0 w 23"/>
                <a:gd name="T9" fmla="*/ 23 h 29"/>
                <a:gd name="T10" fmla="*/ 7 w 23"/>
                <a:gd name="T11" fmla="*/ 27 h 29"/>
                <a:gd name="T12" fmla="*/ 12 w 23"/>
                <a:gd name="T13" fmla="*/ 23 h 29"/>
                <a:gd name="T14" fmla="*/ 22 w 2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9">
                  <a:moveTo>
                    <a:pt x="22" y="7"/>
                  </a:moveTo>
                  <a:cubicBezTo>
                    <a:pt x="23" y="4"/>
                    <a:pt x="20" y="0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2"/>
                    <a:pt x="4" y="9"/>
                    <a:pt x="1" y="20"/>
                  </a:cubicBezTo>
                  <a:cubicBezTo>
                    <a:pt x="1" y="20"/>
                    <a:pt x="1" y="22"/>
                    <a:pt x="0" y="23"/>
                  </a:cubicBezTo>
                  <a:cubicBezTo>
                    <a:pt x="0" y="27"/>
                    <a:pt x="3" y="29"/>
                    <a:pt x="7" y="27"/>
                  </a:cubicBezTo>
                  <a:cubicBezTo>
                    <a:pt x="8" y="26"/>
                    <a:pt x="10" y="25"/>
                    <a:pt x="12" y="23"/>
                  </a:cubicBezTo>
                  <a:cubicBezTo>
                    <a:pt x="17" y="17"/>
                    <a:pt x="20" y="11"/>
                    <a:pt x="22" y="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îşļiḍe">
              <a:extLst>
                <a:ext uri="{FF2B5EF4-FFF2-40B4-BE49-F238E27FC236}">
                  <a16:creationId xmlns:a16="http://schemas.microsoft.com/office/drawing/2014/main" id="{3D3DFF9A-802E-4F67-A950-6B2A4FEBB118}"/>
                </a:ext>
              </a:extLst>
            </p:cNvPr>
            <p:cNvSpPr/>
            <p:nvPr/>
          </p:nvSpPr>
          <p:spPr bwMode="auto">
            <a:xfrm>
              <a:off x="4754563" y="1285876"/>
              <a:ext cx="171450" cy="163513"/>
            </a:xfrm>
            <a:custGeom>
              <a:avLst/>
              <a:gdLst>
                <a:gd name="T0" fmla="*/ 32 w 52"/>
                <a:gd name="T1" fmla="*/ 8 h 50"/>
                <a:gd name="T2" fmla="*/ 13 w 52"/>
                <a:gd name="T3" fmla="*/ 47 h 50"/>
                <a:gd name="T4" fmla="*/ 3 w 52"/>
                <a:gd name="T5" fmla="*/ 26 h 50"/>
                <a:gd name="T6" fmla="*/ 32 w 52"/>
                <a:gd name="T7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32" y="8"/>
                  </a:moveTo>
                  <a:cubicBezTo>
                    <a:pt x="52" y="15"/>
                    <a:pt x="31" y="42"/>
                    <a:pt x="13" y="47"/>
                  </a:cubicBezTo>
                  <a:cubicBezTo>
                    <a:pt x="2" y="50"/>
                    <a:pt x="0" y="39"/>
                    <a:pt x="3" y="26"/>
                  </a:cubicBezTo>
                  <a:cubicBezTo>
                    <a:pt x="6" y="11"/>
                    <a:pt x="9" y="0"/>
                    <a:pt x="32" y="8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íṡľîdê">
              <a:extLst>
                <a:ext uri="{FF2B5EF4-FFF2-40B4-BE49-F238E27FC236}">
                  <a16:creationId xmlns:a16="http://schemas.microsoft.com/office/drawing/2014/main" id="{9847DAC5-9584-4EC8-8022-FA991409874E}"/>
                </a:ext>
              </a:extLst>
            </p:cNvPr>
            <p:cNvSpPr/>
            <p:nvPr/>
          </p:nvSpPr>
          <p:spPr bwMode="auto">
            <a:xfrm>
              <a:off x="5021263" y="1858963"/>
              <a:ext cx="501650" cy="312738"/>
            </a:xfrm>
            <a:custGeom>
              <a:avLst/>
              <a:gdLst>
                <a:gd name="T0" fmla="*/ 151 w 152"/>
                <a:gd name="T1" fmla="*/ 2 h 95"/>
                <a:gd name="T2" fmla="*/ 147 w 152"/>
                <a:gd name="T3" fmla="*/ 0 h 95"/>
                <a:gd name="T4" fmla="*/ 36 w 152"/>
                <a:gd name="T5" fmla="*/ 0 h 95"/>
                <a:gd name="T6" fmla="*/ 31 w 152"/>
                <a:gd name="T7" fmla="*/ 4 h 95"/>
                <a:gd name="T8" fmla="*/ 34 w 152"/>
                <a:gd name="T9" fmla="*/ 9 h 95"/>
                <a:gd name="T10" fmla="*/ 7 w 152"/>
                <a:gd name="T11" fmla="*/ 85 h 95"/>
                <a:gd name="T12" fmla="*/ 5 w 152"/>
                <a:gd name="T13" fmla="*/ 85 h 95"/>
                <a:gd name="T14" fmla="*/ 0 w 152"/>
                <a:gd name="T15" fmla="*/ 90 h 95"/>
                <a:gd name="T16" fmla="*/ 5 w 152"/>
                <a:gd name="T17" fmla="*/ 95 h 95"/>
                <a:gd name="T18" fmla="*/ 116 w 152"/>
                <a:gd name="T19" fmla="*/ 95 h 95"/>
                <a:gd name="T20" fmla="*/ 120 w 152"/>
                <a:gd name="T21" fmla="*/ 91 h 95"/>
                <a:gd name="T22" fmla="*/ 151 w 152"/>
                <a:gd name="T23" fmla="*/ 6 h 95"/>
                <a:gd name="T24" fmla="*/ 151 w 152"/>
                <a:gd name="T25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95">
                  <a:moveTo>
                    <a:pt x="151" y="2"/>
                  </a:moveTo>
                  <a:cubicBezTo>
                    <a:pt x="150" y="0"/>
                    <a:pt x="148" y="0"/>
                    <a:pt x="14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3" y="0"/>
                    <a:pt x="31" y="2"/>
                    <a:pt x="31" y="4"/>
                  </a:cubicBezTo>
                  <a:cubicBezTo>
                    <a:pt x="31" y="7"/>
                    <a:pt x="32" y="8"/>
                    <a:pt x="34" y="9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2" y="85"/>
                    <a:pt x="0" y="87"/>
                    <a:pt x="0" y="90"/>
                  </a:cubicBezTo>
                  <a:cubicBezTo>
                    <a:pt x="0" y="92"/>
                    <a:pt x="2" y="95"/>
                    <a:pt x="5" y="95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8" y="95"/>
                    <a:pt x="120" y="93"/>
                    <a:pt x="120" y="91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2" y="5"/>
                    <a:pt x="152" y="3"/>
                    <a:pt x="151" y="2"/>
                  </a:cubicBezTo>
                  <a:close/>
                </a:path>
              </a:pathLst>
            </a:custGeom>
            <a:solidFill>
              <a:srgbClr val="549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ïṥľîḑé">
              <a:extLst>
                <a:ext uri="{FF2B5EF4-FFF2-40B4-BE49-F238E27FC236}">
                  <a16:creationId xmlns:a16="http://schemas.microsoft.com/office/drawing/2014/main" id="{4C15ACD6-95F1-4529-A16D-609F043AB859}"/>
                </a:ext>
              </a:extLst>
            </p:cNvPr>
            <p:cNvSpPr/>
            <p:nvPr/>
          </p:nvSpPr>
          <p:spPr bwMode="auto">
            <a:xfrm>
              <a:off x="4784725" y="1855788"/>
              <a:ext cx="376238" cy="315913"/>
            </a:xfrm>
            <a:custGeom>
              <a:avLst/>
              <a:gdLst>
                <a:gd name="T0" fmla="*/ 77 w 114"/>
                <a:gd name="T1" fmla="*/ 96 h 96"/>
                <a:gd name="T2" fmla="*/ 5 w 114"/>
                <a:gd name="T3" fmla="*/ 96 h 96"/>
                <a:gd name="T4" fmla="*/ 0 w 114"/>
                <a:gd name="T5" fmla="*/ 91 h 96"/>
                <a:gd name="T6" fmla="*/ 5 w 114"/>
                <a:gd name="T7" fmla="*/ 86 h 96"/>
                <a:gd name="T8" fmla="*/ 74 w 114"/>
                <a:gd name="T9" fmla="*/ 86 h 96"/>
                <a:gd name="T10" fmla="*/ 103 w 114"/>
                <a:gd name="T11" fmla="*/ 4 h 96"/>
                <a:gd name="T12" fmla="*/ 110 w 114"/>
                <a:gd name="T13" fmla="*/ 1 h 96"/>
                <a:gd name="T14" fmla="*/ 113 w 114"/>
                <a:gd name="T15" fmla="*/ 7 h 96"/>
                <a:gd name="T16" fmla="*/ 82 w 114"/>
                <a:gd name="T17" fmla="*/ 92 h 96"/>
                <a:gd name="T18" fmla="*/ 77 w 114"/>
                <a:gd name="T1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96">
                  <a:moveTo>
                    <a:pt x="77" y="96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3"/>
                    <a:pt x="0" y="91"/>
                  </a:cubicBezTo>
                  <a:cubicBezTo>
                    <a:pt x="0" y="88"/>
                    <a:pt x="2" y="86"/>
                    <a:pt x="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1"/>
                    <a:pt x="107" y="0"/>
                    <a:pt x="110" y="1"/>
                  </a:cubicBezTo>
                  <a:cubicBezTo>
                    <a:pt x="112" y="2"/>
                    <a:pt x="114" y="5"/>
                    <a:pt x="113" y="7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4"/>
                    <a:pt x="79" y="96"/>
                    <a:pt x="77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íṣḷîḍé">
              <a:extLst>
                <a:ext uri="{FF2B5EF4-FFF2-40B4-BE49-F238E27FC236}">
                  <a16:creationId xmlns:a16="http://schemas.microsoft.com/office/drawing/2014/main" id="{0FF09CB7-30A6-40AC-87F4-D8B7CE6CEC34}"/>
                </a:ext>
              </a:extLst>
            </p:cNvPr>
            <p:cNvSpPr/>
            <p:nvPr/>
          </p:nvSpPr>
          <p:spPr bwMode="auto">
            <a:xfrm>
              <a:off x="4751388" y="1384301"/>
              <a:ext cx="61913" cy="107950"/>
            </a:xfrm>
            <a:custGeom>
              <a:avLst/>
              <a:gdLst>
                <a:gd name="T0" fmla="*/ 1 w 19"/>
                <a:gd name="T1" fmla="*/ 15 h 33"/>
                <a:gd name="T2" fmla="*/ 5 w 19"/>
                <a:gd name="T3" fmla="*/ 29 h 33"/>
                <a:gd name="T4" fmla="*/ 17 w 19"/>
                <a:gd name="T5" fmla="*/ 25 h 33"/>
                <a:gd name="T6" fmla="*/ 19 w 19"/>
                <a:gd name="T7" fmla="*/ 10 h 33"/>
                <a:gd name="T8" fmla="*/ 9 w 19"/>
                <a:gd name="T9" fmla="*/ 3 h 33"/>
                <a:gd name="T10" fmla="*/ 1 w 19"/>
                <a:gd name="T1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3">
                  <a:moveTo>
                    <a:pt x="1" y="15"/>
                  </a:moveTo>
                  <a:cubicBezTo>
                    <a:pt x="0" y="20"/>
                    <a:pt x="2" y="25"/>
                    <a:pt x="5" y="29"/>
                  </a:cubicBezTo>
                  <a:cubicBezTo>
                    <a:pt x="9" y="33"/>
                    <a:pt x="16" y="30"/>
                    <a:pt x="17" y="25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3" y="0"/>
                    <a:pt x="9" y="3"/>
                  </a:cubicBezTo>
                  <a:cubicBezTo>
                    <a:pt x="5" y="6"/>
                    <a:pt x="2" y="10"/>
                    <a:pt x="1" y="15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íṡḷîďê">
              <a:extLst>
                <a:ext uri="{FF2B5EF4-FFF2-40B4-BE49-F238E27FC236}">
                  <a16:creationId xmlns:a16="http://schemas.microsoft.com/office/drawing/2014/main" id="{6D935500-53A9-4646-A408-130ED4D72E8A}"/>
                </a:ext>
              </a:extLst>
            </p:cNvPr>
            <p:cNvSpPr/>
            <p:nvPr/>
          </p:nvSpPr>
          <p:spPr bwMode="auto">
            <a:xfrm>
              <a:off x="5137150" y="1460501"/>
              <a:ext cx="241300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iṡľïdè">
              <a:extLst>
                <a:ext uri="{FF2B5EF4-FFF2-40B4-BE49-F238E27FC236}">
                  <a16:creationId xmlns:a16="http://schemas.microsoft.com/office/drawing/2014/main" id="{1DA7CD41-EB82-424C-8262-54A89B31B45C}"/>
                </a:ext>
              </a:extLst>
            </p:cNvPr>
            <p:cNvSpPr/>
            <p:nvPr/>
          </p:nvSpPr>
          <p:spPr bwMode="auto">
            <a:xfrm>
              <a:off x="5391150" y="1460501"/>
              <a:ext cx="14288" cy="352425"/>
            </a:xfrm>
            <a:prstGeom prst="rect">
              <a:avLst/>
            </a:prstGeom>
            <a:solidFill>
              <a:srgbClr val="B9D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ïśļïde">
              <a:extLst>
                <a:ext uri="{FF2B5EF4-FFF2-40B4-BE49-F238E27FC236}">
                  <a16:creationId xmlns:a16="http://schemas.microsoft.com/office/drawing/2014/main" id="{11BC3EAB-6E1B-4448-9A69-5E25997F1B5E}"/>
                </a:ext>
              </a:extLst>
            </p:cNvPr>
            <p:cNvSpPr/>
            <p:nvPr/>
          </p:nvSpPr>
          <p:spPr bwMode="auto">
            <a:xfrm>
              <a:off x="5249863" y="1519238"/>
              <a:ext cx="128588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íšḻíde">
              <a:extLst>
                <a:ext uri="{FF2B5EF4-FFF2-40B4-BE49-F238E27FC236}">
                  <a16:creationId xmlns:a16="http://schemas.microsoft.com/office/drawing/2014/main" id="{7DBBDC9C-E44C-4535-B38B-9F2F9A071D93}"/>
                </a:ext>
              </a:extLst>
            </p:cNvPr>
            <p:cNvSpPr/>
            <p:nvPr/>
          </p:nvSpPr>
          <p:spPr bwMode="auto">
            <a:xfrm>
              <a:off x="5197475" y="1574801"/>
              <a:ext cx="180975" cy="42863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iSľïḓê">
              <a:extLst>
                <a:ext uri="{FF2B5EF4-FFF2-40B4-BE49-F238E27FC236}">
                  <a16:creationId xmlns:a16="http://schemas.microsoft.com/office/drawing/2014/main" id="{27FEFAAC-7FCB-4C7D-A151-002713C2A1B0}"/>
                </a:ext>
              </a:extLst>
            </p:cNvPr>
            <p:cNvSpPr/>
            <p:nvPr/>
          </p:nvSpPr>
          <p:spPr bwMode="auto">
            <a:xfrm>
              <a:off x="5345113" y="1693863"/>
              <a:ext cx="33338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îşļïḑe">
              <a:extLst>
                <a:ext uri="{FF2B5EF4-FFF2-40B4-BE49-F238E27FC236}">
                  <a16:creationId xmlns:a16="http://schemas.microsoft.com/office/drawing/2014/main" id="{860EB1DF-7E65-448F-A9FF-06CE48959B66}"/>
                </a:ext>
              </a:extLst>
            </p:cNvPr>
            <p:cNvSpPr/>
            <p:nvPr/>
          </p:nvSpPr>
          <p:spPr bwMode="auto">
            <a:xfrm>
              <a:off x="5240338" y="1693863"/>
              <a:ext cx="82550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íṥľîḑé">
              <a:extLst>
                <a:ext uri="{FF2B5EF4-FFF2-40B4-BE49-F238E27FC236}">
                  <a16:creationId xmlns:a16="http://schemas.microsoft.com/office/drawing/2014/main" id="{0AA07273-2E91-41DD-B0BA-ED30356D2A78}"/>
                </a:ext>
              </a:extLst>
            </p:cNvPr>
            <p:cNvSpPr/>
            <p:nvPr/>
          </p:nvSpPr>
          <p:spPr bwMode="auto">
            <a:xfrm>
              <a:off x="4813300" y="1684338"/>
              <a:ext cx="173038" cy="88900"/>
            </a:xfrm>
            <a:custGeom>
              <a:avLst/>
              <a:gdLst>
                <a:gd name="T0" fmla="*/ 6 w 52"/>
                <a:gd name="T1" fmla="*/ 13 h 27"/>
                <a:gd name="T2" fmla="*/ 14 w 52"/>
                <a:gd name="T3" fmla="*/ 6 h 27"/>
                <a:gd name="T4" fmla="*/ 16 w 52"/>
                <a:gd name="T5" fmla="*/ 6 h 27"/>
                <a:gd name="T6" fmla="*/ 24 w 52"/>
                <a:gd name="T7" fmla="*/ 0 h 27"/>
                <a:gd name="T8" fmla="*/ 31 w 52"/>
                <a:gd name="T9" fmla="*/ 4 h 27"/>
                <a:gd name="T10" fmla="*/ 36 w 52"/>
                <a:gd name="T11" fmla="*/ 3 h 27"/>
                <a:gd name="T12" fmla="*/ 44 w 52"/>
                <a:gd name="T13" fmla="*/ 10 h 27"/>
                <a:gd name="T14" fmla="*/ 52 w 52"/>
                <a:gd name="T15" fmla="*/ 18 h 27"/>
                <a:gd name="T16" fmla="*/ 44 w 52"/>
                <a:gd name="T17" fmla="*/ 27 h 27"/>
                <a:gd name="T18" fmla="*/ 6 w 52"/>
                <a:gd name="T19" fmla="*/ 27 h 27"/>
                <a:gd name="T20" fmla="*/ 0 w 52"/>
                <a:gd name="T21" fmla="*/ 20 h 27"/>
                <a:gd name="T22" fmla="*/ 6 w 52"/>
                <a:gd name="T2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27">
                  <a:moveTo>
                    <a:pt x="6" y="13"/>
                  </a:moveTo>
                  <a:cubicBezTo>
                    <a:pt x="6" y="9"/>
                    <a:pt x="10" y="6"/>
                    <a:pt x="14" y="6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3"/>
                    <a:pt x="20" y="0"/>
                    <a:pt x="24" y="0"/>
                  </a:cubicBezTo>
                  <a:cubicBezTo>
                    <a:pt x="27" y="0"/>
                    <a:pt x="29" y="2"/>
                    <a:pt x="31" y="4"/>
                  </a:cubicBezTo>
                  <a:cubicBezTo>
                    <a:pt x="32" y="4"/>
                    <a:pt x="34" y="3"/>
                    <a:pt x="36" y="3"/>
                  </a:cubicBezTo>
                  <a:cubicBezTo>
                    <a:pt x="40" y="3"/>
                    <a:pt x="43" y="6"/>
                    <a:pt x="44" y="10"/>
                  </a:cubicBezTo>
                  <a:cubicBezTo>
                    <a:pt x="49" y="10"/>
                    <a:pt x="52" y="14"/>
                    <a:pt x="52" y="18"/>
                  </a:cubicBezTo>
                  <a:cubicBezTo>
                    <a:pt x="52" y="23"/>
                    <a:pt x="48" y="27"/>
                    <a:pt x="4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17"/>
                    <a:pt x="2" y="14"/>
                    <a:pt x="6" y="13"/>
                  </a:cubicBezTo>
                  <a:close/>
                </a:path>
              </a:pathLst>
            </a:custGeom>
            <a:solidFill>
              <a:srgbClr val="FA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1" name="íSľïḓè">
              <a:extLst>
                <a:ext uri="{FF2B5EF4-FFF2-40B4-BE49-F238E27FC236}">
                  <a16:creationId xmlns:a16="http://schemas.microsoft.com/office/drawing/2014/main" id="{9EC27878-C726-4C90-B064-F8802C287F22}"/>
                </a:ext>
              </a:extLst>
            </p:cNvPr>
            <p:cNvSpPr/>
            <p:nvPr/>
          </p:nvSpPr>
          <p:spPr bwMode="auto">
            <a:xfrm>
              <a:off x="5183188" y="1930401"/>
              <a:ext cx="228600" cy="188913"/>
            </a:xfrm>
            <a:custGeom>
              <a:avLst/>
              <a:gdLst>
                <a:gd name="T0" fmla="*/ 32 w 69"/>
                <a:gd name="T1" fmla="*/ 4 h 57"/>
                <a:gd name="T2" fmla="*/ 39 w 69"/>
                <a:gd name="T3" fmla="*/ 13 h 57"/>
                <a:gd name="T4" fmla="*/ 51 w 69"/>
                <a:gd name="T5" fmla="*/ 4 h 57"/>
                <a:gd name="T6" fmla="*/ 66 w 69"/>
                <a:gd name="T7" fmla="*/ 4 h 57"/>
                <a:gd name="T8" fmla="*/ 62 w 69"/>
                <a:gd name="T9" fmla="*/ 19 h 57"/>
                <a:gd name="T10" fmla="*/ 50 w 69"/>
                <a:gd name="T11" fmla="*/ 29 h 57"/>
                <a:gd name="T12" fmla="*/ 57 w 69"/>
                <a:gd name="T13" fmla="*/ 38 h 57"/>
                <a:gd name="T14" fmla="*/ 53 w 69"/>
                <a:gd name="T15" fmla="*/ 53 h 57"/>
                <a:gd name="T16" fmla="*/ 37 w 69"/>
                <a:gd name="T17" fmla="*/ 53 h 57"/>
                <a:gd name="T18" fmla="*/ 31 w 69"/>
                <a:gd name="T19" fmla="*/ 44 h 57"/>
                <a:gd name="T20" fmla="*/ 19 w 69"/>
                <a:gd name="T21" fmla="*/ 53 h 57"/>
                <a:gd name="T22" fmla="*/ 3 w 69"/>
                <a:gd name="T23" fmla="*/ 53 h 57"/>
                <a:gd name="T24" fmla="*/ 8 w 69"/>
                <a:gd name="T25" fmla="*/ 38 h 57"/>
                <a:gd name="T26" fmla="*/ 19 w 69"/>
                <a:gd name="T27" fmla="*/ 29 h 57"/>
                <a:gd name="T28" fmla="*/ 13 w 69"/>
                <a:gd name="T29" fmla="*/ 19 h 57"/>
                <a:gd name="T30" fmla="*/ 17 w 69"/>
                <a:gd name="T31" fmla="*/ 4 h 57"/>
                <a:gd name="T32" fmla="*/ 32 w 69"/>
                <a:gd name="T33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57">
                  <a:moveTo>
                    <a:pt x="32" y="4"/>
                  </a:moveTo>
                  <a:cubicBezTo>
                    <a:pt x="39" y="13"/>
                    <a:pt x="39" y="13"/>
                    <a:pt x="39" y="13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6" y="0"/>
                    <a:pt x="63" y="0"/>
                    <a:pt x="66" y="4"/>
                  </a:cubicBezTo>
                  <a:cubicBezTo>
                    <a:pt x="69" y="8"/>
                    <a:pt x="67" y="15"/>
                    <a:pt x="62" y="1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60" y="42"/>
                    <a:pt x="58" y="49"/>
                    <a:pt x="53" y="53"/>
                  </a:cubicBezTo>
                  <a:cubicBezTo>
                    <a:pt x="47" y="57"/>
                    <a:pt x="40" y="57"/>
                    <a:pt x="37" y="5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3" y="57"/>
                    <a:pt x="6" y="57"/>
                    <a:pt x="3" y="53"/>
                  </a:cubicBezTo>
                  <a:cubicBezTo>
                    <a:pt x="0" y="49"/>
                    <a:pt x="2" y="42"/>
                    <a:pt x="8" y="3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0" y="15"/>
                    <a:pt x="12" y="8"/>
                    <a:pt x="17" y="4"/>
                  </a:cubicBezTo>
                  <a:cubicBezTo>
                    <a:pt x="22" y="0"/>
                    <a:pt x="29" y="0"/>
                    <a:pt x="32" y="4"/>
                  </a:cubicBezTo>
                  <a:close/>
                </a:path>
              </a:pathLst>
            </a:custGeom>
            <a:solidFill>
              <a:srgbClr val="97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ïṥľîḋè">
              <a:extLst>
                <a:ext uri="{FF2B5EF4-FFF2-40B4-BE49-F238E27FC236}">
                  <a16:creationId xmlns:a16="http://schemas.microsoft.com/office/drawing/2014/main" id="{4A0A64A3-4696-4208-B4AE-119F6B85FEDA}"/>
                </a:ext>
              </a:extLst>
            </p:cNvPr>
            <p:cNvSpPr/>
            <p:nvPr/>
          </p:nvSpPr>
          <p:spPr bwMode="auto">
            <a:xfrm>
              <a:off x="3095625" y="2501901"/>
              <a:ext cx="1212850" cy="615950"/>
            </a:xfrm>
            <a:custGeom>
              <a:avLst/>
              <a:gdLst>
                <a:gd name="T0" fmla="*/ 44 w 368"/>
                <a:gd name="T1" fmla="*/ 92 h 187"/>
                <a:gd name="T2" fmla="*/ 103 w 368"/>
                <a:gd name="T3" fmla="*/ 42 h 187"/>
                <a:gd name="T4" fmla="*/ 112 w 368"/>
                <a:gd name="T5" fmla="*/ 42 h 187"/>
                <a:gd name="T6" fmla="*/ 169 w 368"/>
                <a:gd name="T7" fmla="*/ 0 h 187"/>
                <a:gd name="T8" fmla="*/ 220 w 368"/>
                <a:gd name="T9" fmla="*/ 29 h 187"/>
                <a:gd name="T10" fmla="*/ 254 w 368"/>
                <a:gd name="T11" fmla="*/ 19 h 187"/>
                <a:gd name="T12" fmla="*/ 313 w 368"/>
                <a:gd name="T13" fmla="*/ 68 h 187"/>
                <a:gd name="T14" fmla="*/ 368 w 368"/>
                <a:gd name="T15" fmla="*/ 127 h 187"/>
                <a:gd name="T16" fmla="*/ 308 w 368"/>
                <a:gd name="T17" fmla="*/ 187 h 187"/>
                <a:gd name="T18" fmla="*/ 48 w 368"/>
                <a:gd name="T19" fmla="*/ 187 h 187"/>
                <a:gd name="T20" fmla="*/ 0 w 368"/>
                <a:gd name="T21" fmla="*/ 139 h 187"/>
                <a:gd name="T22" fmla="*/ 44 w 368"/>
                <a:gd name="T23" fmla="*/ 9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187">
                  <a:moveTo>
                    <a:pt x="44" y="92"/>
                  </a:moveTo>
                  <a:cubicBezTo>
                    <a:pt x="49" y="64"/>
                    <a:pt x="73" y="42"/>
                    <a:pt x="103" y="42"/>
                  </a:cubicBezTo>
                  <a:cubicBezTo>
                    <a:pt x="106" y="42"/>
                    <a:pt x="109" y="42"/>
                    <a:pt x="112" y="42"/>
                  </a:cubicBezTo>
                  <a:cubicBezTo>
                    <a:pt x="119" y="18"/>
                    <a:pt x="142" y="0"/>
                    <a:pt x="169" y="0"/>
                  </a:cubicBezTo>
                  <a:cubicBezTo>
                    <a:pt x="191" y="0"/>
                    <a:pt x="209" y="12"/>
                    <a:pt x="220" y="29"/>
                  </a:cubicBezTo>
                  <a:cubicBezTo>
                    <a:pt x="230" y="22"/>
                    <a:pt x="241" y="19"/>
                    <a:pt x="254" y="19"/>
                  </a:cubicBezTo>
                  <a:cubicBezTo>
                    <a:pt x="283" y="19"/>
                    <a:pt x="307" y="40"/>
                    <a:pt x="313" y="68"/>
                  </a:cubicBezTo>
                  <a:cubicBezTo>
                    <a:pt x="344" y="70"/>
                    <a:pt x="368" y="95"/>
                    <a:pt x="368" y="127"/>
                  </a:cubicBezTo>
                  <a:cubicBezTo>
                    <a:pt x="368" y="160"/>
                    <a:pt x="341" y="187"/>
                    <a:pt x="308" y="187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21" y="187"/>
                    <a:pt x="0" y="166"/>
                    <a:pt x="0" y="139"/>
                  </a:cubicBezTo>
                  <a:cubicBezTo>
                    <a:pt x="0" y="114"/>
                    <a:pt x="20" y="94"/>
                    <a:pt x="44" y="9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3" name="ïşlîḑê">
              <a:extLst>
                <a:ext uri="{FF2B5EF4-FFF2-40B4-BE49-F238E27FC236}">
                  <a16:creationId xmlns:a16="http://schemas.microsoft.com/office/drawing/2014/main" id="{79BA1C08-E4B4-48D8-B9AF-A34B3A5E1D7A}"/>
                </a:ext>
              </a:extLst>
            </p:cNvPr>
            <p:cNvSpPr/>
            <p:nvPr/>
          </p:nvSpPr>
          <p:spPr bwMode="auto">
            <a:xfrm>
              <a:off x="3933825" y="1179513"/>
              <a:ext cx="606425" cy="306388"/>
            </a:xfrm>
            <a:custGeom>
              <a:avLst/>
              <a:gdLst>
                <a:gd name="T0" fmla="*/ 162 w 184"/>
                <a:gd name="T1" fmla="*/ 46 h 93"/>
                <a:gd name="T2" fmla="*/ 133 w 184"/>
                <a:gd name="T3" fmla="*/ 21 h 93"/>
                <a:gd name="T4" fmla="*/ 128 w 184"/>
                <a:gd name="T5" fmla="*/ 21 h 93"/>
                <a:gd name="T6" fmla="*/ 100 w 184"/>
                <a:gd name="T7" fmla="*/ 0 h 93"/>
                <a:gd name="T8" fmla="*/ 74 w 184"/>
                <a:gd name="T9" fmla="*/ 14 h 93"/>
                <a:gd name="T10" fmla="*/ 57 w 184"/>
                <a:gd name="T11" fmla="*/ 9 h 93"/>
                <a:gd name="T12" fmla="*/ 28 w 184"/>
                <a:gd name="T13" fmla="*/ 34 h 93"/>
                <a:gd name="T14" fmla="*/ 0 w 184"/>
                <a:gd name="T15" fmla="*/ 63 h 93"/>
                <a:gd name="T16" fmla="*/ 30 w 184"/>
                <a:gd name="T17" fmla="*/ 93 h 93"/>
                <a:gd name="T18" fmla="*/ 160 w 184"/>
                <a:gd name="T19" fmla="*/ 93 h 93"/>
                <a:gd name="T20" fmla="*/ 184 w 184"/>
                <a:gd name="T21" fmla="*/ 69 h 93"/>
                <a:gd name="T22" fmla="*/ 162 w 184"/>
                <a:gd name="T23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93">
                  <a:moveTo>
                    <a:pt x="162" y="46"/>
                  </a:moveTo>
                  <a:cubicBezTo>
                    <a:pt x="160" y="32"/>
                    <a:pt x="147" y="21"/>
                    <a:pt x="133" y="21"/>
                  </a:cubicBezTo>
                  <a:cubicBezTo>
                    <a:pt x="131" y="21"/>
                    <a:pt x="130" y="21"/>
                    <a:pt x="128" y="21"/>
                  </a:cubicBezTo>
                  <a:cubicBezTo>
                    <a:pt x="124" y="9"/>
                    <a:pt x="113" y="0"/>
                    <a:pt x="100" y="0"/>
                  </a:cubicBezTo>
                  <a:cubicBezTo>
                    <a:pt x="89" y="0"/>
                    <a:pt x="79" y="6"/>
                    <a:pt x="74" y="14"/>
                  </a:cubicBezTo>
                  <a:cubicBezTo>
                    <a:pt x="69" y="11"/>
                    <a:pt x="64" y="9"/>
                    <a:pt x="57" y="9"/>
                  </a:cubicBezTo>
                  <a:cubicBezTo>
                    <a:pt x="43" y="9"/>
                    <a:pt x="31" y="20"/>
                    <a:pt x="28" y="34"/>
                  </a:cubicBezTo>
                  <a:cubicBezTo>
                    <a:pt x="12" y="35"/>
                    <a:pt x="0" y="47"/>
                    <a:pt x="0" y="63"/>
                  </a:cubicBezTo>
                  <a:cubicBezTo>
                    <a:pt x="0" y="80"/>
                    <a:pt x="14" y="93"/>
                    <a:pt x="30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73" y="93"/>
                    <a:pt x="184" y="83"/>
                    <a:pt x="184" y="69"/>
                  </a:cubicBezTo>
                  <a:cubicBezTo>
                    <a:pt x="184" y="57"/>
                    <a:pt x="174" y="47"/>
                    <a:pt x="162" y="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DECD67-EF7B-4225-9DCD-E9A1FB000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BE31C9-EEB9-478B-9042-EAA8EC268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5CE021F-56B6-40B0-88C1-2D7CFC553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832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id="{9FAD0001-4780-4BC6-BDE1-3EF357E83DBF}"/>
              </a:ext>
            </a:extLst>
          </p:cNvPr>
          <p:cNvSpPr/>
          <p:nvPr userDrawn="1"/>
        </p:nvSpPr>
        <p:spPr>
          <a:xfrm flipH="1" flipV="1">
            <a:off x="669924" y="609600"/>
            <a:ext cx="10852152" cy="5206999"/>
          </a:xfrm>
          <a:prstGeom prst="roundRect">
            <a:avLst>
              <a:gd name="adj" fmla="val 4987"/>
            </a:avLst>
          </a:prstGeom>
          <a:gradFill flip="none" rotWithShape="1">
            <a:gsLst>
              <a:gs pos="20000">
                <a:srgbClr val="7F56FE"/>
              </a:gs>
              <a:gs pos="100000">
                <a:srgbClr val="BD31F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96a56373-547d-4af3-99d3-1ccd9c08fde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B140F89-9957-454A-AE9F-39ED2CACDD64}"/>
              </a:ext>
            </a:extLst>
          </p:cNvPr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>
            <a:off x="5707062" y="1138237"/>
            <a:ext cx="6149976" cy="5414963"/>
            <a:chOff x="3022600" y="704851"/>
            <a:chExt cx="6149976" cy="5414963"/>
          </a:xfrm>
        </p:grpSpPr>
        <p:sp>
          <p:nvSpPr>
            <p:cNvPr id="8" name="ïs1iďê">
              <a:extLst>
                <a:ext uri="{FF2B5EF4-FFF2-40B4-BE49-F238E27FC236}">
                  <a16:creationId xmlns:a16="http://schemas.microsoft.com/office/drawing/2014/main" id="{AEE781F6-10CD-4E88-82D7-F2CBF55FABAF}"/>
                </a:ext>
              </a:extLst>
            </p:cNvPr>
            <p:cNvSpPr/>
            <p:nvPr/>
          </p:nvSpPr>
          <p:spPr bwMode="auto">
            <a:xfrm>
              <a:off x="4732338" y="768351"/>
              <a:ext cx="1255713" cy="1752600"/>
            </a:xfrm>
            <a:custGeom>
              <a:avLst/>
              <a:gdLst>
                <a:gd name="T0" fmla="*/ 56 w 381"/>
                <a:gd name="T1" fmla="*/ 532 h 532"/>
                <a:gd name="T2" fmla="*/ 144 w 381"/>
                <a:gd name="T3" fmla="*/ 106 h 532"/>
                <a:gd name="T4" fmla="*/ 339 w 381"/>
                <a:gd name="T5" fmla="*/ 0 h 532"/>
                <a:gd name="T6" fmla="*/ 381 w 381"/>
                <a:gd name="T7" fmla="*/ 192 h 532"/>
                <a:gd name="T8" fmla="*/ 225 w 381"/>
                <a:gd name="T9" fmla="*/ 386 h 532"/>
                <a:gd name="T10" fmla="*/ 239 w 381"/>
                <a:gd name="T11" fmla="*/ 459 h 532"/>
                <a:gd name="T12" fmla="*/ 56 w 381"/>
                <a:gd name="T13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1" h="532">
                  <a:moveTo>
                    <a:pt x="56" y="532"/>
                  </a:moveTo>
                  <a:cubicBezTo>
                    <a:pt x="0" y="390"/>
                    <a:pt x="29" y="222"/>
                    <a:pt x="144" y="106"/>
                  </a:cubicBezTo>
                  <a:cubicBezTo>
                    <a:pt x="200" y="51"/>
                    <a:pt x="268" y="15"/>
                    <a:pt x="339" y="0"/>
                  </a:cubicBezTo>
                  <a:cubicBezTo>
                    <a:pt x="381" y="192"/>
                    <a:pt x="381" y="192"/>
                    <a:pt x="381" y="192"/>
                  </a:cubicBezTo>
                  <a:cubicBezTo>
                    <a:pt x="292" y="211"/>
                    <a:pt x="225" y="291"/>
                    <a:pt x="225" y="386"/>
                  </a:cubicBezTo>
                  <a:cubicBezTo>
                    <a:pt x="225" y="412"/>
                    <a:pt x="230" y="437"/>
                    <a:pt x="239" y="459"/>
                  </a:cubicBezTo>
                  <a:lnTo>
                    <a:pt x="56" y="532"/>
                  </a:lnTo>
                  <a:close/>
                </a:path>
              </a:pathLst>
            </a:custGeom>
            <a:solidFill>
              <a:srgbClr val="345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ľide">
              <a:extLst>
                <a:ext uri="{FF2B5EF4-FFF2-40B4-BE49-F238E27FC236}">
                  <a16:creationId xmlns:a16="http://schemas.microsoft.com/office/drawing/2014/main" id="{FB2B3A5F-34AC-4E27-9A90-E344F4CBA6D0}"/>
                </a:ext>
              </a:extLst>
            </p:cNvPr>
            <p:cNvSpPr/>
            <p:nvPr/>
          </p:nvSpPr>
          <p:spPr bwMode="auto">
            <a:xfrm>
              <a:off x="5176838" y="873126"/>
              <a:ext cx="2382838" cy="2597150"/>
            </a:xfrm>
            <a:custGeom>
              <a:avLst/>
              <a:gdLst>
                <a:gd name="T0" fmla="*/ 9 w 722"/>
                <a:gd name="T1" fmla="*/ 633 h 788"/>
                <a:gd name="T2" fmla="*/ 0 w 722"/>
                <a:gd name="T3" fmla="*/ 624 h 788"/>
                <a:gd name="T4" fmla="*/ 144 w 722"/>
                <a:gd name="T5" fmla="*/ 489 h 788"/>
                <a:gd name="T6" fmla="*/ 289 w 722"/>
                <a:gd name="T7" fmla="*/ 552 h 788"/>
                <a:gd name="T8" fmla="*/ 487 w 722"/>
                <a:gd name="T9" fmla="*/ 354 h 788"/>
                <a:gd name="T10" fmla="*/ 376 w 722"/>
                <a:gd name="T11" fmla="*/ 176 h 788"/>
                <a:gd name="T12" fmla="*/ 463 w 722"/>
                <a:gd name="T13" fmla="*/ 0 h 788"/>
                <a:gd name="T14" fmla="*/ 568 w 722"/>
                <a:gd name="T15" fmla="*/ 74 h 788"/>
                <a:gd name="T16" fmla="*/ 568 w 722"/>
                <a:gd name="T17" fmla="*/ 633 h 788"/>
                <a:gd name="T18" fmla="*/ 9 w 722"/>
                <a:gd name="T19" fmla="*/ 633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2" h="788">
                  <a:moveTo>
                    <a:pt x="9" y="633"/>
                  </a:moveTo>
                  <a:cubicBezTo>
                    <a:pt x="6" y="630"/>
                    <a:pt x="3" y="627"/>
                    <a:pt x="0" y="624"/>
                  </a:cubicBezTo>
                  <a:cubicBezTo>
                    <a:pt x="144" y="489"/>
                    <a:pt x="144" y="489"/>
                    <a:pt x="144" y="489"/>
                  </a:cubicBezTo>
                  <a:cubicBezTo>
                    <a:pt x="180" y="528"/>
                    <a:pt x="231" y="552"/>
                    <a:pt x="289" y="552"/>
                  </a:cubicBezTo>
                  <a:cubicBezTo>
                    <a:pt x="398" y="552"/>
                    <a:pt x="487" y="463"/>
                    <a:pt x="487" y="354"/>
                  </a:cubicBezTo>
                  <a:cubicBezTo>
                    <a:pt x="487" y="276"/>
                    <a:pt x="442" y="208"/>
                    <a:pt x="376" y="176"/>
                  </a:cubicBezTo>
                  <a:cubicBezTo>
                    <a:pt x="463" y="0"/>
                    <a:pt x="463" y="0"/>
                    <a:pt x="463" y="0"/>
                  </a:cubicBezTo>
                  <a:cubicBezTo>
                    <a:pt x="501" y="18"/>
                    <a:pt x="537" y="43"/>
                    <a:pt x="568" y="74"/>
                  </a:cubicBezTo>
                  <a:cubicBezTo>
                    <a:pt x="722" y="229"/>
                    <a:pt x="722" y="479"/>
                    <a:pt x="568" y="633"/>
                  </a:cubicBezTo>
                  <a:cubicBezTo>
                    <a:pt x="414" y="788"/>
                    <a:pt x="163" y="787"/>
                    <a:pt x="9" y="6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ś1îḓé">
              <a:extLst>
                <a:ext uri="{FF2B5EF4-FFF2-40B4-BE49-F238E27FC236}">
                  <a16:creationId xmlns:a16="http://schemas.microsoft.com/office/drawing/2014/main" id="{D64D9896-55E2-4E14-8130-2EB0C56986B4}"/>
                </a:ext>
              </a:extLst>
            </p:cNvPr>
            <p:cNvSpPr/>
            <p:nvPr/>
          </p:nvSpPr>
          <p:spPr bwMode="auto">
            <a:xfrm>
              <a:off x="5849938" y="704851"/>
              <a:ext cx="854075" cy="747713"/>
            </a:xfrm>
            <a:custGeom>
              <a:avLst/>
              <a:gdLst>
                <a:gd name="T0" fmla="*/ 85 w 259"/>
                <a:gd name="T1" fmla="*/ 206 h 227"/>
                <a:gd name="T2" fmla="*/ 42 w 259"/>
                <a:gd name="T3" fmla="*/ 211 h 227"/>
                <a:gd name="T4" fmla="*/ 0 w 259"/>
                <a:gd name="T5" fmla="*/ 19 h 227"/>
                <a:gd name="T6" fmla="*/ 259 w 259"/>
                <a:gd name="T7" fmla="*/ 51 h 227"/>
                <a:gd name="T8" fmla="*/ 172 w 259"/>
                <a:gd name="T9" fmla="*/ 227 h 227"/>
                <a:gd name="T10" fmla="*/ 85 w 259"/>
                <a:gd name="T11" fmla="*/ 20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227">
                  <a:moveTo>
                    <a:pt x="85" y="206"/>
                  </a:moveTo>
                  <a:cubicBezTo>
                    <a:pt x="70" y="206"/>
                    <a:pt x="56" y="208"/>
                    <a:pt x="42" y="2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7" y="0"/>
                    <a:pt x="178" y="10"/>
                    <a:pt x="259" y="51"/>
                  </a:cubicBezTo>
                  <a:cubicBezTo>
                    <a:pt x="172" y="227"/>
                    <a:pt x="172" y="227"/>
                    <a:pt x="172" y="227"/>
                  </a:cubicBezTo>
                  <a:cubicBezTo>
                    <a:pt x="146" y="214"/>
                    <a:pt x="116" y="206"/>
                    <a:pt x="85" y="206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šļiḓe">
              <a:extLst>
                <a:ext uri="{FF2B5EF4-FFF2-40B4-BE49-F238E27FC236}">
                  <a16:creationId xmlns:a16="http://schemas.microsoft.com/office/drawing/2014/main" id="{42E8F20D-75A7-4E9A-9731-ACF4A095EC4E}"/>
                </a:ext>
              </a:extLst>
            </p:cNvPr>
            <p:cNvSpPr/>
            <p:nvPr/>
          </p:nvSpPr>
          <p:spPr bwMode="auto">
            <a:xfrm>
              <a:off x="4916488" y="2281238"/>
              <a:ext cx="735013" cy="647700"/>
            </a:xfrm>
            <a:custGeom>
              <a:avLst/>
              <a:gdLst>
                <a:gd name="T0" fmla="*/ 79 w 223"/>
                <a:gd name="T1" fmla="*/ 197 h 197"/>
                <a:gd name="T2" fmla="*/ 0 w 223"/>
                <a:gd name="T3" fmla="*/ 73 h 197"/>
                <a:gd name="T4" fmla="*/ 183 w 223"/>
                <a:gd name="T5" fmla="*/ 0 h 197"/>
                <a:gd name="T6" fmla="*/ 223 w 223"/>
                <a:gd name="T7" fmla="*/ 62 h 197"/>
                <a:gd name="T8" fmla="*/ 79 w 223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97">
                  <a:moveTo>
                    <a:pt x="79" y="197"/>
                  </a:moveTo>
                  <a:cubicBezTo>
                    <a:pt x="44" y="160"/>
                    <a:pt x="18" y="118"/>
                    <a:pt x="0" y="73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92" y="23"/>
                    <a:pt x="206" y="44"/>
                    <a:pt x="223" y="62"/>
                  </a:cubicBezTo>
                  <a:lnTo>
                    <a:pt x="79" y="197"/>
                  </a:lnTo>
                  <a:close/>
                </a:path>
              </a:pathLst>
            </a:custGeom>
            <a:solidFill>
              <a:srgbClr val="BC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ṩlïḑe">
              <a:extLst>
                <a:ext uri="{FF2B5EF4-FFF2-40B4-BE49-F238E27FC236}">
                  <a16:creationId xmlns:a16="http://schemas.microsoft.com/office/drawing/2014/main" id="{0BC2ED12-BB64-4688-8718-D697B55D58CC}"/>
                </a:ext>
              </a:extLst>
            </p:cNvPr>
            <p:cNvSpPr/>
            <p:nvPr/>
          </p:nvSpPr>
          <p:spPr bwMode="auto">
            <a:xfrm>
              <a:off x="3441700" y="4016376"/>
              <a:ext cx="125413" cy="122238"/>
            </a:xfrm>
            <a:prstGeom prst="ellipse">
              <a:avLst/>
            </a:pr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śļiḑè">
              <a:extLst>
                <a:ext uri="{FF2B5EF4-FFF2-40B4-BE49-F238E27FC236}">
                  <a16:creationId xmlns:a16="http://schemas.microsoft.com/office/drawing/2014/main" id="{A6340271-FE9A-4E7B-9FD8-F3A0F35D0379}"/>
                </a:ext>
              </a:extLst>
            </p:cNvPr>
            <p:cNvSpPr/>
            <p:nvPr/>
          </p:nvSpPr>
          <p:spPr bwMode="auto">
            <a:xfrm>
              <a:off x="3022600" y="3746501"/>
              <a:ext cx="312738" cy="312738"/>
            </a:xfrm>
            <a:custGeom>
              <a:avLst/>
              <a:gdLst>
                <a:gd name="T0" fmla="*/ 47 w 95"/>
                <a:gd name="T1" fmla="*/ 95 h 95"/>
                <a:gd name="T2" fmla="*/ 0 w 95"/>
                <a:gd name="T3" fmla="*/ 48 h 95"/>
                <a:gd name="T4" fmla="*/ 47 w 95"/>
                <a:gd name="T5" fmla="*/ 0 h 95"/>
                <a:gd name="T6" fmla="*/ 95 w 95"/>
                <a:gd name="T7" fmla="*/ 48 h 95"/>
                <a:gd name="T8" fmla="*/ 47 w 95"/>
                <a:gd name="T9" fmla="*/ 95 h 95"/>
                <a:gd name="T10" fmla="*/ 47 w 95"/>
                <a:gd name="T11" fmla="*/ 25 h 95"/>
                <a:gd name="T12" fmla="*/ 25 w 95"/>
                <a:gd name="T13" fmla="*/ 48 h 95"/>
                <a:gd name="T14" fmla="*/ 47 w 95"/>
                <a:gd name="T15" fmla="*/ 70 h 95"/>
                <a:gd name="T16" fmla="*/ 70 w 95"/>
                <a:gd name="T17" fmla="*/ 48 h 95"/>
                <a:gd name="T18" fmla="*/ 47 w 95"/>
                <a:gd name="T1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47" y="95"/>
                  </a:moveTo>
                  <a:cubicBezTo>
                    <a:pt x="21" y="95"/>
                    <a:pt x="0" y="74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74" y="0"/>
                    <a:pt x="95" y="21"/>
                    <a:pt x="95" y="48"/>
                  </a:cubicBezTo>
                  <a:cubicBezTo>
                    <a:pt x="95" y="74"/>
                    <a:pt x="74" y="95"/>
                    <a:pt x="47" y="95"/>
                  </a:cubicBezTo>
                  <a:close/>
                  <a:moveTo>
                    <a:pt x="47" y="25"/>
                  </a:moveTo>
                  <a:cubicBezTo>
                    <a:pt x="35" y="25"/>
                    <a:pt x="25" y="35"/>
                    <a:pt x="25" y="48"/>
                  </a:cubicBezTo>
                  <a:cubicBezTo>
                    <a:pt x="25" y="60"/>
                    <a:pt x="35" y="70"/>
                    <a:pt x="47" y="70"/>
                  </a:cubicBezTo>
                  <a:cubicBezTo>
                    <a:pt x="60" y="70"/>
                    <a:pt x="70" y="60"/>
                    <a:pt x="70" y="48"/>
                  </a:cubicBezTo>
                  <a:cubicBezTo>
                    <a:pt x="70" y="35"/>
                    <a:pt x="60" y="25"/>
                    <a:pt x="47" y="25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$ḻiḑe">
              <a:extLst>
                <a:ext uri="{FF2B5EF4-FFF2-40B4-BE49-F238E27FC236}">
                  <a16:creationId xmlns:a16="http://schemas.microsoft.com/office/drawing/2014/main" id="{08F51BE0-05E5-4B7C-9097-2C2013604F67}"/>
                </a:ext>
              </a:extLst>
            </p:cNvPr>
            <p:cNvSpPr/>
            <p:nvPr/>
          </p:nvSpPr>
          <p:spPr bwMode="auto">
            <a:xfrm>
              <a:off x="7470775" y="1219201"/>
              <a:ext cx="276225" cy="276225"/>
            </a:xfrm>
            <a:custGeom>
              <a:avLst/>
              <a:gdLst>
                <a:gd name="T0" fmla="*/ 71 w 84"/>
                <a:gd name="T1" fmla="*/ 55 h 84"/>
                <a:gd name="T2" fmla="*/ 55 w 84"/>
                <a:gd name="T3" fmla="*/ 55 h 84"/>
                <a:gd name="T4" fmla="*/ 55 w 84"/>
                <a:gd name="T5" fmla="*/ 71 h 84"/>
                <a:gd name="T6" fmla="*/ 42 w 84"/>
                <a:gd name="T7" fmla="*/ 84 h 84"/>
                <a:gd name="T8" fmla="*/ 29 w 84"/>
                <a:gd name="T9" fmla="*/ 71 h 84"/>
                <a:gd name="T10" fmla="*/ 29 w 84"/>
                <a:gd name="T11" fmla="*/ 55 h 84"/>
                <a:gd name="T12" fmla="*/ 13 w 84"/>
                <a:gd name="T13" fmla="*/ 55 h 84"/>
                <a:gd name="T14" fmla="*/ 0 w 84"/>
                <a:gd name="T15" fmla="*/ 42 h 84"/>
                <a:gd name="T16" fmla="*/ 13 w 84"/>
                <a:gd name="T17" fmla="*/ 29 h 84"/>
                <a:gd name="T18" fmla="*/ 29 w 84"/>
                <a:gd name="T19" fmla="*/ 29 h 84"/>
                <a:gd name="T20" fmla="*/ 29 w 84"/>
                <a:gd name="T21" fmla="*/ 13 h 84"/>
                <a:gd name="T22" fmla="*/ 42 w 84"/>
                <a:gd name="T23" fmla="*/ 0 h 84"/>
                <a:gd name="T24" fmla="*/ 55 w 84"/>
                <a:gd name="T25" fmla="*/ 13 h 84"/>
                <a:gd name="T26" fmla="*/ 55 w 84"/>
                <a:gd name="T27" fmla="*/ 29 h 84"/>
                <a:gd name="T28" fmla="*/ 71 w 84"/>
                <a:gd name="T29" fmla="*/ 29 h 84"/>
                <a:gd name="T30" fmla="*/ 84 w 84"/>
                <a:gd name="T31" fmla="*/ 42 h 84"/>
                <a:gd name="T32" fmla="*/ 71 w 84"/>
                <a:gd name="T33" fmla="*/ 5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84">
                  <a:moveTo>
                    <a:pt x="71" y="55"/>
                  </a:moveTo>
                  <a:cubicBezTo>
                    <a:pt x="55" y="55"/>
                    <a:pt x="55" y="55"/>
                    <a:pt x="55" y="55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5" y="78"/>
                    <a:pt x="49" y="84"/>
                    <a:pt x="42" y="84"/>
                  </a:cubicBezTo>
                  <a:cubicBezTo>
                    <a:pt x="35" y="84"/>
                    <a:pt x="29" y="78"/>
                    <a:pt x="29" y="7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6" y="55"/>
                    <a:pt x="0" y="49"/>
                    <a:pt x="0" y="42"/>
                  </a:cubicBezTo>
                  <a:cubicBezTo>
                    <a:pt x="0" y="35"/>
                    <a:pt x="6" y="29"/>
                    <a:pt x="13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6"/>
                    <a:pt x="35" y="0"/>
                    <a:pt x="42" y="0"/>
                  </a:cubicBezTo>
                  <a:cubicBezTo>
                    <a:pt x="49" y="0"/>
                    <a:pt x="55" y="6"/>
                    <a:pt x="55" y="13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8" y="29"/>
                    <a:pt x="84" y="35"/>
                    <a:pt x="84" y="42"/>
                  </a:cubicBezTo>
                  <a:cubicBezTo>
                    <a:pt x="84" y="49"/>
                    <a:pt x="78" y="55"/>
                    <a:pt x="71" y="55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ṡ1ïďê">
              <a:extLst>
                <a:ext uri="{FF2B5EF4-FFF2-40B4-BE49-F238E27FC236}">
                  <a16:creationId xmlns:a16="http://schemas.microsoft.com/office/drawing/2014/main" id="{C518E25B-77CF-4FE9-84D2-CED638C44023}"/>
                </a:ext>
              </a:extLst>
            </p:cNvPr>
            <p:cNvSpPr/>
            <p:nvPr/>
          </p:nvSpPr>
          <p:spPr bwMode="auto">
            <a:xfrm>
              <a:off x="8004175" y="1065213"/>
              <a:ext cx="125413" cy="123825"/>
            </a:xfrm>
            <a:prstGeom prst="ellipse">
              <a:avLst/>
            </a:prstGeom>
            <a:solidFill>
              <a:srgbClr val="345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şļîḑe">
              <a:extLst>
                <a:ext uri="{FF2B5EF4-FFF2-40B4-BE49-F238E27FC236}">
                  <a16:creationId xmlns:a16="http://schemas.microsoft.com/office/drawing/2014/main" id="{8CDFEDA8-3752-42ED-9075-B2C2FC08B5DA}"/>
                </a:ext>
              </a:extLst>
            </p:cNvPr>
            <p:cNvSpPr/>
            <p:nvPr/>
          </p:nvSpPr>
          <p:spPr bwMode="auto">
            <a:xfrm>
              <a:off x="5180013" y="1562101"/>
              <a:ext cx="3368675" cy="1706563"/>
            </a:xfrm>
            <a:custGeom>
              <a:avLst/>
              <a:gdLst>
                <a:gd name="T0" fmla="*/ 123 w 1021"/>
                <a:gd name="T1" fmla="*/ 255 h 518"/>
                <a:gd name="T2" fmla="*/ 286 w 1021"/>
                <a:gd name="T3" fmla="*/ 115 h 518"/>
                <a:gd name="T4" fmla="*/ 310 w 1021"/>
                <a:gd name="T5" fmla="*/ 117 h 518"/>
                <a:gd name="T6" fmla="*/ 468 w 1021"/>
                <a:gd name="T7" fmla="*/ 0 h 518"/>
                <a:gd name="T8" fmla="*/ 610 w 1021"/>
                <a:gd name="T9" fmla="*/ 80 h 518"/>
                <a:gd name="T10" fmla="*/ 704 w 1021"/>
                <a:gd name="T11" fmla="*/ 51 h 518"/>
                <a:gd name="T12" fmla="*/ 867 w 1021"/>
                <a:gd name="T13" fmla="*/ 187 h 518"/>
                <a:gd name="T14" fmla="*/ 1021 w 1021"/>
                <a:gd name="T15" fmla="*/ 352 h 518"/>
                <a:gd name="T16" fmla="*/ 855 w 1021"/>
                <a:gd name="T17" fmla="*/ 518 h 518"/>
                <a:gd name="T18" fmla="*/ 132 w 1021"/>
                <a:gd name="T19" fmla="*/ 518 h 518"/>
                <a:gd name="T20" fmla="*/ 0 w 1021"/>
                <a:gd name="T21" fmla="*/ 386 h 518"/>
                <a:gd name="T22" fmla="*/ 123 w 1021"/>
                <a:gd name="T23" fmla="*/ 25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1" h="518">
                  <a:moveTo>
                    <a:pt x="123" y="255"/>
                  </a:moveTo>
                  <a:cubicBezTo>
                    <a:pt x="135" y="176"/>
                    <a:pt x="203" y="115"/>
                    <a:pt x="286" y="115"/>
                  </a:cubicBezTo>
                  <a:cubicBezTo>
                    <a:pt x="294" y="115"/>
                    <a:pt x="302" y="116"/>
                    <a:pt x="310" y="117"/>
                  </a:cubicBezTo>
                  <a:cubicBezTo>
                    <a:pt x="331" y="49"/>
                    <a:pt x="394" y="0"/>
                    <a:pt x="468" y="0"/>
                  </a:cubicBezTo>
                  <a:cubicBezTo>
                    <a:pt x="529" y="0"/>
                    <a:pt x="581" y="32"/>
                    <a:pt x="610" y="80"/>
                  </a:cubicBezTo>
                  <a:cubicBezTo>
                    <a:pt x="637" y="62"/>
                    <a:pt x="669" y="51"/>
                    <a:pt x="704" y="51"/>
                  </a:cubicBezTo>
                  <a:cubicBezTo>
                    <a:pt x="785" y="51"/>
                    <a:pt x="853" y="110"/>
                    <a:pt x="867" y="187"/>
                  </a:cubicBezTo>
                  <a:cubicBezTo>
                    <a:pt x="953" y="193"/>
                    <a:pt x="1021" y="264"/>
                    <a:pt x="1021" y="352"/>
                  </a:cubicBezTo>
                  <a:cubicBezTo>
                    <a:pt x="1021" y="443"/>
                    <a:pt x="946" y="518"/>
                    <a:pt x="855" y="518"/>
                  </a:cubicBezTo>
                  <a:cubicBezTo>
                    <a:pt x="132" y="518"/>
                    <a:pt x="132" y="518"/>
                    <a:pt x="132" y="518"/>
                  </a:cubicBezTo>
                  <a:cubicBezTo>
                    <a:pt x="59" y="518"/>
                    <a:pt x="0" y="459"/>
                    <a:pt x="0" y="386"/>
                  </a:cubicBezTo>
                  <a:cubicBezTo>
                    <a:pt x="0" y="316"/>
                    <a:pt x="54" y="260"/>
                    <a:pt x="123" y="255"/>
                  </a:cubicBezTo>
                </a:path>
              </a:pathLst>
            </a:custGeom>
            <a:solidFill>
              <a:srgbClr val="4D7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šľïďè">
              <a:extLst>
                <a:ext uri="{FF2B5EF4-FFF2-40B4-BE49-F238E27FC236}">
                  <a16:creationId xmlns:a16="http://schemas.microsoft.com/office/drawing/2014/main" id="{F46230E5-5B35-43D2-BEB6-471CFFD3EF87}"/>
                </a:ext>
              </a:extLst>
            </p:cNvPr>
            <p:cNvSpPr/>
            <p:nvPr/>
          </p:nvSpPr>
          <p:spPr bwMode="auto">
            <a:xfrm>
              <a:off x="7239000" y="1990726"/>
              <a:ext cx="1544638" cy="784225"/>
            </a:xfrm>
            <a:custGeom>
              <a:avLst/>
              <a:gdLst>
                <a:gd name="T0" fmla="*/ 412 w 468"/>
                <a:gd name="T1" fmla="*/ 118 h 238"/>
                <a:gd name="T2" fmla="*/ 337 w 468"/>
                <a:gd name="T3" fmla="*/ 53 h 238"/>
                <a:gd name="T4" fmla="*/ 326 w 468"/>
                <a:gd name="T5" fmla="*/ 54 h 238"/>
                <a:gd name="T6" fmla="*/ 254 w 468"/>
                <a:gd name="T7" fmla="*/ 0 h 238"/>
                <a:gd name="T8" fmla="*/ 189 w 468"/>
                <a:gd name="T9" fmla="*/ 37 h 238"/>
                <a:gd name="T10" fmla="*/ 146 w 468"/>
                <a:gd name="T11" fmla="*/ 24 h 238"/>
                <a:gd name="T12" fmla="*/ 71 w 468"/>
                <a:gd name="T13" fmla="*/ 86 h 238"/>
                <a:gd name="T14" fmla="*/ 0 w 468"/>
                <a:gd name="T15" fmla="*/ 162 h 238"/>
                <a:gd name="T16" fmla="*/ 76 w 468"/>
                <a:gd name="T17" fmla="*/ 238 h 238"/>
                <a:gd name="T18" fmla="*/ 408 w 468"/>
                <a:gd name="T19" fmla="*/ 238 h 238"/>
                <a:gd name="T20" fmla="*/ 468 w 468"/>
                <a:gd name="T21" fmla="*/ 178 h 238"/>
                <a:gd name="T22" fmla="*/ 412 w 468"/>
                <a:gd name="T23" fmla="*/ 1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8" h="238">
                  <a:moveTo>
                    <a:pt x="412" y="118"/>
                  </a:moveTo>
                  <a:cubicBezTo>
                    <a:pt x="407" y="81"/>
                    <a:pt x="375" y="53"/>
                    <a:pt x="337" y="53"/>
                  </a:cubicBezTo>
                  <a:cubicBezTo>
                    <a:pt x="333" y="53"/>
                    <a:pt x="330" y="54"/>
                    <a:pt x="326" y="54"/>
                  </a:cubicBezTo>
                  <a:cubicBezTo>
                    <a:pt x="317" y="23"/>
                    <a:pt x="288" y="0"/>
                    <a:pt x="254" y="0"/>
                  </a:cubicBezTo>
                  <a:cubicBezTo>
                    <a:pt x="226" y="0"/>
                    <a:pt x="202" y="15"/>
                    <a:pt x="189" y="37"/>
                  </a:cubicBezTo>
                  <a:cubicBezTo>
                    <a:pt x="176" y="29"/>
                    <a:pt x="162" y="24"/>
                    <a:pt x="146" y="24"/>
                  </a:cubicBezTo>
                  <a:cubicBezTo>
                    <a:pt x="108" y="24"/>
                    <a:pt x="77" y="51"/>
                    <a:pt x="71" y="86"/>
                  </a:cubicBezTo>
                  <a:cubicBezTo>
                    <a:pt x="31" y="89"/>
                    <a:pt x="0" y="122"/>
                    <a:pt x="0" y="162"/>
                  </a:cubicBezTo>
                  <a:cubicBezTo>
                    <a:pt x="0" y="204"/>
                    <a:pt x="34" y="238"/>
                    <a:pt x="76" y="238"/>
                  </a:cubicBezTo>
                  <a:cubicBezTo>
                    <a:pt x="408" y="238"/>
                    <a:pt x="408" y="238"/>
                    <a:pt x="408" y="238"/>
                  </a:cubicBezTo>
                  <a:cubicBezTo>
                    <a:pt x="441" y="238"/>
                    <a:pt x="468" y="211"/>
                    <a:pt x="468" y="178"/>
                  </a:cubicBezTo>
                  <a:cubicBezTo>
                    <a:pt x="468" y="146"/>
                    <a:pt x="444" y="120"/>
                    <a:pt x="412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śļídê">
              <a:extLst>
                <a:ext uri="{FF2B5EF4-FFF2-40B4-BE49-F238E27FC236}">
                  <a16:creationId xmlns:a16="http://schemas.microsoft.com/office/drawing/2014/main" id="{92A90F8B-6944-4A73-A779-C10B9B1E6518}"/>
                </a:ext>
              </a:extLst>
            </p:cNvPr>
            <p:cNvSpPr/>
            <p:nvPr/>
          </p:nvSpPr>
          <p:spPr bwMode="auto">
            <a:xfrm>
              <a:off x="3343275" y="5041901"/>
              <a:ext cx="407988" cy="514350"/>
            </a:xfrm>
            <a:custGeom>
              <a:avLst/>
              <a:gdLst>
                <a:gd name="T0" fmla="*/ 46 w 124"/>
                <a:gd name="T1" fmla="*/ 5 h 156"/>
                <a:gd name="T2" fmla="*/ 25 w 124"/>
                <a:gd name="T3" fmla="*/ 21 h 156"/>
                <a:gd name="T4" fmla="*/ 17 w 124"/>
                <a:gd name="T5" fmla="*/ 46 h 156"/>
                <a:gd name="T6" fmla="*/ 16 w 124"/>
                <a:gd name="T7" fmla="*/ 79 h 156"/>
                <a:gd name="T8" fmla="*/ 10 w 124"/>
                <a:gd name="T9" fmla="*/ 109 h 156"/>
                <a:gd name="T10" fmla="*/ 41 w 124"/>
                <a:gd name="T11" fmla="*/ 145 h 156"/>
                <a:gd name="T12" fmla="*/ 103 w 124"/>
                <a:gd name="T13" fmla="*/ 135 h 156"/>
                <a:gd name="T14" fmla="*/ 117 w 124"/>
                <a:gd name="T15" fmla="*/ 97 h 156"/>
                <a:gd name="T16" fmla="*/ 94 w 124"/>
                <a:gd name="T17" fmla="*/ 74 h 156"/>
                <a:gd name="T18" fmla="*/ 75 w 124"/>
                <a:gd name="T19" fmla="*/ 43 h 156"/>
                <a:gd name="T20" fmla="*/ 46 w 124"/>
                <a:gd name="T21" fmla="*/ 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56">
                  <a:moveTo>
                    <a:pt x="46" y="5"/>
                  </a:moveTo>
                  <a:cubicBezTo>
                    <a:pt x="30" y="0"/>
                    <a:pt x="23" y="12"/>
                    <a:pt x="25" y="21"/>
                  </a:cubicBezTo>
                  <a:cubicBezTo>
                    <a:pt x="27" y="33"/>
                    <a:pt x="34" y="35"/>
                    <a:pt x="17" y="46"/>
                  </a:cubicBezTo>
                  <a:cubicBezTo>
                    <a:pt x="4" y="54"/>
                    <a:pt x="2" y="70"/>
                    <a:pt x="16" y="79"/>
                  </a:cubicBezTo>
                  <a:cubicBezTo>
                    <a:pt x="35" y="90"/>
                    <a:pt x="14" y="99"/>
                    <a:pt x="10" y="109"/>
                  </a:cubicBezTo>
                  <a:cubicBezTo>
                    <a:pt x="0" y="130"/>
                    <a:pt x="16" y="135"/>
                    <a:pt x="41" y="145"/>
                  </a:cubicBezTo>
                  <a:cubicBezTo>
                    <a:pt x="66" y="156"/>
                    <a:pt x="85" y="151"/>
                    <a:pt x="103" y="135"/>
                  </a:cubicBezTo>
                  <a:cubicBezTo>
                    <a:pt x="117" y="122"/>
                    <a:pt x="124" y="109"/>
                    <a:pt x="117" y="97"/>
                  </a:cubicBezTo>
                  <a:cubicBezTo>
                    <a:pt x="105" y="79"/>
                    <a:pt x="86" y="91"/>
                    <a:pt x="94" y="74"/>
                  </a:cubicBezTo>
                  <a:cubicBezTo>
                    <a:pt x="98" y="63"/>
                    <a:pt x="98" y="44"/>
                    <a:pt x="75" y="43"/>
                  </a:cubicBezTo>
                  <a:cubicBezTo>
                    <a:pt x="52" y="41"/>
                    <a:pt x="69" y="12"/>
                    <a:pt x="46" y="5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$ḷîḍé">
              <a:extLst>
                <a:ext uri="{FF2B5EF4-FFF2-40B4-BE49-F238E27FC236}">
                  <a16:creationId xmlns:a16="http://schemas.microsoft.com/office/drawing/2014/main" id="{E6432C30-071B-4678-8C9B-A896F2F90B47}"/>
                </a:ext>
              </a:extLst>
            </p:cNvPr>
            <p:cNvSpPr/>
            <p:nvPr/>
          </p:nvSpPr>
          <p:spPr bwMode="auto">
            <a:xfrm>
              <a:off x="3448050" y="4937126"/>
              <a:ext cx="511175" cy="612775"/>
            </a:xfrm>
            <a:custGeom>
              <a:avLst/>
              <a:gdLst>
                <a:gd name="T0" fmla="*/ 109 w 155"/>
                <a:gd name="T1" fmla="*/ 4 h 186"/>
                <a:gd name="T2" fmla="*/ 132 w 155"/>
                <a:gd name="T3" fmla="*/ 25 h 186"/>
                <a:gd name="T4" fmla="*/ 139 w 155"/>
                <a:gd name="T5" fmla="*/ 57 h 186"/>
                <a:gd name="T6" fmla="*/ 137 w 155"/>
                <a:gd name="T7" fmla="*/ 98 h 186"/>
                <a:gd name="T8" fmla="*/ 140 w 155"/>
                <a:gd name="T9" fmla="*/ 136 h 186"/>
                <a:gd name="T10" fmla="*/ 98 w 155"/>
                <a:gd name="T11" fmla="*/ 176 h 186"/>
                <a:gd name="T12" fmla="*/ 23 w 155"/>
                <a:gd name="T13" fmla="*/ 155 h 186"/>
                <a:gd name="T14" fmla="*/ 11 w 155"/>
                <a:gd name="T15" fmla="*/ 107 h 186"/>
                <a:gd name="T16" fmla="*/ 42 w 155"/>
                <a:gd name="T17" fmla="*/ 82 h 186"/>
                <a:gd name="T18" fmla="*/ 68 w 155"/>
                <a:gd name="T19" fmla="*/ 46 h 186"/>
                <a:gd name="T20" fmla="*/ 109 w 155"/>
                <a:gd name="T21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86">
                  <a:moveTo>
                    <a:pt x="109" y="4"/>
                  </a:moveTo>
                  <a:cubicBezTo>
                    <a:pt x="129" y="0"/>
                    <a:pt x="135" y="15"/>
                    <a:pt x="132" y="25"/>
                  </a:cubicBezTo>
                  <a:cubicBezTo>
                    <a:pt x="128" y="41"/>
                    <a:pt x="120" y="42"/>
                    <a:pt x="139" y="57"/>
                  </a:cubicBezTo>
                  <a:cubicBezTo>
                    <a:pt x="153" y="68"/>
                    <a:pt x="155" y="89"/>
                    <a:pt x="137" y="98"/>
                  </a:cubicBezTo>
                  <a:cubicBezTo>
                    <a:pt x="111" y="109"/>
                    <a:pt x="136" y="123"/>
                    <a:pt x="140" y="136"/>
                  </a:cubicBezTo>
                  <a:cubicBezTo>
                    <a:pt x="149" y="162"/>
                    <a:pt x="130" y="167"/>
                    <a:pt x="98" y="176"/>
                  </a:cubicBezTo>
                  <a:cubicBezTo>
                    <a:pt x="65" y="186"/>
                    <a:pt x="43" y="177"/>
                    <a:pt x="23" y="155"/>
                  </a:cubicBezTo>
                  <a:cubicBezTo>
                    <a:pt x="8" y="139"/>
                    <a:pt x="0" y="122"/>
                    <a:pt x="11" y="107"/>
                  </a:cubicBezTo>
                  <a:cubicBezTo>
                    <a:pt x="27" y="87"/>
                    <a:pt x="49" y="104"/>
                    <a:pt x="42" y="82"/>
                  </a:cubicBezTo>
                  <a:cubicBezTo>
                    <a:pt x="38" y="69"/>
                    <a:pt x="39" y="46"/>
                    <a:pt x="68" y="46"/>
                  </a:cubicBezTo>
                  <a:cubicBezTo>
                    <a:pt x="97" y="47"/>
                    <a:pt x="80" y="10"/>
                    <a:pt x="109" y="4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ṧľîḑè">
              <a:extLst>
                <a:ext uri="{FF2B5EF4-FFF2-40B4-BE49-F238E27FC236}">
                  <a16:creationId xmlns:a16="http://schemas.microsoft.com/office/drawing/2014/main" id="{B65A3C62-8871-4E84-90B0-D017E9EC4CD8}"/>
                </a:ext>
              </a:extLst>
            </p:cNvPr>
            <p:cNvSpPr/>
            <p:nvPr/>
          </p:nvSpPr>
          <p:spPr bwMode="auto">
            <a:xfrm>
              <a:off x="3494088" y="5302251"/>
              <a:ext cx="287338" cy="296863"/>
            </a:xfrm>
            <a:custGeom>
              <a:avLst/>
              <a:gdLst>
                <a:gd name="T0" fmla="*/ 60 w 87"/>
                <a:gd name="T1" fmla="*/ 33 h 90"/>
                <a:gd name="T2" fmla="*/ 61 w 87"/>
                <a:gd name="T3" fmla="*/ 87 h 90"/>
                <a:gd name="T4" fmla="*/ 20 w 87"/>
                <a:gd name="T5" fmla="*/ 9 h 90"/>
                <a:gd name="T6" fmla="*/ 60 w 87"/>
                <a:gd name="T7" fmla="*/ 3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90">
                  <a:moveTo>
                    <a:pt x="60" y="33"/>
                  </a:moveTo>
                  <a:cubicBezTo>
                    <a:pt x="81" y="64"/>
                    <a:pt x="87" y="85"/>
                    <a:pt x="61" y="87"/>
                  </a:cubicBezTo>
                  <a:cubicBezTo>
                    <a:pt x="34" y="90"/>
                    <a:pt x="0" y="22"/>
                    <a:pt x="20" y="9"/>
                  </a:cubicBezTo>
                  <a:cubicBezTo>
                    <a:pt x="34" y="0"/>
                    <a:pt x="50" y="19"/>
                    <a:pt x="60" y="33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ṥļíḍé">
              <a:extLst>
                <a:ext uri="{FF2B5EF4-FFF2-40B4-BE49-F238E27FC236}">
                  <a16:creationId xmlns:a16="http://schemas.microsoft.com/office/drawing/2014/main" id="{2C1D27EC-157C-4740-9354-31A31358DF6C}"/>
                </a:ext>
              </a:extLst>
            </p:cNvPr>
            <p:cNvSpPr/>
            <p:nvPr/>
          </p:nvSpPr>
          <p:spPr bwMode="auto">
            <a:xfrm>
              <a:off x="3441700" y="5510213"/>
              <a:ext cx="385763" cy="319088"/>
            </a:xfrm>
            <a:custGeom>
              <a:avLst/>
              <a:gdLst>
                <a:gd name="T0" fmla="*/ 88 w 117"/>
                <a:gd name="T1" fmla="*/ 97 h 97"/>
                <a:gd name="T2" fmla="*/ 28 w 117"/>
                <a:gd name="T3" fmla="*/ 97 h 97"/>
                <a:gd name="T4" fmla="*/ 13 w 117"/>
                <a:gd name="T5" fmla="*/ 84 h 97"/>
                <a:gd name="T6" fmla="*/ 0 w 117"/>
                <a:gd name="T7" fmla="*/ 4 h 97"/>
                <a:gd name="T8" fmla="*/ 3 w 117"/>
                <a:gd name="T9" fmla="*/ 0 h 97"/>
                <a:gd name="T10" fmla="*/ 113 w 117"/>
                <a:gd name="T11" fmla="*/ 0 h 97"/>
                <a:gd name="T12" fmla="*/ 116 w 117"/>
                <a:gd name="T13" fmla="*/ 4 h 97"/>
                <a:gd name="T14" fmla="*/ 103 w 117"/>
                <a:gd name="T15" fmla="*/ 84 h 97"/>
                <a:gd name="T16" fmla="*/ 88 w 11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97">
                  <a:moveTo>
                    <a:pt x="8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21" y="97"/>
                    <a:pt x="14" y="92"/>
                    <a:pt x="13" y="8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5" y="0"/>
                    <a:pt x="117" y="2"/>
                    <a:pt x="116" y="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2" y="92"/>
                    <a:pt x="96" y="97"/>
                    <a:pt x="88" y="97"/>
                  </a:cubicBezTo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ṣļíḓé">
              <a:extLst>
                <a:ext uri="{FF2B5EF4-FFF2-40B4-BE49-F238E27FC236}">
                  <a16:creationId xmlns:a16="http://schemas.microsoft.com/office/drawing/2014/main" id="{0D208F72-85DD-47CE-A889-2F7DF38E9A2B}"/>
                </a:ext>
              </a:extLst>
            </p:cNvPr>
            <p:cNvSpPr/>
            <p:nvPr/>
          </p:nvSpPr>
          <p:spPr bwMode="auto">
            <a:xfrm>
              <a:off x="3689350" y="5213351"/>
              <a:ext cx="217488" cy="98425"/>
            </a:xfrm>
            <a:custGeom>
              <a:avLst/>
              <a:gdLst>
                <a:gd name="T0" fmla="*/ 34 w 66"/>
                <a:gd name="T1" fmla="*/ 6 h 30"/>
                <a:gd name="T2" fmla="*/ 12 w 66"/>
                <a:gd name="T3" fmla="*/ 25 h 30"/>
                <a:gd name="T4" fmla="*/ 60 w 66"/>
                <a:gd name="T5" fmla="*/ 6 h 30"/>
                <a:gd name="T6" fmla="*/ 34 w 66"/>
                <a:gd name="T7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30">
                  <a:moveTo>
                    <a:pt x="34" y="6"/>
                  </a:moveTo>
                  <a:cubicBezTo>
                    <a:pt x="15" y="12"/>
                    <a:pt x="0" y="19"/>
                    <a:pt x="12" y="25"/>
                  </a:cubicBezTo>
                  <a:cubicBezTo>
                    <a:pt x="24" y="30"/>
                    <a:pt x="66" y="13"/>
                    <a:pt x="60" y="6"/>
                  </a:cubicBezTo>
                  <a:cubicBezTo>
                    <a:pt x="56" y="0"/>
                    <a:pt x="43" y="3"/>
                    <a:pt x="34" y="6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śľíḑe">
              <a:extLst>
                <a:ext uri="{FF2B5EF4-FFF2-40B4-BE49-F238E27FC236}">
                  <a16:creationId xmlns:a16="http://schemas.microsoft.com/office/drawing/2014/main" id="{7A7734DA-DA58-4373-892D-61D724D441B1}"/>
                </a:ext>
              </a:extLst>
            </p:cNvPr>
            <p:cNvSpPr/>
            <p:nvPr/>
          </p:nvSpPr>
          <p:spPr bwMode="auto">
            <a:xfrm>
              <a:off x="3738563" y="4976813"/>
              <a:ext cx="79375" cy="117475"/>
            </a:xfrm>
            <a:custGeom>
              <a:avLst/>
              <a:gdLst>
                <a:gd name="T0" fmla="*/ 20 w 24"/>
                <a:gd name="T1" fmla="*/ 18 h 36"/>
                <a:gd name="T2" fmla="*/ 6 w 24"/>
                <a:gd name="T3" fmla="*/ 29 h 36"/>
                <a:gd name="T4" fmla="*/ 19 w 24"/>
                <a:gd name="T5" fmla="*/ 3 h 36"/>
                <a:gd name="T6" fmla="*/ 20 w 24"/>
                <a:gd name="T7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6">
                  <a:moveTo>
                    <a:pt x="20" y="18"/>
                  </a:moveTo>
                  <a:cubicBezTo>
                    <a:pt x="16" y="30"/>
                    <a:pt x="12" y="36"/>
                    <a:pt x="6" y="29"/>
                  </a:cubicBezTo>
                  <a:cubicBezTo>
                    <a:pt x="0" y="23"/>
                    <a:pt x="12" y="0"/>
                    <a:pt x="19" y="3"/>
                  </a:cubicBezTo>
                  <a:cubicBezTo>
                    <a:pt x="24" y="5"/>
                    <a:pt x="22" y="13"/>
                    <a:pt x="20" y="18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Sliḋé">
              <a:extLst>
                <a:ext uri="{FF2B5EF4-FFF2-40B4-BE49-F238E27FC236}">
                  <a16:creationId xmlns:a16="http://schemas.microsoft.com/office/drawing/2014/main" id="{A19CCC24-932F-4398-9F2A-B147A9497187}"/>
                </a:ext>
              </a:extLst>
            </p:cNvPr>
            <p:cNvSpPr/>
            <p:nvPr/>
          </p:nvSpPr>
          <p:spPr bwMode="auto">
            <a:xfrm>
              <a:off x="3417888" y="5072063"/>
              <a:ext cx="79375" cy="104775"/>
            </a:xfrm>
            <a:custGeom>
              <a:avLst/>
              <a:gdLst>
                <a:gd name="T0" fmla="*/ 19 w 24"/>
                <a:gd name="T1" fmla="*/ 13 h 32"/>
                <a:gd name="T2" fmla="*/ 15 w 24"/>
                <a:gd name="T3" fmla="*/ 30 h 32"/>
                <a:gd name="T4" fmla="*/ 8 w 24"/>
                <a:gd name="T5" fmla="*/ 2 h 32"/>
                <a:gd name="T6" fmla="*/ 19 w 24"/>
                <a:gd name="T7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2">
                  <a:moveTo>
                    <a:pt x="19" y="13"/>
                  </a:moveTo>
                  <a:cubicBezTo>
                    <a:pt x="24" y="24"/>
                    <a:pt x="24" y="32"/>
                    <a:pt x="15" y="30"/>
                  </a:cubicBezTo>
                  <a:cubicBezTo>
                    <a:pt x="6" y="29"/>
                    <a:pt x="0" y="4"/>
                    <a:pt x="8" y="2"/>
                  </a:cubicBezTo>
                  <a:cubicBezTo>
                    <a:pt x="13" y="0"/>
                    <a:pt x="17" y="7"/>
                    <a:pt x="19" y="13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ṧļiḓê">
              <a:extLst>
                <a:ext uri="{FF2B5EF4-FFF2-40B4-BE49-F238E27FC236}">
                  <a16:creationId xmlns:a16="http://schemas.microsoft.com/office/drawing/2014/main" id="{1F03A16E-A065-4D6E-A21D-FC1C08BEF864}"/>
                </a:ext>
              </a:extLst>
            </p:cNvPr>
            <p:cNvSpPr/>
            <p:nvPr/>
          </p:nvSpPr>
          <p:spPr bwMode="auto">
            <a:xfrm>
              <a:off x="3371850" y="5237163"/>
              <a:ext cx="95250" cy="85725"/>
            </a:xfrm>
            <a:custGeom>
              <a:avLst/>
              <a:gdLst>
                <a:gd name="T0" fmla="*/ 11 w 29"/>
                <a:gd name="T1" fmla="*/ 18 h 26"/>
                <a:gd name="T2" fmla="*/ 7 w 29"/>
                <a:gd name="T3" fmla="*/ 3 h 26"/>
                <a:gd name="T4" fmla="*/ 24 w 29"/>
                <a:gd name="T5" fmla="*/ 22 h 26"/>
                <a:gd name="T6" fmla="*/ 11 w 29"/>
                <a:gd name="T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6">
                  <a:moveTo>
                    <a:pt x="11" y="18"/>
                  </a:moveTo>
                  <a:cubicBezTo>
                    <a:pt x="3" y="11"/>
                    <a:pt x="0" y="5"/>
                    <a:pt x="7" y="3"/>
                  </a:cubicBezTo>
                  <a:cubicBezTo>
                    <a:pt x="15" y="0"/>
                    <a:pt x="29" y="17"/>
                    <a:pt x="24" y="22"/>
                  </a:cubicBezTo>
                  <a:cubicBezTo>
                    <a:pt x="21" y="26"/>
                    <a:pt x="15" y="21"/>
                    <a:pt x="11" y="18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ïSlïḓè">
              <a:extLst>
                <a:ext uri="{FF2B5EF4-FFF2-40B4-BE49-F238E27FC236}">
                  <a16:creationId xmlns:a16="http://schemas.microsoft.com/office/drawing/2014/main" id="{CAB8C792-2B60-4199-BB5C-D5181824BD15}"/>
                </a:ext>
              </a:extLst>
            </p:cNvPr>
            <p:cNvSpPr/>
            <p:nvPr/>
          </p:nvSpPr>
          <p:spPr bwMode="auto">
            <a:xfrm>
              <a:off x="3683000" y="5213351"/>
              <a:ext cx="65088" cy="46038"/>
            </a:xfrm>
            <a:custGeom>
              <a:avLst/>
              <a:gdLst>
                <a:gd name="T0" fmla="*/ 8 w 20"/>
                <a:gd name="T1" fmla="*/ 3 h 14"/>
                <a:gd name="T2" fmla="*/ 19 w 20"/>
                <a:gd name="T3" fmla="*/ 5 h 14"/>
                <a:gd name="T4" fmla="*/ 1 w 20"/>
                <a:gd name="T5" fmla="*/ 9 h 14"/>
                <a:gd name="T6" fmla="*/ 8 w 20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8" y="3"/>
                  </a:moveTo>
                  <a:cubicBezTo>
                    <a:pt x="15" y="0"/>
                    <a:pt x="20" y="0"/>
                    <a:pt x="19" y="5"/>
                  </a:cubicBezTo>
                  <a:cubicBezTo>
                    <a:pt x="18" y="11"/>
                    <a:pt x="2" y="14"/>
                    <a:pt x="1" y="9"/>
                  </a:cubicBezTo>
                  <a:cubicBezTo>
                    <a:pt x="0" y="6"/>
                    <a:pt x="4" y="4"/>
                    <a:pt x="8" y="3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$ḻïďè">
              <a:extLst>
                <a:ext uri="{FF2B5EF4-FFF2-40B4-BE49-F238E27FC236}">
                  <a16:creationId xmlns:a16="http://schemas.microsoft.com/office/drawing/2014/main" id="{C36E1757-BFE7-42A9-A2F0-DB1653E51971}"/>
                </a:ext>
              </a:extLst>
            </p:cNvPr>
            <p:cNvSpPr/>
            <p:nvPr/>
          </p:nvSpPr>
          <p:spPr bwMode="auto">
            <a:xfrm>
              <a:off x="3460750" y="5829301"/>
              <a:ext cx="347663" cy="3016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sļiḍe">
              <a:extLst>
                <a:ext uri="{FF2B5EF4-FFF2-40B4-BE49-F238E27FC236}">
                  <a16:creationId xmlns:a16="http://schemas.microsoft.com/office/drawing/2014/main" id="{D4CDCEC8-3A7C-44E4-89BE-AF3536685738}"/>
                </a:ext>
              </a:extLst>
            </p:cNvPr>
            <p:cNvSpPr/>
            <p:nvPr/>
          </p:nvSpPr>
          <p:spPr bwMode="auto">
            <a:xfrm>
              <a:off x="8469313" y="3690938"/>
              <a:ext cx="112713" cy="198438"/>
            </a:xfrm>
            <a:custGeom>
              <a:avLst/>
              <a:gdLst>
                <a:gd name="T0" fmla="*/ 21 w 34"/>
                <a:gd name="T1" fmla="*/ 12 h 60"/>
                <a:gd name="T2" fmla="*/ 0 w 34"/>
                <a:gd name="T3" fmla="*/ 33 h 60"/>
                <a:gd name="T4" fmla="*/ 15 w 34"/>
                <a:gd name="T5" fmla="*/ 55 h 60"/>
                <a:gd name="T6" fmla="*/ 21 w 34"/>
                <a:gd name="T7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0">
                  <a:moveTo>
                    <a:pt x="21" y="12"/>
                  </a:moveTo>
                  <a:cubicBezTo>
                    <a:pt x="12" y="0"/>
                    <a:pt x="0" y="23"/>
                    <a:pt x="0" y="33"/>
                  </a:cubicBezTo>
                  <a:cubicBezTo>
                    <a:pt x="1" y="43"/>
                    <a:pt x="9" y="60"/>
                    <a:pt x="15" y="55"/>
                  </a:cubicBezTo>
                  <a:cubicBezTo>
                    <a:pt x="24" y="48"/>
                    <a:pt x="34" y="28"/>
                    <a:pt x="21" y="12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śliďé">
              <a:extLst>
                <a:ext uri="{FF2B5EF4-FFF2-40B4-BE49-F238E27FC236}">
                  <a16:creationId xmlns:a16="http://schemas.microsoft.com/office/drawing/2014/main" id="{B0850591-F67E-4AD6-ABCF-B26D02F51159}"/>
                </a:ext>
              </a:extLst>
            </p:cNvPr>
            <p:cNvSpPr/>
            <p:nvPr/>
          </p:nvSpPr>
          <p:spPr bwMode="auto">
            <a:xfrm>
              <a:off x="8505825" y="3889376"/>
              <a:ext cx="152400" cy="242888"/>
            </a:xfrm>
            <a:custGeom>
              <a:avLst/>
              <a:gdLst>
                <a:gd name="T0" fmla="*/ 15 w 46"/>
                <a:gd name="T1" fmla="*/ 74 h 74"/>
                <a:gd name="T2" fmla="*/ 7 w 46"/>
                <a:gd name="T3" fmla="*/ 72 h 74"/>
                <a:gd name="T4" fmla="*/ 4 w 46"/>
                <a:gd name="T5" fmla="*/ 53 h 74"/>
                <a:gd name="T6" fmla="*/ 14 w 46"/>
                <a:gd name="T7" fmla="*/ 41 h 74"/>
                <a:gd name="T8" fmla="*/ 19 w 46"/>
                <a:gd name="T9" fmla="*/ 14 h 74"/>
                <a:gd name="T10" fmla="*/ 32 w 46"/>
                <a:gd name="T11" fmla="*/ 0 h 74"/>
                <a:gd name="T12" fmla="*/ 45 w 46"/>
                <a:gd name="T13" fmla="*/ 13 h 74"/>
                <a:gd name="T14" fmla="*/ 35 w 46"/>
                <a:gd name="T15" fmla="*/ 57 h 74"/>
                <a:gd name="T16" fmla="*/ 25 w 46"/>
                <a:gd name="T17" fmla="*/ 69 h 74"/>
                <a:gd name="T18" fmla="*/ 15 w 46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74">
                  <a:moveTo>
                    <a:pt x="15" y="74"/>
                  </a:moveTo>
                  <a:cubicBezTo>
                    <a:pt x="12" y="74"/>
                    <a:pt x="9" y="73"/>
                    <a:pt x="7" y="72"/>
                  </a:cubicBezTo>
                  <a:cubicBezTo>
                    <a:pt x="1" y="67"/>
                    <a:pt x="0" y="59"/>
                    <a:pt x="4" y="53"/>
                  </a:cubicBezTo>
                  <a:cubicBezTo>
                    <a:pt x="4" y="53"/>
                    <a:pt x="6" y="52"/>
                    <a:pt x="14" y="41"/>
                  </a:cubicBezTo>
                  <a:cubicBezTo>
                    <a:pt x="18" y="37"/>
                    <a:pt x="20" y="24"/>
                    <a:pt x="19" y="14"/>
                  </a:cubicBezTo>
                  <a:cubicBezTo>
                    <a:pt x="19" y="7"/>
                    <a:pt x="25" y="1"/>
                    <a:pt x="32" y="0"/>
                  </a:cubicBezTo>
                  <a:cubicBezTo>
                    <a:pt x="39" y="0"/>
                    <a:pt x="45" y="6"/>
                    <a:pt x="45" y="13"/>
                  </a:cubicBezTo>
                  <a:cubicBezTo>
                    <a:pt x="45" y="18"/>
                    <a:pt x="46" y="44"/>
                    <a:pt x="35" y="57"/>
                  </a:cubicBezTo>
                  <a:cubicBezTo>
                    <a:pt x="27" y="67"/>
                    <a:pt x="25" y="69"/>
                    <a:pt x="25" y="69"/>
                  </a:cubicBezTo>
                  <a:cubicBezTo>
                    <a:pt x="22" y="73"/>
                    <a:pt x="19" y="74"/>
                    <a:pt x="15" y="74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ṧlïḍé">
              <a:extLst>
                <a:ext uri="{FF2B5EF4-FFF2-40B4-BE49-F238E27FC236}">
                  <a16:creationId xmlns:a16="http://schemas.microsoft.com/office/drawing/2014/main" id="{227D1583-5C29-460A-831F-FF34551E135C}"/>
                </a:ext>
              </a:extLst>
            </p:cNvPr>
            <p:cNvSpPr/>
            <p:nvPr/>
          </p:nvSpPr>
          <p:spPr bwMode="auto">
            <a:xfrm>
              <a:off x="8304213" y="4573588"/>
              <a:ext cx="330200" cy="231775"/>
            </a:xfrm>
            <a:custGeom>
              <a:avLst/>
              <a:gdLst>
                <a:gd name="T0" fmla="*/ 87 w 100"/>
                <a:gd name="T1" fmla="*/ 70 h 70"/>
                <a:gd name="T2" fmla="*/ 98 w 100"/>
                <a:gd name="T3" fmla="*/ 11 h 70"/>
                <a:gd name="T4" fmla="*/ 6 w 100"/>
                <a:gd name="T5" fmla="*/ 0 h 70"/>
                <a:gd name="T6" fmla="*/ 0 w 100"/>
                <a:gd name="T7" fmla="*/ 60 h 70"/>
                <a:gd name="T8" fmla="*/ 87 w 10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70">
                  <a:moveTo>
                    <a:pt x="87" y="70"/>
                  </a:moveTo>
                  <a:cubicBezTo>
                    <a:pt x="87" y="70"/>
                    <a:pt x="100" y="51"/>
                    <a:pt x="98" y="1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1" y="30"/>
                    <a:pt x="0" y="60"/>
                  </a:cubicBezTo>
                  <a:lnTo>
                    <a:pt x="87" y="70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ṡḷïḓé">
              <a:extLst>
                <a:ext uri="{FF2B5EF4-FFF2-40B4-BE49-F238E27FC236}">
                  <a16:creationId xmlns:a16="http://schemas.microsoft.com/office/drawing/2014/main" id="{FD79D2F5-D6F8-4E83-845D-6165331A2A6F}"/>
                </a:ext>
              </a:extLst>
            </p:cNvPr>
            <p:cNvSpPr/>
            <p:nvPr/>
          </p:nvSpPr>
          <p:spPr bwMode="auto">
            <a:xfrm>
              <a:off x="8383588" y="4695826"/>
              <a:ext cx="222250" cy="1044575"/>
            </a:xfrm>
            <a:custGeom>
              <a:avLst/>
              <a:gdLst>
                <a:gd name="T0" fmla="*/ 19 w 67"/>
                <a:gd name="T1" fmla="*/ 317 h 317"/>
                <a:gd name="T2" fmla="*/ 18 w 67"/>
                <a:gd name="T3" fmla="*/ 317 h 317"/>
                <a:gd name="T4" fmla="*/ 0 w 67"/>
                <a:gd name="T5" fmla="*/ 298 h 317"/>
                <a:gd name="T6" fmla="*/ 8 w 67"/>
                <a:gd name="T7" fmla="*/ 157 h 317"/>
                <a:gd name="T8" fmla="*/ 29 w 67"/>
                <a:gd name="T9" fmla="*/ 17 h 317"/>
                <a:gd name="T10" fmla="*/ 50 w 67"/>
                <a:gd name="T11" fmla="*/ 2 h 317"/>
                <a:gd name="T12" fmla="*/ 65 w 67"/>
                <a:gd name="T13" fmla="*/ 22 h 317"/>
                <a:gd name="T14" fmla="*/ 45 w 67"/>
                <a:gd name="T15" fmla="*/ 163 h 317"/>
                <a:gd name="T16" fmla="*/ 37 w 67"/>
                <a:gd name="T17" fmla="*/ 299 h 317"/>
                <a:gd name="T18" fmla="*/ 19 w 67"/>
                <a:gd name="T1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17">
                  <a:moveTo>
                    <a:pt x="19" y="317"/>
                  </a:moveTo>
                  <a:cubicBezTo>
                    <a:pt x="18" y="317"/>
                    <a:pt x="18" y="317"/>
                    <a:pt x="18" y="317"/>
                  </a:cubicBezTo>
                  <a:cubicBezTo>
                    <a:pt x="8" y="317"/>
                    <a:pt x="0" y="309"/>
                    <a:pt x="0" y="298"/>
                  </a:cubicBezTo>
                  <a:cubicBezTo>
                    <a:pt x="1" y="294"/>
                    <a:pt x="3" y="193"/>
                    <a:pt x="8" y="157"/>
                  </a:cubicBezTo>
                  <a:cubicBezTo>
                    <a:pt x="16" y="105"/>
                    <a:pt x="29" y="18"/>
                    <a:pt x="29" y="17"/>
                  </a:cubicBezTo>
                  <a:cubicBezTo>
                    <a:pt x="30" y="7"/>
                    <a:pt x="40" y="0"/>
                    <a:pt x="50" y="2"/>
                  </a:cubicBezTo>
                  <a:cubicBezTo>
                    <a:pt x="60" y="3"/>
                    <a:pt x="67" y="12"/>
                    <a:pt x="65" y="22"/>
                  </a:cubicBezTo>
                  <a:cubicBezTo>
                    <a:pt x="65" y="23"/>
                    <a:pt x="53" y="111"/>
                    <a:pt x="45" y="163"/>
                  </a:cubicBezTo>
                  <a:cubicBezTo>
                    <a:pt x="40" y="196"/>
                    <a:pt x="37" y="298"/>
                    <a:pt x="37" y="299"/>
                  </a:cubicBezTo>
                  <a:cubicBezTo>
                    <a:pt x="37" y="309"/>
                    <a:pt x="29" y="317"/>
                    <a:pt x="19" y="317"/>
                  </a:cubicBezTo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ŝlïde">
              <a:extLst>
                <a:ext uri="{FF2B5EF4-FFF2-40B4-BE49-F238E27FC236}">
                  <a16:creationId xmlns:a16="http://schemas.microsoft.com/office/drawing/2014/main" id="{C981A0E0-D443-4D45-BDF4-75367BCA7165}"/>
                </a:ext>
              </a:extLst>
            </p:cNvPr>
            <p:cNvSpPr/>
            <p:nvPr/>
          </p:nvSpPr>
          <p:spPr bwMode="auto">
            <a:xfrm>
              <a:off x="7951788" y="4670426"/>
              <a:ext cx="495300" cy="944563"/>
            </a:xfrm>
            <a:custGeom>
              <a:avLst/>
              <a:gdLst>
                <a:gd name="T0" fmla="*/ 21 w 150"/>
                <a:gd name="T1" fmla="*/ 287 h 287"/>
                <a:gd name="T2" fmla="*/ 16 w 150"/>
                <a:gd name="T3" fmla="*/ 287 h 287"/>
                <a:gd name="T4" fmla="*/ 3 w 150"/>
                <a:gd name="T5" fmla="*/ 264 h 287"/>
                <a:gd name="T6" fmla="*/ 40 w 150"/>
                <a:gd name="T7" fmla="*/ 151 h 287"/>
                <a:gd name="T8" fmla="*/ 113 w 150"/>
                <a:gd name="T9" fmla="*/ 13 h 287"/>
                <a:gd name="T10" fmla="*/ 138 w 150"/>
                <a:gd name="T11" fmla="*/ 5 h 287"/>
                <a:gd name="T12" fmla="*/ 145 w 150"/>
                <a:gd name="T13" fmla="*/ 30 h 287"/>
                <a:gd name="T14" fmla="*/ 74 w 150"/>
                <a:gd name="T15" fmla="*/ 167 h 287"/>
                <a:gd name="T16" fmla="*/ 39 w 150"/>
                <a:gd name="T17" fmla="*/ 274 h 287"/>
                <a:gd name="T18" fmla="*/ 21 w 150"/>
                <a:gd name="T1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287">
                  <a:moveTo>
                    <a:pt x="21" y="287"/>
                  </a:moveTo>
                  <a:cubicBezTo>
                    <a:pt x="19" y="287"/>
                    <a:pt x="18" y="287"/>
                    <a:pt x="16" y="287"/>
                  </a:cubicBezTo>
                  <a:cubicBezTo>
                    <a:pt x="6" y="284"/>
                    <a:pt x="0" y="274"/>
                    <a:pt x="3" y="264"/>
                  </a:cubicBezTo>
                  <a:cubicBezTo>
                    <a:pt x="4" y="261"/>
                    <a:pt x="24" y="185"/>
                    <a:pt x="40" y="151"/>
                  </a:cubicBezTo>
                  <a:cubicBezTo>
                    <a:pt x="55" y="119"/>
                    <a:pt x="110" y="17"/>
                    <a:pt x="113" y="13"/>
                  </a:cubicBezTo>
                  <a:cubicBezTo>
                    <a:pt x="118" y="4"/>
                    <a:pt x="129" y="0"/>
                    <a:pt x="138" y="5"/>
                  </a:cubicBezTo>
                  <a:cubicBezTo>
                    <a:pt x="147" y="10"/>
                    <a:pt x="150" y="21"/>
                    <a:pt x="145" y="30"/>
                  </a:cubicBezTo>
                  <a:cubicBezTo>
                    <a:pt x="145" y="31"/>
                    <a:pt x="88" y="136"/>
                    <a:pt x="74" y="167"/>
                  </a:cubicBezTo>
                  <a:cubicBezTo>
                    <a:pt x="59" y="198"/>
                    <a:pt x="39" y="273"/>
                    <a:pt x="39" y="274"/>
                  </a:cubicBezTo>
                  <a:cubicBezTo>
                    <a:pt x="36" y="282"/>
                    <a:pt x="29" y="287"/>
                    <a:pt x="21" y="28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Sľíďé">
              <a:extLst>
                <a:ext uri="{FF2B5EF4-FFF2-40B4-BE49-F238E27FC236}">
                  <a16:creationId xmlns:a16="http://schemas.microsoft.com/office/drawing/2014/main" id="{B35B240F-8EE0-4011-B22B-20EE957326C7}"/>
                </a:ext>
              </a:extLst>
            </p:cNvPr>
            <p:cNvSpPr/>
            <p:nvPr/>
          </p:nvSpPr>
          <p:spPr bwMode="auto">
            <a:xfrm>
              <a:off x="8677275" y="4037013"/>
              <a:ext cx="333375" cy="346075"/>
            </a:xfrm>
            <a:custGeom>
              <a:avLst/>
              <a:gdLst>
                <a:gd name="T0" fmla="*/ 50 w 101"/>
                <a:gd name="T1" fmla="*/ 105 h 105"/>
                <a:gd name="T2" fmla="*/ 44 w 101"/>
                <a:gd name="T3" fmla="*/ 104 h 105"/>
                <a:gd name="T4" fmla="*/ 2 w 101"/>
                <a:gd name="T5" fmla="*/ 15 h 105"/>
                <a:gd name="T6" fmla="*/ 9 w 101"/>
                <a:gd name="T7" fmla="*/ 1 h 105"/>
                <a:gd name="T8" fmla="*/ 23 w 101"/>
                <a:gd name="T9" fmla="*/ 8 h 105"/>
                <a:gd name="T10" fmla="*/ 51 w 101"/>
                <a:gd name="T11" fmla="*/ 79 h 105"/>
                <a:gd name="T12" fmla="*/ 78 w 101"/>
                <a:gd name="T13" fmla="*/ 29 h 105"/>
                <a:gd name="T14" fmla="*/ 93 w 101"/>
                <a:gd name="T15" fmla="*/ 24 h 105"/>
                <a:gd name="T16" fmla="*/ 98 w 101"/>
                <a:gd name="T17" fmla="*/ 38 h 105"/>
                <a:gd name="T18" fmla="*/ 50 w 101"/>
                <a:gd name="T19" fmla="*/ 105 h 105"/>
                <a:gd name="T20" fmla="*/ 55 w 101"/>
                <a:gd name="T21" fmla="*/ 85 h 105"/>
                <a:gd name="T22" fmla="*/ 55 w 101"/>
                <a:gd name="T23" fmla="*/ 8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5">
                  <a:moveTo>
                    <a:pt x="50" y="105"/>
                  </a:moveTo>
                  <a:cubicBezTo>
                    <a:pt x="48" y="105"/>
                    <a:pt x="46" y="105"/>
                    <a:pt x="44" y="104"/>
                  </a:cubicBezTo>
                  <a:cubicBezTo>
                    <a:pt x="40" y="102"/>
                    <a:pt x="30" y="98"/>
                    <a:pt x="2" y="15"/>
                  </a:cubicBezTo>
                  <a:cubicBezTo>
                    <a:pt x="0" y="10"/>
                    <a:pt x="3" y="3"/>
                    <a:pt x="9" y="1"/>
                  </a:cubicBezTo>
                  <a:cubicBezTo>
                    <a:pt x="15" y="0"/>
                    <a:pt x="21" y="3"/>
                    <a:pt x="23" y="8"/>
                  </a:cubicBezTo>
                  <a:cubicBezTo>
                    <a:pt x="32" y="35"/>
                    <a:pt x="44" y="66"/>
                    <a:pt x="51" y="79"/>
                  </a:cubicBezTo>
                  <a:cubicBezTo>
                    <a:pt x="58" y="70"/>
                    <a:pt x="70" y="48"/>
                    <a:pt x="78" y="29"/>
                  </a:cubicBezTo>
                  <a:cubicBezTo>
                    <a:pt x="81" y="24"/>
                    <a:pt x="87" y="21"/>
                    <a:pt x="93" y="24"/>
                  </a:cubicBezTo>
                  <a:cubicBezTo>
                    <a:pt x="98" y="26"/>
                    <a:pt x="101" y="33"/>
                    <a:pt x="98" y="38"/>
                  </a:cubicBezTo>
                  <a:cubicBezTo>
                    <a:pt x="72" y="96"/>
                    <a:pt x="58" y="105"/>
                    <a:pt x="50" y="105"/>
                  </a:cubicBezTo>
                  <a:close/>
                  <a:moveTo>
                    <a:pt x="55" y="85"/>
                  </a:moveTo>
                  <a:cubicBezTo>
                    <a:pt x="55" y="85"/>
                    <a:pt x="55" y="85"/>
                    <a:pt x="55" y="85"/>
                  </a:cubicBezTo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ṣ1îḓê">
              <a:extLst>
                <a:ext uri="{FF2B5EF4-FFF2-40B4-BE49-F238E27FC236}">
                  <a16:creationId xmlns:a16="http://schemas.microsoft.com/office/drawing/2014/main" id="{BA24680C-CA90-479E-96F1-C9BA229E6D91}"/>
                </a:ext>
              </a:extLst>
            </p:cNvPr>
            <p:cNvSpPr/>
            <p:nvPr/>
          </p:nvSpPr>
          <p:spPr bwMode="auto">
            <a:xfrm>
              <a:off x="8061325" y="3779838"/>
              <a:ext cx="441325" cy="404813"/>
            </a:xfrm>
            <a:custGeom>
              <a:avLst/>
              <a:gdLst>
                <a:gd name="T0" fmla="*/ 67 w 134"/>
                <a:gd name="T1" fmla="*/ 123 h 123"/>
                <a:gd name="T2" fmla="*/ 2 w 134"/>
                <a:gd name="T3" fmla="*/ 15 h 123"/>
                <a:gd name="T4" fmla="*/ 9 w 134"/>
                <a:gd name="T5" fmla="*/ 2 h 123"/>
                <a:gd name="T6" fmla="*/ 23 w 134"/>
                <a:gd name="T7" fmla="*/ 9 h 123"/>
                <a:gd name="T8" fmla="*/ 67 w 134"/>
                <a:gd name="T9" fmla="*/ 101 h 123"/>
                <a:gd name="T10" fmla="*/ 115 w 134"/>
                <a:gd name="T11" fmla="*/ 72 h 123"/>
                <a:gd name="T12" fmla="*/ 131 w 134"/>
                <a:gd name="T13" fmla="*/ 74 h 123"/>
                <a:gd name="T14" fmla="*/ 129 w 134"/>
                <a:gd name="T15" fmla="*/ 89 h 123"/>
                <a:gd name="T16" fmla="*/ 67 w 134"/>
                <a:gd name="T1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23">
                  <a:moveTo>
                    <a:pt x="67" y="123"/>
                  </a:moveTo>
                  <a:cubicBezTo>
                    <a:pt x="35" y="123"/>
                    <a:pt x="11" y="48"/>
                    <a:pt x="2" y="15"/>
                  </a:cubicBezTo>
                  <a:cubicBezTo>
                    <a:pt x="0" y="9"/>
                    <a:pt x="3" y="3"/>
                    <a:pt x="9" y="2"/>
                  </a:cubicBezTo>
                  <a:cubicBezTo>
                    <a:pt x="15" y="0"/>
                    <a:pt x="21" y="3"/>
                    <a:pt x="23" y="9"/>
                  </a:cubicBezTo>
                  <a:cubicBezTo>
                    <a:pt x="37" y="61"/>
                    <a:pt x="58" y="101"/>
                    <a:pt x="67" y="101"/>
                  </a:cubicBezTo>
                  <a:cubicBezTo>
                    <a:pt x="73" y="101"/>
                    <a:pt x="95" y="87"/>
                    <a:pt x="115" y="72"/>
                  </a:cubicBezTo>
                  <a:cubicBezTo>
                    <a:pt x="120" y="68"/>
                    <a:pt x="127" y="69"/>
                    <a:pt x="131" y="74"/>
                  </a:cubicBezTo>
                  <a:cubicBezTo>
                    <a:pt x="134" y="78"/>
                    <a:pt x="133" y="85"/>
                    <a:pt x="129" y="89"/>
                  </a:cubicBezTo>
                  <a:cubicBezTo>
                    <a:pt x="115" y="99"/>
                    <a:pt x="83" y="123"/>
                    <a:pt x="67" y="123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$ḻiḓè">
              <a:extLst>
                <a:ext uri="{FF2B5EF4-FFF2-40B4-BE49-F238E27FC236}">
                  <a16:creationId xmlns:a16="http://schemas.microsoft.com/office/drawing/2014/main" id="{ACF3C7E9-CAFB-440E-9DA4-8A4723C5DCB7}"/>
                </a:ext>
              </a:extLst>
            </p:cNvPr>
            <p:cNvSpPr/>
            <p:nvPr/>
          </p:nvSpPr>
          <p:spPr bwMode="auto">
            <a:xfrm>
              <a:off x="8324850" y="4000501"/>
              <a:ext cx="428625" cy="609600"/>
            </a:xfrm>
            <a:custGeom>
              <a:avLst/>
              <a:gdLst>
                <a:gd name="T0" fmla="*/ 128 w 130"/>
                <a:gd name="T1" fmla="*/ 22 h 185"/>
                <a:gd name="T2" fmla="*/ 92 w 130"/>
                <a:gd name="T3" fmla="*/ 185 h 185"/>
                <a:gd name="T4" fmla="*/ 0 w 130"/>
                <a:gd name="T5" fmla="*/ 174 h 185"/>
                <a:gd name="T6" fmla="*/ 35 w 130"/>
                <a:gd name="T7" fmla="*/ 6 h 185"/>
                <a:gd name="T8" fmla="*/ 45 w 130"/>
                <a:gd name="T9" fmla="*/ 1 h 185"/>
                <a:gd name="T10" fmla="*/ 121 w 130"/>
                <a:gd name="T11" fmla="*/ 10 h 185"/>
                <a:gd name="T12" fmla="*/ 128 w 130"/>
                <a:gd name="T13" fmla="*/ 2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85">
                  <a:moveTo>
                    <a:pt x="128" y="22"/>
                  </a:moveTo>
                  <a:cubicBezTo>
                    <a:pt x="117" y="58"/>
                    <a:pt x="94" y="148"/>
                    <a:pt x="92" y="18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22" y="39"/>
                    <a:pt x="35" y="6"/>
                  </a:cubicBezTo>
                  <a:cubicBezTo>
                    <a:pt x="37" y="3"/>
                    <a:pt x="41" y="0"/>
                    <a:pt x="45" y="1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26" y="11"/>
                    <a:pt x="130" y="16"/>
                    <a:pt x="128" y="22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ṡľïḑè">
              <a:extLst>
                <a:ext uri="{FF2B5EF4-FFF2-40B4-BE49-F238E27FC236}">
                  <a16:creationId xmlns:a16="http://schemas.microsoft.com/office/drawing/2014/main" id="{EBD66C36-D04E-4AE4-B7C9-B41008A5BD31}"/>
                </a:ext>
              </a:extLst>
            </p:cNvPr>
            <p:cNvSpPr/>
            <p:nvPr/>
          </p:nvSpPr>
          <p:spPr bwMode="auto">
            <a:xfrm>
              <a:off x="8462963" y="3694113"/>
              <a:ext cx="287338" cy="290513"/>
            </a:xfrm>
            <a:custGeom>
              <a:avLst/>
              <a:gdLst>
                <a:gd name="T0" fmla="*/ 2 w 87"/>
                <a:gd name="T1" fmla="*/ 39 h 88"/>
                <a:gd name="T2" fmla="*/ 38 w 87"/>
                <a:gd name="T3" fmla="*/ 85 h 88"/>
                <a:gd name="T4" fmla="*/ 84 w 87"/>
                <a:gd name="T5" fmla="*/ 49 h 88"/>
                <a:gd name="T6" fmla="*/ 48 w 87"/>
                <a:gd name="T7" fmla="*/ 3 h 88"/>
                <a:gd name="T8" fmla="*/ 2 w 87"/>
                <a:gd name="T9" fmla="*/ 3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8">
                  <a:moveTo>
                    <a:pt x="2" y="39"/>
                  </a:moveTo>
                  <a:cubicBezTo>
                    <a:pt x="0" y="61"/>
                    <a:pt x="16" y="82"/>
                    <a:pt x="38" y="85"/>
                  </a:cubicBezTo>
                  <a:cubicBezTo>
                    <a:pt x="61" y="88"/>
                    <a:pt x="82" y="71"/>
                    <a:pt x="84" y="49"/>
                  </a:cubicBezTo>
                  <a:cubicBezTo>
                    <a:pt x="87" y="26"/>
                    <a:pt x="71" y="6"/>
                    <a:pt x="48" y="3"/>
                  </a:cubicBezTo>
                  <a:cubicBezTo>
                    <a:pt x="26" y="0"/>
                    <a:pt x="5" y="16"/>
                    <a:pt x="2" y="39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îsḻïďè">
              <a:extLst>
                <a:ext uri="{FF2B5EF4-FFF2-40B4-BE49-F238E27FC236}">
                  <a16:creationId xmlns:a16="http://schemas.microsoft.com/office/drawing/2014/main" id="{80B32BCA-255A-499F-A230-8DB0445D1EE4}"/>
                </a:ext>
              </a:extLst>
            </p:cNvPr>
            <p:cNvSpPr/>
            <p:nvPr/>
          </p:nvSpPr>
          <p:spPr bwMode="auto">
            <a:xfrm>
              <a:off x="8061325" y="3763963"/>
              <a:ext cx="144463" cy="92075"/>
            </a:xfrm>
            <a:custGeom>
              <a:avLst/>
              <a:gdLst>
                <a:gd name="T0" fmla="*/ 12 w 44"/>
                <a:gd name="T1" fmla="*/ 28 h 28"/>
                <a:gd name="T2" fmla="*/ 2 w 44"/>
                <a:gd name="T3" fmla="*/ 20 h 28"/>
                <a:gd name="T4" fmla="*/ 10 w 44"/>
                <a:gd name="T5" fmla="*/ 7 h 28"/>
                <a:gd name="T6" fmla="*/ 29 w 44"/>
                <a:gd name="T7" fmla="*/ 2 h 28"/>
                <a:gd name="T8" fmla="*/ 42 w 44"/>
                <a:gd name="T9" fmla="*/ 9 h 28"/>
                <a:gd name="T10" fmla="*/ 35 w 44"/>
                <a:gd name="T11" fmla="*/ 23 h 28"/>
                <a:gd name="T12" fmla="*/ 15 w 44"/>
                <a:gd name="T13" fmla="*/ 28 h 28"/>
                <a:gd name="T14" fmla="*/ 12 w 44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8">
                  <a:moveTo>
                    <a:pt x="12" y="28"/>
                  </a:moveTo>
                  <a:cubicBezTo>
                    <a:pt x="7" y="28"/>
                    <a:pt x="3" y="25"/>
                    <a:pt x="2" y="20"/>
                  </a:cubicBezTo>
                  <a:cubicBezTo>
                    <a:pt x="0" y="14"/>
                    <a:pt x="4" y="8"/>
                    <a:pt x="10" y="7"/>
                  </a:cubicBezTo>
                  <a:cubicBezTo>
                    <a:pt x="17" y="5"/>
                    <a:pt x="28" y="2"/>
                    <a:pt x="29" y="2"/>
                  </a:cubicBezTo>
                  <a:cubicBezTo>
                    <a:pt x="34" y="0"/>
                    <a:pt x="40" y="3"/>
                    <a:pt x="42" y="9"/>
                  </a:cubicBezTo>
                  <a:cubicBezTo>
                    <a:pt x="44" y="15"/>
                    <a:pt x="40" y="21"/>
                    <a:pt x="35" y="23"/>
                  </a:cubicBezTo>
                  <a:cubicBezTo>
                    <a:pt x="34" y="23"/>
                    <a:pt x="22" y="26"/>
                    <a:pt x="15" y="28"/>
                  </a:cubicBezTo>
                  <a:cubicBezTo>
                    <a:pt x="14" y="28"/>
                    <a:pt x="13" y="28"/>
                    <a:pt x="12" y="28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śḷiḑè">
              <a:extLst>
                <a:ext uri="{FF2B5EF4-FFF2-40B4-BE49-F238E27FC236}">
                  <a16:creationId xmlns:a16="http://schemas.microsoft.com/office/drawing/2014/main" id="{5D94C863-1809-4A37-BBB4-DBABB3BBC24D}"/>
                </a:ext>
              </a:extLst>
            </p:cNvPr>
            <p:cNvSpPr/>
            <p:nvPr/>
          </p:nvSpPr>
          <p:spPr bwMode="auto">
            <a:xfrm>
              <a:off x="8667750" y="3714751"/>
              <a:ext cx="115888" cy="193675"/>
            </a:xfrm>
            <a:custGeom>
              <a:avLst/>
              <a:gdLst>
                <a:gd name="T0" fmla="*/ 20 w 35"/>
                <a:gd name="T1" fmla="*/ 10 h 59"/>
                <a:gd name="T2" fmla="*/ 2 w 35"/>
                <a:gd name="T3" fmla="*/ 34 h 59"/>
                <a:gd name="T4" fmla="*/ 21 w 35"/>
                <a:gd name="T5" fmla="*/ 53 h 59"/>
                <a:gd name="T6" fmla="*/ 20 w 35"/>
                <a:gd name="T7" fmla="*/ 1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59">
                  <a:moveTo>
                    <a:pt x="20" y="10"/>
                  </a:moveTo>
                  <a:cubicBezTo>
                    <a:pt x="9" y="0"/>
                    <a:pt x="0" y="24"/>
                    <a:pt x="2" y="34"/>
                  </a:cubicBezTo>
                  <a:cubicBezTo>
                    <a:pt x="5" y="44"/>
                    <a:pt x="15" y="59"/>
                    <a:pt x="21" y="53"/>
                  </a:cubicBezTo>
                  <a:cubicBezTo>
                    <a:pt x="28" y="45"/>
                    <a:pt x="35" y="24"/>
                    <a:pt x="20" y="10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íṣľíḋe">
              <a:extLst>
                <a:ext uri="{FF2B5EF4-FFF2-40B4-BE49-F238E27FC236}">
                  <a16:creationId xmlns:a16="http://schemas.microsoft.com/office/drawing/2014/main" id="{6962E415-D118-47A3-8FC0-AC205C26B0F4}"/>
                </a:ext>
              </a:extLst>
            </p:cNvPr>
            <p:cNvSpPr/>
            <p:nvPr/>
          </p:nvSpPr>
          <p:spPr bwMode="auto">
            <a:xfrm>
              <a:off x="8450263" y="3660776"/>
              <a:ext cx="303213" cy="119063"/>
            </a:xfrm>
            <a:custGeom>
              <a:avLst/>
              <a:gdLst>
                <a:gd name="T0" fmla="*/ 78 w 92"/>
                <a:gd name="T1" fmla="*/ 29 h 36"/>
                <a:gd name="T2" fmla="*/ 11 w 92"/>
                <a:gd name="T3" fmla="*/ 22 h 36"/>
                <a:gd name="T4" fmla="*/ 21 w 92"/>
                <a:gd name="T5" fmla="*/ 0 h 36"/>
                <a:gd name="T6" fmla="*/ 57 w 92"/>
                <a:gd name="T7" fmla="*/ 11 h 36"/>
                <a:gd name="T8" fmla="*/ 78 w 92"/>
                <a:gd name="T9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36">
                  <a:moveTo>
                    <a:pt x="78" y="29"/>
                  </a:moveTo>
                  <a:cubicBezTo>
                    <a:pt x="68" y="36"/>
                    <a:pt x="21" y="33"/>
                    <a:pt x="11" y="22"/>
                  </a:cubicBezTo>
                  <a:cubicBezTo>
                    <a:pt x="0" y="10"/>
                    <a:pt x="13" y="0"/>
                    <a:pt x="21" y="0"/>
                  </a:cubicBezTo>
                  <a:cubicBezTo>
                    <a:pt x="35" y="0"/>
                    <a:pt x="39" y="11"/>
                    <a:pt x="57" y="11"/>
                  </a:cubicBezTo>
                  <a:cubicBezTo>
                    <a:pt x="75" y="11"/>
                    <a:pt x="92" y="19"/>
                    <a:pt x="78" y="29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îṧľîďe">
              <a:extLst>
                <a:ext uri="{FF2B5EF4-FFF2-40B4-BE49-F238E27FC236}">
                  <a16:creationId xmlns:a16="http://schemas.microsoft.com/office/drawing/2014/main" id="{B9BE965B-E42E-47FA-8C55-98AB4157C9D8}"/>
                </a:ext>
              </a:extLst>
            </p:cNvPr>
            <p:cNvSpPr/>
            <p:nvPr/>
          </p:nvSpPr>
          <p:spPr bwMode="auto">
            <a:xfrm>
              <a:off x="8529638" y="3644901"/>
              <a:ext cx="214313" cy="115888"/>
            </a:xfrm>
            <a:custGeom>
              <a:avLst/>
              <a:gdLst>
                <a:gd name="T0" fmla="*/ 54 w 65"/>
                <a:gd name="T1" fmla="*/ 31 h 35"/>
                <a:gd name="T2" fmla="*/ 6 w 65"/>
                <a:gd name="T3" fmla="*/ 15 h 35"/>
                <a:gd name="T4" fmla="*/ 17 w 65"/>
                <a:gd name="T5" fmla="*/ 1 h 35"/>
                <a:gd name="T6" fmla="*/ 41 w 65"/>
                <a:gd name="T7" fmla="*/ 14 h 35"/>
                <a:gd name="T8" fmla="*/ 54 w 65"/>
                <a:gd name="T9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5">
                  <a:moveTo>
                    <a:pt x="54" y="31"/>
                  </a:moveTo>
                  <a:cubicBezTo>
                    <a:pt x="45" y="35"/>
                    <a:pt x="12" y="25"/>
                    <a:pt x="6" y="15"/>
                  </a:cubicBezTo>
                  <a:cubicBezTo>
                    <a:pt x="0" y="5"/>
                    <a:pt x="11" y="0"/>
                    <a:pt x="17" y="1"/>
                  </a:cubicBezTo>
                  <a:cubicBezTo>
                    <a:pt x="27" y="3"/>
                    <a:pt x="28" y="11"/>
                    <a:pt x="41" y="14"/>
                  </a:cubicBezTo>
                  <a:cubicBezTo>
                    <a:pt x="54" y="18"/>
                    <a:pt x="65" y="26"/>
                    <a:pt x="54" y="31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sḻîdé">
              <a:extLst>
                <a:ext uri="{FF2B5EF4-FFF2-40B4-BE49-F238E27FC236}">
                  <a16:creationId xmlns:a16="http://schemas.microsoft.com/office/drawing/2014/main" id="{3057201E-F1E6-4398-B69B-8EA46D693EDC}"/>
                </a:ext>
              </a:extLst>
            </p:cNvPr>
            <p:cNvSpPr/>
            <p:nvPr/>
          </p:nvSpPr>
          <p:spPr bwMode="auto">
            <a:xfrm>
              <a:off x="8694738" y="3825876"/>
              <a:ext cx="58738" cy="95250"/>
            </a:xfrm>
            <a:custGeom>
              <a:avLst/>
              <a:gdLst>
                <a:gd name="T0" fmla="*/ 17 w 18"/>
                <a:gd name="T1" fmla="*/ 16 h 29"/>
                <a:gd name="T2" fmla="*/ 9 w 18"/>
                <a:gd name="T3" fmla="*/ 26 h 29"/>
                <a:gd name="T4" fmla="*/ 1 w 18"/>
                <a:gd name="T5" fmla="*/ 20 h 29"/>
                <a:gd name="T6" fmla="*/ 3 w 18"/>
                <a:gd name="T7" fmla="*/ 7 h 29"/>
                <a:gd name="T8" fmla="*/ 14 w 18"/>
                <a:gd name="T9" fmla="*/ 4 h 29"/>
                <a:gd name="T10" fmla="*/ 17 w 18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9">
                  <a:moveTo>
                    <a:pt x="17" y="16"/>
                  </a:moveTo>
                  <a:cubicBezTo>
                    <a:pt x="16" y="21"/>
                    <a:pt x="13" y="24"/>
                    <a:pt x="9" y="26"/>
                  </a:cubicBezTo>
                  <a:cubicBezTo>
                    <a:pt x="5" y="29"/>
                    <a:pt x="0" y="25"/>
                    <a:pt x="1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2"/>
                    <a:pt x="11" y="0"/>
                    <a:pt x="14" y="4"/>
                  </a:cubicBezTo>
                  <a:cubicBezTo>
                    <a:pt x="16" y="7"/>
                    <a:pt x="18" y="12"/>
                    <a:pt x="17" y="16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ïśľiḓê">
              <a:extLst>
                <a:ext uri="{FF2B5EF4-FFF2-40B4-BE49-F238E27FC236}">
                  <a16:creationId xmlns:a16="http://schemas.microsoft.com/office/drawing/2014/main" id="{F4BB1D19-8A08-41CA-AAC7-365AFAD9E11D}"/>
                </a:ext>
              </a:extLst>
            </p:cNvPr>
            <p:cNvSpPr/>
            <p:nvPr/>
          </p:nvSpPr>
          <p:spPr bwMode="auto">
            <a:xfrm>
              <a:off x="8713788" y="4175126"/>
              <a:ext cx="458788" cy="461963"/>
            </a:xfrm>
            <a:prstGeom prst="ellipse">
              <a:avLst/>
            </a:prstGeom>
            <a:solidFill>
              <a:srgbClr val="C0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ṧḷïḋè">
              <a:extLst>
                <a:ext uri="{FF2B5EF4-FFF2-40B4-BE49-F238E27FC236}">
                  <a16:creationId xmlns:a16="http://schemas.microsoft.com/office/drawing/2014/main" id="{AF8A419A-C093-4756-BA14-66F62FFC9B96}"/>
                </a:ext>
              </a:extLst>
            </p:cNvPr>
            <p:cNvSpPr/>
            <p:nvPr/>
          </p:nvSpPr>
          <p:spPr bwMode="auto">
            <a:xfrm>
              <a:off x="8734425" y="4195763"/>
              <a:ext cx="422275" cy="420688"/>
            </a:xfrm>
            <a:custGeom>
              <a:avLst/>
              <a:gdLst>
                <a:gd name="T0" fmla="*/ 128 w 128"/>
                <a:gd name="T1" fmla="*/ 64 h 128"/>
                <a:gd name="T2" fmla="*/ 102 w 128"/>
                <a:gd name="T3" fmla="*/ 116 h 128"/>
                <a:gd name="T4" fmla="*/ 86 w 128"/>
                <a:gd name="T5" fmla="*/ 124 h 128"/>
                <a:gd name="T6" fmla="*/ 78 w 128"/>
                <a:gd name="T7" fmla="*/ 126 h 128"/>
                <a:gd name="T8" fmla="*/ 74 w 128"/>
                <a:gd name="T9" fmla="*/ 127 h 128"/>
                <a:gd name="T10" fmla="*/ 64 w 128"/>
                <a:gd name="T11" fmla="*/ 128 h 128"/>
                <a:gd name="T12" fmla="*/ 45 w 128"/>
                <a:gd name="T13" fmla="*/ 125 h 128"/>
                <a:gd name="T14" fmla="*/ 0 w 128"/>
                <a:gd name="T15" fmla="*/ 64 h 128"/>
                <a:gd name="T16" fmla="*/ 6 w 128"/>
                <a:gd name="T17" fmla="*/ 36 h 128"/>
                <a:gd name="T18" fmla="*/ 28 w 128"/>
                <a:gd name="T19" fmla="*/ 11 h 128"/>
                <a:gd name="T20" fmla="*/ 35 w 128"/>
                <a:gd name="T21" fmla="*/ 7 h 128"/>
                <a:gd name="T22" fmla="*/ 52 w 128"/>
                <a:gd name="T23" fmla="*/ 1 h 128"/>
                <a:gd name="T24" fmla="*/ 64 w 128"/>
                <a:gd name="T25" fmla="*/ 0 h 128"/>
                <a:gd name="T26" fmla="*/ 123 w 128"/>
                <a:gd name="T27" fmla="*/ 41 h 128"/>
                <a:gd name="T28" fmla="*/ 128 w 128"/>
                <a:gd name="T29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28">
                  <a:moveTo>
                    <a:pt x="128" y="64"/>
                  </a:moveTo>
                  <a:cubicBezTo>
                    <a:pt x="128" y="85"/>
                    <a:pt x="118" y="104"/>
                    <a:pt x="102" y="116"/>
                  </a:cubicBezTo>
                  <a:cubicBezTo>
                    <a:pt x="97" y="119"/>
                    <a:pt x="92" y="122"/>
                    <a:pt x="86" y="124"/>
                  </a:cubicBezTo>
                  <a:cubicBezTo>
                    <a:pt x="84" y="125"/>
                    <a:pt x="81" y="126"/>
                    <a:pt x="78" y="126"/>
                  </a:cubicBezTo>
                  <a:cubicBezTo>
                    <a:pt x="77" y="127"/>
                    <a:pt x="75" y="127"/>
                    <a:pt x="74" y="127"/>
                  </a:cubicBezTo>
                  <a:cubicBezTo>
                    <a:pt x="70" y="128"/>
                    <a:pt x="67" y="128"/>
                    <a:pt x="64" y="128"/>
                  </a:cubicBezTo>
                  <a:cubicBezTo>
                    <a:pt x="57" y="128"/>
                    <a:pt x="51" y="127"/>
                    <a:pt x="45" y="125"/>
                  </a:cubicBezTo>
                  <a:cubicBezTo>
                    <a:pt x="19" y="117"/>
                    <a:pt x="0" y="93"/>
                    <a:pt x="0" y="64"/>
                  </a:cubicBezTo>
                  <a:cubicBezTo>
                    <a:pt x="0" y="54"/>
                    <a:pt x="2" y="45"/>
                    <a:pt x="6" y="36"/>
                  </a:cubicBezTo>
                  <a:cubicBezTo>
                    <a:pt x="11" y="26"/>
                    <a:pt x="19" y="17"/>
                    <a:pt x="28" y="11"/>
                  </a:cubicBezTo>
                  <a:cubicBezTo>
                    <a:pt x="30" y="9"/>
                    <a:pt x="33" y="8"/>
                    <a:pt x="35" y="7"/>
                  </a:cubicBezTo>
                  <a:cubicBezTo>
                    <a:pt x="40" y="4"/>
                    <a:pt x="46" y="2"/>
                    <a:pt x="52" y="1"/>
                  </a:cubicBezTo>
                  <a:cubicBezTo>
                    <a:pt x="56" y="0"/>
                    <a:pt x="60" y="0"/>
                    <a:pt x="64" y="0"/>
                  </a:cubicBezTo>
                  <a:cubicBezTo>
                    <a:pt x="91" y="0"/>
                    <a:pt x="114" y="17"/>
                    <a:pt x="123" y="41"/>
                  </a:cubicBezTo>
                  <a:cubicBezTo>
                    <a:pt x="126" y="48"/>
                    <a:pt x="128" y="56"/>
                    <a:pt x="128" y="64"/>
                  </a:cubicBezTo>
                  <a:close/>
                </a:path>
              </a:pathLst>
            </a:custGeom>
            <a:solidFill>
              <a:srgbClr val="EF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şļíďe">
              <a:extLst>
                <a:ext uri="{FF2B5EF4-FFF2-40B4-BE49-F238E27FC236}">
                  <a16:creationId xmlns:a16="http://schemas.microsoft.com/office/drawing/2014/main" id="{C6E15F28-E7B9-4CA6-9F3B-5DD85A9BE6B0}"/>
                </a:ext>
              </a:extLst>
            </p:cNvPr>
            <p:cNvSpPr/>
            <p:nvPr/>
          </p:nvSpPr>
          <p:spPr bwMode="auto">
            <a:xfrm>
              <a:off x="8863013" y="4306888"/>
              <a:ext cx="92075" cy="109538"/>
            </a:xfrm>
            <a:custGeom>
              <a:avLst/>
              <a:gdLst>
                <a:gd name="T0" fmla="*/ 25 w 28"/>
                <a:gd name="T1" fmla="*/ 33 h 33"/>
                <a:gd name="T2" fmla="*/ 22 w 28"/>
                <a:gd name="T3" fmla="*/ 32 h 33"/>
                <a:gd name="T4" fmla="*/ 1 w 28"/>
                <a:gd name="T5" fmla="*/ 6 h 33"/>
                <a:gd name="T6" fmla="*/ 2 w 28"/>
                <a:gd name="T7" fmla="*/ 2 h 33"/>
                <a:gd name="T8" fmla="*/ 6 w 28"/>
                <a:gd name="T9" fmla="*/ 2 h 33"/>
                <a:gd name="T10" fmla="*/ 27 w 28"/>
                <a:gd name="T11" fmla="*/ 28 h 33"/>
                <a:gd name="T12" fmla="*/ 27 w 28"/>
                <a:gd name="T13" fmla="*/ 33 h 33"/>
                <a:gd name="T14" fmla="*/ 25 w 28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3">
                  <a:moveTo>
                    <a:pt x="25" y="33"/>
                  </a:moveTo>
                  <a:cubicBezTo>
                    <a:pt x="24" y="33"/>
                    <a:pt x="23" y="33"/>
                    <a:pt x="22" y="3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9"/>
                    <a:pt x="28" y="32"/>
                    <a:pt x="27" y="33"/>
                  </a:cubicBezTo>
                  <a:cubicBezTo>
                    <a:pt x="26" y="33"/>
                    <a:pt x="25" y="33"/>
                    <a:pt x="25" y="33"/>
                  </a:cubicBezTo>
                  <a:close/>
                </a:path>
              </a:pathLst>
            </a:custGeom>
            <a:solidFill>
              <a:srgbClr val="808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iṡ1iḋê">
              <a:extLst>
                <a:ext uri="{FF2B5EF4-FFF2-40B4-BE49-F238E27FC236}">
                  <a16:creationId xmlns:a16="http://schemas.microsoft.com/office/drawing/2014/main" id="{E28F3C41-0789-41C2-A04D-95E73A9DFB4D}"/>
                </a:ext>
              </a:extLst>
            </p:cNvPr>
            <p:cNvSpPr/>
            <p:nvPr/>
          </p:nvSpPr>
          <p:spPr bwMode="auto">
            <a:xfrm>
              <a:off x="8902700" y="4367213"/>
              <a:ext cx="82550" cy="80963"/>
            </a:xfrm>
            <a:prstGeom prst="ellipse">
              <a:avLst/>
            </a:prstGeom>
            <a:solidFill>
              <a:srgbClr val="C0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slîḋé">
              <a:extLst>
                <a:ext uri="{FF2B5EF4-FFF2-40B4-BE49-F238E27FC236}">
                  <a16:creationId xmlns:a16="http://schemas.microsoft.com/office/drawing/2014/main" id="{1CD552A9-065D-4321-AC79-7C8BE4B0855B}"/>
                </a:ext>
              </a:extLst>
            </p:cNvPr>
            <p:cNvSpPr/>
            <p:nvPr/>
          </p:nvSpPr>
          <p:spPr bwMode="auto">
            <a:xfrm>
              <a:off x="8826500" y="4395788"/>
              <a:ext cx="128588" cy="146050"/>
            </a:xfrm>
            <a:custGeom>
              <a:avLst/>
              <a:gdLst>
                <a:gd name="T0" fmla="*/ 3 w 39"/>
                <a:gd name="T1" fmla="*/ 44 h 44"/>
                <a:gd name="T2" fmla="*/ 1 w 39"/>
                <a:gd name="T3" fmla="*/ 43 h 44"/>
                <a:gd name="T4" fmla="*/ 1 w 39"/>
                <a:gd name="T5" fmla="*/ 38 h 44"/>
                <a:gd name="T6" fmla="*/ 33 w 39"/>
                <a:gd name="T7" fmla="*/ 1 h 44"/>
                <a:gd name="T8" fmla="*/ 38 w 39"/>
                <a:gd name="T9" fmla="*/ 1 h 44"/>
                <a:gd name="T10" fmla="*/ 38 w 39"/>
                <a:gd name="T11" fmla="*/ 5 h 44"/>
                <a:gd name="T12" fmla="*/ 6 w 39"/>
                <a:gd name="T13" fmla="*/ 43 h 44"/>
                <a:gd name="T14" fmla="*/ 3 w 3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4">
                  <a:moveTo>
                    <a:pt x="3" y="44"/>
                  </a:moveTo>
                  <a:cubicBezTo>
                    <a:pt x="3" y="44"/>
                    <a:pt x="2" y="43"/>
                    <a:pt x="1" y="43"/>
                  </a:cubicBezTo>
                  <a:cubicBezTo>
                    <a:pt x="0" y="42"/>
                    <a:pt x="0" y="40"/>
                    <a:pt x="1" y="38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7" y="0"/>
                    <a:pt x="38" y="1"/>
                  </a:cubicBezTo>
                  <a:cubicBezTo>
                    <a:pt x="39" y="2"/>
                    <a:pt x="39" y="4"/>
                    <a:pt x="38" y="5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3"/>
                    <a:pt x="4" y="44"/>
                    <a:pt x="3" y="44"/>
                  </a:cubicBezTo>
                  <a:close/>
                </a:path>
              </a:pathLst>
            </a:custGeom>
            <a:solidFill>
              <a:srgbClr val="C0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ŝ1iḍè">
              <a:extLst>
                <a:ext uri="{FF2B5EF4-FFF2-40B4-BE49-F238E27FC236}">
                  <a16:creationId xmlns:a16="http://schemas.microsoft.com/office/drawing/2014/main" id="{E886CB4C-B4FA-4B56-A7B4-99FDA87BF3BD}"/>
                </a:ext>
              </a:extLst>
            </p:cNvPr>
            <p:cNvSpPr/>
            <p:nvPr/>
          </p:nvSpPr>
          <p:spPr bwMode="auto">
            <a:xfrm>
              <a:off x="8928100" y="4106863"/>
              <a:ext cx="115888" cy="134938"/>
            </a:xfrm>
            <a:custGeom>
              <a:avLst/>
              <a:gdLst>
                <a:gd name="T0" fmla="*/ 24 w 35"/>
                <a:gd name="T1" fmla="*/ 41 h 41"/>
                <a:gd name="T2" fmla="*/ 13 w 35"/>
                <a:gd name="T3" fmla="*/ 30 h 41"/>
                <a:gd name="T4" fmla="*/ 6 w 35"/>
                <a:gd name="T5" fmla="*/ 22 h 41"/>
                <a:gd name="T6" fmla="*/ 3 w 35"/>
                <a:gd name="T7" fmla="*/ 7 h 41"/>
                <a:gd name="T8" fmla="*/ 18 w 35"/>
                <a:gd name="T9" fmla="*/ 4 h 41"/>
                <a:gd name="T10" fmla="*/ 35 w 35"/>
                <a:gd name="T11" fmla="*/ 30 h 41"/>
                <a:gd name="T12" fmla="*/ 24 w 35"/>
                <a:gd name="T13" fmla="*/ 41 h 41"/>
                <a:gd name="T14" fmla="*/ 13 w 35"/>
                <a:gd name="T15" fmla="*/ 30 h 41"/>
                <a:gd name="T16" fmla="*/ 13 w 35"/>
                <a:gd name="T17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1">
                  <a:moveTo>
                    <a:pt x="24" y="41"/>
                  </a:moveTo>
                  <a:cubicBezTo>
                    <a:pt x="18" y="41"/>
                    <a:pt x="13" y="36"/>
                    <a:pt x="13" y="30"/>
                  </a:cubicBezTo>
                  <a:cubicBezTo>
                    <a:pt x="13" y="28"/>
                    <a:pt x="9" y="24"/>
                    <a:pt x="6" y="22"/>
                  </a:cubicBezTo>
                  <a:cubicBezTo>
                    <a:pt x="1" y="18"/>
                    <a:pt x="0" y="12"/>
                    <a:pt x="3" y="7"/>
                  </a:cubicBezTo>
                  <a:cubicBezTo>
                    <a:pt x="7" y="2"/>
                    <a:pt x="13" y="0"/>
                    <a:pt x="18" y="4"/>
                  </a:cubicBezTo>
                  <a:cubicBezTo>
                    <a:pt x="21" y="6"/>
                    <a:pt x="35" y="16"/>
                    <a:pt x="35" y="30"/>
                  </a:cubicBezTo>
                  <a:cubicBezTo>
                    <a:pt x="35" y="36"/>
                    <a:pt x="30" y="41"/>
                    <a:pt x="24" y="41"/>
                  </a:cubicBezTo>
                  <a:close/>
                  <a:moveTo>
                    <a:pt x="13" y="30"/>
                  </a:moveTo>
                  <a:cubicBezTo>
                    <a:pt x="13" y="30"/>
                    <a:pt x="13" y="30"/>
                    <a:pt x="13" y="30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ļïḍê">
              <a:extLst>
                <a:ext uri="{FF2B5EF4-FFF2-40B4-BE49-F238E27FC236}">
                  <a16:creationId xmlns:a16="http://schemas.microsoft.com/office/drawing/2014/main" id="{B61EF585-EEA1-40AB-B3E4-D129CBCB65BC}"/>
                </a:ext>
              </a:extLst>
            </p:cNvPr>
            <p:cNvSpPr/>
            <p:nvPr/>
          </p:nvSpPr>
          <p:spPr bwMode="auto">
            <a:xfrm>
              <a:off x="3698875" y="2379663"/>
              <a:ext cx="4652963" cy="3024188"/>
            </a:xfrm>
            <a:prstGeom prst="rect">
              <a:avLst/>
            </a:prstGeom>
            <a:solidFill>
              <a:srgbClr val="396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Slîḑê">
              <a:extLst>
                <a:ext uri="{FF2B5EF4-FFF2-40B4-BE49-F238E27FC236}">
                  <a16:creationId xmlns:a16="http://schemas.microsoft.com/office/drawing/2014/main" id="{C394AF38-F9BD-470B-9E04-9AC1889A9FC4}"/>
                </a:ext>
              </a:extLst>
            </p:cNvPr>
            <p:cNvSpPr/>
            <p:nvPr/>
          </p:nvSpPr>
          <p:spPr bwMode="auto">
            <a:xfrm>
              <a:off x="3698875" y="2379663"/>
              <a:ext cx="4652963" cy="302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ṣ1îḋé">
              <a:extLst>
                <a:ext uri="{FF2B5EF4-FFF2-40B4-BE49-F238E27FC236}">
                  <a16:creationId xmlns:a16="http://schemas.microsoft.com/office/drawing/2014/main" id="{C0A0A3A5-CD3A-4D85-9EB8-9485FFD2ECED}"/>
                </a:ext>
              </a:extLst>
            </p:cNvPr>
            <p:cNvSpPr/>
            <p:nvPr/>
          </p:nvSpPr>
          <p:spPr bwMode="auto">
            <a:xfrm>
              <a:off x="3873500" y="2566988"/>
              <a:ext cx="746125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şļiḋé">
              <a:extLst>
                <a:ext uri="{FF2B5EF4-FFF2-40B4-BE49-F238E27FC236}">
                  <a16:creationId xmlns:a16="http://schemas.microsoft.com/office/drawing/2014/main" id="{328AFFFD-9C33-4B7A-B05F-7F9B847C19A2}"/>
                </a:ext>
              </a:extLst>
            </p:cNvPr>
            <p:cNvSpPr/>
            <p:nvPr/>
          </p:nvSpPr>
          <p:spPr bwMode="auto">
            <a:xfrm>
              <a:off x="3946525" y="263683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şļíḑé">
              <a:extLst>
                <a:ext uri="{FF2B5EF4-FFF2-40B4-BE49-F238E27FC236}">
                  <a16:creationId xmlns:a16="http://schemas.microsoft.com/office/drawing/2014/main" id="{964399AA-4AB6-4E43-912F-9FB56262772D}"/>
                </a:ext>
              </a:extLst>
            </p:cNvPr>
            <p:cNvSpPr/>
            <p:nvPr/>
          </p:nvSpPr>
          <p:spPr bwMode="auto">
            <a:xfrm>
              <a:off x="4764088" y="2566988"/>
              <a:ext cx="742950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íṣḷîḓè">
              <a:extLst>
                <a:ext uri="{FF2B5EF4-FFF2-40B4-BE49-F238E27FC236}">
                  <a16:creationId xmlns:a16="http://schemas.microsoft.com/office/drawing/2014/main" id="{B5FBBCB2-69C5-486D-92FF-4C7A7C2FE24D}"/>
                </a:ext>
              </a:extLst>
            </p:cNvPr>
            <p:cNvSpPr/>
            <p:nvPr/>
          </p:nvSpPr>
          <p:spPr bwMode="auto">
            <a:xfrm>
              <a:off x="4837113" y="2636838"/>
              <a:ext cx="596900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şḷide">
              <a:extLst>
                <a:ext uri="{FF2B5EF4-FFF2-40B4-BE49-F238E27FC236}">
                  <a16:creationId xmlns:a16="http://schemas.microsoft.com/office/drawing/2014/main" id="{A05E8ACA-0C79-44C1-BB6F-4F7864BF4A10}"/>
                </a:ext>
              </a:extLst>
            </p:cNvPr>
            <p:cNvSpPr/>
            <p:nvPr/>
          </p:nvSpPr>
          <p:spPr bwMode="auto">
            <a:xfrm>
              <a:off x="5651500" y="2566988"/>
              <a:ext cx="746125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íŝ1íḑê">
              <a:extLst>
                <a:ext uri="{FF2B5EF4-FFF2-40B4-BE49-F238E27FC236}">
                  <a16:creationId xmlns:a16="http://schemas.microsoft.com/office/drawing/2014/main" id="{0B0F4F95-1814-466E-8F7D-1D30D7738EB2}"/>
                </a:ext>
              </a:extLst>
            </p:cNvPr>
            <p:cNvSpPr/>
            <p:nvPr/>
          </p:nvSpPr>
          <p:spPr bwMode="auto">
            <a:xfrm>
              <a:off x="5651500" y="2566988"/>
              <a:ext cx="74612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iṩḻiḓé">
              <a:extLst>
                <a:ext uri="{FF2B5EF4-FFF2-40B4-BE49-F238E27FC236}">
                  <a16:creationId xmlns:a16="http://schemas.microsoft.com/office/drawing/2014/main" id="{A36A6711-07F9-4B93-A30D-F6DC6651DD68}"/>
                </a:ext>
              </a:extLst>
            </p:cNvPr>
            <p:cNvSpPr/>
            <p:nvPr/>
          </p:nvSpPr>
          <p:spPr bwMode="auto">
            <a:xfrm>
              <a:off x="5724525" y="263683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ṡļïḑè">
              <a:extLst>
                <a:ext uri="{FF2B5EF4-FFF2-40B4-BE49-F238E27FC236}">
                  <a16:creationId xmlns:a16="http://schemas.microsoft.com/office/drawing/2014/main" id="{01824B87-17D7-45D2-A9FE-EFEAB30563E9}"/>
                </a:ext>
              </a:extLst>
            </p:cNvPr>
            <p:cNvSpPr/>
            <p:nvPr/>
          </p:nvSpPr>
          <p:spPr bwMode="auto">
            <a:xfrm>
              <a:off x="6543675" y="2566988"/>
              <a:ext cx="741363" cy="708025"/>
            </a:xfrm>
            <a:prstGeom prst="rect">
              <a:avLst/>
            </a:prstGeom>
            <a:solidFill>
              <a:srgbClr val="FF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íṡļîḍê">
              <a:extLst>
                <a:ext uri="{FF2B5EF4-FFF2-40B4-BE49-F238E27FC236}">
                  <a16:creationId xmlns:a16="http://schemas.microsoft.com/office/drawing/2014/main" id="{711F65C4-F175-456C-86CE-1A37EEF9BD3F}"/>
                </a:ext>
              </a:extLst>
            </p:cNvPr>
            <p:cNvSpPr/>
            <p:nvPr/>
          </p:nvSpPr>
          <p:spPr bwMode="auto">
            <a:xfrm>
              <a:off x="6615113" y="2636838"/>
              <a:ext cx="596900" cy="569913"/>
            </a:xfrm>
            <a:prstGeom prst="rect">
              <a:avLst/>
            </a:prstGeom>
            <a:solidFill>
              <a:srgbClr val="FFE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ïšḷîḋè">
              <a:extLst>
                <a:ext uri="{FF2B5EF4-FFF2-40B4-BE49-F238E27FC236}">
                  <a16:creationId xmlns:a16="http://schemas.microsoft.com/office/drawing/2014/main" id="{39286359-2B3F-451F-8DBF-37E67C2E381E}"/>
                </a:ext>
              </a:extLst>
            </p:cNvPr>
            <p:cNvSpPr/>
            <p:nvPr/>
          </p:nvSpPr>
          <p:spPr bwMode="auto">
            <a:xfrm>
              <a:off x="7431088" y="2566988"/>
              <a:ext cx="744538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ïṩḻíḑé">
              <a:extLst>
                <a:ext uri="{FF2B5EF4-FFF2-40B4-BE49-F238E27FC236}">
                  <a16:creationId xmlns:a16="http://schemas.microsoft.com/office/drawing/2014/main" id="{4F76AAC8-7D32-4AAE-AF3B-CEB650173E13}"/>
                </a:ext>
              </a:extLst>
            </p:cNvPr>
            <p:cNvSpPr/>
            <p:nvPr/>
          </p:nvSpPr>
          <p:spPr bwMode="auto">
            <a:xfrm>
              <a:off x="7502525" y="2636838"/>
              <a:ext cx="601663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šľïde">
              <a:extLst>
                <a:ext uri="{FF2B5EF4-FFF2-40B4-BE49-F238E27FC236}">
                  <a16:creationId xmlns:a16="http://schemas.microsoft.com/office/drawing/2014/main" id="{766369D7-9DFD-41CF-8F81-FE849FFB8E30}"/>
                </a:ext>
              </a:extLst>
            </p:cNvPr>
            <p:cNvSpPr/>
            <p:nvPr/>
          </p:nvSpPr>
          <p:spPr bwMode="auto">
            <a:xfrm>
              <a:off x="3873500" y="3449638"/>
              <a:ext cx="746125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Sḷiḓè">
              <a:extLst>
                <a:ext uri="{FF2B5EF4-FFF2-40B4-BE49-F238E27FC236}">
                  <a16:creationId xmlns:a16="http://schemas.microsoft.com/office/drawing/2014/main" id="{218E0C5B-B63D-4D9F-8F5E-3ECB643AD785}"/>
                </a:ext>
              </a:extLst>
            </p:cNvPr>
            <p:cNvSpPr/>
            <p:nvPr/>
          </p:nvSpPr>
          <p:spPr bwMode="auto">
            <a:xfrm>
              <a:off x="3946525" y="351948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ïṡľíḓé">
              <a:extLst>
                <a:ext uri="{FF2B5EF4-FFF2-40B4-BE49-F238E27FC236}">
                  <a16:creationId xmlns:a16="http://schemas.microsoft.com/office/drawing/2014/main" id="{76B91776-C09A-45A9-94F0-21B0F70A8CF8}"/>
                </a:ext>
              </a:extLst>
            </p:cNvPr>
            <p:cNvSpPr/>
            <p:nvPr/>
          </p:nvSpPr>
          <p:spPr bwMode="auto">
            <a:xfrm>
              <a:off x="4764088" y="3449638"/>
              <a:ext cx="742950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ṧliḍé">
              <a:extLst>
                <a:ext uri="{FF2B5EF4-FFF2-40B4-BE49-F238E27FC236}">
                  <a16:creationId xmlns:a16="http://schemas.microsoft.com/office/drawing/2014/main" id="{EAF4BE00-191E-4FC7-B95C-C127B7A21A95}"/>
                </a:ext>
              </a:extLst>
            </p:cNvPr>
            <p:cNvSpPr/>
            <p:nvPr/>
          </p:nvSpPr>
          <p:spPr bwMode="auto">
            <a:xfrm>
              <a:off x="4764088" y="3449638"/>
              <a:ext cx="742950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ïṩlîḍè">
              <a:extLst>
                <a:ext uri="{FF2B5EF4-FFF2-40B4-BE49-F238E27FC236}">
                  <a16:creationId xmlns:a16="http://schemas.microsoft.com/office/drawing/2014/main" id="{88F3A329-4BE2-4EA6-9D7B-86F8975D0384}"/>
                </a:ext>
              </a:extLst>
            </p:cNvPr>
            <p:cNvSpPr/>
            <p:nvPr/>
          </p:nvSpPr>
          <p:spPr bwMode="auto">
            <a:xfrm>
              <a:off x="4837113" y="3519488"/>
              <a:ext cx="596900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ïṡḷïḍé">
              <a:extLst>
                <a:ext uri="{FF2B5EF4-FFF2-40B4-BE49-F238E27FC236}">
                  <a16:creationId xmlns:a16="http://schemas.microsoft.com/office/drawing/2014/main" id="{CE558525-81C9-4B3C-A65D-0DBEA13C90AD}"/>
                </a:ext>
              </a:extLst>
            </p:cNvPr>
            <p:cNvSpPr/>
            <p:nvPr/>
          </p:nvSpPr>
          <p:spPr bwMode="auto">
            <a:xfrm>
              <a:off x="4837113" y="3519488"/>
              <a:ext cx="596900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ïṥlíďè">
              <a:extLst>
                <a:ext uri="{FF2B5EF4-FFF2-40B4-BE49-F238E27FC236}">
                  <a16:creationId xmlns:a16="http://schemas.microsoft.com/office/drawing/2014/main" id="{25360111-2CE8-488A-94F2-FA4EE92C54BA}"/>
                </a:ext>
              </a:extLst>
            </p:cNvPr>
            <p:cNvSpPr/>
            <p:nvPr/>
          </p:nvSpPr>
          <p:spPr bwMode="auto">
            <a:xfrm>
              <a:off x="5651500" y="3449638"/>
              <a:ext cx="746125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iš1íďê">
              <a:extLst>
                <a:ext uri="{FF2B5EF4-FFF2-40B4-BE49-F238E27FC236}">
                  <a16:creationId xmlns:a16="http://schemas.microsoft.com/office/drawing/2014/main" id="{5A34D739-26FE-4772-A894-43B54659889B}"/>
                </a:ext>
              </a:extLst>
            </p:cNvPr>
            <p:cNvSpPr/>
            <p:nvPr/>
          </p:nvSpPr>
          <p:spPr bwMode="auto">
            <a:xfrm>
              <a:off x="5651500" y="3449638"/>
              <a:ext cx="746125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ṩḷiďê">
              <a:extLst>
                <a:ext uri="{FF2B5EF4-FFF2-40B4-BE49-F238E27FC236}">
                  <a16:creationId xmlns:a16="http://schemas.microsoft.com/office/drawing/2014/main" id="{70DD8644-505A-4478-999A-8239D852F47E}"/>
                </a:ext>
              </a:extLst>
            </p:cNvPr>
            <p:cNvSpPr/>
            <p:nvPr/>
          </p:nvSpPr>
          <p:spPr bwMode="auto">
            <a:xfrm>
              <a:off x="5724525" y="351948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íṡľîďé">
              <a:extLst>
                <a:ext uri="{FF2B5EF4-FFF2-40B4-BE49-F238E27FC236}">
                  <a16:creationId xmlns:a16="http://schemas.microsoft.com/office/drawing/2014/main" id="{15B70129-5A68-4352-9FD9-3F37C2EE16D6}"/>
                </a:ext>
              </a:extLst>
            </p:cNvPr>
            <p:cNvSpPr/>
            <p:nvPr/>
          </p:nvSpPr>
          <p:spPr bwMode="auto">
            <a:xfrm>
              <a:off x="5724525" y="3519488"/>
              <a:ext cx="600075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Sļíḍè">
              <a:extLst>
                <a:ext uri="{FF2B5EF4-FFF2-40B4-BE49-F238E27FC236}">
                  <a16:creationId xmlns:a16="http://schemas.microsoft.com/office/drawing/2014/main" id="{0C7B5C19-9E32-4B8B-B0E0-D1733EF599E9}"/>
                </a:ext>
              </a:extLst>
            </p:cNvPr>
            <p:cNvSpPr/>
            <p:nvPr/>
          </p:nvSpPr>
          <p:spPr bwMode="auto">
            <a:xfrm>
              <a:off x="6543675" y="3449638"/>
              <a:ext cx="741363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šḻîḍe">
              <a:extLst>
                <a:ext uri="{FF2B5EF4-FFF2-40B4-BE49-F238E27FC236}">
                  <a16:creationId xmlns:a16="http://schemas.microsoft.com/office/drawing/2014/main" id="{E89D2250-EEFE-4BCF-8BA3-FA34A2BD6745}"/>
                </a:ext>
              </a:extLst>
            </p:cNvPr>
            <p:cNvSpPr/>
            <p:nvPr/>
          </p:nvSpPr>
          <p:spPr bwMode="auto">
            <a:xfrm>
              <a:off x="6543675" y="3449638"/>
              <a:ext cx="741363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íSḻïďé">
              <a:extLst>
                <a:ext uri="{FF2B5EF4-FFF2-40B4-BE49-F238E27FC236}">
                  <a16:creationId xmlns:a16="http://schemas.microsoft.com/office/drawing/2014/main" id="{F3EFE2B0-7C18-4B50-888C-D1E8A39D1011}"/>
                </a:ext>
              </a:extLst>
            </p:cNvPr>
            <p:cNvSpPr/>
            <p:nvPr/>
          </p:nvSpPr>
          <p:spPr bwMode="auto">
            <a:xfrm>
              <a:off x="6615113" y="3519488"/>
              <a:ext cx="596900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îṣļíḓê">
              <a:extLst>
                <a:ext uri="{FF2B5EF4-FFF2-40B4-BE49-F238E27FC236}">
                  <a16:creationId xmlns:a16="http://schemas.microsoft.com/office/drawing/2014/main" id="{32A1FAD2-11A9-45E9-A616-CCB7F6E5F525}"/>
                </a:ext>
              </a:extLst>
            </p:cNvPr>
            <p:cNvSpPr/>
            <p:nvPr/>
          </p:nvSpPr>
          <p:spPr bwMode="auto">
            <a:xfrm>
              <a:off x="6615113" y="3519488"/>
              <a:ext cx="596900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îṣľïḓe">
              <a:extLst>
                <a:ext uri="{FF2B5EF4-FFF2-40B4-BE49-F238E27FC236}">
                  <a16:creationId xmlns:a16="http://schemas.microsoft.com/office/drawing/2014/main" id="{B42117BF-46DD-4E26-B505-0386378F2873}"/>
                </a:ext>
              </a:extLst>
            </p:cNvPr>
            <p:cNvSpPr/>
            <p:nvPr/>
          </p:nvSpPr>
          <p:spPr bwMode="auto">
            <a:xfrm>
              <a:off x="7431088" y="3449638"/>
              <a:ext cx="744538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íṡḷîḑê">
              <a:extLst>
                <a:ext uri="{FF2B5EF4-FFF2-40B4-BE49-F238E27FC236}">
                  <a16:creationId xmlns:a16="http://schemas.microsoft.com/office/drawing/2014/main" id="{A0C2EC2C-4812-495A-A2BC-E19C09B0603A}"/>
                </a:ext>
              </a:extLst>
            </p:cNvPr>
            <p:cNvSpPr/>
            <p:nvPr/>
          </p:nvSpPr>
          <p:spPr bwMode="auto">
            <a:xfrm>
              <a:off x="7502525" y="3519488"/>
              <a:ext cx="601663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ŝļîḑe">
              <a:extLst>
                <a:ext uri="{FF2B5EF4-FFF2-40B4-BE49-F238E27FC236}">
                  <a16:creationId xmlns:a16="http://schemas.microsoft.com/office/drawing/2014/main" id="{7D03BCCF-F6D9-43FD-B3B6-A64EB58B1745}"/>
                </a:ext>
              </a:extLst>
            </p:cNvPr>
            <p:cNvSpPr/>
            <p:nvPr/>
          </p:nvSpPr>
          <p:spPr bwMode="auto">
            <a:xfrm>
              <a:off x="4764088" y="4333876"/>
              <a:ext cx="742950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iś1íḓê">
              <a:extLst>
                <a:ext uri="{FF2B5EF4-FFF2-40B4-BE49-F238E27FC236}">
                  <a16:creationId xmlns:a16="http://schemas.microsoft.com/office/drawing/2014/main" id="{534C3DCB-920F-4801-A0E8-94CC02176E0C}"/>
                </a:ext>
              </a:extLst>
            </p:cNvPr>
            <p:cNvSpPr/>
            <p:nvPr/>
          </p:nvSpPr>
          <p:spPr bwMode="auto">
            <a:xfrm>
              <a:off x="4837113" y="4402138"/>
              <a:ext cx="596900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ïṡľïďe">
              <a:extLst>
                <a:ext uri="{FF2B5EF4-FFF2-40B4-BE49-F238E27FC236}">
                  <a16:creationId xmlns:a16="http://schemas.microsoft.com/office/drawing/2014/main" id="{23E2DA12-D41A-4DA0-8D0A-B31CD8E6123D}"/>
                </a:ext>
              </a:extLst>
            </p:cNvPr>
            <p:cNvSpPr/>
            <p:nvPr/>
          </p:nvSpPr>
          <p:spPr bwMode="auto">
            <a:xfrm>
              <a:off x="5651500" y="4333876"/>
              <a:ext cx="746125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iṣlîďé">
              <a:extLst>
                <a:ext uri="{FF2B5EF4-FFF2-40B4-BE49-F238E27FC236}">
                  <a16:creationId xmlns:a16="http://schemas.microsoft.com/office/drawing/2014/main" id="{B3B07AC2-4A75-4A9D-A562-08BED4188994}"/>
                </a:ext>
              </a:extLst>
            </p:cNvPr>
            <p:cNvSpPr/>
            <p:nvPr/>
          </p:nvSpPr>
          <p:spPr bwMode="auto">
            <a:xfrm>
              <a:off x="5724525" y="4402138"/>
              <a:ext cx="600075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ïṧ1ïḋe">
              <a:extLst>
                <a:ext uri="{FF2B5EF4-FFF2-40B4-BE49-F238E27FC236}">
                  <a16:creationId xmlns:a16="http://schemas.microsoft.com/office/drawing/2014/main" id="{1FE1DB2B-0E88-4CB6-945D-8FC51EB8AA80}"/>
                </a:ext>
              </a:extLst>
            </p:cNvPr>
            <p:cNvSpPr/>
            <p:nvPr/>
          </p:nvSpPr>
          <p:spPr bwMode="auto">
            <a:xfrm>
              <a:off x="6543675" y="4333876"/>
              <a:ext cx="741363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îṧľidè">
              <a:extLst>
                <a:ext uri="{FF2B5EF4-FFF2-40B4-BE49-F238E27FC236}">
                  <a16:creationId xmlns:a16="http://schemas.microsoft.com/office/drawing/2014/main" id="{A1A0A6CD-D8B3-4FF7-86A9-B9EDF578D549}"/>
                </a:ext>
              </a:extLst>
            </p:cNvPr>
            <p:cNvSpPr/>
            <p:nvPr/>
          </p:nvSpPr>
          <p:spPr bwMode="auto">
            <a:xfrm>
              <a:off x="6615113" y="4402138"/>
              <a:ext cx="596900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işḻíḋè">
              <a:extLst>
                <a:ext uri="{FF2B5EF4-FFF2-40B4-BE49-F238E27FC236}">
                  <a16:creationId xmlns:a16="http://schemas.microsoft.com/office/drawing/2014/main" id="{7503E83E-DE4B-429D-9F98-534EC88BCE83}"/>
                </a:ext>
              </a:extLst>
            </p:cNvPr>
            <p:cNvSpPr/>
            <p:nvPr/>
          </p:nvSpPr>
          <p:spPr bwMode="auto">
            <a:xfrm>
              <a:off x="7431088" y="4333876"/>
              <a:ext cx="744538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ïsḻîdè">
              <a:extLst>
                <a:ext uri="{FF2B5EF4-FFF2-40B4-BE49-F238E27FC236}">
                  <a16:creationId xmlns:a16="http://schemas.microsoft.com/office/drawing/2014/main" id="{9D9AA45C-566B-47BF-9A30-D89B88B779EC}"/>
                </a:ext>
              </a:extLst>
            </p:cNvPr>
            <p:cNvSpPr/>
            <p:nvPr/>
          </p:nvSpPr>
          <p:spPr bwMode="auto">
            <a:xfrm>
              <a:off x="7502525" y="4402138"/>
              <a:ext cx="601663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ṩľíḑê">
              <a:extLst>
                <a:ext uri="{FF2B5EF4-FFF2-40B4-BE49-F238E27FC236}">
                  <a16:creationId xmlns:a16="http://schemas.microsoft.com/office/drawing/2014/main" id="{FB91E5B8-AAF1-4DC8-B340-19822310A6B4}"/>
                </a:ext>
              </a:extLst>
            </p:cNvPr>
            <p:cNvSpPr/>
            <p:nvPr/>
          </p:nvSpPr>
          <p:spPr bwMode="auto">
            <a:xfrm>
              <a:off x="3698875" y="2276476"/>
              <a:ext cx="4652963" cy="115888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Sḷïḓê">
              <a:extLst>
                <a:ext uri="{FF2B5EF4-FFF2-40B4-BE49-F238E27FC236}">
                  <a16:creationId xmlns:a16="http://schemas.microsoft.com/office/drawing/2014/main" id="{6DD7C9A7-C137-4CA4-9457-14D9B3466240}"/>
                </a:ext>
              </a:extLst>
            </p:cNvPr>
            <p:cNvSpPr/>
            <p:nvPr/>
          </p:nvSpPr>
          <p:spPr bwMode="auto">
            <a:xfrm>
              <a:off x="6846888" y="3871913"/>
              <a:ext cx="530225" cy="425450"/>
            </a:xfrm>
            <a:custGeom>
              <a:avLst/>
              <a:gdLst>
                <a:gd name="T0" fmla="*/ 276 w 334"/>
                <a:gd name="T1" fmla="*/ 0 h 268"/>
                <a:gd name="T2" fmla="*/ 276 w 334"/>
                <a:gd name="T3" fmla="*/ 181 h 268"/>
                <a:gd name="T4" fmla="*/ 2 w 334"/>
                <a:gd name="T5" fmla="*/ 181 h 268"/>
                <a:gd name="T6" fmla="*/ 0 w 334"/>
                <a:gd name="T7" fmla="*/ 185 h 268"/>
                <a:gd name="T8" fmla="*/ 214 w 334"/>
                <a:gd name="T9" fmla="*/ 268 h 268"/>
                <a:gd name="T10" fmla="*/ 276 w 334"/>
                <a:gd name="T11" fmla="*/ 233 h 268"/>
                <a:gd name="T12" fmla="*/ 334 w 334"/>
                <a:gd name="T13" fmla="*/ 17 h 268"/>
                <a:gd name="T14" fmla="*/ 276 w 334"/>
                <a:gd name="T1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4" h="268">
                  <a:moveTo>
                    <a:pt x="276" y="0"/>
                  </a:moveTo>
                  <a:lnTo>
                    <a:pt x="276" y="181"/>
                  </a:lnTo>
                  <a:lnTo>
                    <a:pt x="2" y="181"/>
                  </a:lnTo>
                  <a:lnTo>
                    <a:pt x="0" y="185"/>
                  </a:lnTo>
                  <a:lnTo>
                    <a:pt x="214" y="268"/>
                  </a:lnTo>
                  <a:lnTo>
                    <a:pt x="276" y="233"/>
                  </a:lnTo>
                  <a:lnTo>
                    <a:pt x="334" y="17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74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ïś1ïďê">
              <a:extLst>
                <a:ext uri="{FF2B5EF4-FFF2-40B4-BE49-F238E27FC236}">
                  <a16:creationId xmlns:a16="http://schemas.microsoft.com/office/drawing/2014/main" id="{8708B716-B6F8-4313-9869-04BDAFEC51E4}"/>
                </a:ext>
              </a:extLst>
            </p:cNvPr>
            <p:cNvSpPr/>
            <p:nvPr/>
          </p:nvSpPr>
          <p:spPr bwMode="auto">
            <a:xfrm>
              <a:off x="6846888" y="3871913"/>
              <a:ext cx="530225" cy="425450"/>
            </a:xfrm>
            <a:custGeom>
              <a:avLst/>
              <a:gdLst>
                <a:gd name="T0" fmla="*/ 276 w 334"/>
                <a:gd name="T1" fmla="*/ 0 h 268"/>
                <a:gd name="T2" fmla="*/ 276 w 334"/>
                <a:gd name="T3" fmla="*/ 181 h 268"/>
                <a:gd name="T4" fmla="*/ 2 w 334"/>
                <a:gd name="T5" fmla="*/ 181 h 268"/>
                <a:gd name="T6" fmla="*/ 0 w 334"/>
                <a:gd name="T7" fmla="*/ 185 h 268"/>
                <a:gd name="T8" fmla="*/ 214 w 334"/>
                <a:gd name="T9" fmla="*/ 268 h 268"/>
                <a:gd name="T10" fmla="*/ 276 w 334"/>
                <a:gd name="T11" fmla="*/ 233 h 268"/>
                <a:gd name="T12" fmla="*/ 334 w 334"/>
                <a:gd name="T13" fmla="*/ 17 h 268"/>
                <a:gd name="T14" fmla="*/ 276 w 334"/>
                <a:gd name="T1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4" h="268">
                  <a:moveTo>
                    <a:pt x="276" y="0"/>
                  </a:moveTo>
                  <a:lnTo>
                    <a:pt x="276" y="181"/>
                  </a:lnTo>
                  <a:lnTo>
                    <a:pt x="2" y="181"/>
                  </a:lnTo>
                  <a:lnTo>
                    <a:pt x="0" y="185"/>
                  </a:lnTo>
                  <a:lnTo>
                    <a:pt x="214" y="268"/>
                  </a:lnTo>
                  <a:lnTo>
                    <a:pt x="276" y="233"/>
                  </a:lnTo>
                  <a:lnTo>
                    <a:pt x="334" y="17"/>
                  </a:lnTo>
                  <a:lnTo>
                    <a:pt x="2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íšliḓê">
              <a:extLst>
                <a:ext uri="{FF2B5EF4-FFF2-40B4-BE49-F238E27FC236}">
                  <a16:creationId xmlns:a16="http://schemas.microsoft.com/office/drawing/2014/main" id="{7ADB9DC7-229F-40C2-9558-EBBBE5D43F87}"/>
                </a:ext>
              </a:extLst>
            </p:cNvPr>
            <p:cNvSpPr/>
            <p:nvPr/>
          </p:nvSpPr>
          <p:spPr bwMode="auto">
            <a:xfrm>
              <a:off x="6850063" y="3849688"/>
              <a:ext cx="434975" cy="309563"/>
            </a:xfrm>
            <a:custGeom>
              <a:avLst/>
              <a:gdLst>
                <a:gd name="T0" fmla="*/ 228 w 274"/>
                <a:gd name="T1" fmla="*/ 0 h 195"/>
                <a:gd name="T2" fmla="*/ 228 w 274"/>
                <a:gd name="T3" fmla="*/ 151 h 195"/>
                <a:gd name="T4" fmla="*/ 12 w 274"/>
                <a:gd name="T5" fmla="*/ 151 h 195"/>
                <a:gd name="T6" fmla="*/ 0 w 274"/>
                <a:gd name="T7" fmla="*/ 195 h 195"/>
                <a:gd name="T8" fmla="*/ 274 w 274"/>
                <a:gd name="T9" fmla="*/ 195 h 195"/>
                <a:gd name="T10" fmla="*/ 274 w 274"/>
                <a:gd name="T11" fmla="*/ 14 h 195"/>
                <a:gd name="T12" fmla="*/ 228 w 274"/>
                <a:gd name="T1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95">
                  <a:moveTo>
                    <a:pt x="228" y="0"/>
                  </a:moveTo>
                  <a:lnTo>
                    <a:pt x="228" y="151"/>
                  </a:lnTo>
                  <a:lnTo>
                    <a:pt x="12" y="151"/>
                  </a:lnTo>
                  <a:lnTo>
                    <a:pt x="0" y="195"/>
                  </a:lnTo>
                  <a:lnTo>
                    <a:pt x="274" y="195"/>
                  </a:lnTo>
                  <a:lnTo>
                    <a:pt x="274" y="14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ṣľïďé">
              <a:extLst>
                <a:ext uri="{FF2B5EF4-FFF2-40B4-BE49-F238E27FC236}">
                  <a16:creationId xmlns:a16="http://schemas.microsoft.com/office/drawing/2014/main" id="{071D2E3F-280C-41D1-89C3-D2A1A8238107}"/>
                </a:ext>
              </a:extLst>
            </p:cNvPr>
            <p:cNvSpPr/>
            <p:nvPr/>
          </p:nvSpPr>
          <p:spPr bwMode="auto">
            <a:xfrm>
              <a:off x="6850063" y="3849688"/>
              <a:ext cx="434975" cy="309563"/>
            </a:xfrm>
            <a:custGeom>
              <a:avLst/>
              <a:gdLst>
                <a:gd name="T0" fmla="*/ 228 w 274"/>
                <a:gd name="T1" fmla="*/ 0 h 195"/>
                <a:gd name="T2" fmla="*/ 228 w 274"/>
                <a:gd name="T3" fmla="*/ 151 h 195"/>
                <a:gd name="T4" fmla="*/ 12 w 274"/>
                <a:gd name="T5" fmla="*/ 151 h 195"/>
                <a:gd name="T6" fmla="*/ 0 w 274"/>
                <a:gd name="T7" fmla="*/ 195 h 195"/>
                <a:gd name="T8" fmla="*/ 274 w 274"/>
                <a:gd name="T9" fmla="*/ 195 h 195"/>
                <a:gd name="T10" fmla="*/ 274 w 274"/>
                <a:gd name="T11" fmla="*/ 14 h 195"/>
                <a:gd name="T12" fmla="*/ 228 w 274"/>
                <a:gd name="T1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95">
                  <a:moveTo>
                    <a:pt x="228" y="0"/>
                  </a:moveTo>
                  <a:lnTo>
                    <a:pt x="228" y="151"/>
                  </a:lnTo>
                  <a:lnTo>
                    <a:pt x="12" y="151"/>
                  </a:lnTo>
                  <a:lnTo>
                    <a:pt x="0" y="195"/>
                  </a:lnTo>
                  <a:lnTo>
                    <a:pt x="274" y="195"/>
                  </a:lnTo>
                  <a:lnTo>
                    <a:pt x="274" y="14"/>
                  </a:lnTo>
                  <a:lnTo>
                    <a:pt x="2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ïśḷïdê">
              <a:extLst>
                <a:ext uri="{FF2B5EF4-FFF2-40B4-BE49-F238E27FC236}">
                  <a16:creationId xmlns:a16="http://schemas.microsoft.com/office/drawing/2014/main" id="{2BCAF693-62ED-475D-BE5C-72056E71280A}"/>
                </a:ext>
              </a:extLst>
            </p:cNvPr>
            <p:cNvSpPr/>
            <p:nvPr/>
          </p:nvSpPr>
          <p:spPr bwMode="auto">
            <a:xfrm>
              <a:off x="6869113" y="3776663"/>
              <a:ext cx="342900" cy="312738"/>
            </a:xfrm>
            <a:custGeom>
              <a:avLst/>
              <a:gdLst>
                <a:gd name="T0" fmla="*/ 61 w 216"/>
                <a:gd name="T1" fmla="*/ 0 h 197"/>
                <a:gd name="T2" fmla="*/ 0 w 216"/>
                <a:gd name="T3" fmla="*/ 197 h 197"/>
                <a:gd name="T4" fmla="*/ 216 w 216"/>
                <a:gd name="T5" fmla="*/ 197 h 197"/>
                <a:gd name="T6" fmla="*/ 216 w 216"/>
                <a:gd name="T7" fmla="*/ 46 h 197"/>
                <a:gd name="T8" fmla="*/ 61 w 216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97">
                  <a:moveTo>
                    <a:pt x="61" y="0"/>
                  </a:moveTo>
                  <a:lnTo>
                    <a:pt x="0" y="197"/>
                  </a:lnTo>
                  <a:lnTo>
                    <a:pt x="216" y="197"/>
                  </a:lnTo>
                  <a:lnTo>
                    <a:pt x="216" y="46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577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îS1îḍe">
              <a:extLst>
                <a:ext uri="{FF2B5EF4-FFF2-40B4-BE49-F238E27FC236}">
                  <a16:creationId xmlns:a16="http://schemas.microsoft.com/office/drawing/2014/main" id="{887B7A75-9D0E-4B5B-8F24-DF463450B0FA}"/>
                </a:ext>
              </a:extLst>
            </p:cNvPr>
            <p:cNvSpPr/>
            <p:nvPr/>
          </p:nvSpPr>
          <p:spPr bwMode="auto">
            <a:xfrm>
              <a:off x="6869113" y="3776663"/>
              <a:ext cx="342900" cy="312738"/>
            </a:xfrm>
            <a:custGeom>
              <a:avLst/>
              <a:gdLst>
                <a:gd name="T0" fmla="*/ 61 w 216"/>
                <a:gd name="T1" fmla="*/ 0 h 197"/>
                <a:gd name="T2" fmla="*/ 0 w 216"/>
                <a:gd name="T3" fmla="*/ 197 h 197"/>
                <a:gd name="T4" fmla="*/ 216 w 216"/>
                <a:gd name="T5" fmla="*/ 197 h 197"/>
                <a:gd name="T6" fmla="*/ 216 w 216"/>
                <a:gd name="T7" fmla="*/ 46 h 197"/>
                <a:gd name="T8" fmla="*/ 61 w 216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97">
                  <a:moveTo>
                    <a:pt x="61" y="0"/>
                  </a:moveTo>
                  <a:lnTo>
                    <a:pt x="0" y="197"/>
                  </a:lnTo>
                  <a:lnTo>
                    <a:pt x="216" y="197"/>
                  </a:lnTo>
                  <a:lnTo>
                    <a:pt x="216" y="46"/>
                  </a:lnTo>
                  <a:lnTo>
                    <a:pt x="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îśliḍe">
              <a:extLst>
                <a:ext uri="{FF2B5EF4-FFF2-40B4-BE49-F238E27FC236}">
                  <a16:creationId xmlns:a16="http://schemas.microsoft.com/office/drawing/2014/main" id="{3DC02AC2-6A9D-4BFA-9C67-FB690CC544F6}"/>
                </a:ext>
              </a:extLst>
            </p:cNvPr>
            <p:cNvSpPr/>
            <p:nvPr/>
          </p:nvSpPr>
          <p:spPr bwMode="auto">
            <a:xfrm>
              <a:off x="6846888" y="3776663"/>
              <a:ext cx="530225" cy="487363"/>
            </a:xfrm>
            <a:custGeom>
              <a:avLst/>
              <a:gdLst>
                <a:gd name="T0" fmla="*/ 334 w 334"/>
                <a:gd name="T1" fmla="*/ 77 h 307"/>
                <a:gd name="T2" fmla="*/ 276 w 334"/>
                <a:gd name="T3" fmla="*/ 268 h 307"/>
                <a:gd name="T4" fmla="*/ 206 w 334"/>
                <a:gd name="T5" fmla="*/ 307 h 307"/>
                <a:gd name="T6" fmla="*/ 0 w 334"/>
                <a:gd name="T7" fmla="*/ 245 h 307"/>
                <a:gd name="T8" fmla="*/ 75 w 334"/>
                <a:gd name="T9" fmla="*/ 0 h 307"/>
                <a:gd name="T10" fmla="*/ 334 w 334"/>
                <a:gd name="T11" fmla="*/ 7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307">
                  <a:moveTo>
                    <a:pt x="334" y="77"/>
                  </a:moveTo>
                  <a:lnTo>
                    <a:pt x="276" y="268"/>
                  </a:lnTo>
                  <a:lnTo>
                    <a:pt x="206" y="307"/>
                  </a:lnTo>
                  <a:lnTo>
                    <a:pt x="0" y="245"/>
                  </a:lnTo>
                  <a:lnTo>
                    <a:pt x="75" y="0"/>
                  </a:lnTo>
                  <a:lnTo>
                    <a:pt x="334" y="77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íşlïḋe">
              <a:extLst>
                <a:ext uri="{FF2B5EF4-FFF2-40B4-BE49-F238E27FC236}">
                  <a16:creationId xmlns:a16="http://schemas.microsoft.com/office/drawing/2014/main" id="{E5FAF201-492A-4B3B-AC02-1138B5A83C42}"/>
                </a:ext>
              </a:extLst>
            </p:cNvPr>
            <p:cNvSpPr/>
            <p:nvPr/>
          </p:nvSpPr>
          <p:spPr bwMode="auto">
            <a:xfrm>
              <a:off x="7169150" y="4171951"/>
              <a:ext cx="119063" cy="92075"/>
            </a:xfrm>
            <a:custGeom>
              <a:avLst/>
              <a:gdLst>
                <a:gd name="T0" fmla="*/ 73 w 75"/>
                <a:gd name="T1" fmla="*/ 19 h 58"/>
                <a:gd name="T2" fmla="*/ 3 w 75"/>
                <a:gd name="T3" fmla="*/ 58 h 58"/>
                <a:gd name="T4" fmla="*/ 0 w 75"/>
                <a:gd name="T5" fmla="*/ 56 h 58"/>
                <a:gd name="T6" fmla="*/ 17 w 75"/>
                <a:gd name="T7" fmla="*/ 0 h 58"/>
                <a:gd name="T8" fmla="*/ 75 w 75"/>
                <a:gd name="T9" fmla="*/ 17 h 58"/>
                <a:gd name="T10" fmla="*/ 73 w 75"/>
                <a:gd name="T11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58">
                  <a:moveTo>
                    <a:pt x="73" y="19"/>
                  </a:moveTo>
                  <a:lnTo>
                    <a:pt x="3" y="58"/>
                  </a:lnTo>
                  <a:lnTo>
                    <a:pt x="0" y="56"/>
                  </a:lnTo>
                  <a:lnTo>
                    <a:pt x="17" y="0"/>
                  </a:lnTo>
                  <a:lnTo>
                    <a:pt x="75" y="17"/>
                  </a:lnTo>
                  <a:lnTo>
                    <a:pt x="73" y="19"/>
                  </a:lnTo>
                  <a:close/>
                </a:path>
              </a:pathLst>
            </a:custGeom>
            <a:solidFill>
              <a:srgbClr val="CC6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iṣḷíḋe">
              <a:extLst>
                <a:ext uri="{FF2B5EF4-FFF2-40B4-BE49-F238E27FC236}">
                  <a16:creationId xmlns:a16="http://schemas.microsoft.com/office/drawing/2014/main" id="{70C991E9-531D-4832-BE15-1F164F036FE1}"/>
                </a:ext>
              </a:extLst>
            </p:cNvPr>
            <p:cNvSpPr/>
            <p:nvPr/>
          </p:nvSpPr>
          <p:spPr bwMode="auto">
            <a:xfrm>
              <a:off x="5256213" y="3275013"/>
              <a:ext cx="639763" cy="669925"/>
            </a:xfrm>
            <a:custGeom>
              <a:avLst/>
              <a:gdLst>
                <a:gd name="T0" fmla="*/ 389 w 403"/>
                <a:gd name="T1" fmla="*/ 0 h 422"/>
                <a:gd name="T2" fmla="*/ 349 w 403"/>
                <a:gd name="T3" fmla="*/ 0 h 422"/>
                <a:gd name="T4" fmla="*/ 0 w 403"/>
                <a:gd name="T5" fmla="*/ 42 h 422"/>
                <a:gd name="T6" fmla="*/ 4 w 403"/>
                <a:gd name="T7" fmla="*/ 110 h 422"/>
                <a:gd name="T8" fmla="*/ 158 w 403"/>
                <a:gd name="T9" fmla="*/ 110 h 422"/>
                <a:gd name="T10" fmla="*/ 158 w 403"/>
                <a:gd name="T11" fmla="*/ 422 h 422"/>
                <a:gd name="T12" fmla="*/ 249 w 403"/>
                <a:gd name="T13" fmla="*/ 411 h 422"/>
                <a:gd name="T14" fmla="*/ 249 w 403"/>
                <a:gd name="T15" fmla="*/ 110 h 422"/>
                <a:gd name="T16" fmla="*/ 403 w 403"/>
                <a:gd name="T17" fmla="*/ 110 h 422"/>
                <a:gd name="T18" fmla="*/ 389 w 403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3" h="422">
                  <a:moveTo>
                    <a:pt x="389" y="0"/>
                  </a:moveTo>
                  <a:lnTo>
                    <a:pt x="349" y="0"/>
                  </a:lnTo>
                  <a:lnTo>
                    <a:pt x="0" y="42"/>
                  </a:lnTo>
                  <a:lnTo>
                    <a:pt x="4" y="110"/>
                  </a:lnTo>
                  <a:lnTo>
                    <a:pt x="158" y="110"/>
                  </a:lnTo>
                  <a:lnTo>
                    <a:pt x="158" y="422"/>
                  </a:lnTo>
                  <a:lnTo>
                    <a:pt x="249" y="411"/>
                  </a:lnTo>
                  <a:lnTo>
                    <a:pt x="249" y="110"/>
                  </a:lnTo>
                  <a:lnTo>
                    <a:pt x="403" y="110"/>
                  </a:lnTo>
                  <a:lnTo>
                    <a:pt x="389" y="0"/>
                  </a:lnTo>
                  <a:close/>
                </a:path>
              </a:pathLst>
            </a:custGeom>
            <a:solidFill>
              <a:srgbClr val="274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îŝ1iďè">
              <a:extLst>
                <a:ext uri="{FF2B5EF4-FFF2-40B4-BE49-F238E27FC236}">
                  <a16:creationId xmlns:a16="http://schemas.microsoft.com/office/drawing/2014/main" id="{1FC8A445-187B-4EED-B5E0-FC581CB27D38}"/>
                </a:ext>
              </a:extLst>
            </p:cNvPr>
            <p:cNvSpPr/>
            <p:nvPr/>
          </p:nvSpPr>
          <p:spPr bwMode="auto">
            <a:xfrm>
              <a:off x="5256213" y="3275013"/>
              <a:ext cx="639763" cy="669925"/>
            </a:xfrm>
            <a:custGeom>
              <a:avLst/>
              <a:gdLst>
                <a:gd name="T0" fmla="*/ 389 w 403"/>
                <a:gd name="T1" fmla="*/ 0 h 422"/>
                <a:gd name="T2" fmla="*/ 349 w 403"/>
                <a:gd name="T3" fmla="*/ 0 h 422"/>
                <a:gd name="T4" fmla="*/ 0 w 403"/>
                <a:gd name="T5" fmla="*/ 42 h 422"/>
                <a:gd name="T6" fmla="*/ 4 w 403"/>
                <a:gd name="T7" fmla="*/ 110 h 422"/>
                <a:gd name="T8" fmla="*/ 158 w 403"/>
                <a:gd name="T9" fmla="*/ 110 h 422"/>
                <a:gd name="T10" fmla="*/ 158 w 403"/>
                <a:gd name="T11" fmla="*/ 422 h 422"/>
                <a:gd name="T12" fmla="*/ 249 w 403"/>
                <a:gd name="T13" fmla="*/ 411 h 422"/>
                <a:gd name="T14" fmla="*/ 249 w 403"/>
                <a:gd name="T15" fmla="*/ 110 h 422"/>
                <a:gd name="T16" fmla="*/ 403 w 403"/>
                <a:gd name="T17" fmla="*/ 110 h 422"/>
                <a:gd name="T18" fmla="*/ 389 w 403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3" h="422">
                  <a:moveTo>
                    <a:pt x="389" y="0"/>
                  </a:moveTo>
                  <a:lnTo>
                    <a:pt x="349" y="0"/>
                  </a:lnTo>
                  <a:lnTo>
                    <a:pt x="0" y="42"/>
                  </a:lnTo>
                  <a:lnTo>
                    <a:pt x="4" y="110"/>
                  </a:lnTo>
                  <a:lnTo>
                    <a:pt x="158" y="110"/>
                  </a:lnTo>
                  <a:lnTo>
                    <a:pt x="158" y="422"/>
                  </a:lnTo>
                  <a:lnTo>
                    <a:pt x="249" y="411"/>
                  </a:lnTo>
                  <a:lnTo>
                    <a:pt x="249" y="110"/>
                  </a:lnTo>
                  <a:lnTo>
                    <a:pt x="403" y="110"/>
                  </a:lnTo>
                  <a:lnTo>
                    <a:pt x="38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isliḋê">
              <a:extLst>
                <a:ext uri="{FF2B5EF4-FFF2-40B4-BE49-F238E27FC236}">
                  <a16:creationId xmlns:a16="http://schemas.microsoft.com/office/drawing/2014/main" id="{BB23A7C6-291D-4027-B263-E045C1AFCF22}"/>
                </a:ext>
              </a:extLst>
            </p:cNvPr>
            <p:cNvSpPr/>
            <p:nvPr/>
          </p:nvSpPr>
          <p:spPr bwMode="auto">
            <a:xfrm>
              <a:off x="5810250" y="3268663"/>
              <a:ext cx="63500" cy="6350"/>
            </a:xfrm>
            <a:custGeom>
              <a:avLst/>
              <a:gdLst>
                <a:gd name="T0" fmla="*/ 40 w 40"/>
                <a:gd name="T1" fmla="*/ 0 h 4"/>
                <a:gd name="T2" fmla="*/ 0 w 40"/>
                <a:gd name="T3" fmla="*/ 4 h 4"/>
                <a:gd name="T4" fmla="*/ 40 w 40"/>
                <a:gd name="T5" fmla="*/ 4 h 4"/>
                <a:gd name="T6" fmla="*/ 40 w 4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">
                  <a:moveTo>
                    <a:pt x="40" y="0"/>
                  </a:moveTo>
                  <a:lnTo>
                    <a:pt x="0" y="4"/>
                  </a:lnTo>
                  <a:lnTo>
                    <a:pt x="40" y="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ïṧľiḑè">
              <a:extLst>
                <a:ext uri="{FF2B5EF4-FFF2-40B4-BE49-F238E27FC236}">
                  <a16:creationId xmlns:a16="http://schemas.microsoft.com/office/drawing/2014/main" id="{97689672-FA46-480C-A82C-40FBDAA91546}"/>
                </a:ext>
              </a:extLst>
            </p:cNvPr>
            <p:cNvSpPr/>
            <p:nvPr/>
          </p:nvSpPr>
          <p:spPr bwMode="auto">
            <a:xfrm>
              <a:off x="5810250" y="3268663"/>
              <a:ext cx="63500" cy="6350"/>
            </a:xfrm>
            <a:custGeom>
              <a:avLst/>
              <a:gdLst>
                <a:gd name="T0" fmla="*/ 40 w 40"/>
                <a:gd name="T1" fmla="*/ 0 h 4"/>
                <a:gd name="T2" fmla="*/ 0 w 40"/>
                <a:gd name="T3" fmla="*/ 4 h 4"/>
                <a:gd name="T4" fmla="*/ 40 w 40"/>
                <a:gd name="T5" fmla="*/ 4 h 4"/>
                <a:gd name="T6" fmla="*/ 40 w 4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">
                  <a:moveTo>
                    <a:pt x="40" y="0"/>
                  </a:moveTo>
                  <a:lnTo>
                    <a:pt x="0" y="4"/>
                  </a:lnTo>
                  <a:lnTo>
                    <a:pt x="40" y="4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îs1íḍê">
              <a:extLst>
                <a:ext uri="{FF2B5EF4-FFF2-40B4-BE49-F238E27FC236}">
                  <a16:creationId xmlns:a16="http://schemas.microsoft.com/office/drawing/2014/main" id="{B604F42D-08E1-4E34-B2FE-161A859E4544}"/>
                </a:ext>
              </a:extLst>
            </p:cNvPr>
            <p:cNvSpPr/>
            <p:nvPr/>
          </p:nvSpPr>
          <p:spPr bwMode="auto">
            <a:xfrm>
              <a:off x="5262563" y="3449638"/>
              <a:ext cx="244475" cy="501650"/>
            </a:xfrm>
            <a:custGeom>
              <a:avLst/>
              <a:gdLst>
                <a:gd name="T0" fmla="*/ 154 w 154"/>
                <a:gd name="T1" fmla="*/ 0 h 316"/>
                <a:gd name="T2" fmla="*/ 0 w 154"/>
                <a:gd name="T3" fmla="*/ 0 h 316"/>
                <a:gd name="T4" fmla="*/ 4 w 154"/>
                <a:gd name="T5" fmla="*/ 44 h 316"/>
                <a:gd name="T6" fmla="*/ 108 w 154"/>
                <a:gd name="T7" fmla="*/ 44 h 316"/>
                <a:gd name="T8" fmla="*/ 108 w 154"/>
                <a:gd name="T9" fmla="*/ 316 h 316"/>
                <a:gd name="T10" fmla="*/ 154 w 154"/>
                <a:gd name="T11" fmla="*/ 312 h 316"/>
                <a:gd name="T12" fmla="*/ 154 w 154"/>
                <a:gd name="T1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16">
                  <a:moveTo>
                    <a:pt x="154" y="0"/>
                  </a:moveTo>
                  <a:lnTo>
                    <a:pt x="0" y="0"/>
                  </a:lnTo>
                  <a:lnTo>
                    <a:pt x="4" y="44"/>
                  </a:lnTo>
                  <a:lnTo>
                    <a:pt x="108" y="44"/>
                  </a:lnTo>
                  <a:lnTo>
                    <a:pt x="108" y="316"/>
                  </a:lnTo>
                  <a:lnTo>
                    <a:pt x="154" y="31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îSḻîḓè">
              <a:extLst>
                <a:ext uri="{FF2B5EF4-FFF2-40B4-BE49-F238E27FC236}">
                  <a16:creationId xmlns:a16="http://schemas.microsoft.com/office/drawing/2014/main" id="{2E32A6EE-0A72-4E06-8864-835CF59EE7FD}"/>
                </a:ext>
              </a:extLst>
            </p:cNvPr>
            <p:cNvSpPr/>
            <p:nvPr/>
          </p:nvSpPr>
          <p:spPr bwMode="auto">
            <a:xfrm>
              <a:off x="5262563" y="3449638"/>
              <a:ext cx="244475" cy="501650"/>
            </a:xfrm>
            <a:custGeom>
              <a:avLst/>
              <a:gdLst>
                <a:gd name="T0" fmla="*/ 154 w 154"/>
                <a:gd name="T1" fmla="*/ 0 h 316"/>
                <a:gd name="T2" fmla="*/ 0 w 154"/>
                <a:gd name="T3" fmla="*/ 0 h 316"/>
                <a:gd name="T4" fmla="*/ 4 w 154"/>
                <a:gd name="T5" fmla="*/ 44 h 316"/>
                <a:gd name="T6" fmla="*/ 108 w 154"/>
                <a:gd name="T7" fmla="*/ 44 h 316"/>
                <a:gd name="T8" fmla="*/ 108 w 154"/>
                <a:gd name="T9" fmla="*/ 316 h 316"/>
                <a:gd name="T10" fmla="*/ 154 w 154"/>
                <a:gd name="T11" fmla="*/ 312 h 316"/>
                <a:gd name="T12" fmla="*/ 154 w 154"/>
                <a:gd name="T1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16">
                  <a:moveTo>
                    <a:pt x="154" y="0"/>
                  </a:moveTo>
                  <a:lnTo>
                    <a:pt x="0" y="0"/>
                  </a:lnTo>
                  <a:lnTo>
                    <a:pt x="4" y="44"/>
                  </a:lnTo>
                  <a:lnTo>
                    <a:pt x="108" y="44"/>
                  </a:lnTo>
                  <a:lnTo>
                    <a:pt x="108" y="316"/>
                  </a:lnTo>
                  <a:lnTo>
                    <a:pt x="154" y="312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iśḻiďé">
              <a:extLst>
                <a:ext uri="{FF2B5EF4-FFF2-40B4-BE49-F238E27FC236}">
                  <a16:creationId xmlns:a16="http://schemas.microsoft.com/office/drawing/2014/main" id="{E4246DA0-D7D1-417A-9398-514F714AEF1A}"/>
                </a:ext>
              </a:extLst>
            </p:cNvPr>
            <p:cNvSpPr/>
            <p:nvPr/>
          </p:nvSpPr>
          <p:spPr bwMode="auto">
            <a:xfrm>
              <a:off x="5268913" y="3519488"/>
              <a:ext cx="165100" cy="447675"/>
            </a:xfrm>
            <a:custGeom>
              <a:avLst/>
              <a:gdLst>
                <a:gd name="T0" fmla="*/ 104 w 104"/>
                <a:gd name="T1" fmla="*/ 0 h 282"/>
                <a:gd name="T2" fmla="*/ 0 w 104"/>
                <a:gd name="T3" fmla="*/ 0 h 282"/>
                <a:gd name="T4" fmla="*/ 19 w 104"/>
                <a:gd name="T5" fmla="*/ 282 h 282"/>
                <a:gd name="T6" fmla="*/ 104 w 104"/>
                <a:gd name="T7" fmla="*/ 272 h 282"/>
                <a:gd name="T8" fmla="*/ 104 w 104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282">
                  <a:moveTo>
                    <a:pt x="104" y="0"/>
                  </a:moveTo>
                  <a:lnTo>
                    <a:pt x="0" y="0"/>
                  </a:lnTo>
                  <a:lnTo>
                    <a:pt x="19" y="282"/>
                  </a:lnTo>
                  <a:lnTo>
                    <a:pt x="104" y="27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577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ïṩľïdè">
              <a:extLst>
                <a:ext uri="{FF2B5EF4-FFF2-40B4-BE49-F238E27FC236}">
                  <a16:creationId xmlns:a16="http://schemas.microsoft.com/office/drawing/2014/main" id="{BBBDF5B3-2C2F-4308-BD6E-14719CB1C527}"/>
                </a:ext>
              </a:extLst>
            </p:cNvPr>
            <p:cNvSpPr/>
            <p:nvPr/>
          </p:nvSpPr>
          <p:spPr bwMode="auto">
            <a:xfrm>
              <a:off x="5651500" y="3449638"/>
              <a:ext cx="250825" cy="477838"/>
            </a:xfrm>
            <a:custGeom>
              <a:avLst/>
              <a:gdLst>
                <a:gd name="T0" fmla="*/ 154 w 158"/>
                <a:gd name="T1" fmla="*/ 0 h 301"/>
                <a:gd name="T2" fmla="*/ 0 w 158"/>
                <a:gd name="T3" fmla="*/ 0 h 301"/>
                <a:gd name="T4" fmla="*/ 0 w 158"/>
                <a:gd name="T5" fmla="*/ 301 h 301"/>
                <a:gd name="T6" fmla="*/ 46 w 158"/>
                <a:gd name="T7" fmla="*/ 295 h 301"/>
                <a:gd name="T8" fmla="*/ 46 w 158"/>
                <a:gd name="T9" fmla="*/ 44 h 301"/>
                <a:gd name="T10" fmla="*/ 158 w 158"/>
                <a:gd name="T11" fmla="*/ 44 h 301"/>
                <a:gd name="T12" fmla="*/ 154 w 158"/>
                <a:gd name="T1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301">
                  <a:moveTo>
                    <a:pt x="154" y="0"/>
                  </a:moveTo>
                  <a:lnTo>
                    <a:pt x="0" y="0"/>
                  </a:lnTo>
                  <a:lnTo>
                    <a:pt x="0" y="301"/>
                  </a:lnTo>
                  <a:lnTo>
                    <a:pt x="46" y="295"/>
                  </a:lnTo>
                  <a:lnTo>
                    <a:pt x="46" y="44"/>
                  </a:lnTo>
                  <a:lnTo>
                    <a:pt x="158" y="44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ïśḷíďé">
              <a:extLst>
                <a:ext uri="{FF2B5EF4-FFF2-40B4-BE49-F238E27FC236}">
                  <a16:creationId xmlns:a16="http://schemas.microsoft.com/office/drawing/2014/main" id="{1CF3D90C-8366-4DAE-8832-A977AD216AFC}"/>
                </a:ext>
              </a:extLst>
            </p:cNvPr>
            <p:cNvSpPr/>
            <p:nvPr/>
          </p:nvSpPr>
          <p:spPr bwMode="auto">
            <a:xfrm>
              <a:off x="5651500" y="3449638"/>
              <a:ext cx="250825" cy="477838"/>
            </a:xfrm>
            <a:custGeom>
              <a:avLst/>
              <a:gdLst>
                <a:gd name="T0" fmla="*/ 154 w 158"/>
                <a:gd name="T1" fmla="*/ 0 h 301"/>
                <a:gd name="T2" fmla="*/ 0 w 158"/>
                <a:gd name="T3" fmla="*/ 0 h 301"/>
                <a:gd name="T4" fmla="*/ 0 w 158"/>
                <a:gd name="T5" fmla="*/ 301 h 301"/>
                <a:gd name="T6" fmla="*/ 46 w 158"/>
                <a:gd name="T7" fmla="*/ 295 h 301"/>
                <a:gd name="T8" fmla="*/ 46 w 158"/>
                <a:gd name="T9" fmla="*/ 44 h 301"/>
                <a:gd name="T10" fmla="*/ 158 w 158"/>
                <a:gd name="T11" fmla="*/ 44 h 301"/>
                <a:gd name="T12" fmla="*/ 154 w 158"/>
                <a:gd name="T1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301">
                  <a:moveTo>
                    <a:pt x="154" y="0"/>
                  </a:moveTo>
                  <a:lnTo>
                    <a:pt x="0" y="0"/>
                  </a:lnTo>
                  <a:lnTo>
                    <a:pt x="0" y="301"/>
                  </a:lnTo>
                  <a:lnTo>
                    <a:pt x="46" y="295"/>
                  </a:lnTo>
                  <a:lnTo>
                    <a:pt x="46" y="44"/>
                  </a:lnTo>
                  <a:lnTo>
                    <a:pt x="158" y="44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ïS1íḓe">
              <a:extLst>
                <a:ext uri="{FF2B5EF4-FFF2-40B4-BE49-F238E27FC236}">
                  <a16:creationId xmlns:a16="http://schemas.microsoft.com/office/drawing/2014/main" id="{C2D4832C-F8A3-4968-8AD5-793706BAA11B}"/>
                </a:ext>
              </a:extLst>
            </p:cNvPr>
            <p:cNvSpPr/>
            <p:nvPr/>
          </p:nvSpPr>
          <p:spPr bwMode="auto">
            <a:xfrm>
              <a:off x="5724525" y="3519488"/>
              <a:ext cx="204788" cy="398463"/>
            </a:xfrm>
            <a:custGeom>
              <a:avLst/>
              <a:gdLst>
                <a:gd name="T0" fmla="*/ 112 w 129"/>
                <a:gd name="T1" fmla="*/ 0 h 251"/>
                <a:gd name="T2" fmla="*/ 0 w 129"/>
                <a:gd name="T3" fmla="*/ 0 h 251"/>
                <a:gd name="T4" fmla="*/ 0 w 129"/>
                <a:gd name="T5" fmla="*/ 251 h 251"/>
                <a:gd name="T6" fmla="*/ 56 w 129"/>
                <a:gd name="T7" fmla="*/ 245 h 251"/>
                <a:gd name="T8" fmla="*/ 129 w 129"/>
                <a:gd name="T9" fmla="*/ 129 h 251"/>
                <a:gd name="T10" fmla="*/ 112 w 129"/>
                <a:gd name="T1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251">
                  <a:moveTo>
                    <a:pt x="112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56" y="245"/>
                  </a:lnTo>
                  <a:lnTo>
                    <a:pt x="129" y="12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77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ï$líḑê">
              <a:extLst>
                <a:ext uri="{FF2B5EF4-FFF2-40B4-BE49-F238E27FC236}">
                  <a16:creationId xmlns:a16="http://schemas.microsoft.com/office/drawing/2014/main" id="{B09A2E9F-83AE-4465-AC32-AA607E4C244D}"/>
                </a:ext>
              </a:extLst>
            </p:cNvPr>
            <p:cNvSpPr/>
            <p:nvPr/>
          </p:nvSpPr>
          <p:spPr bwMode="auto">
            <a:xfrm>
              <a:off x="5724525" y="3519488"/>
              <a:ext cx="204788" cy="398463"/>
            </a:xfrm>
            <a:custGeom>
              <a:avLst/>
              <a:gdLst>
                <a:gd name="T0" fmla="*/ 112 w 129"/>
                <a:gd name="T1" fmla="*/ 0 h 251"/>
                <a:gd name="T2" fmla="*/ 0 w 129"/>
                <a:gd name="T3" fmla="*/ 0 h 251"/>
                <a:gd name="T4" fmla="*/ 0 w 129"/>
                <a:gd name="T5" fmla="*/ 251 h 251"/>
                <a:gd name="T6" fmla="*/ 56 w 129"/>
                <a:gd name="T7" fmla="*/ 245 h 251"/>
                <a:gd name="T8" fmla="*/ 129 w 129"/>
                <a:gd name="T9" fmla="*/ 129 h 251"/>
                <a:gd name="T10" fmla="*/ 112 w 129"/>
                <a:gd name="T1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251">
                  <a:moveTo>
                    <a:pt x="112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56" y="245"/>
                  </a:lnTo>
                  <a:lnTo>
                    <a:pt x="129" y="129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íṩľïdê">
              <a:extLst>
                <a:ext uri="{FF2B5EF4-FFF2-40B4-BE49-F238E27FC236}">
                  <a16:creationId xmlns:a16="http://schemas.microsoft.com/office/drawing/2014/main" id="{DC081E62-D321-4983-895A-CD8FBAAD0C76}"/>
                </a:ext>
              </a:extLst>
            </p:cNvPr>
            <p:cNvSpPr/>
            <p:nvPr/>
          </p:nvSpPr>
          <p:spPr bwMode="auto">
            <a:xfrm>
              <a:off x="5256213" y="3268663"/>
              <a:ext cx="673100" cy="658813"/>
            </a:xfrm>
            <a:custGeom>
              <a:avLst/>
              <a:gdLst>
                <a:gd name="T0" fmla="*/ 389 w 424"/>
                <a:gd name="T1" fmla="*/ 0 h 415"/>
                <a:gd name="T2" fmla="*/ 424 w 424"/>
                <a:gd name="T3" fmla="*/ 287 h 415"/>
                <a:gd name="T4" fmla="*/ 351 w 424"/>
                <a:gd name="T5" fmla="*/ 378 h 415"/>
                <a:gd name="T6" fmla="*/ 44 w 424"/>
                <a:gd name="T7" fmla="*/ 415 h 415"/>
                <a:gd name="T8" fmla="*/ 0 w 424"/>
                <a:gd name="T9" fmla="*/ 46 h 415"/>
                <a:gd name="T10" fmla="*/ 389 w 424"/>
                <a:gd name="T1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" h="415">
                  <a:moveTo>
                    <a:pt x="389" y="0"/>
                  </a:moveTo>
                  <a:lnTo>
                    <a:pt x="424" y="287"/>
                  </a:lnTo>
                  <a:lnTo>
                    <a:pt x="351" y="378"/>
                  </a:lnTo>
                  <a:lnTo>
                    <a:pt x="44" y="415"/>
                  </a:lnTo>
                  <a:lnTo>
                    <a:pt x="0" y="46"/>
                  </a:lnTo>
                  <a:lnTo>
                    <a:pt x="389" y="0"/>
                  </a:ln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iŝḷîde">
              <a:extLst>
                <a:ext uri="{FF2B5EF4-FFF2-40B4-BE49-F238E27FC236}">
                  <a16:creationId xmlns:a16="http://schemas.microsoft.com/office/drawing/2014/main" id="{F6A8A653-B041-45A8-9A3C-F3013E6D631A}"/>
                </a:ext>
              </a:extLst>
            </p:cNvPr>
            <p:cNvSpPr/>
            <p:nvPr/>
          </p:nvSpPr>
          <p:spPr bwMode="auto">
            <a:xfrm>
              <a:off x="5791200" y="3717926"/>
              <a:ext cx="138113" cy="150813"/>
            </a:xfrm>
            <a:custGeom>
              <a:avLst/>
              <a:gdLst>
                <a:gd name="T0" fmla="*/ 87 w 87"/>
                <a:gd name="T1" fmla="*/ 4 h 95"/>
                <a:gd name="T2" fmla="*/ 14 w 87"/>
                <a:gd name="T3" fmla="*/ 95 h 95"/>
                <a:gd name="T4" fmla="*/ 10 w 87"/>
                <a:gd name="T5" fmla="*/ 95 h 95"/>
                <a:gd name="T6" fmla="*/ 0 w 87"/>
                <a:gd name="T7" fmla="*/ 10 h 95"/>
                <a:gd name="T8" fmla="*/ 87 w 87"/>
                <a:gd name="T9" fmla="*/ 0 h 95"/>
                <a:gd name="T10" fmla="*/ 87 w 87"/>
                <a:gd name="T11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95">
                  <a:moveTo>
                    <a:pt x="87" y="4"/>
                  </a:moveTo>
                  <a:lnTo>
                    <a:pt x="14" y="95"/>
                  </a:lnTo>
                  <a:lnTo>
                    <a:pt x="10" y="95"/>
                  </a:lnTo>
                  <a:lnTo>
                    <a:pt x="0" y="10"/>
                  </a:lnTo>
                  <a:lnTo>
                    <a:pt x="87" y="0"/>
                  </a:lnTo>
                  <a:lnTo>
                    <a:pt x="87" y="4"/>
                  </a:lnTo>
                  <a:close/>
                </a:path>
              </a:pathLst>
            </a:custGeom>
            <a:solidFill>
              <a:srgbClr val="25B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ïṧḻïḑe">
              <a:extLst>
                <a:ext uri="{FF2B5EF4-FFF2-40B4-BE49-F238E27FC236}">
                  <a16:creationId xmlns:a16="http://schemas.microsoft.com/office/drawing/2014/main" id="{5EC725B8-588D-4445-81A1-BA9B6C74FE01}"/>
                </a:ext>
              </a:extLst>
            </p:cNvPr>
            <p:cNvSpPr/>
            <p:nvPr/>
          </p:nvSpPr>
          <p:spPr bwMode="auto">
            <a:xfrm>
              <a:off x="3576638" y="4324351"/>
              <a:ext cx="957263" cy="935038"/>
            </a:xfrm>
            <a:custGeom>
              <a:avLst/>
              <a:gdLst>
                <a:gd name="T0" fmla="*/ 603 w 603"/>
                <a:gd name="T1" fmla="*/ 411 h 589"/>
                <a:gd name="T2" fmla="*/ 168 w 603"/>
                <a:gd name="T3" fmla="*/ 589 h 589"/>
                <a:gd name="T4" fmla="*/ 0 w 603"/>
                <a:gd name="T5" fmla="*/ 176 h 589"/>
                <a:gd name="T6" fmla="*/ 434 w 603"/>
                <a:gd name="T7" fmla="*/ 0 h 589"/>
                <a:gd name="T8" fmla="*/ 603 w 603"/>
                <a:gd name="T9" fmla="*/ 41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589">
                  <a:moveTo>
                    <a:pt x="603" y="411"/>
                  </a:moveTo>
                  <a:lnTo>
                    <a:pt x="168" y="589"/>
                  </a:lnTo>
                  <a:lnTo>
                    <a:pt x="0" y="176"/>
                  </a:lnTo>
                  <a:lnTo>
                    <a:pt x="434" y="0"/>
                  </a:lnTo>
                  <a:lnTo>
                    <a:pt x="603" y="411"/>
                  </a:lnTo>
                  <a:close/>
                </a:path>
              </a:pathLst>
            </a:custGeom>
            <a:solidFill>
              <a:srgbClr val="FF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i$1íďé">
              <a:extLst>
                <a:ext uri="{FF2B5EF4-FFF2-40B4-BE49-F238E27FC236}">
                  <a16:creationId xmlns:a16="http://schemas.microsoft.com/office/drawing/2014/main" id="{AB20EAE3-EEA4-404F-8C4E-6AD7F734B673}"/>
                </a:ext>
              </a:extLst>
            </p:cNvPr>
            <p:cNvSpPr/>
            <p:nvPr/>
          </p:nvSpPr>
          <p:spPr bwMode="auto">
            <a:xfrm>
              <a:off x="3668713" y="4413251"/>
              <a:ext cx="769938" cy="754063"/>
            </a:xfrm>
            <a:custGeom>
              <a:avLst/>
              <a:gdLst>
                <a:gd name="T0" fmla="*/ 485 w 485"/>
                <a:gd name="T1" fmla="*/ 332 h 475"/>
                <a:gd name="T2" fmla="*/ 135 w 485"/>
                <a:gd name="T3" fmla="*/ 475 h 475"/>
                <a:gd name="T4" fmla="*/ 0 w 485"/>
                <a:gd name="T5" fmla="*/ 143 h 475"/>
                <a:gd name="T6" fmla="*/ 349 w 485"/>
                <a:gd name="T7" fmla="*/ 0 h 475"/>
                <a:gd name="T8" fmla="*/ 485 w 485"/>
                <a:gd name="T9" fmla="*/ 33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475">
                  <a:moveTo>
                    <a:pt x="485" y="332"/>
                  </a:moveTo>
                  <a:lnTo>
                    <a:pt x="135" y="475"/>
                  </a:lnTo>
                  <a:lnTo>
                    <a:pt x="0" y="143"/>
                  </a:lnTo>
                  <a:lnTo>
                    <a:pt x="349" y="0"/>
                  </a:lnTo>
                  <a:lnTo>
                    <a:pt x="485" y="332"/>
                  </a:lnTo>
                  <a:close/>
                </a:path>
              </a:pathLst>
            </a:custGeom>
            <a:solidFill>
              <a:srgbClr val="FFE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íṧļîḋê">
              <a:extLst>
                <a:ext uri="{FF2B5EF4-FFF2-40B4-BE49-F238E27FC236}">
                  <a16:creationId xmlns:a16="http://schemas.microsoft.com/office/drawing/2014/main" id="{E02E1DCC-E3DC-4585-B704-F6BF1C0B9A74}"/>
                </a:ext>
              </a:extLst>
            </p:cNvPr>
            <p:cNvSpPr/>
            <p:nvPr/>
          </p:nvSpPr>
          <p:spPr bwMode="auto">
            <a:xfrm>
              <a:off x="4445000" y="6070601"/>
              <a:ext cx="447675" cy="49213"/>
            </a:xfrm>
            <a:custGeom>
              <a:avLst/>
              <a:gdLst>
                <a:gd name="T0" fmla="*/ 128 w 136"/>
                <a:gd name="T1" fmla="*/ 0 h 15"/>
                <a:gd name="T2" fmla="*/ 8 w 136"/>
                <a:gd name="T3" fmla="*/ 0 h 15"/>
                <a:gd name="T4" fmla="*/ 0 w 136"/>
                <a:gd name="T5" fmla="*/ 8 h 15"/>
                <a:gd name="T6" fmla="*/ 8 w 136"/>
                <a:gd name="T7" fmla="*/ 15 h 15"/>
                <a:gd name="T8" fmla="*/ 128 w 136"/>
                <a:gd name="T9" fmla="*/ 15 h 15"/>
                <a:gd name="T10" fmla="*/ 136 w 136"/>
                <a:gd name="T11" fmla="*/ 8 h 15"/>
                <a:gd name="T12" fmla="*/ 128 w 13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5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5"/>
                    <a:pt x="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32" y="15"/>
                    <a:pt x="136" y="12"/>
                    <a:pt x="136" y="8"/>
                  </a:cubicBezTo>
                  <a:cubicBezTo>
                    <a:pt x="136" y="3"/>
                    <a:pt x="132" y="0"/>
                    <a:pt x="128" y="0"/>
                  </a:cubicBezTo>
                </a:path>
              </a:pathLst>
            </a:cu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íŝḻîḍé">
              <a:extLst>
                <a:ext uri="{FF2B5EF4-FFF2-40B4-BE49-F238E27FC236}">
                  <a16:creationId xmlns:a16="http://schemas.microsoft.com/office/drawing/2014/main" id="{79641516-6DD3-4359-84CE-EE2FFEE04295}"/>
                </a:ext>
              </a:extLst>
            </p:cNvPr>
            <p:cNvSpPr/>
            <p:nvPr/>
          </p:nvSpPr>
          <p:spPr bwMode="auto">
            <a:xfrm>
              <a:off x="4775200" y="4171951"/>
              <a:ext cx="279400" cy="319088"/>
            </a:xfrm>
            <a:custGeom>
              <a:avLst/>
              <a:gdLst>
                <a:gd name="T0" fmla="*/ 63 w 85"/>
                <a:gd name="T1" fmla="*/ 97 h 97"/>
                <a:gd name="T2" fmla="*/ 5 w 85"/>
                <a:gd name="T3" fmla="*/ 62 h 97"/>
                <a:gd name="T4" fmla="*/ 5 w 85"/>
                <a:gd name="T5" fmla="*/ 46 h 97"/>
                <a:gd name="T6" fmla="*/ 21 w 85"/>
                <a:gd name="T7" fmla="*/ 46 h 97"/>
                <a:gd name="T8" fmla="*/ 58 w 85"/>
                <a:gd name="T9" fmla="*/ 74 h 97"/>
                <a:gd name="T10" fmla="*/ 23 w 85"/>
                <a:gd name="T11" fmla="*/ 20 h 97"/>
                <a:gd name="T12" fmla="*/ 25 w 85"/>
                <a:gd name="T13" fmla="*/ 4 h 97"/>
                <a:gd name="T14" fmla="*/ 41 w 85"/>
                <a:gd name="T15" fmla="*/ 6 h 97"/>
                <a:gd name="T16" fmla="*/ 82 w 85"/>
                <a:gd name="T17" fmla="*/ 84 h 97"/>
                <a:gd name="T18" fmla="*/ 75 w 85"/>
                <a:gd name="T19" fmla="*/ 94 h 97"/>
                <a:gd name="T20" fmla="*/ 63 w 85"/>
                <a:gd name="T2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7">
                  <a:moveTo>
                    <a:pt x="63" y="97"/>
                  </a:moveTo>
                  <a:cubicBezTo>
                    <a:pt x="40" y="97"/>
                    <a:pt x="13" y="71"/>
                    <a:pt x="5" y="62"/>
                  </a:cubicBezTo>
                  <a:cubicBezTo>
                    <a:pt x="0" y="57"/>
                    <a:pt x="1" y="50"/>
                    <a:pt x="5" y="46"/>
                  </a:cubicBezTo>
                  <a:cubicBezTo>
                    <a:pt x="10" y="41"/>
                    <a:pt x="17" y="42"/>
                    <a:pt x="21" y="46"/>
                  </a:cubicBezTo>
                  <a:cubicBezTo>
                    <a:pt x="34" y="60"/>
                    <a:pt x="49" y="71"/>
                    <a:pt x="58" y="74"/>
                  </a:cubicBezTo>
                  <a:cubicBezTo>
                    <a:pt x="53" y="62"/>
                    <a:pt x="37" y="38"/>
                    <a:pt x="23" y="20"/>
                  </a:cubicBezTo>
                  <a:cubicBezTo>
                    <a:pt x="19" y="15"/>
                    <a:pt x="20" y="8"/>
                    <a:pt x="25" y="4"/>
                  </a:cubicBezTo>
                  <a:cubicBezTo>
                    <a:pt x="30" y="0"/>
                    <a:pt x="37" y="1"/>
                    <a:pt x="41" y="6"/>
                  </a:cubicBezTo>
                  <a:cubicBezTo>
                    <a:pt x="71" y="46"/>
                    <a:pt x="85" y="72"/>
                    <a:pt x="82" y="84"/>
                  </a:cubicBezTo>
                  <a:cubicBezTo>
                    <a:pt x="81" y="89"/>
                    <a:pt x="79" y="92"/>
                    <a:pt x="75" y="94"/>
                  </a:cubicBezTo>
                  <a:cubicBezTo>
                    <a:pt x="71" y="96"/>
                    <a:pt x="67" y="97"/>
                    <a:pt x="63" y="97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ïšlïḋè">
              <a:extLst>
                <a:ext uri="{FF2B5EF4-FFF2-40B4-BE49-F238E27FC236}">
                  <a16:creationId xmlns:a16="http://schemas.microsoft.com/office/drawing/2014/main" id="{DDB759A5-A7E0-45BC-B230-3B3193477AD8}"/>
                </a:ext>
              </a:extLst>
            </p:cNvPr>
            <p:cNvSpPr/>
            <p:nvPr/>
          </p:nvSpPr>
          <p:spPr bwMode="auto">
            <a:xfrm>
              <a:off x="4764088" y="4175126"/>
              <a:ext cx="155575" cy="85725"/>
            </a:xfrm>
            <a:custGeom>
              <a:avLst/>
              <a:gdLst>
                <a:gd name="T0" fmla="*/ 12 w 47"/>
                <a:gd name="T1" fmla="*/ 26 h 26"/>
                <a:gd name="T2" fmla="*/ 0 w 47"/>
                <a:gd name="T3" fmla="*/ 15 h 26"/>
                <a:gd name="T4" fmla="*/ 12 w 47"/>
                <a:gd name="T5" fmla="*/ 3 h 26"/>
                <a:gd name="T6" fmla="*/ 33 w 47"/>
                <a:gd name="T7" fmla="*/ 1 h 26"/>
                <a:gd name="T8" fmla="*/ 46 w 47"/>
                <a:gd name="T9" fmla="*/ 10 h 26"/>
                <a:gd name="T10" fmla="*/ 37 w 47"/>
                <a:gd name="T11" fmla="*/ 23 h 26"/>
                <a:gd name="T12" fmla="*/ 12 w 47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6">
                  <a:moveTo>
                    <a:pt x="12" y="26"/>
                  </a:moveTo>
                  <a:cubicBezTo>
                    <a:pt x="5" y="26"/>
                    <a:pt x="0" y="21"/>
                    <a:pt x="0" y="15"/>
                  </a:cubicBezTo>
                  <a:cubicBezTo>
                    <a:pt x="0" y="8"/>
                    <a:pt x="5" y="3"/>
                    <a:pt x="12" y="3"/>
                  </a:cubicBezTo>
                  <a:cubicBezTo>
                    <a:pt x="16" y="3"/>
                    <a:pt x="27" y="2"/>
                    <a:pt x="33" y="1"/>
                  </a:cubicBezTo>
                  <a:cubicBezTo>
                    <a:pt x="39" y="0"/>
                    <a:pt x="45" y="4"/>
                    <a:pt x="46" y="10"/>
                  </a:cubicBezTo>
                  <a:cubicBezTo>
                    <a:pt x="47" y="16"/>
                    <a:pt x="43" y="22"/>
                    <a:pt x="37" y="23"/>
                  </a:cubicBezTo>
                  <a:cubicBezTo>
                    <a:pt x="35" y="23"/>
                    <a:pt x="19" y="26"/>
                    <a:pt x="12" y="26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ïsḻïḍê">
              <a:extLst>
                <a:ext uri="{FF2B5EF4-FFF2-40B4-BE49-F238E27FC236}">
                  <a16:creationId xmlns:a16="http://schemas.microsoft.com/office/drawing/2014/main" id="{9E14B010-FF4A-490E-BBA5-FC661B97C902}"/>
                </a:ext>
              </a:extLst>
            </p:cNvPr>
            <p:cNvSpPr/>
            <p:nvPr/>
          </p:nvSpPr>
          <p:spPr bwMode="auto">
            <a:xfrm>
              <a:off x="4632325" y="4168776"/>
              <a:ext cx="146050" cy="260350"/>
            </a:xfrm>
            <a:custGeom>
              <a:avLst/>
              <a:gdLst>
                <a:gd name="T0" fmla="*/ 29 w 44"/>
                <a:gd name="T1" fmla="*/ 79 h 79"/>
                <a:gd name="T2" fmla="*/ 17 w 44"/>
                <a:gd name="T3" fmla="*/ 72 h 79"/>
                <a:gd name="T4" fmla="*/ 9 w 44"/>
                <a:gd name="T5" fmla="*/ 59 h 79"/>
                <a:gd name="T6" fmla="*/ 4 w 44"/>
                <a:gd name="T7" fmla="*/ 12 h 79"/>
                <a:gd name="T8" fmla="*/ 19 w 44"/>
                <a:gd name="T9" fmla="*/ 1 h 79"/>
                <a:gd name="T10" fmla="*/ 30 w 44"/>
                <a:gd name="T11" fmla="*/ 16 h 79"/>
                <a:gd name="T12" fmla="*/ 32 w 44"/>
                <a:gd name="T13" fmla="*/ 45 h 79"/>
                <a:gd name="T14" fmla="*/ 40 w 44"/>
                <a:gd name="T15" fmla="*/ 58 h 79"/>
                <a:gd name="T16" fmla="*/ 36 w 44"/>
                <a:gd name="T17" fmla="*/ 77 h 79"/>
                <a:gd name="T18" fmla="*/ 29 w 4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79">
                  <a:moveTo>
                    <a:pt x="29" y="79"/>
                  </a:moveTo>
                  <a:cubicBezTo>
                    <a:pt x="24" y="79"/>
                    <a:pt x="20" y="76"/>
                    <a:pt x="17" y="72"/>
                  </a:cubicBezTo>
                  <a:cubicBezTo>
                    <a:pt x="17" y="72"/>
                    <a:pt x="16" y="70"/>
                    <a:pt x="9" y="59"/>
                  </a:cubicBezTo>
                  <a:cubicBezTo>
                    <a:pt x="0" y="44"/>
                    <a:pt x="3" y="18"/>
                    <a:pt x="4" y="12"/>
                  </a:cubicBezTo>
                  <a:cubicBezTo>
                    <a:pt x="5" y="5"/>
                    <a:pt x="11" y="0"/>
                    <a:pt x="19" y="1"/>
                  </a:cubicBezTo>
                  <a:cubicBezTo>
                    <a:pt x="26" y="2"/>
                    <a:pt x="31" y="9"/>
                    <a:pt x="30" y="16"/>
                  </a:cubicBezTo>
                  <a:cubicBezTo>
                    <a:pt x="28" y="26"/>
                    <a:pt x="29" y="40"/>
                    <a:pt x="32" y="45"/>
                  </a:cubicBezTo>
                  <a:cubicBezTo>
                    <a:pt x="39" y="57"/>
                    <a:pt x="40" y="58"/>
                    <a:pt x="40" y="58"/>
                  </a:cubicBezTo>
                  <a:cubicBezTo>
                    <a:pt x="44" y="65"/>
                    <a:pt x="42" y="73"/>
                    <a:pt x="36" y="77"/>
                  </a:cubicBezTo>
                  <a:cubicBezTo>
                    <a:pt x="33" y="78"/>
                    <a:pt x="31" y="79"/>
                    <a:pt x="29" y="79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iSļidè">
              <a:extLst>
                <a:ext uri="{FF2B5EF4-FFF2-40B4-BE49-F238E27FC236}">
                  <a16:creationId xmlns:a16="http://schemas.microsoft.com/office/drawing/2014/main" id="{76BD6C79-C4DB-419C-867E-DCBD21B0AA0E}"/>
                </a:ext>
              </a:extLst>
            </p:cNvPr>
            <p:cNvSpPr/>
            <p:nvPr/>
          </p:nvSpPr>
          <p:spPr bwMode="auto">
            <a:xfrm>
              <a:off x="4564063" y="4903788"/>
              <a:ext cx="342900" cy="204788"/>
            </a:xfrm>
            <a:custGeom>
              <a:avLst/>
              <a:gdLst>
                <a:gd name="T0" fmla="*/ 12 w 104"/>
                <a:gd name="T1" fmla="*/ 62 h 62"/>
                <a:gd name="T2" fmla="*/ 8 w 104"/>
                <a:gd name="T3" fmla="*/ 0 h 62"/>
                <a:gd name="T4" fmla="*/ 102 w 104"/>
                <a:gd name="T5" fmla="*/ 0 h 62"/>
                <a:gd name="T6" fmla="*/ 101 w 104"/>
                <a:gd name="T7" fmla="*/ 62 h 62"/>
                <a:gd name="T8" fmla="*/ 12 w 104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2">
                  <a:moveTo>
                    <a:pt x="12" y="62"/>
                  </a:moveTo>
                  <a:cubicBezTo>
                    <a:pt x="12" y="62"/>
                    <a:pt x="0" y="40"/>
                    <a:pt x="8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4" y="31"/>
                    <a:pt x="101" y="62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ïşļïḑe">
              <a:extLst>
                <a:ext uri="{FF2B5EF4-FFF2-40B4-BE49-F238E27FC236}">
                  <a16:creationId xmlns:a16="http://schemas.microsoft.com/office/drawing/2014/main" id="{54E0258C-42BB-4829-AB81-06D213CF6BD8}"/>
                </a:ext>
              </a:extLst>
            </p:cNvPr>
            <p:cNvSpPr/>
            <p:nvPr/>
          </p:nvSpPr>
          <p:spPr bwMode="auto">
            <a:xfrm>
              <a:off x="4543425" y="5035551"/>
              <a:ext cx="174625" cy="1031875"/>
            </a:xfrm>
            <a:custGeom>
              <a:avLst/>
              <a:gdLst>
                <a:gd name="T0" fmla="*/ 19 w 53"/>
                <a:gd name="T1" fmla="*/ 313 h 313"/>
                <a:gd name="T2" fmla="*/ 18 w 53"/>
                <a:gd name="T3" fmla="*/ 313 h 313"/>
                <a:gd name="T4" fmla="*/ 0 w 53"/>
                <a:gd name="T5" fmla="*/ 293 h 313"/>
                <a:gd name="T6" fmla="*/ 10 w 53"/>
                <a:gd name="T7" fmla="*/ 147 h 313"/>
                <a:gd name="T8" fmla="*/ 15 w 53"/>
                <a:gd name="T9" fmla="*/ 18 h 313"/>
                <a:gd name="T10" fmla="*/ 34 w 53"/>
                <a:gd name="T11" fmla="*/ 0 h 313"/>
                <a:gd name="T12" fmla="*/ 34 w 53"/>
                <a:gd name="T13" fmla="*/ 0 h 313"/>
                <a:gd name="T14" fmla="*/ 53 w 53"/>
                <a:gd name="T15" fmla="*/ 19 h 313"/>
                <a:gd name="T16" fmla="*/ 48 w 53"/>
                <a:gd name="T17" fmla="*/ 150 h 313"/>
                <a:gd name="T18" fmla="*/ 38 w 53"/>
                <a:gd name="T19" fmla="*/ 295 h 313"/>
                <a:gd name="T20" fmla="*/ 19 w 53"/>
                <a:gd name="T21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313">
                  <a:moveTo>
                    <a:pt x="19" y="313"/>
                  </a:moveTo>
                  <a:cubicBezTo>
                    <a:pt x="19" y="313"/>
                    <a:pt x="18" y="313"/>
                    <a:pt x="18" y="313"/>
                  </a:cubicBezTo>
                  <a:cubicBezTo>
                    <a:pt x="7" y="312"/>
                    <a:pt x="0" y="303"/>
                    <a:pt x="0" y="293"/>
                  </a:cubicBezTo>
                  <a:cubicBezTo>
                    <a:pt x="0" y="292"/>
                    <a:pt x="8" y="183"/>
                    <a:pt x="10" y="147"/>
                  </a:cubicBezTo>
                  <a:cubicBezTo>
                    <a:pt x="13" y="108"/>
                    <a:pt x="15" y="19"/>
                    <a:pt x="15" y="18"/>
                  </a:cubicBezTo>
                  <a:cubicBezTo>
                    <a:pt x="15" y="8"/>
                    <a:pt x="2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5" y="0"/>
                    <a:pt x="53" y="9"/>
                    <a:pt x="53" y="19"/>
                  </a:cubicBezTo>
                  <a:cubicBezTo>
                    <a:pt x="53" y="23"/>
                    <a:pt x="51" y="110"/>
                    <a:pt x="48" y="150"/>
                  </a:cubicBezTo>
                  <a:cubicBezTo>
                    <a:pt x="45" y="186"/>
                    <a:pt x="38" y="294"/>
                    <a:pt x="38" y="295"/>
                  </a:cubicBezTo>
                  <a:cubicBezTo>
                    <a:pt x="37" y="305"/>
                    <a:pt x="29" y="313"/>
                    <a:pt x="19" y="313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íśľïḋè">
              <a:extLst>
                <a:ext uri="{FF2B5EF4-FFF2-40B4-BE49-F238E27FC236}">
                  <a16:creationId xmlns:a16="http://schemas.microsoft.com/office/drawing/2014/main" id="{88E5488C-4503-4965-819D-CABFA86FE5CB}"/>
                </a:ext>
              </a:extLst>
            </p:cNvPr>
            <p:cNvSpPr/>
            <p:nvPr/>
          </p:nvSpPr>
          <p:spPr bwMode="auto">
            <a:xfrm>
              <a:off x="4684713" y="5032376"/>
              <a:ext cx="215900" cy="1035050"/>
            </a:xfrm>
            <a:custGeom>
              <a:avLst/>
              <a:gdLst>
                <a:gd name="T0" fmla="*/ 20 w 65"/>
                <a:gd name="T1" fmla="*/ 314 h 314"/>
                <a:gd name="T2" fmla="*/ 16 w 65"/>
                <a:gd name="T3" fmla="*/ 314 h 314"/>
                <a:gd name="T4" fmla="*/ 2 w 65"/>
                <a:gd name="T5" fmla="*/ 291 h 314"/>
                <a:gd name="T6" fmla="*/ 25 w 65"/>
                <a:gd name="T7" fmla="*/ 136 h 314"/>
                <a:gd name="T8" fmla="*/ 27 w 65"/>
                <a:gd name="T9" fmla="*/ 19 h 314"/>
                <a:gd name="T10" fmla="*/ 46 w 65"/>
                <a:gd name="T11" fmla="*/ 1 h 314"/>
                <a:gd name="T12" fmla="*/ 64 w 65"/>
                <a:gd name="T13" fmla="*/ 20 h 314"/>
                <a:gd name="T14" fmla="*/ 63 w 65"/>
                <a:gd name="T15" fmla="*/ 135 h 314"/>
                <a:gd name="T16" fmla="*/ 39 w 65"/>
                <a:gd name="T17" fmla="*/ 299 h 314"/>
                <a:gd name="T18" fmla="*/ 20 w 65"/>
                <a:gd name="T19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314">
                  <a:moveTo>
                    <a:pt x="20" y="314"/>
                  </a:moveTo>
                  <a:cubicBezTo>
                    <a:pt x="19" y="314"/>
                    <a:pt x="18" y="314"/>
                    <a:pt x="16" y="314"/>
                  </a:cubicBezTo>
                  <a:cubicBezTo>
                    <a:pt x="6" y="311"/>
                    <a:pt x="0" y="301"/>
                    <a:pt x="2" y="291"/>
                  </a:cubicBezTo>
                  <a:cubicBezTo>
                    <a:pt x="8" y="259"/>
                    <a:pt x="25" y="168"/>
                    <a:pt x="25" y="136"/>
                  </a:cubicBezTo>
                  <a:cubicBezTo>
                    <a:pt x="24" y="99"/>
                    <a:pt x="27" y="22"/>
                    <a:pt x="27" y="19"/>
                  </a:cubicBezTo>
                  <a:cubicBezTo>
                    <a:pt x="27" y="9"/>
                    <a:pt x="36" y="0"/>
                    <a:pt x="46" y="1"/>
                  </a:cubicBezTo>
                  <a:cubicBezTo>
                    <a:pt x="57" y="1"/>
                    <a:pt x="65" y="10"/>
                    <a:pt x="64" y="20"/>
                  </a:cubicBezTo>
                  <a:cubicBezTo>
                    <a:pt x="64" y="21"/>
                    <a:pt x="62" y="99"/>
                    <a:pt x="63" y="135"/>
                  </a:cubicBezTo>
                  <a:cubicBezTo>
                    <a:pt x="63" y="179"/>
                    <a:pt x="40" y="294"/>
                    <a:pt x="39" y="299"/>
                  </a:cubicBezTo>
                  <a:cubicBezTo>
                    <a:pt x="37" y="308"/>
                    <a:pt x="29" y="314"/>
                    <a:pt x="20" y="314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iṡlíďé">
              <a:extLst>
                <a:ext uri="{FF2B5EF4-FFF2-40B4-BE49-F238E27FC236}">
                  <a16:creationId xmlns:a16="http://schemas.microsoft.com/office/drawing/2014/main" id="{1E02D6B4-2FC6-4EB6-BDCA-76BA3EF86C20}"/>
                </a:ext>
              </a:extLst>
            </p:cNvPr>
            <p:cNvSpPr/>
            <p:nvPr/>
          </p:nvSpPr>
          <p:spPr bwMode="auto">
            <a:xfrm>
              <a:off x="4329113" y="4337051"/>
              <a:ext cx="284163" cy="336550"/>
            </a:xfrm>
            <a:custGeom>
              <a:avLst/>
              <a:gdLst>
                <a:gd name="T0" fmla="*/ 54 w 86"/>
                <a:gd name="T1" fmla="*/ 102 h 102"/>
                <a:gd name="T2" fmla="*/ 4 w 86"/>
                <a:gd name="T3" fmla="*/ 50 h 102"/>
                <a:gd name="T4" fmla="*/ 7 w 86"/>
                <a:gd name="T5" fmla="*/ 35 h 102"/>
                <a:gd name="T6" fmla="*/ 22 w 86"/>
                <a:gd name="T7" fmla="*/ 37 h 102"/>
                <a:gd name="T8" fmla="*/ 49 w 86"/>
                <a:gd name="T9" fmla="*/ 71 h 102"/>
                <a:gd name="T10" fmla="*/ 64 w 86"/>
                <a:gd name="T11" fmla="*/ 0 h 102"/>
                <a:gd name="T12" fmla="*/ 86 w 86"/>
                <a:gd name="T13" fmla="*/ 4 h 102"/>
                <a:gd name="T14" fmla="*/ 67 w 86"/>
                <a:gd name="T15" fmla="*/ 91 h 102"/>
                <a:gd name="T16" fmla="*/ 57 w 86"/>
                <a:gd name="T17" fmla="*/ 101 h 102"/>
                <a:gd name="T18" fmla="*/ 54 w 86"/>
                <a:gd name="T1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2">
                  <a:moveTo>
                    <a:pt x="54" y="102"/>
                  </a:moveTo>
                  <a:cubicBezTo>
                    <a:pt x="48" y="102"/>
                    <a:pt x="37" y="96"/>
                    <a:pt x="4" y="50"/>
                  </a:cubicBezTo>
                  <a:cubicBezTo>
                    <a:pt x="0" y="45"/>
                    <a:pt x="2" y="38"/>
                    <a:pt x="7" y="35"/>
                  </a:cubicBezTo>
                  <a:cubicBezTo>
                    <a:pt x="12" y="31"/>
                    <a:pt x="19" y="32"/>
                    <a:pt x="22" y="37"/>
                  </a:cubicBezTo>
                  <a:cubicBezTo>
                    <a:pt x="31" y="49"/>
                    <a:pt x="41" y="62"/>
                    <a:pt x="49" y="71"/>
                  </a:cubicBezTo>
                  <a:cubicBezTo>
                    <a:pt x="54" y="45"/>
                    <a:pt x="64" y="0"/>
                    <a:pt x="64" y="0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70" y="78"/>
                    <a:pt x="67" y="91"/>
                  </a:cubicBezTo>
                  <a:cubicBezTo>
                    <a:pt x="66" y="96"/>
                    <a:pt x="62" y="100"/>
                    <a:pt x="57" y="101"/>
                  </a:cubicBezTo>
                  <a:cubicBezTo>
                    <a:pt x="56" y="102"/>
                    <a:pt x="55" y="102"/>
                    <a:pt x="54" y="102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ïśḻïḓé">
              <a:extLst>
                <a:ext uri="{FF2B5EF4-FFF2-40B4-BE49-F238E27FC236}">
                  <a16:creationId xmlns:a16="http://schemas.microsoft.com/office/drawing/2014/main" id="{1E9D4A56-FDFA-44AC-B925-45970C40DA68}"/>
                </a:ext>
              </a:extLst>
            </p:cNvPr>
            <p:cNvSpPr/>
            <p:nvPr/>
          </p:nvSpPr>
          <p:spPr bwMode="auto">
            <a:xfrm>
              <a:off x="4567238" y="3981451"/>
              <a:ext cx="279400" cy="279400"/>
            </a:xfrm>
            <a:prstGeom prst="ellipse">
              <a:avLst/>
            </a:pr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îṡľîḑe">
              <a:extLst>
                <a:ext uri="{FF2B5EF4-FFF2-40B4-BE49-F238E27FC236}">
                  <a16:creationId xmlns:a16="http://schemas.microsoft.com/office/drawing/2014/main" id="{4A2B4F80-6B2A-4812-AF73-5864D962D113}"/>
                </a:ext>
              </a:extLst>
            </p:cNvPr>
            <p:cNvSpPr/>
            <p:nvPr/>
          </p:nvSpPr>
          <p:spPr bwMode="auto">
            <a:xfrm>
              <a:off x="4279900" y="4438651"/>
              <a:ext cx="134938" cy="95250"/>
            </a:xfrm>
            <a:custGeom>
              <a:avLst/>
              <a:gdLst>
                <a:gd name="T0" fmla="*/ 11 w 41"/>
                <a:gd name="T1" fmla="*/ 29 h 29"/>
                <a:gd name="T2" fmla="*/ 0 w 41"/>
                <a:gd name="T3" fmla="*/ 18 h 29"/>
                <a:gd name="T4" fmla="*/ 11 w 41"/>
                <a:gd name="T5" fmla="*/ 7 h 29"/>
                <a:gd name="T6" fmla="*/ 23 w 41"/>
                <a:gd name="T7" fmla="*/ 3 h 29"/>
                <a:gd name="T8" fmla="*/ 38 w 41"/>
                <a:gd name="T9" fmla="*/ 7 h 29"/>
                <a:gd name="T10" fmla="*/ 34 w 41"/>
                <a:gd name="T11" fmla="*/ 22 h 29"/>
                <a:gd name="T12" fmla="*/ 11 w 4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9">
                  <a:moveTo>
                    <a:pt x="11" y="29"/>
                  </a:moveTo>
                  <a:cubicBezTo>
                    <a:pt x="5" y="29"/>
                    <a:pt x="0" y="24"/>
                    <a:pt x="0" y="18"/>
                  </a:cubicBezTo>
                  <a:cubicBezTo>
                    <a:pt x="0" y="12"/>
                    <a:pt x="5" y="7"/>
                    <a:pt x="11" y="7"/>
                  </a:cubicBezTo>
                  <a:cubicBezTo>
                    <a:pt x="14" y="7"/>
                    <a:pt x="20" y="4"/>
                    <a:pt x="23" y="3"/>
                  </a:cubicBezTo>
                  <a:cubicBezTo>
                    <a:pt x="28" y="0"/>
                    <a:pt x="35" y="2"/>
                    <a:pt x="38" y="7"/>
                  </a:cubicBezTo>
                  <a:cubicBezTo>
                    <a:pt x="41" y="12"/>
                    <a:pt x="39" y="19"/>
                    <a:pt x="34" y="22"/>
                  </a:cubicBezTo>
                  <a:cubicBezTo>
                    <a:pt x="32" y="24"/>
                    <a:pt x="22" y="29"/>
                    <a:pt x="11" y="29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i$ļîďé">
              <a:extLst>
                <a:ext uri="{FF2B5EF4-FFF2-40B4-BE49-F238E27FC236}">
                  <a16:creationId xmlns:a16="http://schemas.microsoft.com/office/drawing/2014/main" id="{2526D8FE-656C-46A1-9524-CC9D89091340}"/>
                </a:ext>
              </a:extLst>
            </p:cNvPr>
            <p:cNvSpPr/>
            <p:nvPr/>
          </p:nvSpPr>
          <p:spPr bwMode="auto">
            <a:xfrm>
              <a:off x="4530725" y="4303713"/>
              <a:ext cx="369888" cy="600075"/>
            </a:xfrm>
            <a:custGeom>
              <a:avLst/>
              <a:gdLst>
                <a:gd name="T0" fmla="*/ 1 w 112"/>
                <a:gd name="T1" fmla="*/ 11 h 182"/>
                <a:gd name="T2" fmla="*/ 18 w 112"/>
                <a:gd name="T3" fmla="*/ 182 h 182"/>
                <a:gd name="T4" fmla="*/ 112 w 112"/>
                <a:gd name="T5" fmla="*/ 182 h 182"/>
                <a:gd name="T6" fmla="*/ 98 w 112"/>
                <a:gd name="T7" fmla="*/ 7 h 182"/>
                <a:gd name="T8" fmla="*/ 88 w 112"/>
                <a:gd name="T9" fmla="*/ 0 h 182"/>
                <a:gd name="T10" fmla="*/ 10 w 112"/>
                <a:gd name="T11" fmla="*/ 0 h 182"/>
                <a:gd name="T12" fmla="*/ 1 w 112"/>
                <a:gd name="T13" fmla="*/ 1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82">
                  <a:moveTo>
                    <a:pt x="1" y="11"/>
                  </a:moveTo>
                  <a:cubicBezTo>
                    <a:pt x="7" y="49"/>
                    <a:pt x="20" y="144"/>
                    <a:pt x="18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06" y="42"/>
                    <a:pt x="98" y="7"/>
                  </a:cubicBezTo>
                  <a:cubicBezTo>
                    <a:pt x="96" y="3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6"/>
                    <a:pt x="1" y="11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iSľïḍe">
              <a:extLst>
                <a:ext uri="{FF2B5EF4-FFF2-40B4-BE49-F238E27FC236}">
                  <a16:creationId xmlns:a16="http://schemas.microsoft.com/office/drawing/2014/main" id="{F5A4EC4B-AF3C-4FFD-BD25-0213A2B843D6}"/>
                </a:ext>
              </a:extLst>
            </p:cNvPr>
            <p:cNvSpPr/>
            <p:nvPr/>
          </p:nvSpPr>
          <p:spPr bwMode="auto">
            <a:xfrm>
              <a:off x="4527550" y="3984626"/>
              <a:ext cx="230188" cy="239713"/>
            </a:xfrm>
            <a:custGeom>
              <a:avLst/>
              <a:gdLst>
                <a:gd name="T0" fmla="*/ 58 w 70"/>
                <a:gd name="T1" fmla="*/ 2 h 73"/>
                <a:gd name="T2" fmla="*/ 68 w 70"/>
                <a:gd name="T3" fmla="*/ 26 h 73"/>
                <a:gd name="T4" fmla="*/ 31 w 70"/>
                <a:gd name="T5" fmla="*/ 73 h 73"/>
                <a:gd name="T6" fmla="*/ 0 w 70"/>
                <a:gd name="T7" fmla="*/ 28 h 73"/>
                <a:gd name="T8" fmla="*/ 25 w 70"/>
                <a:gd name="T9" fmla="*/ 2 h 73"/>
                <a:gd name="T10" fmla="*/ 58 w 70"/>
                <a:gd name="T11" fmla="*/ 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3">
                  <a:moveTo>
                    <a:pt x="58" y="2"/>
                  </a:moveTo>
                  <a:cubicBezTo>
                    <a:pt x="67" y="5"/>
                    <a:pt x="67" y="16"/>
                    <a:pt x="68" y="26"/>
                  </a:cubicBezTo>
                  <a:cubicBezTo>
                    <a:pt x="70" y="44"/>
                    <a:pt x="58" y="73"/>
                    <a:pt x="31" y="73"/>
                  </a:cubicBezTo>
                  <a:cubicBezTo>
                    <a:pt x="15" y="73"/>
                    <a:pt x="0" y="52"/>
                    <a:pt x="0" y="28"/>
                  </a:cubicBezTo>
                  <a:cubicBezTo>
                    <a:pt x="0" y="11"/>
                    <a:pt x="11" y="4"/>
                    <a:pt x="25" y="2"/>
                  </a:cubicBezTo>
                  <a:cubicBezTo>
                    <a:pt x="33" y="1"/>
                    <a:pt x="48" y="0"/>
                    <a:pt x="58" y="2"/>
                  </a:cubicBezTo>
                  <a:close/>
                </a:path>
              </a:pathLst>
            </a:custGeom>
            <a:solidFill>
              <a:srgbClr val="293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ïṧḷîḓe">
              <a:extLst>
                <a:ext uri="{FF2B5EF4-FFF2-40B4-BE49-F238E27FC236}">
                  <a16:creationId xmlns:a16="http://schemas.microsoft.com/office/drawing/2014/main" id="{20D4F79F-5C17-499D-BDE5-9E1BEEEFCFA6}"/>
                </a:ext>
              </a:extLst>
            </p:cNvPr>
            <p:cNvSpPr/>
            <p:nvPr/>
          </p:nvSpPr>
          <p:spPr bwMode="auto">
            <a:xfrm>
              <a:off x="4784725" y="4260851"/>
              <a:ext cx="279400" cy="238125"/>
            </a:xfrm>
            <a:custGeom>
              <a:avLst/>
              <a:gdLst>
                <a:gd name="T0" fmla="*/ 60 w 85"/>
                <a:gd name="T1" fmla="*/ 72 h 72"/>
                <a:gd name="T2" fmla="*/ 0 w 85"/>
                <a:gd name="T3" fmla="*/ 36 h 72"/>
                <a:gd name="T4" fmla="*/ 20 w 85"/>
                <a:gd name="T5" fmla="*/ 18 h 72"/>
                <a:gd name="T6" fmla="*/ 20 w 85"/>
                <a:gd name="T7" fmla="*/ 18 h 72"/>
                <a:gd name="T8" fmla="*/ 51 w 85"/>
                <a:gd name="T9" fmla="*/ 42 h 72"/>
                <a:gd name="T10" fmla="*/ 33 w 85"/>
                <a:gd name="T11" fmla="*/ 15 h 72"/>
                <a:gd name="T12" fmla="*/ 55 w 85"/>
                <a:gd name="T13" fmla="*/ 0 h 72"/>
                <a:gd name="T14" fmla="*/ 81 w 85"/>
                <a:gd name="T15" fmla="*/ 59 h 72"/>
                <a:gd name="T16" fmla="*/ 72 w 85"/>
                <a:gd name="T17" fmla="*/ 69 h 72"/>
                <a:gd name="T18" fmla="*/ 60 w 85"/>
                <a:gd name="T1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72">
                  <a:moveTo>
                    <a:pt x="60" y="72"/>
                  </a:moveTo>
                  <a:cubicBezTo>
                    <a:pt x="36" y="72"/>
                    <a:pt x="9" y="4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30" y="28"/>
                    <a:pt x="42" y="38"/>
                    <a:pt x="51" y="42"/>
                  </a:cubicBezTo>
                  <a:cubicBezTo>
                    <a:pt x="48" y="36"/>
                    <a:pt x="42" y="28"/>
                    <a:pt x="33" y="1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8" y="34"/>
                    <a:pt x="85" y="48"/>
                    <a:pt x="81" y="59"/>
                  </a:cubicBezTo>
                  <a:cubicBezTo>
                    <a:pt x="80" y="64"/>
                    <a:pt x="76" y="67"/>
                    <a:pt x="72" y="69"/>
                  </a:cubicBezTo>
                  <a:cubicBezTo>
                    <a:pt x="68" y="71"/>
                    <a:pt x="64" y="72"/>
                    <a:pt x="60" y="72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îṧ1ïdê">
              <a:extLst>
                <a:ext uri="{FF2B5EF4-FFF2-40B4-BE49-F238E27FC236}">
                  <a16:creationId xmlns:a16="http://schemas.microsoft.com/office/drawing/2014/main" id="{96DE04C1-217A-4632-AEA5-7412F3D0FF66}"/>
                </a:ext>
              </a:extLst>
            </p:cNvPr>
            <p:cNvSpPr/>
            <p:nvPr/>
          </p:nvSpPr>
          <p:spPr bwMode="auto">
            <a:xfrm>
              <a:off x="4391025" y="4330701"/>
              <a:ext cx="228600" cy="349250"/>
            </a:xfrm>
            <a:custGeom>
              <a:avLst/>
              <a:gdLst>
                <a:gd name="T0" fmla="*/ 35 w 69"/>
                <a:gd name="T1" fmla="*/ 106 h 106"/>
                <a:gd name="T2" fmla="*/ 0 w 69"/>
                <a:gd name="T3" fmla="*/ 75 h 106"/>
                <a:gd name="T4" fmla="*/ 21 w 69"/>
                <a:gd name="T5" fmla="*/ 59 h 106"/>
                <a:gd name="T6" fmla="*/ 29 w 69"/>
                <a:gd name="T7" fmla="*/ 68 h 106"/>
                <a:gd name="T8" fmla="*/ 43 w 69"/>
                <a:gd name="T9" fmla="*/ 0 h 106"/>
                <a:gd name="T10" fmla="*/ 69 w 69"/>
                <a:gd name="T11" fmla="*/ 5 h 106"/>
                <a:gd name="T12" fmla="*/ 50 w 69"/>
                <a:gd name="T13" fmla="*/ 94 h 106"/>
                <a:gd name="T14" fmla="*/ 39 w 69"/>
                <a:gd name="T15" fmla="*/ 105 h 106"/>
                <a:gd name="T16" fmla="*/ 35 w 69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06">
                  <a:moveTo>
                    <a:pt x="35" y="106"/>
                  </a:moveTo>
                  <a:cubicBezTo>
                    <a:pt x="27" y="106"/>
                    <a:pt x="18" y="98"/>
                    <a:pt x="0" y="75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4" y="63"/>
                    <a:pt x="26" y="66"/>
                    <a:pt x="29" y="68"/>
                  </a:cubicBezTo>
                  <a:cubicBezTo>
                    <a:pt x="34" y="42"/>
                    <a:pt x="43" y="0"/>
                    <a:pt x="43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5"/>
                    <a:pt x="53" y="80"/>
                    <a:pt x="50" y="94"/>
                  </a:cubicBezTo>
                  <a:cubicBezTo>
                    <a:pt x="49" y="99"/>
                    <a:pt x="45" y="104"/>
                    <a:pt x="39" y="105"/>
                  </a:cubicBezTo>
                  <a:cubicBezTo>
                    <a:pt x="38" y="105"/>
                    <a:pt x="37" y="106"/>
                    <a:pt x="35" y="106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íşlïde">
              <a:extLst>
                <a:ext uri="{FF2B5EF4-FFF2-40B4-BE49-F238E27FC236}">
                  <a16:creationId xmlns:a16="http://schemas.microsoft.com/office/drawing/2014/main" id="{5BE8AA09-BB7F-47B2-A582-9E86233A6098}"/>
                </a:ext>
              </a:extLst>
            </p:cNvPr>
            <p:cNvSpPr/>
            <p:nvPr/>
          </p:nvSpPr>
          <p:spPr bwMode="auto">
            <a:xfrm>
              <a:off x="4705350" y="4079876"/>
              <a:ext cx="46038" cy="92075"/>
            </a:xfrm>
            <a:custGeom>
              <a:avLst/>
              <a:gdLst>
                <a:gd name="T0" fmla="*/ 0 w 14"/>
                <a:gd name="T1" fmla="*/ 14 h 28"/>
                <a:gd name="T2" fmla="*/ 5 w 14"/>
                <a:gd name="T3" fmla="*/ 25 h 28"/>
                <a:gd name="T4" fmla="*/ 14 w 14"/>
                <a:gd name="T5" fmla="*/ 21 h 28"/>
                <a:gd name="T6" fmla="*/ 14 w 14"/>
                <a:gd name="T7" fmla="*/ 8 h 28"/>
                <a:gd name="T8" fmla="*/ 5 w 14"/>
                <a:gd name="T9" fmla="*/ 3 h 28"/>
                <a:gd name="T10" fmla="*/ 0 w 14"/>
                <a:gd name="T1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8">
                  <a:moveTo>
                    <a:pt x="0" y="14"/>
                  </a:moveTo>
                  <a:cubicBezTo>
                    <a:pt x="0" y="19"/>
                    <a:pt x="2" y="23"/>
                    <a:pt x="5" y="25"/>
                  </a:cubicBezTo>
                  <a:cubicBezTo>
                    <a:pt x="8" y="28"/>
                    <a:pt x="14" y="26"/>
                    <a:pt x="14" y="2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3"/>
                    <a:pt x="8" y="0"/>
                    <a:pt x="5" y="3"/>
                  </a:cubicBezTo>
                  <a:cubicBezTo>
                    <a:pt x="2" y="6"/>
                    <a:pt x="0" y="10"/>
                    <a:pt x="0" y="14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ïṣḷíḓe">
              <a:extLst>
                <a:ext uri="{FF2B5EF4-FFF2-40B4-BE49-F238E27FC236}">
                  <a16:creationId xmlns:a16="http://schemas.microsoft.com/office/drawing/2014/main" id="{ED25D264-8FE5-4876-AF8A-1DE4E1B6AE34}"/>
                </a:ext>
              </a:extLst>
            </p:cNvPr>
            <p:cNvSpPr/>
            <p:nvPr/>
          </p:nvSpPr>
          <p:spPr bwMode="auto">
            <a:xfrm>
              <a:off x="4537075" y="3924301"/>
              <a:ext cx="319088" cy="131763"/>
            </a:xfrm>
            <a:custGeom>
              <a:avLst/>
              <a:gdLst>
                <a:gd name="T0" fmla="*/ 65 w 97"/>
                <a:gd name="T1" fmla="*/ 4 h 40"/>
                <a:gd name="T2" fmla="*/ 6 w 97"/>
                <a:gd name="T3" fmla="*/ 17 h 40"/>
                <a:gd name="T4" fmla="*/ 13 w 97"/>
                <a:gd name="T5" fmla="*/ 37 h 40"/>
                <a:gd name="T6" fmla="*/ 67 w 97"/>
                <a:gd name="T7" fmla="*/ 39 h 40"/>
                <a:gd name="T8" fmla="*/ 94 w 97"/>
                <a:gd name="T9" fmla="*/ 23 h 40"/>
                <a:gd name="T10" fmla="*/ 65 w 97"/>
                <a:gd name="T11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40">
                  <a:moveTo>
                    <a:pt x="65" y="4"/>
                  </a:moveTo>
                  <a:cubicBezTo>
                    <a:pt x="35" y="0"/>
                    <a:pt x="13" y="7"/>
                    <a:pt x="6" y="17"/>
                  </a:cubicBezTo>
                  <a:cubicBezTo>
                    <a:pt x="0" y="26"/>
                    <a:pt x="5" y="34"/>
                    <a:pt x="13" y="37"/>
                  </a:cubicBezTo>
                  <a:cubicBezTo>
                    <a:pt x="13" y="37"/>
                    <a:pt x="36" y="40"/>
                    <a:pt x="67" y="39"/>
                  </a:cubicBezTo>
                  <a:cubicBezTo>
                    <a:pt x="83" y="39"/>
                    <a:pt x="92" y="29"/>
                    <a:pt x="94" y="23"/>
                  </a:cubicBezTo>
                  <a:cubicBezTo>
                    <a:pt x="97" y="15"/>
                    <a:pt x="88" y="6"/>
                    <a:pt x="65" y="4"/>
                  </a:cubicBezTo>
                  <a:close/>
                </a:path>
              </a:pathLst>
            </a:custGeom>
            <a:solidFill>
              <a:srgbClr val="293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ïṣľïḋê">
              <a:extLst>
                <a:ext uri="{FF2B5EF4-FFF2-40B4-BE49-F238E27FC236}">
                  <a16:creationId xmlns:a16="http://schemas.microsoft.com/office/drawing/2014/main" id="{5415DEA8-4101-4D66-A2D8-AE458EC1F16E}"/>
                </a:ext>
              </a:extLst>
            </p:cNvPr>
            <p:cNvSpPr/>
            <p:nvPr/>
          </p:nvSpPr>
          <p:spPr bwMode="auto">
            <a:xfrm>
              <a:off x="4922838" y="1320801"/>
              <a:ext cx="146050" cy="195263"/>
            </a:xfrm>
            <a:custGeom>
              <a:avLst/>
              <a:gdLst>
                <a:gd name="T0" fmla="*/ 21 w 44"/>
                <a:gd name="T1" fmla="*/ 7 h 59"/>
                <a:gd name="T2" fmla="*/ 11 w 44"/>
                <a:gd name="T3" fmla="*/ 49 h 59"/>
                <a:gd name="T4" fmla="*/ 32 w 44"/>
                <a:gd name="T5" fmla="*/ 39 h 59"/>
                <a:gd name="T6" fmla="*/ 21 w 44"/>
                <a:gd name="T7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59">
                  <a:moveTo>
                    <a:pt x="21" y="7"/>
                  </a:moveTo>
                  <a:cubicBezTo>
                    <a:pt x="1" y="0"/>
                    <a:pt x="0" y="34"/>
                    <a:pt x="11" y="49"/>
                  </a:cubicBezTo>
                  <a:cubicBezTo>
                    <a:pt x="17" y="59"/>
                    <a:pt x="26" y="52"/>
                    <a:pt x="32" y="39"/>
                  </a:cubicBezTo>
                  <a:cubicBezTo>
                    <a:pt x="39" y="26"/>
                    <a:pt x="44" y="15"/>
                    <a:pt x="21" y="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íSḷïdê">
              <a:extLst>
                <a:ext uri="{FF2B5EF4-FFF2-40B4-BE49-F238E27FC236}">
                  <a16:creationId xmlns:a16="http://schemas.microsoft.com/office/drawing/2014/main" id="{263293DF-78E6-4A7B-8EA4-02292D9AF7BC}"/>
                </a:ext>
              </a:extLst>
            </p:cNvPr>
            <p:cNvSpPr/>
            <p:nvPr/>
          </p:nvSpPr>
          <p:spPr bwMode="auto">
            <a:xfrm>
              <a:off x="4794250" y="1433513"/>
              <a:ext cx="149225" cy="247650"/>
            </a:xfrm>
            <a:custGeom>
              <a:avLst/>
              <a:gdLst>
                <a:gd name="T0" fmla="*/ 30 w 45"/>
                <a:gd name="T1" fmla="*/ 75 h 75"/>
                <a:gd name="T2" fmla="*/ 19 w 45"/>
                <a:gd name="T3" fmla="*/ 69 h 75"/>
                <a:gd name="T4" fmla="*/ 11 w 45"/>
                <a:gd name="T5" fmla="*/ 56 h 75"/>
                <a:gd name="T6" fmla="*/ 11 w 45"/>
                <a:gd name="T7" fmla="*/ 10 h 75"/>
                <a:gd name="T8" fmla="*/ 28 w 45"/>
                <a:gd name="T9" fmla="*/ 3 h 75"/>
                <a:gd name="T10" fmla="*/ 36 w 45"/>
                <a:gd name="T11" fmla="*/ 20 h 75"/>
                <a:gd name="T12" fmla="*/ 33 w 45"/>
                <a:gd name="T13" fmla="*/ 42 h 75"/>
                <a:gd name="T14" fmla="*/ 41 w 45"/>
                <a:gd name="T15" fmla="*/ 56 h 75"/>
                <a:gd name="T16" fmla="*/ 36 w 45"/>
                <a:gd name="T17" fmla="*/ 73 h 75"/>
                <a:gd name="T18" fmla="*/ 30 w 45"/>
                <a:gd name="T1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75">
                  <a:moveTo>
                    <a:pt x="30" y="75"/>
                  </a:moveTo>
                  <a:cubicBezTo>
                    <a:pt x="25" y="75"/>
                    <a:pt x="21" y="73"/>
                    <a:pt x="19" y="69"/>
                  </a:cubicBezTo>
                  <a:cubicBezTo>
                    <a:pt x="19" y="69"/>
                    <a:pt x="17" y="67"/>
                    <a:pt x="11" y="56"/>
                  </a:cubicBezTo>
                  <a:cubicBezTo>
                    <a:pt x="0" y="40"/>
                    <a:pt x="10" y="15"/>
                    <a:pt x="11" y="10"/>
                  </a:cubicBezTo>
                  <a:cubicBezTo>
                    <a:pt x="14" y="3"/>
                    <a:pt x="22" y="0"/>
                    <a:pt x="28" y="3"/>
                  </a:cubicBezTo>
                  <a:cubicBezTo>
                    <a:pt x="35" y="6"/>
                    <a:pt x="38" y="13"/>
                    <a:pt x="36" y="20"/>
                  </a:cubicBezTo>
                  <a:cubicBezTo>
                    <a:pt x="32" y="28"/>
                    <a:pt x="31" y="39"/>
                    <a:pt x="33" y="42"/>
                  </a:cubicBezTo>
                  <a:cubicBezTo>
                    <a:pt x="40" y="54"/>
                    <a:pt x="41" y="56"/>
                    <a:pt x="41" y="56"/>
                  </a:cubicBezTo>
                  <a:cubicBezTo>
                    <a:pt x="45" y="62"/>
                    <a:pt x="43" y="70"/>
                    <a:pt x="36" y="73"/>
                  </a:cubicBezTo>
                  <a:cubicBezTo>
                    <a:pt x="34" y="75"/>
                    <a:pt x="32" y="75"/>
                    <a:pt x="30" y="75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ïsļídê">
              <a:extLst>
                <a:ext uri="{FF2B5EF4-FFF2-40B4-BE49-F238E27FC236}">
                  <a16:creationId xmlns:a16="http://schemas.microsoft.com/office/drawing/2014/main" id="{4321DAB4-CCC0-47EF-9307-3070CBDC8224}"/>
                </a:ext>
              </a:extLst>
            </p:cNvPr>
            <p:cNvSpPr/>
            <p:nvPr/>
          </p:nvSpPr>
          <p:spPr bwMode="auto">
            <a:xfrm>
              <a:off x="4672013" y="2109788"/>
              <a:ext cx="333375" cy="166688"/>
            </a:xfrm>
            <a:custGeom>
              <a:avLst/>
              <a:gdLst>
                <a:gd name="T0" fmla="*/ 11 w 101"/>
                <a:gd name="T1" fmla="*/ 51 h 51"/>
                <a:gd name="T2" fmla="*/ 7 w 101"/>
                <a:gd name="T3" fmla="*/ 0 h 51"/>
                <a:gd name="T4" fmla="*/ 99 w 101"/>
                <a:gd name="T5" fmla="*/ 0 h 51"/>
                <a:gd name="T6" fmla="*/ 99 w 101"/>
                <a:gd name="T7" fmla="*/ 51 h 51"/>
                <a:gd name="T8" fmla="*/ 11 w 101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1">
                  <a:moveTo>
                    <a:pt x="11" y="51"/>
                  </a:moveTo>
                  <a:cubicBezTo>
                    <a:pt x="11" y="51"/>
                    <a:pt x="0" y="40"/>
                    <a:pt x="7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1" y="21"/>
                    <a:pt x="99" y="51"/>
                  </a:cubicBezTo>
                  <a:lnTo>
                    <a:pt x="11" y="51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iṡ1îdê">
              <a:extLst>
                <a:ext uri="{FF2B5EF4-FFF2-40B4-BE49-F238E27FC236}">
                  <a16:creationId xmlns:a16="http://schemas.microsoft.com/office/drawing/2014/main" id="{0E5EE427-CF8E-44AE-9FB0-17A400DAD312}"/>
                </a:ext>
              </a:extLst>
            </p:cNvPr>
            <p:cNvSpPr/>
            <p:nvPr/>
          </p:nvSpPr>
          <p:spPr bwMode="auto">
            <a:xfrm>
              <a:off x="4695825" y="2155826"/>
              <a:ext cx="600075" cy="717550"/>
            </a:xfrm>
            <a:custGeom>
              <a:avLst/>
              <a:gdLst>
                <a:gd name="T0" fmla="*/ 161 w 182"/>
                <a:gd name="T1" fmla="*/ 218 h 218"/>
                <a:gd name="T2" fmla="*/ 143 w 182"/>
                <a:gd name="T3" fmla="*/ 203 h 218"/>
                <a:gd name="T4" fmla="*/ 122 w 182"/>
                <a:gd name="T5" fmla="*/ 46 h 218"/>
                <a:gd name="T6" fmla="*/ 18 w 182"/>
                <a:gd name="T7" fmla="*/ 37 h 218"/>
                <a:gd name="T8" fmla="*/ 0 w 182"/>
                <a:gd name="T9" fmla="*/ 18 h 218"/>
                <a:gd name="T10" fmla="*/ 19 w 182"/>
                <a:gd name="T11" fmla="*/ 0 h 218"/>
                <a:gd name="T12" fmla="*/ 155 w 182"/>
                <a:gd name="T13" fmla="*/ 21 h 218"/>
                <a:gd name="T14" fmla="*/ 159 w 182"/>
                <a:gd name="T15" fmla="*/ 38 h 218"/>
                <a:gd name="T16" fmla="*/ 180 w 182"/>
                <a:gd name="T17" fmla="*/ 195 h 218"/>
                <a:gd name="T18" fmla="*/ 165 w 182"/>
                <a:gd name="T19" fmla="*/ 217 h 218"/>
                <a:gd name="T20" fmla="*/ 161 w 182"/>
                <a:gd name="T21" fmla="*/ 218 h 218"/>
                <a:gd name="T22" fmla="*/ 129 w 182"/>
                <a:gd name="T23" fmla="*/ 48 h 218"/>
                <a:gd name="T24" fmla="*/ 130 w 182"/>
                <a:gd name="T25" fmla="*/ 48 h 218"/>
                <a:gd name="T26" fmla="*/ 129 w 182"/>
                <a:gd name="T27" fmla="*/ 4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2" h="218">
                  <a:moveTo>
                    <a:pt x="161" y="218"/>
                  </a:moveTo>
                  <a:cubicBezTo>
                    <a:pt x="153" y="218"/>
                    <a:pt x="145" y="211"/>
                    <a:pt x="143" y="203"/>
                  </a:cubicBezTo>
                  <a:cubicBezTo>
                    <a:pt x="141" y="190"/>
                    <a:pt x="122" y="92"/>
                    <a:pt x="122" y="46"/>
                  </a:cubicBezTo>
                  <a:cubicBezTo>
                    <a:pt x="103" y="42"/>
                    <a:pt x="57" y="38"/>
                    <a:pt x="18" y="37"/>
                  </a:cubicBezTo>
                  <a:cubicBezTo>
                    <a:pt x="8" y="37"/>
                    <a:pt x="0" y="28"/>
                    <a:pt x="0" y="18"/>
                  </a:cubicBezTo>
                  <a:cubicBezTo>
                    <a:pt x="1" y="8"/>
                    <a:pt x="9" y="0"/>
                    <a:pt x="19" y="0"/>
                  </a:cubicBezTo>
                  <a:cubicBezTo>
                    <a:pt x="140" y="3"/>
                    <a:pt x="150" y="16"/>
                    <a:pt x="155" y="21"/>
                  </a:cubicBezTo>
                  <a:cubicBezTo>
                    <a:pt x="159" y="26"/>
                    <a:pt x="160" y="32"/>
                    <a:pt x="159" y="38"/>
                  </a:cubicBezTo>
                  <a:cubicBezTo>
                    <a:pt x="156" y="61"/>
                    <a:pt x="170" y="147"/>
                    <a:pt x="180" y="195"/>
                  </a:cubicBezTo>
                  <a:cubicBezTo>
                    <a:pt x="182" y="205"/>
                    <a:pt x="175" y="215"/>
                    <a:pt x="165" y="217"/>
                  </a:cubicBezTo>
                  <a:cubicBezTo>
                    <a:pt x="164" y="217"/>
                    <a:pt x="163" y="218"/>
                    <a:pt x="161" y="218"/>
                  </a:cubicBezTo>
                  <a:close/>
                  <a:moveTo>
                    <a:pt x="129" y="48"/>
                  </a:moveTo>
                  <a:cubicBezTo>
                    <a:pt x="130" y="48"/>
                    <a:pt x="130" y="48"/>
                    <a:pt x="130" y="48"/>
                  </a:cubicBezTo>
                  <a:lnTo>
                    <a:pt x="129" y="48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íśḻiḋê">
              <a:extLst>
                <a:ext uri="{FF2B5EF4-FFF2-40B4-BE49-F238E27FC236}">
                  <a16:creationId xmlns:a16="http://schemas.microsoft.com/office/drawing/2014/main" id="{EDA64EDD-40E4-4838-B97E-1785113D3443}"/>
                </a:ext>
              </a:extLst>
            </p:cNvPr>
            <p:cNvSpPr/>
            <p:nvPr/>
          </p:nvSpPr>
          <p:spPr bwMode="auto">
            <a:xfrm>
              <a:off x="4856163" y="2141538"/>
              <a:ext cx="614363" cy="563563"/>
            </a:xfrm>
            <a:custGeom>
              <a:avLst/>
              <a:gdLst>
                <a:gd name="T0" fmla="*/ 86 w 186"/>
                <a:gd name="T1" fmla="*/ 171 h 171"/>
                <a:gd name="T2" fmla="*/ 74 w 186"/>
                <a:gd name="T3" fmla="*/ 167 h 171"/>
                <a:gd name="T4" fmla="*/ 72 w 186"/>
                <a:gd name="T5" fmla="*/ 141 h 171"/>
                <a:gd name="T6" fmla="*/ 144 w 186"/>
                <a:gd name="T7" fmla="*/ 45 h 171"/>
                <a:gd name="T8" fmla="*/ 19 w 186"/>
                <a:gd name="T9" fmla="*/ 37 h 171"/>
                <a:gd name="T10" fmla="*/ 0 w 186"/>
                <a:gd name="T11" fmla="*/ 19 h 171"/>
                <a:gd name="T12" fmla="*/ 18 w 186"/>
                <a:gd name="T13" fmla="*/ 0 h 171"/>
                <a:gd name="T14" fmla="*/ 88 w 186"/>
                <a:gd name="T15" fmla="*/ 2 h 171"/>
                <a:gd name="T16" fmla="*/ 180 w 186"/>
                <a:gd name="T17" fmla="*/ 25 h 171"/>
                <a:gd name="T18" fmla="*/ 184 w 186"/>
                <a:gd name="T19" fmla="*/ 47 h 171"/>
                <a:gd name="T20" fmla="*/ 100 w 186"/>
                <a:gd name="T21" fmla="*/ 165 h 171"/>
                <a:gd name="T22" fmla="*/ 86 w 186"/>
                <a:gd name="T2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171">
                  <a:moveTo>
                    <a:pt x="86" y="171"/>
                  </a:moveTo>
                  <a:cubicBezTo>
                    <a:pt x="82" y="171"/>
                    <a:pt x="77" y="170"/>
                    <a:pt x="74" y="167"/>
                  </a:cubicBezTo>
                  <a:cubicBezTo>
                    <a:pt x="66" y="160"/>
                    <a:pt x="65" y="148"/>
                    <a:pt x="72" y="141"/>
                  </a:cubicBezTo>
                  <a:cubicBezTo>
                    <a:pt x="88" y="122"/>
                    <a:pt x="129" y="74"/>
                    <a:pt x="144" y="45"/>
                  </a:cubicBezTo>
                  <a:cubicBezTo>
                    <a:pt x="122" y="39"/>
                    <a:pt x="66" y="36"/>
                    <a:pt x="19" y="37"/>
                  </a:cubicBezTo>
                  <a:cubicBezTo>
                    <a:pt x="9" y="38"/>
                    <a:pt x="1" y="29"/>
                    <a:pt x="0" y="19"/>
                  </a:cubicBezTo>
                  <a:cubicBezTo>
                    <a:pt x="0" y="9"/>
                    <a:pt x="8" y="1"/>
                    <a:pt x="18" y="0"/>
                  </a:cubicBezTo>
                  <a:cubicBezTo>
                    <a:pt x="20" y="0"/>
                    <a:pt x="53" y="0"/>
                    <a:pt x="88" y="2"/>
                  </a:cubicBezTo>
                  <a:cubicBezTo>
                    <a:pt x="153" y="5"/>
                    <a:pt x="172" y="13"/>
                    <a:pt x="180" y="25"/>
                  </a:cubicBezTo>
                  <a:cubicBezTo>
                    <a:pt x="185" y="31"/>
                    <a:pt x="186" y="39"/>
                    <a:pt x="184" y="47"/>
                  </a:cubicBezTo>
                  <a:cubicBezTo>
                    <a:pt x="171" y="85"/>
                    <a:pt x="107" y="157"/>
                    <a:pt x="100" y="165"/>
                  </a:cubicBezTo>
                  <a:cubicBezTo>
                    <a:pt x="96" y="169"/>
                    <a:pt x="91" y="171"/>
                    <a:pt x="86" y="171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íṩ1ïḓe">
              <a:extLst>
                <a:ext uri="{FF2B5EF4-FFF2-40B4-BE49-F238E27FC236}">
                  <a16:creationId xmlns:a16="http://schemas.microsoft.com/office/drawing/2014/main" id="{DB854351-BC19-43B9-A82A-13B07D749D11}"/>
                </a:ext>
              </a:extLst>
            </p:cNvPr>
            <p:cNvSpPr/>
            <p:nvPr/>
          </p:nvSpPr>
          <p:spPr bwMode="auto">
            <a:xfrm>
              <a:off x="4953000" y="1565276"/>
              <a:ext cx="276225" cy="563563"/>
            </a:xfrm>
            <a:custGeom>
              <a:avLst/>
              <a:gdLst>
                <a:gd name="T0" fmla="*/ 71 w 84"/>
                <a:gd name="T1" fmla="*/ 171 h 171"/>
                <a:gd name="T2" fmla="*/ 65 w 84"/>
                <a:gd name="T3" fmla="*/ 170 h 171"/>
                <a:gd name="T4" fmla="*/ 10 w 84"/>
                <a:gd name="T5" fmla="*/ 112 h 171"/>
                <a:gd name="T6" fmla="*/ 0 w 84"/>
                <a:gd name="T7" fmla="*/ 13 h 171"/>
                <a:gd name="T8" fmla="*/ 10 w 84"/>
                <a:gd name="T9" fmla="*/ 1 h 171"/>
                <a:gd name="T10" fmla="*/ 22 w 84"/>
                <a:gd name="T11" fmla="*/ 11 h 171"/>
                <a:gd name="T12" fmla="*/ 32 w 84"/>
                <a:gd name="T13" fmla="*/ 108 h 171"/>
                <a:gd name="T14" fmla="*/ 77 w 84"/>
                <a:gd name="T15" fmla="*/ 151 h 171"/>
                <a:gd name="T16" fmla="*/ 80 w 84"/>
                <a:gd name="T17" fmla="*/ 166 h 171"/>
                <a:gd name="T18" fmla="*/ 71 w 84"/>
                <a:gd name="T1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171">
                  <a:moveTo>
                    <a:pt x="71" y="171"/>
                  </a:moveTo>
                  <a:cubicBezTo>
                    <a:pt x="69" y="171"/>
                    <a:pt x="67" y="171"/>
                    <a:pt x="65" y="170"/>
                  </a:cubicBezTo>
                  <a:cubicBezTo>
                    <a:pt x="60" y="167"/>
                    <a:pt x="16" y="140"/>
                    <a:pt x="10" y="112"/>
                  </a:cubicBezTo>
                  <a:cubicBezTo>
                    <a:pt x="7" y="98"/>
                    <a:pt x="1" y="21"/>
                    <a:pt x="0" y="13"/>
                  </a:cubicBezTo>
                  <a:cubicBezTo>
                    <a:pt x="0" y="7"/>
                    <a:pt x="4" y="1"/>
                    <a:pt x="10" y="1"/>
                  </a:cubicBezTo>
                  <a:cubicBezTo>
                    <a:pt x="16" y="0"/>
                    <a:pt x="22" y="5"/>
                    <a:pt x="22" y="11"/>
                  </a:cubicBezTo>
                  <a:cubicBezTo>
                    <a:pt x="25" y="45"/>
                    <a:pt x="30" y="98"/>
                    <a:pt x="32" y="108"/>
                  </a:cubicBezTo>
                  <a:cubicBezTo>
                    <a:pt x="35" y="122"/>
                    <a:pt x="61" y="142"/>
                    <a:pt x="77" y="151"/>
                  </a:cubicBezTo>
                  <a:cubicBezTo>
                    <a:pt x="82" y="154"/>
                    <a:pt x="84" y="161"/>
                    <a:pt x="80" y="166"/>
                  </a:cubicBezTo>
                  <a:cubicBezTo>
                    <a:pt x="78" y="169"/>
                    <a:pt x="75" y="171"/>
                    <a:pt x="71" y="171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îṧļíḑe">
              <a:extLst>
                <a:ext uri="{FF2B5EF4-FFF2-40B4-BE49-F238E27FC236}">
                  <a16:creationId xmlns:a16="http://schemas.microsoft.com/office/drawing/2014/main" id="{B62B22F6-F090-4785-9AAC-8F226C835687}"/>
                </a:ext>
              </a:extLst>
            </p:cNvPr>
            <p:cNvSpPr/>
            <p:nvPr/>
          </p:nvSpPr>
          <p:spPr bwMode="auto">
            <a:xfrm>
              <a:off x="4695825" y="1562101"/>
              <a:ext cx="346075" cy="547688"/>
            </a:xfrm>
            <a:custGeom>
              <a:avLst/>
              <a:gdLst>
                <a:gd name="T0" fmla="*/ 92 w 105"/>
                <a:gd name="T1" fmla="*/ 166 h 166"/>
                <a:gd name="T2" fmla="*/ 0 w 105"/>
                <a:gd name="T3" fmla="*/ 166 h 166"/>
                <a:gd name="T4" fmla="*/ 2 w 105"/>
                <a:gd name="T5" fmla="*/ 11 h 166"/>
                <a:gd name="T6" fmla="*/ 11 w 105"/>
                <a:gd name="T7" fmla="*/ 0 h 166"/>
                <a:gd name="T8" fmla="*/ 88 w 105"/>
                <a:gd name="T9" fmla="*/ 0 h 166"/>
                <a:gd name="T10" fmla="*/ 97 w 105"/>
                <a:gd name="T11" fmla="*/ 7 h 166"/>
                <a:gd name="T12" fmla="*/ 92 w 105"/>
                <a:gd name="T13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66">
                  <a:moveTo>
                    <a:pt x="92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29"/>
                    <a:pt x="9" y="48"/>
                    <a:pt x="2" y="11"/>
                  </a:cubicBezTo>
                  <a:cubicBezTo>
                    <a:pt x="1" y="5"/>
                    <a:pt x="6" y="0"/>
                    <a:pt x="11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2" y="0"/>
                    <a:pt x="96" y="3"/>
                    <a:pt x="97" y="7"/>
                  </a:cubicBezTo>
                  <a:cubicBezTo>
                    <a:pt x="105" y="40"/>
                    <a:pt x="92" y="166"/>
                    <a:pt x="92" y="166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iṣḻíďê">
              <a:extLst>
                <a:ext uri="{FF2B5EF4-FFF2-40B4-BE49-F238E27FC236}">
                  <a16:creationId xmlns:a16="http://schemas.microsoft.com/office/drawing/2014/main" id="{5FC06570-690C-4029-8D36-D59AA56615FC}"/>
                </a:ext>
              </a:extLst>
            </p:cNvPr>
            <p:cNvSpPr/>
            <p:nvPr/>
          </p:nvSpPr>
          <p:spPr bwMode="auto">
            <a:xfrm>
              <a:off x="4583113" y="1562101"/>
              <a:ext cx="303213" cy="566738"/>
            </a:xfrm>
            <a:custGeom>
              <a:avLst/>
              <a:gdLst>
                <a:gd name="T0" fmla="*/ 79 w 92"/>
                <a:gd name="T1" fmla="*/ 172 h 172"/>
                <a:gd name="T2" fmla="*/ 73 w 92"/>
                <a:gd name="T3" fmla="*/ 171 h 172"/>
                <a:gd name="T4" fmla="*/ 1 w 92"/>
                <a:gd name="T5" fmla="*/ 107 h 172"/>
                <a:gd name="T6" fmla="*/ 35 w 92"/>
                <a:gd name="T7" fmla="*/ 9 h 172"/>
                <a:gd name="T8" fmla="*/ 49 w 92"/>
                <a:gd name="T9" fmla="*/ 3 h 172"/>
                <a:gd name="T10" fmla="*/ 55 w 92"/>
                <a:gd name="T11" fmla="*/ 17 h 172"/>
                <a:gd name="T12" fmla="*/ 23 w 92"/>
                <a:gd name="T13" fmla="*/ 105 h 172"/>
                <a:gd name="T14" fmla="*/ 85 w 92"/>
                <a:gd name="T15" fmla="*/ 152 h 172"/>
                <a:gd name="T16" fmla="*/ 89 w 92"/>
                <a:gd name="T17" fmla="*/ 167 h 172"/>
                <a:gd name="T18" fmla="*/ 79 w 92"/>
                <a:gd name="T1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72">
                  <a:moveTo>
                    <a:pt x="79" y="172"/>
                  </a:moveTo>
                  <a:cubicBezTo>
                    <a:pt x="77" y="172"/>
                    <a:pt x="75" y="172"/>
                    <a:pt x="73" y="171"/>
                  </a:cubicBezTo>
                  <a:cubicBezTo>
                    <a:pt x="1" y="124"/>
                    <a:pt x="1" y="113"/>
                    <a:pt x="1" y="107"/>
                  </a:cubicBezTo>
                  <a:cubicBezTo>
                    <a:pt x="0" y="93"/>
                    <a:pt x="24" y="33"/>
                    <a:pt x="35" y="9"/>
                  </a:cubicBezTo>
                  <a:cubicBezTo>
                    <a:pt x="37" y="3"/>
                    <a:pt x="43" y="0"/>
                    <a:pt x="49" y="3"/>
                  </a:cubicBezTo>
                  <a:cubicBezTo>
                    <a:pt x="55" y="5"/>
                    <a:pt x="57" y="11"/>
                    <a:pt x="55" y="17"/>
                  </a:cubicBezTo>
                  <a:cubicBezTo>
                    <a:pt x="40" y="52"/>
                    <a:pt x="25" y="94"/>
                    <a:pt x="23" y="105"/>
                  </a:cubicBezTo>
                  <a:cubicBezTo>
                    <a:pt x="29" y="113"/>
                    <a:pt x="59" y="135"/>
                    <a:pt x="85" y="152"/>
                  </a:cubicBezTo>
                  <a:cubicBezTo>
                    <a:pt x="90" y="155"/>
                    <a:pt x="92" y="162"/>
                    <a:pt x="89" y="167"/>
                  </a:cubicBezTo>
                  <a:cubicBezTo>
                    <a:pt x="86" y="171"/>
                    <a:pt x="83" y="172"/>
                    <a:pt x="79" y="172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îśľïḋè">
              <a:extLst>
                <a:ext uri="{FF2B5EF4-FFF2-40B4-BE49-F238E27FC236}">
                  <a16:creationId xmlns:a16="http://schemas.microsoft.com/office/drawing/2014/main" id="{199D3932-5EA5-4555-84B1-F0A885ED91E9}"/>
                </a:ext>
              </a:extLst>
            </p:cNvPr>
            <p:cNvSpPr/>
            <p:nvPr/>
          </p:nvSpPr>
          <p:spPr bwMode="auto">
            <a:xfrm>
              <a:off x="4652963" y="1558926"/>
              <a:ext cx="125413" cy="158750"/>
            </a:xfrm>
            <a:custGeom>
              <a:avLst/>
              <a:gdLst>
                <a:gd name="T0" fmla="*/ 35 w 38"/>
                <a:gd name="T1" fmla="*/ 19 h 48"/>
                <a:gd name="T2" fmla="*/ 23 w 38"/>
                <a:gd name="T3" fmla="*/ 48 h 48"/>
                <a:gd name="T4" fmla="*/ 0 w 38"/>
                <a:gd name="T5" fmla="*/ 39 h 48"/>
                <a:gd name="T6" fmla="*/ 13 w 38"/>
                <a:gd name="T7" fmla="*/ 9 h 48"/>
                <a:gd name="T8" fmla="*/ 28 w 38"/>
                <a:gd name="T9" fmla="*/ 3 h 48"/>
                <a:gd name="T10" fmla="*/ 35 w 38"/>
                <a:gd name="T11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">
                  <a:moveTo>
                    <a:pt x="35" y="19"/>
                  </a:moveTo>
                  <a:cubicBezTo>
                    <a:pt x="31" y="28"/>
                    <a:pt x="27" y="38"/>
                    <a:pt x="23" y="4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28"/>
                    <a:pt x="10" y="17"/>
                    <a:pt x="13" y="9"/>
                  </a:cubicBezTo>
                  <a:cubicBezTo>
                    <a:pt x="15" y="3"/>
                    <a:pt x="22" y="0"/>
                    <a:pt x="28" y="3"/>
                  </a:cubicBezTo>
                  <a:cubicBezTo>
                    <a:pt x="35" y="5"/>
                    <a:pt x="38" y="12"/>
                    <a:pt x="35" y="19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ïsļîḍê">
              <a:extLst>
                <a:ext uri="{FF2B5EF4-FFF2-40B4-BE49-F238E27FC236}">
                  <a16:creationId xmlns:a16="http://schemas.microsoft.com/office/drawing/2014/main" id="{1FB69E88-8893-4745-AC94-4DE71A52C237}"/>
                </a:ext>
              </a:extLst>
            </p:cNvPr>
            <p:cNvSpPr/>
            <p:nvPr/>
          </p:nvSpPr>
          <p:spPr bwMode="auto">
            <a:xfrm>
              <a:off x="4949825" y="1558926"/>
              <a:ext cx="95250" cy="150813"/>
            </a:xfrm>
            <a:custGeom>
              <a:avLst/>
              <a:gdLst>
                <a:gd name="T0" fmla="*/ 1 w 29"/>
                <a:gd name="T1" fmla="*/ 15 h 46"/>
                <a:gd name="T2" fmla="*/ 5 w 29"/>
                <a:gd name="T3" fmla="*/ 46 h 46"/>
                <a:gd name="T4" fmla="*/ 29 w 29"/>
                <a:gd name="T5" fmla="*/ 44 h 46"/>
                <a:gd name="T6" fmla="*/ 25 w 29"/>
                <a:gd name="T7" fmla="*/ 11 h 46"/>
                <a:gd name="T8" fmla="*/ 11 w 29"/>
                <a:gd name="T9" fmla="*/ 1 h 46"/>
                <a:gd name="T10" fmla="*/ 1 w 29"/>
                <a:gd name="T11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6">
                  <a:moveTo>
                    <a:pt x="1" y="15"/>
                  </a:moveTo>
                  <a:cubicBezTo>
                    <a:pt x="2" y="25"/>
                    <a:pt x="4" y="36"/>
                    <a:pt x="5" y="46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7" y="31"/>
                    <a:pt x="26" y="20"/>
                    <a:pt x="25" y="11"/>
                  </a:cubicBezTo>
                  <a:cubicBezTo>
                    <a:pt x="24" y="5"/>
                    <a:pt x="18" y="0"/>
                    <a:pt x="11" y="1"/>
                  </a:cubicBezTo>
                  <a:cubicBezTo>
                    <a:pt x="4" y="2"/>
                    <a:pt x="0" y="8"/>
                    <a:pt x="1" y="15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ï$ḻïḑé">
              <a:extLst>
                <a:ext uri="{FF2B5EF4-FFF2-40B4-BE49-F238E27FC236}">
                  <a16:creationId xmlns:a16="http://schemas.microsoft.com/office/drawing/2014/main" id="{1654472D-75E8-4F29-AA71-2144241A41BA}"/>
                </a:ext>
              </a:extLst>
            </p:cNvPr>
            <p:cNvSpPr/>
            <p:nvPr/>
          </p:nvSpPr>
          <p:spPr bwMode="auto">
            <a:xfrm>
              <a:off x="4751388" y="1271588"/>
              <a:ext cx="296863" cy="296863"/>
            </a:xfrm>
            <a:custGeom>
              <a:avLst/>
              <a:gdLst>
                <a:gd name="T0" fmla="*/ 85 w 90"/>
                <a:gd name="T1" fmla="*/ 53 h 90"/>
                <a:gd name="T2" fmla="*/ 36 w 90"/>
                <a:gd name="T3" fmla="*/ 85 h 90"/>
                <a:gd name="T4" fmla="*/ 4 w 90"/>
                <a:gd name="T5" fmla="*/ 36 h 90"/>
                <a:gd name="T6" fmla="*/ 53 w 90"/>
                <a:gd name="T7" fmla="*/ 4 h 90"/>
                <a:gd name="T8" fmla="*/ 85 w 90"/>
                <a:gd name="T9" fmla="*/ 5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85" y="53"/>
                  </a:moveTo>
                  <a:cubicBezTo>
                    <a:pt x="80" y="75"/>
                    <a:pt x="59" y="90"/>
                    <a:pt x="36" y="85"/>
                  </a:cubicBezTo>
                  <a:cubicBezTo>
                    <a:pt x="14" y="80"/>
                    <a:pt x="0" y="58"/>
                    <a:pt x="4" y="36"/>
                  </a:cubicBezTo>
                  <a:cubicBezTo>
                    <a:pt x="9" y="14"/>
                    <a:pt x="31" y="0"/>
                    <a:pt x="53" y="4"/>
                  </a:cubicBezTo>
                  <a:cubicBezTo>
                    <a:pt x="76" y="9"/>
                    <a:pt x="90" y="31"/>
                    <a:pt x="85" y="53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ï$ľîďè">
              <a:extLst>
                <a:ext uri="{FF2B5EF4-FFF2-40B4-BE49-F238E27FC236}">
                  <a16:creationId xmlns:a16="http://schemas.microsoft.com/office/drawing/2014/main" id="{8C83630F-AE8D-4812-957D-AC205D36B587}"/>
                </a:ext>
              </a:extLst>
            </p:cNvPr>
            <p:cNvSpPr/>
            <p:nvPr/>
          </p:nvSpPr>
          <p:spPr bwMode="auto">
            <a:xfrm>
              <a:off x="4781550" y="1562101"/>
              <a:ext cx="153988" cy="58738"/>
            </a:xfrm>
            <a:custGeom>
              <a:avLst/>
              <a:gdLst>
                <a:gd name="T0" fmla="*/ 44 w 47"/>
                <a:gd name="T1" fmla="*/ 0 h 18"/>
                <a:gd name="T2" fmla="*/ 26 w 47"/>
                <a:gd name="T3" fmla="*/ 15 h 18"/>
                <a:gd name="T4" fmla="*/ 0 w 47"/>
                <a:gd name="T5" fmla="*/ 0 h 18"/>
                <a:gd name="T6" fmla="*/ 44 w 47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8">
                  <a:moveTo>
                    <a:pt x="44" y="0"/>
                  </a:moveTo>
                  <a:cubicBezTo>
                    <a:pt x="47" y="11"/>
                    <a:pt x="39" y="18"/>
                    <a:pt x="26" y="15"/>
                  </a:cubicBezTo>
                  <a:cubicBezTo>
                    <a:pt x="17" y="13"/>
                    <a:pt x="8" y="8"/>
                    <a:pt x="0" y="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iṧḻïḓè">
              <a:extLst>
                <a:ext uri="{FF2B5EF4-FFF2-40B4-BE49-F238E27FC236}">
                  <a16:creationId xmlns:a16="http://schemas.microsoft.com/office/drawing/2014/main" id="{D4D5F27F-397D-462D-8C7E-74E5DC6B8942}"/>
                </a:ext>
              </a:extLst>
            </p:cNvPr>
            <p:cNvSpPr/>
            <p:nvPr/>
          </p:nvSpPr>
          <p:spPr bwMode="auto">
            <a:xfrm>
              <a:off x="4803775" y="2052638"/>
              <a:ext cx="155575" cy="106363"/>
            </a:xfrm>
            <a:custGeom>
              <a:avLst/>
              <a:gdLst>
                <a:gd name="T0" fmla="*/ 35 w 47"/>
                <a:gd name="T1" fmla="*/ 32 h 32"/>
                <a:gd name="T2" fmla="*/ 32 w 47"/>
                <a:gd name="T3" fmla="*/ 32 h 32"/>
                <a:gd name="T4" fmla="*/ 6 w 47"/>
                <a:gd name="T5" fmla="*/ 22 h 32"/>
                <a:gd name="T6" fmla="*/ 3 w 47"/>
                <a:gd name="T7" fmla="*/ 6 h 32"/>
                <a:gd name="T8" fmla="*/ 18 w 47"/>
                <a:gd name="T9" fmla="*/ 3 h 32"/>
                <a:gd name="T10" fmla="*/ 38 w 47"/>
                <a:gd name="T11" fmla="*/ 11 h 32"/>
                <a:gd name="T12" fmla="*/ 45 w 47"/>
                <a:gd name="T13" fmla="*/ 24 h 32"/>
                <a:gd name="T14" fmla="*/ 35 w 47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2">
                  <a:moveTo>
                    <a:pt x="35" y="32"/>
                  </a:moveTo>
                  <a:cubicBezTo>
                    <a:pt x="34" y="32"/>
                    <a:pt x="33" y="32"/>
                    <a:pt x="32" y="32"/>
                  </a:cubicBezTo>
                  <a:cubicBezTo>
                    <a:pt x="30" y="31"/>
                    <a:pt x="15" y="27"/>
                    <a:pt x="6" y="22"/>
                  </a:cubicBezTo>
                  <a:cubicBezTo>
                    <a:pt x="1" y="18"/>
                    <a:pt x="0" y="11"/>
                    <a:pt x="3" y="6"/>
                  </a:cubicBezTo>
                  <a:cubicBezTo>
                    <a:pt x="6" y="1"/>
                    <a:pt x="13" y="0"/>
                    <a:pt x="18" y="3"/>
                  </a:cubicBezTo>
                  <a:cubicBezTo>
                    <a:pt x="22" y="6"/>
                    <a:pt x="32" y="9"/>
                    <a:pt x="38" y="11"/>
                  </a:cubicBezTo>
                  <a:cubicBezTo>
                    <a:pt x="44" y="12"/>
                    <a:pt x="47" y="18"/>
                    <a:pt x="45" y="24"/>
                  </a:cubicBezTo>
                  <a:cubicBezTo>
                    <a:pt x="44" y="29"/>
                    <a:pt x="40" y="32"/>
                    <a:pt x="35" y="32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ïSľïḓê">
              <a:extLst>
                <a:ext uri="{FF2B5EF4-FFF2-40B4-BE49-F238E27FC236}">
                  <a16:creationId xmlns:a16="http://schemas.microsoft.com/office/drawing/2014/main" id="{21073BD5-6D1E-4D1C-8886-360834545D2B}"/>
                </a:ext>
              </a:extLst>
            </p:cNvPr>
            <p:cNvSpPr/>
            <p:nvPr/>
          </p:nvSpPr>
          <p:spPr bwMode="auto">
            <a:xfrm>
              <a:off x="5146675" y="2070101"/>
              <a:ext cx="146050" cy="82550"/>
            </a:xfrm>
            <a:custGeom>
              <a:avLst/>
              <a:gdLst>
                <a:gd name="T0" fmla="*/ 33 w 44"/>
                <a:gd name="T1" fmla="*/ 25 h 25"/>
                <a:gd name="T2" fmla="*/ 33 w 44"/>
                <a:gd name="T3" fmla="*/ 25 h 25"/>
                <a:gd name="T4" fmla="*/ 10 w 44"/>
                <a:gd name="T5" fmla="*/ 23 h 25"/>
                <a:gd name="T6" fmla="*/ 1 w 44"/>
                <a:gd name="T7" fmla="*/ 10 h 25"/>
                <a:gd name="T8" fmla="*/ 14 w 44"/>
                <a:gd name="T9" fmla="*/ 1 h 25"/>
                <a:gd name="T10" fmla="*/ 33 w 44"/>
                <a:gd name="T11" fmla="*/ 3 h 25"/>
                <a:gd name="T12" fmla="*/ 44 w 44"/>
                <a:gd name="T13" fmla="*/ 14 h 25"/>
                <a:gd name="T14" fmla="*/ 33 w 44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5"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22" y="25"/>
                    <a:pt x="10" y="23"/>
                    <a:pt x="10" y="23"/>
                  </a:cubicBezTo>
                  <a:cubicBezTo>
                    <a:pt x="4" y="21"/>
                    <a:pt x="0" y="15"/>
                    <a:pt x="1" y="10"/>
                  </a:cubicBezTo>
                  <a:cubicBezTo>
                    <a:pt x="3" y="4"/>
                    <a:pt x="8" y="0"/>
                    <a:pt x="14" y="1"/>
                  </a:cubicBezTo>
                  <a:cubicBezTo>
                    <a:pt x="14" y="1"/>
                    <a:pt x="24" y="3"/>
                    <a:pt x="33" y="3"/>
                  </a:cubicBezTo>
                  <a:cubicBezTo>
                    <a:pt x="39" y="3"/>
                    <a:pt x="44" y="8"/>
                    <a:pt x="44" y="14"/>
                  </a:cubicBezTo>
                  <a:cubicBezTo>
                    <a:pt x="44" y="20"/>
                    <a:pt x="39" y="25"/>
                    <a:pt x="33" y="25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íṡlîḓé">
              <a:extLst>
                <a:ext uri="{FF2B5EF4-FFF2-40B4-BE49-F238E27FC236}">
                  <a16:creationId xmlns:a16="http://schemas.microsoft.com/office/drawing/2014/main" id="{3C4D4F95-4B4B-4BF8-B265-1F8EF88BD0C8}"/>
                </a:ext>
              </a:extLst>
            </p:cNvPr>
            <p:cNvSpPr/>
            <p:nvPr/>
          </p:nvSpPr>
          <p:spPr bwMode="auto">
            <a:xfrm>
              <a:off x="4813300" y="1252538"/>
              <a:ext cx="255588" cy="128588"/>
            </a:xfrm>
            <a:custGeom>
              <a:avLst/>
              <a:gdLst>
                <a:gd name="T0" fmla="*/ 8 w 77"/>
                <a:gd name="T1" fmla="*/ 24 h 39"/>
                <a:gd name="T2" fmla="*/ 8 w 77"/>
                <a:gd name="T3" fmla="*/ 9 h 39"/>
                <a:gd name="T4" fmla="*/ 13 w 77"/>
                <a:gd name="T5" fmla="*/ 7 h 39"/>
                <a:gd name="T6" fmla="*/ 66 w 77"/>
                <a:gd name="T7" fmla="*/ 16 h 39"/>
                <a:gd name="T8" fmla="*/ 68 w 77"/>
                <a:gd name="T9" fmla="*/ 17 h 39"/>
                <a:gd name="T10" fmla="*/ 67 w 77"/>
                <a:gd name="T11" fmla="*/ 38 h 39"/>
                <a:gd name="T12" fmla="*/ 52 w 77"/>
                <a:gd name="T13" fmla="*/ 38 h 39"/>
                <a:gd name="T14" fmla="*/ 8 w 77"/>
                <a:gd name="T15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39">
                  <a:moveTo>
                    <a:pt x="8" y="24"/>
                  </a:moveTo>
                  <a:cubicBezTo>
                    <a:pt x="0" y="20"/>
                    <a:pt x="0" y="14"/>
                    <a:pt x="8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1" y="4"/>
                    <a:pt x="44" y="0"/>
                    <a:pt x="66" y="16"/>
                  </a:cubicBezTo>
                  <a:cubicBezTo>
                    <a:pt x="67" y="17"/>
                    <a:pt x="67" y="17"/>
                    <a:pt x="68" y="17"/>
                  </a:cubicBezTo>
                  <a:cubicBezTo>
                    <a:pt x="77" y="22"/>
                    <a:pt x="76" y="35"/>
                    <a:pt x="67" y="38"/>
                  </a:cubicBezTo>
                  <a:cubicBezTo>
                    <a:pt x="63" y="39"/>
                    <a:pt x="58" y="39"/>
                    <a:pt x="52" y="38"/>
                  </a:cubicBezTo>
                  <a:cubicBezTo>
                    <a:pt x="33" y="35"/>
                    <a:pt x="17" y="28"/>
                    <a:pt x="8" y="24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îşľîḍè">
              <a:extLst>
                <a:ext uri="{FF2B5EF4-FFF2-40B4-BE49-F238E27FC236}">
                  <a16:creationId xmlns:a16="http://schemas.microsoft.com/office/drawing/2014/main" id="{27DFB695-7743-49A2-B6EB-D670A735C212}"/>
                </a:ext>
              </a:extLst>
            </p:cNvPr>
            <p:cNvSpPr/>
            <p:nvPr/>
          </p:nvSpPr>
          <p:spPr bwMode="auto">
            <a:xfrm>
              <a:off x="4803775" y="1239838"/>
              <a:ext cx="250825" cy="114300"/>
            </a:xfrm>
            <a:custGeom>
              <a:avLst/>
              <a:gdLst>
                <a:gd name="T0" fmla="*/ 12 w 76"/>
                <a:gd name="T1" fmla="*/ 32 h 35"/>
                <a:gd name="T2" fmla="*/ 6 w 76"/>
                <a:gd name="T3" fmla="*/ 14 h 35"/>
                <a:gd name="T4" fmla="*/ 6 w 76"/>
                <a:gd name="T5" fmla="*/ 14 h 35"/>
                <a:gd name="T6" fmla="*/ 61 w 76"/>
                <a:gd name="T7" fmla="*/ 8 h 35"/>
                <a:gd name="T8" fmla="*/ 68 w 76"/>
                <a:gd name="T9" fmla="*/ 11 h 35"/>
                <a:gd name="T10" fmla="*/ 68 w 76"/>
                <a:gd name="T11" fmla="*/ 27 h 35"/>
                <a:gd name="T12" fmla="*/ 55 w 76"/>
                <a:gd name="T13" fmla="*/ 32 h 35"/>
                <a:gd name="T14" fmla="*/ 12 w 76"/>
                <a:gd name="T1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35">
                  <a:moveTo>
                    <a:pt x="12" y="32"/>
                  </a:moveTo>
                  <a:cubicBezTo>
                    <a:pt x="3" y="31"/>
                    <a:pt x="0" y="21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13" y="8"/>
                    <a:pt x="36" y="0"/>
                    <a:pt x="61" y="8"/>
                  </a:cubicBezTo>
                  <a:cubicBezTo>
                    <a:pt x="62" y="9"/>
                    <a:pt x="64" y="9"/>
                    <a:pt x="68" y="11"/>
                  </a:cubicBezTo>
                  <a:cubicBezTo>
                    <a:pt x="76" y="14"/>
                    <a:pt x="76" y="22"/>
                    <a:pt x="68" y="27"/>
                  </a:cubicBezTo>
                  <a:cubicBezTo>
                    <a:pt x="65" y="30"/>
                    <a:pt x="61" y="31"/>
                    <a:pt x="55" y="32"/>
                  </a:cubicBezTo>
                  <a:cubicBezTo>
                    <a:pt x="37" y="35"/>
                    <a:pt x="21" y="33"/>
                    <a:pt x="12" y="32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ís1íḍé">
              <a:extLst>
                <a:ext uri="{FF2B5EF4-FFF2-40B4-BE49-F238E27FC236}">
                  <a16:creationId xmlns:a16="http://schemas.microsoft.com/office/drawing/2014/main" id="{A82D877A-63DA-491D-964D-75E7DF7795C6}"/>
                </a:ext>
              </a:extLst>
            </p:cNvPr>
            <p:cNvSpPr/>
            <p:nvPr/>
          </p:nvSpPr>
          <p:spPr bwMode="auto">
            <a:xfrm>
              <a:off x="4800600" y="1239838"/>
              <a:ext cx="146050" cy="85725"/>
            </a:xfrm>
            <a:custGeom>
              <a:avLst/>
              <a:gdLst>
                <a:gd name="T0" fmla="*/ 9 w 44"/>
                <a:gd name="T1" fmla="*/ 25 h 26"/>
                <a:gd name="T2" fmla="*/ 2 w 44"/>
                <a:gd name="T3" fmla="*/ 16 h 26"/>
                <a:gd name="T4" fmla="*/ 2 w 44"/>
                <a:gd name="T5" fmla="*/ 15 h 26"/>
                <a:gd name="T6" fmla="*/ 33 w 44"/>
                <a:gd name="T7" fmla="*/ 0 h 26"/>
                <a:gd name="T8" fmla="*/ 37 w 44"/>
                <a:gd name="T9" fmla="*/ 0 h 26"/>
                <a:gd name="T10" fmla="*/ 41 w 44"/>
                <a:gd name="T11" fmla="*/ 10 h 26"/>
                <a:gd name="T12" fmla="*/ 34 w 44"/>
                <a:gd name="T13" fmla="*/ 15 h 26"/>
                <a:gd name="T14" fmla="*/ 9 w 44"/>
                <a:gd name="T1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6">
                  <a:moveTo>
                    <a:pt x="9" y="25"/>
                  </a:moveTo>
                  <a:cubicBezTo>
                    <a:pt x="4" y="26"/>
                    <a:pt x="0" y="21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1"/>
                    <a:pt x="16" y="1"/>
                    <a:pt x="33" y="0"/>
                  </a:cubicBezTo>
                  <a:cubicBezTo>
                    <a:pt x="33" y="0"/>
                    <a:pt x="35" y="0"/>
                    <a:pt x="37" y="0"/>
                  </a:cubicBezTo>
                  <a:cubicBezTo>
                    <a:pt x="42" y="0"/>
                    <a:pt x="44" y="5"/>
                    <a:pt x="41" y="10"/>
                  </a:cubicBezTo>
                  <a:cubicBezTo>
                    <a:pt x="39" y="12"/>
                    <a:pt x="37" y="14"/>
                    <a:pt x="34" y="15"/>
                  </a:cubicBezTo>
                  <a:cubicBezTo>
                    <a:pt x="24" y="21"/>
                    <a:pt x="15" y="24"/>
                    <a:pt x="9" y="25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îşľiḓé">
              <a:extLst>
                <a:ext uri="{FF2B5EF4-FFF2-40B4-BE49-F238E27FC236}">
                  <a16:creationId xmlns:a16="http://schemas.microsoft.com/office/drawing/2014/main" id="{A670DC91-D487-43C4-9883-608991098565}"/>
                </a:ext>
              </a:extLst>
            </p:cNvPr>
            <p:cNvSpPr/>
            <p:nvPr/>
          </p:nvSpPr>
          <p:spPr bwMode="auto">
            <a:xfrm>
              <a:off x="4741863" y="1301751"/>
              <a:ext cx="82550" cy="61913"/>
            </a:xfrm>
            <a:custGeom>
              <a:avLst/>
              <a:gdLst>
                <a:gd name="T0" fmla="*/ 23 w 25"/>
                <a:gd name="T1" fmla="*/ 7 h 19"/>
                <a:gd name="T2" fmla="*/ 20 w 25"/>
                <a:gd name="T3" fmla="*/ 0 h 19"/>
                <a:gd name="T4" fmla="*/ 20 w 25"/>
                <a:gd name="T5" fmla="*/ 0 h 19"/>
                <a:gd name="T6" fmla="*/ 3 w 25"/>
                <a:gd name="T7" fmla="*/ 12 h 19"/>
                <a:gd name="T8" fmla="*/ 2 w 25"/>
                <a:gd name="T9" fmla="*/ 14 h 19"/>
                <a:gd name="T10" fmla="*/ 6 w 25"/>
                <a:gd name="T11" fmla="*/ 19 h 19"/>
                <a:gd name="T12" fmla="*/ 10 w 25"/>
                <a:gd name="T13" fmla="*/ 17 h 19"/>
                <a:gd name="T14" fmla="*/ 23 w 25"/>
                <a:gd name="T1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9">
                  <a:moveTo>
                    <a:pt x="23" y="7"/>
                  </a:moveTo>
                  <a:cubicBezTo>
                    <a:pt x="25" y="4"/>
                    <a:pt x="23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8" y="3"/>
                    <a:pt x="3" y="12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0" y="17"/>
                    <a:pt x="2" y="19"/>
                    <a:pt x="6" y="19"/>
                  </a:cubicBezTo>
                  <a:cubicBezTo>
                    <a:pt x="7" y="19"/>
                    <a:pt x="9" y="18"/>
                    <a:pt x="10" y="17"/>
                  </a:cubicBezTo>
                  <a:cubicBezTo>
                    <a:pt x="16" y="13"/>
                    <a:pt x="20" y="9"/>
                    <a:pt x="23" y="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îSľiḑè">
              <a:extLst>
                <a:ext uri="{FF2B5EF4-FFF2-40B4-BE49-F238E27FC236}">
                  <a16:creationId xmlns:a16="http://schemas.microsoft.com/office/drawing/2014/main" id="{7EF5F1FC-5420-4576-81BF-9A92D9FEB02E}"/>
                </a:ext>
              </a:extLst>
            </p:cNvPr>
            <p:cNvSpPr/>
            <p:nvPr/>
          </p:nvSpPr>
          <p:spPr bwMode="auto">
            <a:xfrm>
              <a:off x="4748213" y="1308101"/>
              <a:ext cx="76200" cy="95250"/>
            </a:xfrm>
            <a:custGeom>
              <a:avLst/>
              <a:gdLst>
                <a:gd name="T0" fmla="*/ 22 w 23"/>
                <a:gd name="T1" fmla="*/ 7 h 29"/>
                <a:gd name="T2" fmla="*/ 17 w 23"/>
                <a:gd name="T3" fmla="*/ 1 h 29"/>
                <a:gd name="T4" fmla="*/ 16 w 23"/>
                <a:gd name="T5" fmla="*/ 1 h 29"/>
                <a:gd name="T6" fmla="*/ 1 w 23"/>
                <a:gd name="T7" fmla="*/ 20 h 29"/>
                <a:gd name="T8" fmla="*/ 0 w 23"/>
                <a:gd name="T9" fmla="*/ 23 h 29"/>
                <a:gd name="T10" fmla="*/ 7 w 23"/>
                <a:gd name="T11" fmla="*/ 27 h 29"/>
                <a:gd name="T12" fmla="*/ 12 w 23"/>
                <a:gd name="T13" fmla="*/ 23 h 29"/>
                <a:gd name="T14" fmla="*/ 22 w 2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9">
                  <a:moveTo>
                    <a:pt x="22" y="7"/>
                  </a:moveTo>
                  <a:cubicBezTo>
                    <a:pt x="23" y="4"/>
                    <a:pt x="20" y="0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2"/>
                    <a:pt x="4" y="9"/>
                    <a:pt x="1" y="20"/>
                  </a:cubicBezTo>
                  <a:cubicBezTo>
                    <a:pt x="1" y="20"/>
                    <a:pt x="1" y="22"/>
                    <a:pt x="0" y="23"/>
                  </a:cubicBezTo>
                  <a:cubicBezTo>
                    <a:pt x="0" y="27"/>
                    <a:pt x="3" y="29"/>
                    <a:pt x="7" y="27"/>
                  </a:cubicBezTo>
                  <a:cubicBezTo>
                    <a:pt x="8" y="26"/>
                    <a:pt x="10" y="25"/>
                    <a:pt x="12" y="23"/>
                  </a:cubicBezTo>
                  <a:cubicBezTo>
                    <a:pt x="17" y="17"/>
                    <a:pt x="20" y="11"/>
                    <a:pt x="22" y="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îşļiḍe">
              <a:extLst>
                <a:ext uri="{FF2B5EF4-FFF2-40B4-BE49-F238E27FC236}">
                  <a16:creationId xmlns:a16="http://schemas.microsoft.com/office/drawing/2014/main" id="{75F6B102-AB1C-401D-92CE-1CA0D11858F6}"/>
                </a:ext>
              </a:extLst>
            </p:cNvPr>
            <p:cNvSpPr/>
            <p:nvPr/>
          </p:nvSpPr>
          <p:spPr bwMode="auto">
            <a:xfrm>
              <a:off x="4754563" y="1285876"/>
              <a:ext cx="171450" cy="163513"/>
            </a:xfrm>
            <a:custGeom>
              <a:avLst/>
              <a:gdLst>
                <a:gd name="T0" fmla="*/ 32 w 52"/>
                <a:gd name="T1" fmla="*/ 8 h 50"/>
                <a:gd name="T2" fmla="*/ 13 w 52"/>
                <a:gd name="T3" fmla="*/ 47 h 50"/>
                <a:gd name="T4" fmla="*/ 3 w 52"/>
                <a:gd name="T5" fmla="*/ 26 h 50"/>
                <a:gd name="T6" fmla="*/ 32 w 52"/>
                <a:gd name="T7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32" y="8"/>
                  </a:moveTo>
                  <a:cubicBezTo>
                    <a:pt x="52" y="15"/>
                    <a:pt x="31" y="42"/>
                    <a:pt x="13" y="47"/>
                  </a:cubicBezTo>
                  <a:cubicBezTo>
                    <a:pt x="2" y="50"/>
                    <a:pt x="0" y="39"/>
                    <a:pt x="3" y="26"/>
                  </a:cubicBezTo>
                  <a:cubicBezTo>
                    <a:pt x="6" y="11"/>
                    <a:pt x="9" y="0"/>
                    <a:pt x="32" y="8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íṡľîdê">
              <a:extLst>
                <a:ext uri="{FF2B5EF4-FFF2-40B4-BE49-F238E27FC236}">
                  <a16:creationId xmlns:a16="http://schemas.microsoft.com/office/drawing/2014/main" id="{17D8853C-FF99-48AD-BEDF-A1369E96BAEB}"/>
                </a:ext>
              </a:extLst>
            </p:cNvPr>
            <p:cNvSpPr/>
            <p:nvPr/>
          </p:nvSpPr>
          <p:spPr bwMode="auto">
            <a:xfrm>
              <a:off x="5021263" y="1858963"/>
              <a:ext cx="501650" cy="312738"/>
            </a:xfrm>
            <a:custGeom>
              <a:avLst/>
              <a:gdLst>
                <a:gd name="T0" fmla="*/ 151 w 152"/>
                <a:gd name="T1" fmla="*/ 2 h 95"/>
                <a:gd name="T2" fmla="*/ 147 w 152"/>
                <a:gd name="T3" fmla="*/ 0 h 95"/>
                <a:gd name="T4" fmla="*/ 36 w 152"/>
                <a:gd name="T5" fmla="*/ 0 h 95"/>
                <a:gd name="T6" fmla="*/ 31 w 152"/>
                <a:gd name="T7" fmla="*/ 4 h 95"/>
                <a:gd name="T8" fmla="*/ 34 w 152"/>
                <a:gd name="T9" fmla="*/ 9 h 95"/>
                <a:gd name="T10" fmla="*/ 7 w 152"/>
                <a:gd name="T11" fmla="*/ 85 h 95"/>
                <a:gd name="T12" fmla="*/ 5 w 152"/>
                <a:gd name="T13" fmla="*/ 85 h 95"/>
                <a:gd name="T14" fmla="*/ 0 w 152"/>
                <a:gd name="T15" fmla="*/ 90 h 95"/>
                <a:gd name="T16" fmla="*/ 5 w 152"/>
                <a:gd name="T17" fmla="*/ 95 h 95"/>
                <a:gd name="T18" fmla="*/ 116 w 152"/>
                <a:gd name="T19" fmla="*/ 95 h 95"/>
                <a:gd name="T20" fmla="*/ 120 w 152"/>
                <a:gd name="T21" fmla="*/ 91 h 95"/>
                <a:gd name="T22" fmla="*/ 151 w 152"/>
                <a:gd name="T23" fmla="*/ 6 h 95"/>
                <a:gd name="T24" fmla="*/ 151 w 152"/>
                <a:gd name="T25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95">
                  <a:moveTo>
                    <a:pt x="151" y="2"/>
                  </a:moveTo>
                  <a:cubicBezTo>
                    <a:pt x="150" y="0"/>
                    <a:pt x="148" y="0"/>
                    <a:pt x="14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3" y="0"/>
                    <a:pt x="31" y="2"/>
                    <a:pt x="31" y="4"/>
                  </a:cubicBezTo>
                  <a:cubicBezTo>
                    <a:pt x="31" y="7"/>
                    <a:pt x="32" y="8"/>
                    <a:pt x="34" y="9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2" y="85"/>
                    <a:pt x="0" y="87"/>
                    <a:pt x="0" y="90"/>
                  </a:cubicBezTo>
                  <a:cubicBezTo>
                    <a:pt x="0" y="92"/>
                    <a:pt x="2" y="95"/>
                    <a:pt x="5" y="95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8" y="95"/>
                    <a:pt x="120" y="93"/>
                    <a:pt x="120" y="91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2" y="5"/>
                    <a:pt x="152" y="3"/>
                    <a:pt x="151" y="2"/>
                  </a:cubicBezTo>
                  <a:close/>
                </a:path>
              </a:pathLst>
            </a:custGeom>
            <a:solidFill>
              <a:srgbClr val="549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ïṥľîḑé">
              <a:extLst>
                <a:ext uri="{FF2B5EF4-FFF2-40B4-BE49-F238E27FC236}">
                  <a16:creationId xmlns:a16="http://schemas.microsoft.com/office/drawing/2014/main" id="{BE472852-1EB4-46F3-B614-1AEB772115B6}"/>
                </a:ext>
              </a:extLst>
            </p:cNvPr>
            <p:cNvSpPr/>
            <p:nvPr/>
          </p:nvSpPr>
          <p:spPr bwMode="auto">
            <a:xfrm>
              <a:off x="4784725" y="1855788"/>
              <a:ext cx="376238" cy="315913"/>
            </a:xfrm>
            <a:custGeom>
              <a:avLst/>
              <a:gdLst>
                <a:gd name="T0" fmla="*/ 77 w 114"/>
                <a:gd name="T1" fmla="*/ 96 h 96"/>
                <a:gd name="T2" fmla="*/ 5 w 114"/>
                <a:gd name="T3" fmla="*/ 96 h 96"/>
                <a:gd name="T4" fmla="*/ 0 w 114"/>
                <a:gd name="T5" fmla="*/ 91 h 96"/>
                <a:gd name="T6" fmla="*/ 5 w 114"/>
                <a:gd name="T7" fmla="*/ 86 h 96"/>
                <a:gd name="T8" fmla="*/ 74 w 114"/>
                <a:gd name="T9" fmla="*/ 86 h 96"/>
                <a:gd name="T10" fmla="*/ 103 w 114"/>
                <a:gd name="T11" fmla="*/ 4 h 96"/>
                <a:gd name="T12" fmla="*/ 110 w 114"/>
                <a:gd name="T13" fmla="*/ 1 h 96"/>
                <a:gd name="T14" fmla="*/ 113 w 114"/>
                <a:gd name="T15" fmla="*/ 7 h 96"/>
                <a:gd name="T16" fmla="*/ 82 w 114"/>
                <a:gd name="T17" fmla="*/ 92 h 96"/>
                <a:gd name="T18" fmla="*/ 77 w 114"/>
                <a:gd name="T1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96">
                  <a:moveTo>
                    <a:pt x="77" y="96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3"/>
                    <a:pt x="0" y="91"/>
                  </a:cubicBezTo>
                  <a:cubicBezTo>
                    <a:pt x="0" y="88"/>
                    <a:pt x="2" y="86"/>
                    <a:pt x="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1"/>
                    <a:pt x="107" y="0"/>
                    <a:pt x="110" y="1"/>
                  </a:cubicBezTo>
                  <a:cubicBezTo>
                    <a:pt x="112" y="2"/>
                    <a:pt x="114" y="5"/>
                    <a:pt x="113" y="7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4"/>
                    <a:pt x="79" y="96"/>
                    <a:pt x="77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íṣḷîḍé">
              <a:extLst>
                <a:ext uri="{FF2B5EF4-FFF2-40B4-BE49-F238E27FC236}">
                  <a16:creationId xmlns:a16="http://schemas.microsoft.com/office/drawing/2014/main" id="{7C2D9F60-7E98-4502-9E5E-7C860FCEBA91}"/>
                </a:ext>
              </a:extLst>
            </p:cNvPr>
            <p:cNvSpPr/>
            <p:nvPr/>
          </p:nvSpPr>
          <p:spPr bwMode="auto">
            <a:xfrm>
              <a:off x="4751388" y="1384301"/>
              <a:ext cx="61913" cy="107950"/>
            </a:xfrm>
            <a:custGeom>
              <a:avLst/>
              <a:gdLst>
                <a:gd name="T0" fmla="*/ 1 w 19"/>
                <a:gd name="T1" fmla="*/ 15 h 33"/>
                <a:gd name="T2" fmla="*/ 5 w 19"/>
                <a:gd name="T3" fmla="*/ 29 h 33"/>
                <a:gd name="T4" fmla="*/ 17 w 19"/>
                <a:gd name="T5" fmla="*/ 25 h 33"/>
                <a:gd name="T6" fmla="*/ 19 w 19"/>
                <a:gd name="T7" fmla="*/ 10 h 33"/>
                <a:gd name="T8" fmla="*/ 9 w 19"/>
                <a:gd name="T9" fmla="*/ 3 h 33"/>
                <a:gd name="T10" fmla="*/ 1 w 19"/>
                <a:gd name="T1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3">
                  <a:moveTo>
                    <a:pt x="1" y="15"/>
                  </a:moveTo>
                  <a:cubicBezTo>
                    <a:pt x="0" y="20"/>
                    <a:pt x="2" y="25"/>
                    <a:pt x="5" y="29"/>
                  </a:cubicBezTo>
                  <a:cubicBezTo>
                    <a:pt x="9" y="33"/>
                    <a:pt x="16" y="30"/>
                    <a:pt x="17" y="25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3" y="0"/>
                    <a:pt x="9" y="3"/>
                  </a:cubicBezTo>
                  <a:cubicBezTo>
                    <a:pt x="5" y="6"/>
                    <a:pt x="2" y="10"/>
                    <a:pt x="1" y="15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íṡḷîďê">
              <a:extLst>
                <a:ext uri="{FF2B5EF4-FFF2-40B4-BE49-F238E27FC236}">
                  <a16:creationId xmlns:a16="http://schemas.microsoft.com/office/drawing/2014/main" id="{AC6D3D22-8C35-4E4F-91C2-FF30788B25C2}"/>
                </a:ext>
              </a:extLst>
            </p:cNvPr>
            <p:cNvSpPr/>
            <p:nvPr/>
          </p:nvSpPr>
          <p:spPr bwMode="auto">
            <a:xfrm>
              <a:off x="5137150" y="1460501"/>
              <a:ext cx="241300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iṡľïdè">
              <a:extLst>
                <a:ext uri="{FF2B5EF4-FFF2-40B4-BE49-F238E27FC236}">
                  <a16:creationId xmlns:a16="http://schemas.microsoft.com/office/drawing/2014/main" id="{B71DF82E-4D68-4C50-B754-749FF4CD7262}"/>
                </a:ext>
              </a:extLst>
            </p:cNvPr>
            <p:cNvSpPr/>
            <p:nvPr/>
          </p:nvSpPr>
          <p:spPr bwMode="auto">
            <a:xfrm>
              <a:off x="5391150" y="1460501"/>
              <a:ext cx="14288" cy="352425"/>
            </a:xfrm>
            <a:prstGeom prst="rect">
              <a:avLst/>
            </a:prstGeom>
            <a:solidFill>
              <a:srgbClr val="B9D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ïśļïde">
              <a:extLst>
                <a:ext uri="{FF2B5EF4-FFF2-40B4-BE49-F238E27FC236}">
                  <a16:creationId xmlns:a16="http://schemas.microsoft.com/office/drawing/2014/main" id="{9B357326-1459-4C2F-9024-A3117291C218}"/>
                </a:ext>
              </a:extLst>
            </p:cNvPr>
            <p:cNvSpPr/>
            <p:nvPr/>
          </p:nvSpPr>
          <p:spPr bwMode="auto">
            <a:xfrm>
              <a:off x="5249863" y="1519238"/>
              <a:ext cx="128588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íšḻíde">
              <a:extLst>
                <a:ext uri="{FF2B5EF4-FFF2-40B4-BE49-F238E27FC236}">
                  <a16:creationId xmlns:a16="http://schemas.microsoft.com/office/drawing/2014/main" id="{43AE7981-DCFC-4F78-9E13-9A01229D96E9}"/>
                </a:ext>
              </a:extLst>
            </p:cNvPr>
            <p:cNvSpPr/>
            <p:nvPr/>
          </p:nvSpPr>
          <p:spPr bwMode="auto">
            <a:xfrm>
              <a:off x="5197475" y="1574801"/>
              <a:ext cx="180975" cy="42863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iSľïḓê">
              <a:extLst>
                <a:ext uri="{FF2B5EF4-FFF2-40B4-BE49-F238E27FC236}">
                  <a16:creationId xmlns:a16="http://schemas.microsoft.com/office/drawing/2014/main" id="{69367915-A13A-4C18-99D5-B35A5C4BEBA4}"/>
                </a:ext>
              </a:extLst>
            </p:cNvPr>
            <p:cNvSpPr/>
            <p:nvPr/>
          </p:nvSpPr>
          <p:spPr bwMode="auto">
            <a:xfrm>
              <a:off x="5345113" y="1693863"/>
              <a:ext cx="33338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îşļïḑe">
              <a:extLst>
                <a:ext uri="{FF2B5EF4-FFF2-40B4-BE49-F238E27FC236}">
                  <a16:creationId xmlns:a16="http://schemas.microsoft.com/office/drawing/2014/main" id="{D70A300D-A1DD-4779-B780-7F1D6A08524D}"/>
                </a:ext>
              </a:extLst>
            </p:cNvPr>
            <p:cNvSpPr/>
            <p:nvPr/>
          </p:nvSpPr>
          <p:spPr bwMode="auto">
            <a:xfrm>
              <a:off x="5240338" y="1693863"/>
              <a:ext cx="82550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íṥľîḑé">
              <a:extLst>
                <a:ext uri="{FF2B5EF4-FFF2-40B4-BE49-F238E27FC236}">
                  <a16:creationId xmlns:a16="http://schemas.microsoft.com/office/drawing/2014/main" id="{F0F556ED-DC6A-4F3F-A44E-6E9B63246E4C}"/>
                </a:ext>
              </a:extLst>
            </p:cNvPr>
            <p:cNvSpPr/>
            <p:nvPr/>
          </p:nvSpPr>
          <p:spPr bwMode="auto">
            <a:xfrm>
              <a:off x="4813300" y="1684338"/>
              <a:ext cx="173038" cy="88900"/>
            </a:xfrm>
            <a:custGeom>
              <a:avLst/>
              <a:gdLst>
                <a:gd name="T0" fmla="*/ 6 w 52"/>
                <a:gd name="T1" fmla="*/ 13 h 27"/>
                <a:gd name="T2" fmla="*/ 14 w 52"/>
                <a:gd name="T3" fmla="*/ 6 h 27"/>
                <a:gd name="T4" fmla="*/ 16 w 52"/>
                <a:gd name="T5" fmla="*/ 6 h 27"/>
                <a:gd name="T6" fmla="*/ 24 w 52"/>
                <a:gd name="T7" fmla="*/ 0 h 27"/>
                <a:gd name="T8" fmla="*/ 31 w 52"/>
                <a:gd name="T9" fmla="*/ 4 h 27"/>
                <a:gd name="T10" fmla="*/ 36 w 52"/>
                <a:gd name="T11" fmla="*/ 3 h 27"/>
                <a:gd name="T12" fmla="*/ 44 w 52"/>
                <a:gd name="T13" fmla="*/ 10 h 27"/>
                <a:gd name="T14" fmla="*/ 52 w 52"/>
                <a:gd name="T15" fmla="*/ 18 h 27"/>
                <a:gd name="T16" fmla="*/ 44 w 52"/>
                <a:gd name="T17" fmla="*/ 27 h 27"/>
                <a:gd name="T18" fmla="*/ 6 w 52"/>
                <a:gd name="T19" fmla="*/ 27 h 27"/>
                <a:gd name="T20" fmla="*/ 0 w 52"/>
                <a:gd name="T21" fmla="*/ 20 h 27"/>
                <a:gd name="T22" fmla="*/ 6 w 52"/>
                <a:gd name="T2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27">
                  <a:moveTo>
                    <a:pt x="6" y="13"/>
                  </a:moveTo>
                  <a:cubicBezTo>
                    <a:pt x="6" y="9"/>
                    <a:pt x="10" y="6"/>
                    <a:pt x="14" y="6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3"/>
                    <a:pt x="20" y="0"/>
                    <a:pt x="24" y="0"/>
                  </a:cubicBezTo>
                  <a:cubicBezTo>
                    <a:pt x="27" y="0"/>
                    <a:pt x="29" y="2"/>
                    <a:pt x="31" y="4"/>
                  </a:cubicBezTo>
                  <a:cubicBezTo>
                    <a:pt x="32" y="4"/>
                    <a:pt x="34" y="3"/>
                    <a:pt x="36" y="3"/>
                  </a:cubicBezTo>
                  <a:cubicBezTo>
                    <a:pt x="40" y="3"/>
                    <a:pt x="43" y="6"/>
                    <a:pt x="44" y="10"/>
                  </a:cubicBezTo>
                  <a:cubicBezTo>
                    <a:pt x="49" y="10"/>
                    <a:pt x="52" y="14"/>
                    <a:pt x="52" y="18"/>
                  </a:cubicBezTo>
                  <a:cubicBezTo>
                    <a:pt x="52" y="23"/>
                    <a:pt x="48" y="27"/>
                    <a:pt x="4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17"/>
                    <a:pt x="2" y="14"/>
                    <a:pt x="6" y="13"/>
                  </a:cubicBezTo>
                  <a:close/>
                </a:path>
              </a:pathLst>
            </a:custGeom>
            <a:solidFill>
              <a:srgbClr val="FA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íSľïḓè">
              <a:extLst>
                <a:ext uri="{FF2B5EF4-FFF2-40B4-BE49-F238E27FC236}">
                  <a16:creationId xmlns:a16="http://schemas.microsoft.com/office/drawing/2014/main" id="{53E6BC72-4B4B-4478-9A61-E7F1837DA541}"/>
                </a:ext>
              </a:extLst>
            </p:cNvPr>
            <p:cNvSpPr/>
            <p:nvPr/>
          </p:nvSpPr>
          <p:spPr bwMode="auto">
            <a:xfrm>
              <a:off x="5183188" y="1930401"/>
              <a:ext cx="228600" cy="188913"/>
            </a:xfrm>
            <a:custGeom>
              <a:avLst/>
              <a:gdLst>
                <a:gd name="T0" fmla="*/ 32 w 69"/>
                <a:gd name="T1" fmla="*/ 4 h 57"/>
                <a:gd name="T2" fmla="*/ 39 w 69"/>
                <a:gd name="T3" fmla="*/ 13 h 57"/>
                <a:gd name="T4" fmla="*/ 51 w 69"/>
                <a:gd name="T5" fmla="*/ 4 h 57"/>
                <a:gd name="T6" fmla="*/ 66 w 69"/>
                <a:gd name="T7" fmla="*/ 4 h 57"/>
                <a:gd name="T8" fmla="*/ 62 w 69"/>
                <a:gd name="T9" fmla="*/ 19 h 57"/>
                <a:gd name="T10" fmla="*/ 50 w 69"/>
                <a:gd name="T11" fmla="*/ 29 h 57"/>
                <a:gd name="T12" fmla="*/ 57 w 69"/>
                <a:gd name="T13" fmla="*/ 38 h 57"/>
                <a:gd name="T14" fmla="*/ 53 w 69"/>
                <a:gd name="T15" fmla="*/ 53 h 57"/>
                <a:gd name="T16" fmla="*/ 37 w 69"/>
                <a:gd name="T17" fmla="*/ 53 h 57"/>
                <a:gd name="T18" fmla="*/ 31 w 69"/>
                <a:gd name="T19" fmla="*/ 44 h 57"/>
                <a:gd name="T20" fmla="*/ 19 w 69"/>
                <a:gd name="T21" fmla="*/ 53 h 57"/>
                <a:gd name="T22" fmla="*/ 3 w 69"/>
                <a:gd name="T23" fmla="*/ 53 h 57"/>
                <a:gd name="T24" fmla="*/ 8 w 69"/>
                <a:gd name="T25" fmla="*/ 38 h 57"/>
                <a:gd name="T26" fmla="*/ 19 w 69"/>
                <a:gd name="T27" fmla="*/ 29 h 57"/>
                <a:gd name="T28" fmla="*/ 13 w 69"/>
                <a:gd name="T29" fmla="*/ 19 h 57"/>
                <a:gd name="T30" fmla="*/ 17 w 69"/>
                <a:gd name="T31" fmla="*/ 4 h 57"/>
                <a:gd name="T32" fmla="*/ 32 w 69"/>
                <a:gd name="T33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57">
                  <a:moveTo>
                    <a:pt x="32" y="4"/>
                  </a:moveTo>
                  <a:cubicBezTo>
                    <a:pt x="39" y="13"/>
                    <a:pt x="39" y="13"/>
                    <a:pt x="39" y="13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6" y="0"/>
                    <a:pt x="63" y="0"/>
                    <a:pt x="66" y="4"/>
                  </a:cubicBezTo>
                  <a:cubicBezTo>
                    <a:pt x="69" y="8"/>
                    <a:pt x="67" y="15"/>
                    <a:pt x="62" y="1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60" y="42"/>
                    <a:pt x="58" y="49"/>
                    <a:pt x="53" y="53"/>
                  </a:cubicBezTo>
                  <a:cubicBezTo>
                    <a:pt x="47" y="57"/>
                    <a:pt x="40" y="57"/>
                    <a:pt x="37" y="5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3" y="57"/>
                    <a:pt x="6" y="57"/>
                    <a:pt x="3" y="53"/>
                  </a:cubicBezTo>
                  <a:cubicBezTo>
                    <a:pt x="0" y="49"/>
                    <a:pt x="2" y="42"/>
                    <a:pt x="8" y="3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0" y="15"/>
                    <a:pt x="12" y="8"/>
                    <a:pt x="17" y="4"/>
                  </a:cubicBezTo>
                  <a:cubicBezTo>
                    <a:pt x="22" y="0"/>
                    <a:pt x="29" y="0"/>
                    <a:pt x="32" y="4"/>
                  </a:cubicBezTo>
                  <a:close/>
                </a:path>
              </a:pathLst>
            </a:custGeom>
            <a:solidFill>
              <a:srgbClr val="97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ïṥľîḋè">
              <a:extLst>
                <a:ext uri="{FF2B5EF4-FFF2-40B4-BE49-F238E27FC236}">
                  <a16:creationId xmlns:a16="http://schemas.microsoft.com/office/drawing/2014/main" id="{8B8AAA76-7A94-4C36-826C-DA6722DB6B89}"/>
                </a:ext>
              </a:extLst>
            </p:cNvPr>
            <p:cNvSpPr/>
            <p:nvPr/>
          </p:nvSpPr>
          <p:spPr bwMode="auto">
            <a:xfrm>
              <a:off x="3095625" y="2501901"/>
              <a:ext cx="1212850" cy="615950"/>
            </a:xfrm>
            <a:custGeom>
              <a:avLst/>
              <a:gdLst>
                <a:gd name="T0" fmla="*/ 44 w 368"/>
                <a:gd name="T1" fmla="*/ 92 h 187"/>
                <a:gd name="T2" fmla="*/ 103 w 368"/>
                <a:gd name="T3" fmla="*/ 42 h 187"/>
                <a:gd name="T4" fmla="*/ 112 w 368"/>
                <a:gd name="T5" fmla="*/ 42 h 187"/>
                <a:gd name="T6" fmla="*/ 169 w 368"/>
                <a:gd name="T7" fmla="*/ 0 h 187"/>
                <a:gd name="T8" fmla="*/ 220 w 368"/>
                <a:gd name="T9" fmla="*/ 29 h 187"/>
                <a:gd name="T10" fmla="*/ 254 w 368"/>
                <a:gd name="T11" fmla="*/ 19 h 187"/>
                <a:gd name="T12" fmla="*/ 313 w 368"/>
                <a:gd name="T13" fmla="*/ 68 h 187"/>
                <a:gd name="T14" fmla="*/ 368 w 368"/>
                <a:gd name="T15" fmla="*/ 127 h 187"/>
                <a:gd name="T16" fmla="*/ 308 w 368"/>
                <a:gd name="T17" fmla="*/ 187 h 187"/>
                <a:gd name="T18" fmla="*/ 48 w 368"/>
                <a:gd name="T19" fmla="*/ 187 h 187"/>
                <a:gd name="T20" fmla="*/ 0 w 368"/>
                <a:gd name="T21" fmla="*/ 139 h 187"/>
                <a:gd name="T22" fmla="*/ 44 w 368"/>
                <a:gd name="T23" fmla="*/ 9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187">
                  <a:moveTo>
                    <a:pt x="44" y="92"/>
                  </a:moveTo>
                  <a:cubicBezTo>
                    <a:pt x="49" y="64"/>
                    <a:pt x="73" y="42"/>
                    <a:pt x="103" y="42"/>
                  </a:cubicBezTo>
                  <a:cubicBezTo>
                    <a:pt x="106" y="42"/>
                    <a:pt x="109" y="42"/>
                    <a:pt x="112" y="42"/>
                  </a:cubicBezTo>
                  <a:cubicBezTo>
                    <a:pt x="119" y="18"/>
                    <a:pt x="142" y="0"/>
                    <a:pt x="169" y="0"/>
                  </a:cubicBezTo>
                  <a:cubicBezTo>
                    <a:pt x="191" y="0"/>
                    <a:pt x="209" y="12"/>
                    <a:pt x="220" y="29"/>
                  </a:cubicBezTo>
                  <a:cubicBezTo>
                    <a:pt x="230" y="22"/>
                    <a:pt x="241" y="19"/>
                    <a:pt x="254" y="19"/>
                  </a:cubicBezTo>
                  <a:cubicBezTo>
                    <a:pt x="283" y="19"/>
                    <a:pt x="307" y="40"/>
                    <a:pt x="313" y="68"/>
                  </a:cubicBezTo>
                  <a:cubicBezTo>
                    <a:pt x="344" y="70"/>
                    <a:pt x="368" y="95"/>
                    <a:pt x="368" y="127"/>
                  </a:cubicBezTo>
                  <a:cubicBezTo>
                    <a:pt x="368" y="160"/>
                    <a:pt x="341" y="187"/>
                    <a:pt x="308" y="187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21" y="187"/>
                    <a:pt x="0" y="166"/>
                    <a:pt x="0" y="139"/>
                  </a:cubicBezTo>
                  <a:cubicBezTo>
                    <a:pt x="0" y="114"/>
                    <a:pt x="20" y="94"/>
                    <a:pt x="44" y="9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ïşlîḑê">
              <a:extLst>
                <a:ext uri="{FF2B5EF4-FFF2-40B4-BE49-F238E27FC236}">
                  <a16:creationId xmlns:a16="http://schemas.microsoft.com/office/drawing/2014/main" id="{25DB37B9-3E31-4951-B974-6451D7CCF6C2}"/>
                </a:ext>
              </a:extLst>
            </p:cNvPr>
            <p:cNvSpPr/>
            <p:nvPr/>
          </p:nvSpPr>
          <p:spPr bwMode="auto">
            <a:xfrm>
              <a:off x="3933825" y="1179513"/>
              <a:ext cx="606425" cy="306388"/>
            </a:xfrm>
            <a:custGeom>
              <a:avLst/>
              <a:gdLst>
                <a:gd name="T0" fmla="*/ 162 w 184"/>
                <a:gd name="T1" fmla="*/ 46 h 93"/>
                <a:gd name="T2" fmla="*/ 133 w 184"/>
                <a:gd name="T3" fmla="*/ 21 h 93"/>
                <a:gd name="T4" fmla="*/ 128 w 184"/>
                <a:gd name="T5" fmla="*/ 21 h 93"/>
                <a:gd name="T6" fmla="*/ 100 w 184"/>
                <a:gd name="T7" fmla="*/ 0 h 93"/>
                <a:gd name="T8" fmla="*/ 74 w 184"/>
                <a:gd name="T9" fmla="*/ 14 h 93"/>
                <a:gd name="T10" fmla="*/ 57 w 184"/>
                <a:gd name="T11" fmla="*/ 9 h 93"/>
                <a:gd name="T12" fmla="*/ 28 w 184"/>
                <a:gd name="T13" fmla="*/ 34 h 93"/>
                <a:gd name="T14" fmla="*/ 0 w 184"/>
                <a:gd name="T15" fmla="*/ 63 h 93"/>
                <a:gd name="T16" fmla="*/ 30 w 184"/>
                <a:gd name="T17" fmla="*/ 93 h 93"/>
                <a:gd name="T18" fmla="*/ 160 w 184"/>
                <a:gd name="T19" fmla="*/ 93 h 93"/>
                <a:gd name="T20" fmla="*/ 184 w 184"/>
                <a:gd name="T21" fmla="*/ 69 h 93"/>
                <a:gd name="T22" fmla="*/ 162 w 184"/>
                <a:gd name="T23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93">
                  <a:moveTo>
                    <a:pt x="162" y="46"/>
                  </a:moveTo>
                  <a:cubicBezTo>
                    <a:pt x="160" y="32"/>
                    <a:pt x="147" y="21"/>
                    <a:pt x="133" y="21"/>
                  </a:cubicBezTo>
                  <a:cubicBezTo>
                    <a:pt x="131" y="21"/>
                    <a:pt x="130" y="21"/>
                    <a:pt x="128" y="21"/>
                  </a:cubicBezTo>
                  <a:cubicBezTo>
                    <a:pt x="124" y="9"/>
                    <a:pt x="113" y="0"/>
                    <a:pt x="100" y="0"/>
                  </a:cubicBezTo>
                  <a:cubicBezTo>
                    <a:pt x="89" y="0"/>
                    <a:pt x="79" y="6"/>
                    <a:pt x="74" y="14"/>
                  </a:cubicBezTo>
                  <a:cubicBezTo>
                    <a:pt x="69" y="11"/>
                    <a:pt x="64" y="9"/>
                    <a:pt x="57" y="9"/>
                  </a:cubicBezTo>
                  <a:cubicBezTo>
                    <a:pt x="43" y="9"/>
                    <a:pt x="31" y="20"/>
                    <a:pt x="28" y="34"/>
                  </a:cubicBezTo>
                  <a:cubicBezTo>
                    <a:pt x="12" y="35"/>
                    <a:pt x="0" y="47"/>
                    <a:pt x="0" y="63"/>
                  </a:cubicBezTo>
                  <a:cubicBezTo>
                    <a:pt x="0" y="80"/>
                    <a:pt x="14" y="93"/>
                    <a:pt x="30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73" y="93"/>
                    <a:pt x="184" y="83"/>
                    <a:pt x="184" y="69"/>
                  </a:cubicBezTo>
                  <a:cubicBezTo>
                    <a:pt x="184" y="57"/>
                    <a:pt x="174" y="47"/>
                    <a:pt x="162" y="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279524" y="1705438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1279524" y="4011674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9525" y="3715403"/>
            <a:ext cx="54260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DDCB8A9-00AC-4B2C-AC56-D65E49DDA781}"/>
              </a:ext>
            </a:extLst>
          </p:cNvPr>
          <p:cNvSpPr/>
          <p:nvPr userDrawn="1"/>
        </p:nvSpPr>
        <p:spPr>
          <a:xfrm>
            <a:off x="0" y="3160746"/>
            <a:ext cx="12192000" cy="3697253"/>
          </a:xfrm>
          <a:prstGeom prst="rect">
            <a:avLst/>
          </a:prstGeom>
          <a:solidFill>
            <a:srgbClr val="396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96a56373-547d-4af3-99d3-1ccd9c08fde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BC0AC94-6417-4D9F-BDB9-1470274BC0E3}"/>
              </a:ext>
            </a:extLst>
          </p:cNvPr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>
            <a:off x="927100" y="504601"/>
            <a:ext cx="3594100" cy="3164552"/>
            <a:chOff x="3022600" y="704851"/>
            <a:chExt cx="6149976" cy="5414963"/>
          </a:xfrm>
        </p:grpSpPr>
        <p:sp>
          <p:nvSpPr>
            <p:cNvPr id="6" name="ïs1iďê">
              <a:extLst>
                <a:ext uri="{FF2B5EF4-FFF2-40B4-BE49-F238E27FC236}">
                  <a16:creationId xmlns:a16="http://schemas.microsoft.com/office/drawing/2014/main" id="{A5867A49-9895-4626-ADBB-D9195E34B362}"/>
                </a:ext>
              </a:extLst>
            </p:cNvPr>
            <p:cNvSpPr/>
            <p:nvPr/>
          </p:nvSpPr>
          <p:spPr bwMode="auto">
            <a:xfrm>
              <a:off x="4732338" y="768351"/>
              <a:ext cx="1255713" cy="1752600"/>
            </a:xfrm>
            <a:custGeom>
              <a:avLst/>
              <a:gdLst>
                <a:gd name="T0" fmla="*/ 56 w 381"/>
                <a:gd name="T1" fmla="*/ 532 h 532"/>
                <a:gd name="T2" fmla="*/ 144 w 381"/>
                <a:gd name="T3" fmla="*/ 106 h 532"/>
                <a:gd name="T4" fmla="*/ 339 w 381"/>
                <a:gd name="T5" fmla="*/ 0 h 532"/>
                <a:gd name="T6" fmla="*/ 381 w 381"/>
                <a:gd name="T7" fmla="*/ 192 h 532"/>
                <a:gd name="T8" fmla="*/ 225 w 381"/>
                <a:gd name="T9" fmla="*/ 386 h 532"/>
                <a:gd name="T10" fmla="*/ 239 w 381"/>
                <a:gd name="T11" fmla="*/ 459 h 532"/>
                <a:gd name="T12" fmla="*/ 56 w 381"/>
                <a:gd name="T13" fmla="*/ 53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1" h="532">
                  <a:moveTo>
                    <a:pt x="56" y="532"/>
                  </a:moveTo>
                  <a:cubicBezTo>
                    <a:pt x="0" y="390"/>
                    <a:pt x="29" y="222"/>
                    <a:pt x="144" y="106"/>
                  </a:cubicBezTo>
                  <a:cubicBezTo>
                    <a:pt x="200" y="51"/>
                    <a:pt x="268" y="15"/>
                    <a:pt x="339" y="0"/>
                  </a:cubicBezTo>
                  <a:cubicBezTo>
                    <a:pt x="381" y="192"/>
                    <a:pt x="381" y="192"/>
                    <a:pt x="381" y="192"/>
                  </a:cubicBezTo>
                  <a:cubicBezTo>
                    <a:pt x="292" y="211"/>
                    <a:pt x="225" y="291"/>
                    <a:pt x="225" y="386"/>
                  </a:cubicBezTo>
                  <a:cubicBezTo>
                    <a:pt x="225" y="412"/>
                    <a:pt x="230" y="437"/>
                    <a:pt x="239" y="459"/>
                  </a:cubicBezTo>
                  <a:lnTo>
                    <a:pt x="56" y="532"/>
                  </a:lnTo>
                  <a:close/>
                </a:path>
              </a:pathLst>
            </a:custGeom>
            <a:solidFill>
              <a:srgbClr val="345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sľide">
              <a:extLst>
                <a:ext uri="{FF2B5EF4-FFF2-40B4-BE49-F238E27FC236}">
                  <a16:creationId xmlns:a16="http://schemas.microsoft.com/office/drawing/2014/main" id="{F88572B7-3A5D-4A59-9151-8ED5A0F99773}"/>
                </a:ext>
              </a:extLst>
            </p:cNvPr>
            <p:cNvSpPr/>
            <p:nvPr/>
          </p:nvSpPr>
          <p:spPr bwMode="auto">
            <a:xfrm>
              <a:off x="5176838" y="873126"/>
              <a:ext cx="2382838" cy="2597150"/>
            </a:xfrm>
            <a:custGeom>
              <a:avLst/>
              <a:gdLst>
                <a:gd name="T0" fmla="*/ 9 w 722"/>
                <a:gd name="T1" fmla="*/ 633 h 788"/>
                <a:gd name="T2" fmla="*/ 0 w 722"/>
                <a:gd name="T3" fmla="*/ 624 h 788"/>
                <a:gd name="T4" fmla="*/ 144 w 722"/>
                <a:gd name="T5" fmla="*/ 489 h 788"/>
                <a:gd name="T6" fmla="*/ 289 w 722"/>
                <a:gd name="T7" fmla="*/ 552 h 788"/>
                <a:gd name="T8" fmla="*/ 487 w 722"/>
                <a:gd name="T9" fmla="*/ 354 h 788"/>
                <a:gd name="T10" fmla="*/ 376 w 722"/>
                <a:gd name="T11" fmla="*/ 176 h 788"/>
                <a:gd name="T12" fmla="*/ 463 w 722"/>
                <a:gd name="T13" fmla="*/ 0 h 788"/>
                <a:gd name="T14" fmla="*/ 568 w 722"/>
                <a:gd name="T15" fmla="*/ 74 h 788"/>
                <a:gd name="T16" fmla="*/ 568 w 722"/>
                <a:gd name="T17" fmla="*/ 633 h 788"/>
                <a:gd name="T18" fmla="*/ 9 w 722"/>
                <a:gd name="T19" fmla="*/ 633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2" h="788">
                  <a:moveTo>
                    <a:pt x="9" y="633"/>
                  </a:moveTo>
                  <a:cubicBezTo>
                    <a:pt x="6" y="630"/>
                    <a:pt x="3" y="627"/>
                    <a:pt x="0" y="624"/>
                  </a:cubicBezTo>
                  <a:cubicBezTo>
                    <a:pt x="144" y="489"/>
                    <a:pt x="144" y="489"/>
                    <a:pt x="144" y="489"/>
                  </a:cubicBezTo>
                  <a:cubicBezTo>
                    <a:pt x="180" y="528"/>
                    <a:pt x="231" y="552"/>
                    <a:pt x="289" y="552"/>
                  </a:cubicBezTo>
                  <a:cubicBezTo>
                    <a:pt x="398" y="552"/>
                    <a:pt x="487" y="463"/>
                    <a:pt x="487" y="354"/>
                  </a:cubicBezTo>
                  <a:cubicBezTo>
                    <a:pt x="487" y="276"/>
                    <a:pt x="442" y="208"/>
                    <a:pt x="376" y="176"/>
                  </a:cubicBezTo>
                  <a:cubicBezTo>
                    <a:pt x="463" y="0"/>
                    <a:pt x="463" y="0"/>
                    <a:pt x="463" y="0"/>
                  </a:cubicBezTo>
                  <a:cubicBezTo>
                    <a:pt x="501" y="18"/>
                    <a:pt x="537" y="43"/>
                    <a:pt x="568" y="74"/>
                  </a:cubicBezTo>
                  <a:cubicBezTo>
                    <a:pt x="722" y="229"/>
                    <a:pt x="722" y="479"/>
                    <a:pt x="568" y="633"/>
                  </a:cubicBezTo>
                  <a:cubicBezTo>
                    <a:pt x="414" y="788"/>
                    <a:pt x="163" y="787"/>
                    <a:pt x="9" y="6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1îḓé">
              <a:extLst>
                <a:ext uri="{FF2B5EF4-FFF2-40B4-BE49-F238E27FC236}">
                  <a16:creationId xmlns:a16="http://schemas.microsoft.com/office/drawing/2014/main" id="{68F4AD2B-EF0B-4996-B5AE-CB11FD5496ED}"/>
                </a:ext>
              </a:extLst>
            </p:cNvPr>
            <p:cNvSpPr/>
            <p:nvPr/>
          </p:nvSpPr>
          <p:spPr bwMode="auto">
            <a:xfrm>
              <a:off x="5849938" y="704851"/>
              <a:ext cx="854075" cy="747713"/>
            </a:xfrm>
            <a:custGeom>
              <a:avLst/>
              <a:gdLst>
                <a:gd name="T0" fmla="*/ 85 w 259"/>
                <a:gd name="T1" fmla="*/ 206 h 227"/>
                <a:gd name="T2" fmla="*/ 42 w 259"/>
                <a:gd name="T3" fmla="*/ 211 h 227"/>
                <a:gd name="T4" fmla="*/ 0 w 259"/>
                <a:gd name="T5" fmla="*/ 19 h 227"/>
                <a:gd name="T6" fmla="*/ 259 w 259"/>
                <a:gd name="T7" fmla="*/ 51 h 227"/>
                <a:gd name="T8" fmla="*/ 172 w 259"/>
                <a:gd name="T9" fmla="*/ 227 h 227"/>
                <a:gd name="T10" fmla="*/ 85 w 259"/>
                <a:gd name="T11" fmla="*/ 20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227">
                  <a:moveTo>
                    <a:pt x="85" y="206"/>
                  </a:moveTo>
                  <a:cubicBezTo>
                    <a:pt x="70" y="206"/>
                    <a:pt x="56" y="208"/>
                    <a:pt x="42" y="2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7" y="0"/>
                    <a:pt x="178" y="10"/>
                    <a:pt x="259" y="51"/>
                  </a:cubicBezTo>
                  <a:cubicBezTo>
                    <a:pt x="172" y="227"/>
                    <a:pt x="172" y="227"/>
                    <a:pt x="172" y="227"/>
                  </a:cubicBezTo>
                  <a:cubicBezTo>
                    <a:pt x="146" y="214"/>
                    <a:pt x="116" y="206"/>
                    <a:pt x="85" y="206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šļiḓe">
              <a:extLst>
                <a:ext uri="{FF2B5EF4-FFF2-40B4-BE49-F238E27FC236}">
                  <a16:creationId xmlns:a16="http://schemas.microsoft.com/office/drawing/2014/main" id="{AF1FEA68-367E-4E60-B0B4-F43E5A528141}"/>
                </a:ext>
              </a:extLst>
            </p:cNvPr>
            <p:cNvSpPr/>
            <p:nvPr/>
          </p:nvSpPr>
          <p:spPr bwMode="auto">
            <a:xfrm>
              <a:off x="4916488" y="2281238"/>
              <a:ext cx="735013" cy="647700"/>
            </a:xfrm>
            <a:custGeom>
              <a:avLst/>
              <a:gdLst>
                <a:gd name="T0" fmla="*/ 79 w 223"/>
                <a:gd name="T1" fmla="*/ 197 h 197"/>
                <a:gd name="T2" fmla="*/ 0 w 223"/>
                <a:gd name="T3" fmla="*/ 73 h 197"/>
                <a:gd name="T4" fmla="*/ 183 w 223"/>
                <a:gd name="T5" fmla="*/ 0 h 197"/>
                <a:gd name="T6" fmla="*/ 223 w 223"/>
                <a:gd name="T7" fmla="*/ 62 h 197"/>
                <a:gd name="T8" fmla="*/ 79 w 223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97">
                  <a:moveTo>
                    <a:pt x="79" y="197"/>
                  </a:moveTo>
                  <a:cubicBezTo>
                    <a:pt x="44" y="160"/>
                    <a:pt x="18" y="118"/>
                    <a:pt x="0" y="73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92" y="23"/>
                    <a:pt x="206" y="44"/>
                    <a:pt x="223" y="62"/>
                  </a:cubicBezTo>
                  <a:lnTo>
                    <a:pt x="79" y="197"/>
                  </a:lnTo>
                  <a:close/>
                </a:path>
              </a:pathLst>
            </a:custGeom>
            <a:solidFill>
              <a:srgbClr val="BC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ṩlïḑe">
              <a:extLst>
                <a:ext uri="{FF2B5EF4-FFF2-40B4-BE49-F238E27FC236}">
                  <a16:creationId xmlns:a16="http://schemas.microsoft.com/office/drawing/2014/main" id="{824243B9-A453-4947-B565-9D2E98F1834E}"/>
                </a:ext>
              </a:extLst>
            </p:cNvPr>
            <p:cNvSpPr/>
            <p:nvPr/>
          </p:nvSpPr>
          <p:spPr bwMode="auto">
            <a:xfrm>
              <a:off x="3441700" y="4016376"/>
              <a:ext cx="125413" cy="122238"/>
            </a:xfrm>
            <a:prstGeom prst="ellipse">
              <a:avLst/>
            </a:pr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śļiḑè">
              <a:extLst>
                <a:ext uri="{FF2B5EF4-FFF2-40B4-BE49-F238E27FC236}">
                  <a16:creationId xmlns:a16="http://schemas.microsoft.com/office/drawing/2014/main" id="{5317A506-D46C-47C5-A1FD-9E04C9DE5868}"/>
                </a:ext>
              </a:extLst>
            </p:cNvPr>
            <p:cNvSpPr/>
            <p:nvPr/>
          </p:nvSpPr>
          <p:spPr bwMode="auto">
            <a:xfrm>
              <a:off x="3022600" y="3746501"/>
              <a:ext cx="312738" cy="312738"/>
            </a:xfrm>
            <a:custGeom>
              <a:avLst/>
              <a:gdLst>
                <a:gd name="T0" fmla="*/ 47 w 95"/>
                <a:gd name="T1" fmla="*/ 95 h 95"/>
                <a:gd name="T2" fmla="*/ 0 w 95"/>
                <a:gd name="T3" fmla="*/ 48 h 95"/>
                <a:gd name="T4" fmla="*/ 47 w 95"/>
                <a:gd name="T5" fmla="*/ 0 h 95"/>
                <a:gd name="T6" fmla="*/ 95 w 95"/>
                <a:gd name="T7" fmla="*/ 48 h 95"/>
                <a:gd name="T8" fmla="*/ 47 w 95"/>
                <a:gd name="T9" fmla="*/ 95 h 95"/>
                <a:gd name="T10" fmla="*/ 47 w 95"/>
                <a:gd name="T11" fmla="*/ 25 h 95"/>
                <a:gd name="T12" fmla="*/ 25 w 95"/>
                <a:gd name="T13" fmla="*/ 48 h 95"/>
                <a:gd name="T14" fmla="*/ 47 w 95"/>
                <a:gd name="T15" fmla="*/ 70 h 95"/>
                <a:gd name="T16" fmla="*/ 70 w 95"/>
                <a:gd name="T17" fmla="*/ 48 h 95"/>
                <a:gd name="T18" fmla="*/ 47 w 95"/>
                <a:gd name="T1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95">
                  <a:moveTo>
                    <a:pt x="47" y="95"/>
                  </a:moveTo>
                  <a:cubicBezTo>
                    <a:pt x="21" y="95"/>
                    <a:pt x="0" y="74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74" y="0"/>
                    <a:pt x="95" y="21"/>
                    <a:pt x="95" y="48"/>
                  </a:cubicBezTo>
                  <a:cubicBezTo>
                    <a:pt x="95" y="74"/>
                    <a:pt x="74" y="95"/>
                    <a:pt x="47" y="95"/>
                  </a:cubicBezTo>
                  <a:close/>
                  <a:moveTo>
                    <a:pt x="47" y="25"/>
                  </a:moveTo>
                  <a:cubicBezTo>
                    <a:pt x="35" y="25"/>
                    <a:pt x="25" y="35"/>
                    <a:pt x="25" y="48"/>
                  </a:cubicBezTo>
                  <a:cubicBezTo>
                    <a:pt x="25" y="60"/>
                    <a:pt x="35" y="70"/>
                    <a:pt x="47" y="70"/>
                  </a:cubicBezTo>
                  <a:cubicBezTo>
                    <a:pt x="60" y="70"/>
                    <a:pt x="70" y="60"/>
                    <a:pt x="70" y="48"/>
                  </a:cubicBezTo>
                  <a:cubicBezTo>
                    <a:pt x="70" y="35"/>
                    <a:pt x="60" y="25"/>
                    <a:pt x="47" y="25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$ḻiḑe">
              <a:extLst>
                <a:ext uri="{FF2B5EF4-FFF2-40B4-BE49-F238E27FC236}">
                  <a16:creationId xmlns:a16="http://schemas.microsoft.com/office/drawing/2014/main" id="{38C26214-DBC7-46DF-98C1-87B71874F6C9}"/>
                </a:ext>
              </a:extLst>
            </p:cNvPr>
            <p:cNvSpPr/>
            <p:nvPr/>
          </p:nvSpPr>
          <p:spPr bwMode="auto">
            <a:xfrm>
              <a:off x="7470775" y="1219201"/>
              <a:ext cx="276225" cy="276225"/>
            </a:xfrm>
            <a:custGeom>
              <a:avLst/>
              <a:gdLst>
                <a:gd name="T0" fmla="*/ 71 w 84"/>
                <a:gd name="T1" fmla="*/ 55 h 84"/>
                <a:gd name="T2" fmla="*/ 55 w 84"/>
                <a:gd name="T3" fmla="*/ 55 h 84"/>
                <a:gd name="T4" fmla="*/ 55 w 84"/>
                <a:gd name="T5" fmla="*/ 71 h 84"/>
                <a:gd name="T6" fmla="*/ 42 w 84"/>
                <a:gd name="T7" fmla="*/ 84 h 84"/>
                <a:gd name="T8" fmla="*/ 29 w 84"/>
                <a:gd name="T9" fmla="*/ 71 h 84"/>
                <a:gd name="T10" fmla="*/ 29 w 84"/>
                <a:gd name="T11" fmla="*/ 55 h 84"/>
                <a:gd name="T12" fmla="*/ 13 w 84"/>
                <a:gd name="T13" fmla="*/ 55 h 84"/>
                <a:gd name="T14" fmla="*/ 0 w 84"/>
                <a:gd name="T15" fmla="*/ 42 h 84"/>
                <a:gd name="T16" fmla="*/ 13 w 84"/>
                <a:gd name="T17" fmla="*/ 29 h 84"/>
                <a:gd name="T18" fmla="*/ 29 w 84"/>
                <a:gd name="T19" fmla="*/ 29 h 84"/>
                <a:gd name="T20" fmla="*/ 29 w 84"/>
                <a:gd name="T21" fmla="*/ 13 h 84"/>
                <a:gd name="T22" fmla="*/ 42 w 84"/>
                <a:gd name="T23" fmla="*/ 0 h 84"/>
                <a:gd name="T24" fmla="*/ 55 w 84"/>
                <a:gd name="T25" fmla="*/ 13 h 84"/>
                <a:gd name="T26" fmla="*/ 55 w 84"/>
                <a:gd name="T27" fmla="*/ 29 h 84"/>
                <a:gd name="T28" fmla="*/ 71 w 84"/>
                <a:gd name="T29" fmla="*/ 29 h 84"/>
                <a:gd name="T30" fmla="*/ 84 w 84"/>
                <a:gd name="T31" fmla="*/ 42 h 84"/>
                <a:gd name="T32" fmla="*/ 71 w 84"/>
                <a:gd name="T33" fmla="*/ 5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84">
                  <a:moveTo>
                    <a:pt x="71" y="55"/>
                  </a:moveTo>
                  <a:cubicBezTo>
                    <a:pt x="55" y="55"/>
                    <a:pt x="55" y="55"/>
                    <a:pt x="55" y="55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5" y="78"/>
                    <a:pt x="49" y="84"/>
                    <a:pt x="42" y="84"/>
                  </a:cubicBezTo>
                  <a:cubicBezTo>
                    <a:pt x="35" y="84"/>
                    <a:pt x="29" y="78"/>
                    <a:pt x="29" y="7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6" y="55"/>
                    <a:pt x="0" y="49"/>
                    <a:pt x="0" y="42"/>
                  </a:cubicBezTo>
                  <a:cubicBezTo>
                    <a:pt x="0" y="35"/>
                    <a:pt x="6" y="29"/>
                    <a:pt x="13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6"/>
                    <a:pt x="35" y="0"/>
                    <a:pt x="42" y="0"/>
                  </a:cubicBezTo>
                  <a:cubicBezTo>
                    <a:pt x="49" y="0"/>
                    <a:pt x="55" y="6"/>
                    <a:pt x="55" y="13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8" y="29"/>
                    <a:pt x="84" y="35"/>
                    <a:pt x="84" y="42"/>
                  </a:cubicBezTo>
                  <a:cubicBezTo>
                    <a:pt x="84" y="49"/>
                    <a:pt x="78" y="55"/>
                    <a:pt x="71" y="55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ṡ1ïďê">
              <a:extLst>
                <a:ext uri="{FF2B5EF4-FFF2-40B4-BE49-F238E27FC236}">
                  <a16:creationId xmlns:a16="http://schemas.microsoft.com/office/drawing/2014/main" id="{73687D01-45BA-4633-9124-C538B3CAD2A0}"/>
                </a:ext>
              </a:extLst>
            </p:cNvPr>
            <p:cNvSpPr/>
            <p:nvPr/>
          </p:nvSpPr>
          <p:spPr bwMode="auto">
            <a:xfrm>
              <a:off x="8004175" y="1065213"/>
              <a:ext cx="125413" cy="123825"/>
            </a:xfrm>
            <a:prstGeom prst="ellipse">
              <a:avLst/>
            </a:prstGeom>
            <a:solidFill>
              <a:srgbClr val="345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şļîḑe">
              <a:extLst>
                <a:ext uri="{FF2B5EF4-FFF2-40B4-BE49-F238E27FC236}">
                  <a16:creationId xmlns:a16="http://schemas.microsoft.com/office/drawing/2014/main" id="{EB12E898-8E2D-460F-9AD9-AB8B8A44E0A4}"/>
                </a:ext>
              </a:extLst>
            </p:cNvPr>
            <p:cNvSpPr/>
            <p:nvPr/>
          </p:nvSpPr>
          <p:spPr bwMode="auto">
            <a:xfrm>
              <a:off x="5180013" y="1562101"/>
              <a:ext cx="3368675" cy="1706563"/>
            </a:xfrm>
            <a:custGeom>
              <a:avLst/>
              <a:gdLst>
                <a:gd name="T0" fmla="*/ 123 w 1021"/>
                <a:gd name="T1" fmla="*/ 255 h 518"/>
                <a:gd name="T2" fmla="*/ 286 w 1021"/>
                <a:gd name="T3" fmla="*/ 115 h 518"/>
                <a:gd name="T4" fmla="*/ 310 w 1021"/>
                <a:gd name="T5" fmla="*/ 117 h 518"/>
                <a:gd name="T6" fmla="*/ 468 w 1021"/>
                <a:gd name="T7" fmla="*/ 0 h 518"/>
                <a:gd name="T8" fmla="*/ 610 w 1021"/>
                <a:gd name="T9" fmla="*/ 80 h 518"/>
                <a:gd name="T10" fmla="*/ 704 w 1021"/>
                <a:gd name="T11" fmla="*/ 51 h 518"/>
                <a:gd name="T12" fmla="*/ 867 w 1021"/>
                <a:gd name="T13" fmla="*/ 187 h 518"/>
                <a:gd name="T14" fmla="*/ 1021 w 1021"/>
                <a:gd name="T15" fmla="*/ 352 h 518"/>
                <a:gd name="T16" fmla="*/ 855 w 1021"/>
                <a:gd name="T17" fmla="*/ 518 h 518"/>
                <a:gd name="T18" fmla="*/ 132 w 1021"/>
                <a:gd name="T19" fmla="*/ 518 h 518"/>
                <a:gd name="T20" fmla="*/ 0 w 1021"/>
                <a:gd name="T21" fmla="*/ 386 h 518"/>
                <a:gd name="T22" fmla="*/ 123 w 1021"/>
                <a:gd name="T23" fmla="*/ 25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1" h="518">
                  <a:moveTo>
                    <a:pt x="123" y="255"/>
                  </a:moveTo>
                  <a:cubicBezTo>
                    <a:pt x="135" y="176"/>
                    <a:pt x="203" y="115"/>
                    <a:pt x="286" y="115"/>
                  </a:cubicBezTo>
                  <a:cubicBezTo>
                    <a:pt x="294" y="115"/>
                    <a:pt x="302" y="116"/>
                    <a:pt x="310" y="117"/>
                  </a:cubicBezTo>
                  <a:cubicBezTo>
                    <a:pt x="331" y="49"/>
                    <a:pt x="394" y="0"/>
                    <a:pt x="468" y="0"/>
                  </a:cubicBezTo>
                  <a:cubicBezTo>
                    <a:pt x="529" y="0"/>
                    <a:pt x="581" y="32"/>
                    <a:pt x="610" y="80"/>
                  </a:cubicBezTo>
                  <a:cubicBezTo>
                    <a:pt x="637" y="62"/>
                    <a:pt x="669" y="51"/>
                    <a:pt x="704" y="51"/>
                  </a:cubicBezTo>
                  <a:cubicBezTo>
                    <a:pt x="785" y="51"/>
                    <a:pt x="853" y="110"/>
                    <a:pt x="867" y="187"/>
                  </a:cubicBezTo>
                  <a:cubicBezTo>
                    <a:pt x="953" y="193"/>
                    <a:pt x="1021" y="264"/>
                    <a:pt x="1021" y="352"/>
                  </a:cubicBezTo>
                  <a:cubicBezTo>
                    <a:pt x="1021" y="443"/>
                    <a:pt x="946" y="518"/>
                    <a:pt x="855" y="518"/>
                  </a:cubicBezTo>
                  <a:cubicBezTo>
                    <a:pt x="132" y="518"/>
                    <a:pt x="132" y="518"/>
                    <a:pt x="132" y="518"/>
                  </a:cubicBezTo>
                  <a:cubicBezTo>
                    <a:pt x="59" y="518"/>
                    <a:pt x="0" y="459"/>
                    <a:pt x="0" y="386"/>
                  </a:cubicBezTo>
                  <a:cubicBezTo>
                    <a:pt x="0" y="316"/>
                    <a:pt x="54" y="260"/>
                    <a:pt x="123" y="255"/>
                  </a:cubicBezTo>
                </a:path>
              </a:pathLst>
            </a:custGeom>
            <a:solidFill>
              <a:srgbClr val="4D7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šľïďè">
              <a:extLst>
                <a:ext uri="{FF2B5EF4-FFF2-40B4-BE49-F238E27FC236}">
                  <a16:creationId xmlns:a16="http://schemas.microsoft.com/office/drawing/2014/main" id="{3D9C8B6E-6B1A-437D-B433-59138DB5AE3F}"/>
                </a:ext>
              </a:extLst>
            </p:cNvPr>
            <p:cNvSpPr/>
            <p:nvPr/>
          </p:nvSpPr>
          <p:spPr bwMode="auto">
            <a:xfrm>
              <a:off x="7239000" y="1990726"/>
              <a:ext cx="1544638" cy="784225"/>
            </a:xfrm>
            <a:custGeom>
              <a:avLst/>
              <a:gdLst>
                <a:gd name="T0" fmla="*/ 412 w 468"/>
                <a:gd name="T1" fmla="*/ 118 h 238"/>
                <a:gd name="T2" fmla="*/ 337 w 468"/>
                <a:gd name="T3" fmla="*/ 53 h 238"/>
                <a:gd name="T4" fmla="*/ 326 w 468"/>
                <a:gd name="T5" fmla="*/ 54 h 238"/>
                <a:gd name="T6" fmla="*/ 254 w 468"/>
                <a:gd name="T7" fmla="*/ 0 h 238"/>
                <a:gd name="T8" fmla="*/ 189 w 468"/>
                <a:gd name="T9" fmla="*/ 37 h 238"/>
                <a:gd name="T10" fmla="*/ 146 w 468"/>
                <a:gd name="T11" fmla="*/ 24 h 238"/>
                <a:gd name="T12" fmla="*/ 71 w 468"/>
                <a:gd name="T13" fmla="*/ 86 h 238"/>
                <a:gd name="T14" fmla="*/ 0 w 468"/>
                <a:gd name="T15" fmla="*/ 162 h 238"/>
                <a:gd name="T16" fmla="*/ 76 w 468"/>
                <a:gd name="T17" fmla="*/ 238 h 238"/>
                <a:gd name="T18" fmla="*/ 408 w 468"/>
                <a:gd name="T19" fmla="*/ 238 h 238"/>
                <a:gd name="T20" fmla="*/ 468 w 468"/>
                <a:gd name="T21" fmla="*/ 178 h 238"/>
                <a:gd name="T22" fmla="*/ 412 w 468"/>
                <a:gd name="T23" fmla="*/ 1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8" h="238">
                  <a:moveTo>
                    <a:pt x="412" y="118"/>
                  </a:moveTo>
                  <a:cubicBezTo>
                    <a:pt x="407" y="81"/>
                    <a:pt x="375" y="53"/>
                    <a:pt x="337" y="53"/>
                  </a:cubicBezTo>
                  <a:cubicBezTo>
                    <a:pt x="333" y="53"/>
                    <a:pt x="330" y="54"/>
                    <a:pt x="326" y="54"/>
                  </a:cubicBezTo>
                  <a:cubicBezTo>
                    <a:pt x="317" y="23"/>
                    <a:pt x="288" y="0"/>
                    <a:pt x="254" y="0"/>
                  </a:cubicBezTo>
                  <a:cubicBezTo>
                    <a:pt x="226" y="0"/>
                    <a:pt x="202" y="15"/>
                    <a:pt x="189" y="37"/>
                  </a:cubicBezTo>
                  <a:cubicBezTo>
                    <a:pt x="176" y="29"/>
                    <a:pt x="162" y="24"/>
                    <a:pt x="146" y="24"/>
                  </a:cubicBezTo>
                  <a:cubicBezTo>
                    <a:pt x="108" y="24"/>
                    <a:pt x="77" y="51"/>
                    <a:pt x="71" y="86"/>
                  </a:cubicBezTo>
                  <a:cubicBezTo>
                    <a:pt x="31" y="89"/>
                    <a:pt x="0" y="122"/>
                    <a:pt x="0" y="162"/>
                  </a:cubicBezTo>
                  <a:cubicBezTo>
                    <a:pt x="0" y="204"/>
                    <a:pt x="34" y="238"/>
                    <a:pt x="76" y="238"/>
                  </a:cubicBezTo>
                  <a:cubicBezTo>
                    <a:pt x="408" y="238"/>
                    <a:pt x="408" y="238"/>
                    <a:pt x="408" y="238"/>
                  </a:cubicBezTo>
                  <a:cubicBezTo>
                    <a:pt x="441" y="238"/>
                    <a:pt x="468" y="211"/>
                    <a:pt x="468" y="178"/>
                  </a:cubicBezTo>
                  <a:cubicBezTo>
                    <a:pt x="468" y="146"/>
                    <a:pt x="444" y="120"/>
                    <a:pt x="412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śļídê">
              <a:extLst>
                <a:ext uri="{FF2B5EF4-FFF2-40B4-BE49-F238E27FC236}">
                  <a16:creationId xmlns:a16="http://schemas.microsoft.com/office/drawing/2014/main" id="{CFF2A141-C7D9-4EDD-A5DB-6C550FFE54DD}"/>
                </a:ext>
              </a:extLst>
            </p:cNvPr>
            <p:cNvSpPr/>
            <p:nvPr/>
          </p:nvSpPr>
          <p:spPr bwMode="auto">
            <a:xfrm>
              <a:off x="3343275" y="5041901"/>
              <a:ext cx="407988" cy="514350"/>
            </a:xfrm>
            <a:custGeom>
              <a:avLst/>
              <a:gdLst>
                <a:gd name="T0" fmla="*/ 46 w 124"/>
                <a:gd name="T1" fmla="*/ 5 h 156"/>
                <a:gd name="T2" fmla="*/ 25 w 124"/>
                <a:gd name="T3" fmla="*/ 21 h 156"/>
                <a:gd name="T4" fmla="*/ 17 w 124"/>
                <a:gd name="T5" fmla="*/ 46 h 156"/>
                <a:gd name="T6" fmla="*/ 16 w 124"/>
                <a:gd name="T7" fmla="*/ 79 h 156"/>
                <a:gd name="T8" fmla="*/ 10 w 124"/>
                <a:gd name="T9" fmla="*/ 109 h 156"/>
                <a:gd name="T10" fmla="*/ 41 w 124"/>
                <a:gd name="T11" fmla="*/ 145 h 156"/>
                <a:gd name="T12" fmla="*/ 103 w 124"/>
                <a:gd name="T13" fmla="*/ 135 h 156"/>
                <a:gd name="T14" fmla="*/ 117 w 124"/>
                <a:gd name="T15" fmla="*/ 97 h 156"/>
                <a:gd name="T16" fmla="*/ 94 w 124"/>
                <a:gd name="T17" fmla="*/ 74 h 156"/>
                <a:gd name="T18" fmla="*/ 75 w 124"/>
                <a:gd name="T19" fmla="*/ 43 h 156"/>
                <a:gd name="T20" fmla="*/ 46 w 124"/>
                <a:gd name="T21" fmla="*/ 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56">
                  <a:moveTo>
                    <a:pt x="46" y="5"/>
                  </a:moveTo>
                  <a:cubicBezTo>
                    <a:pt x="30" y="0"/>
                    <a:pt x="23" y="12"/>
                    <a:pt x="25" y="21"/>
                  </a:cubicBezTo>
                  <a:cubicBezTo>
                    <a:pt x="27" y="33"/>
                    <a:pt x="34" y="35"/>
                    <a:pt x="17" y="46"/>
                  </a:cubicBezTo>
                  <a:cubicBezTo>
                    <a:pt x="4" y="54"/>
                    <a:pt x="2" y="70"/>
                    <a:pt x="16" y="79"/>
                  </a:cubicBezTo>
                  <a:cubicBezTo>
                    <a:pt x="35" y="90"/>
                    <a:pt x="14" y="99"/>
                    <a:pt x="10" y="109"/>
                  </a:cubicBezTo>
                  <a:cubicBezTo>
                    <a:pt x="0" y="130"/>
                    <a:pt x="16" y="135"/>
                    <a:pt x="41" y="145"/>
                  </a:cubicBezTo>
                  <a:cubicBezTo>
                    <a:pt x="66" y="156"/>
                    <a:pt x="85" y="151"/>
                    <a:pt x="103" y="135"/>
                  </a:cubicBezTo>
                  <a:cubicBezTo>
                    <a:pt x="117" y="122"/>
                    <a:pt x="124" y="109"/>
                    <a:pt x="117" y="97"/>
                  </a:cubicBezTo>
                  <a:cubicBezTo>
                    <a:pt x="105" y="79"/>
                    <a:pt x="86" y="91"/>
                    <a:pt x="94" y="74"/>
                  </a:cubicBezTo>
                  <a:cubicBezTo>
                    <a:pt x="98" y="63"/>
                    <a:pt x="98" y="44"/>
                    <a:pt x="75" y="43"/>
                  </a:cubicBezTo>
                  <a:cubicBezTo>
                    <a:pt x="52" y="41"/>
                    <a:pt x="69" y="12"/>
                    <a:pt x="46" y="5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$ḷîḍé">
              <a:extLst>
                <a:ext uri="{FF2B5EF4-FFF2-40B4-BE49-F238E27FC236}">
                  <a16:creationId xmlns:a16="http://schemas.microsoft.com/office/drawing/2014/main" id="{785A6E11-443B-44CC-A3BA-F127842C788C}"/>
                </a:ext>
              </a:extLst>
            </p:cNvPr>
            <p:cNvSpPr/>
            <p:nvPr/>
          </p:nvSpPr>
          <p:spPr bwMode="auto">
            <a:xfrm>
              <a:off x="3448050" y="4937126"/>
              <a:ext cx="511175" cy="612775"/>
            </a:xfrm>
            <a:custGeom>
              <a:avLst/>
              <a:gdLst>
                <a:gd name="T0" fmla="*/ 109 w 155"/>
                <a:gd name="T1" fmla="*/ 4 h 186"/>
                <a:gd name="T2" fmla="*/ 132 w 155"/>
                <a:gd name="T3" fmla="*/ 25 h 186"/>
                <a:gd name="T4" fmla="*/ 139 w 155"/>
                <a:gd name="T5" fmla="*/ 57 h 186"/>
                <a:gd name="T6" fmla="*/ 137 w 155"/>
                <a:gd name="T7" fmla="*/ 98 h 186"/>
                <a:gd name="T8" fmla="*/ 140 w 155"/>
                <a:gd name="T9" fmla="*/ 136 h 186"/>
                <a:gd name="T10" fmla="*/ 98 w 155"/>
                <a:gd name="T11" fmla="*/ 176 h 186"/>
                <a:gd name="T12" fmla="*/ 23 w 155"/>
                <a:gd name="T13" fmla="*/ 155 h 186"/>
                <a:gd name="T14" fmla="*/ 11 w 155"/>
                <a:gd name="T15" fmla="*/ 107 h 186"/>
                <a:gd name="T16" fmla="*/ 42 w 155"/>
                <a:gd name="T17" fmla="*/ 82 h 186"/>
                <a:gd name="T18" fmla="*/ 68 w 155"/>
                <a:gd name="T19" fmla="*/ 46 h 186"/>
                <a:gd name="T20" fmla="*/ 109 w 155"/>
                <a:gd name="T21" fmla="*/ 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86">
                  <a:moveTo>
                    <a:pt x="109" y="4"/>
                  </a:moveTo>
                  <a:cubicBezTo>
                    <a:pt x="129" y="0"/>
                    <a:pt x="135" y="15"/>
                    <a:pt x="132" y="25"/>
                  </a:cubicBezTo>
                  <a:cubicBezTo>
                    <a:pt x="128" y="41"/>
                    <a:pt x="120" y="42"/>
                    <a:pt x="139" y="57"/>
                  </a:cubicBezTo>
                  <a:cubicBezTo>
                    <a:pt x="153" y="68"/>
                    <a:pt x="155" y="89"/>
                    <a:pt x="137" y="98"/>
                  </a:cubicBezTo>
                  <a:cubicBezTo>
                    <a:pt x="111" y="109"/>
                    <a:pt x="136" y="123"/>
                    <a:pt x="140" y="136"/>
                  </a:cubicBezTo>
                  <a:cubicBezTo>
                    <a:pt x="149" y="162"/>
                    <a:pt x="130" y="167"/>
                    <a:pt x="98" y="176"/>
                  </a:cubicBezTo>
                  <a:cubicBezTo>
                    <a:pt x="65" y="186"/>
                    <a:pt x="43" y="177"/>
                    <a:pt x="23" y="155"/>
                  </a:cubicBezTo>
                  <a:cubicBezTo>
                    <a:pt x="8" y="139"/>
                    <a:pt x="0" y="122"/>
                    <a:pt x="11" y="107"/>
                  </a:cubicBezTo>
                  <a:cubicBezTo>
                    <a:pt x="27" y="87"/>
                    <a:pt x="49" y="104"/>
                    <a:pt x="42" y="82"/>
                  </a:cubicBezTo>
                  <a:cubicBezTo>
                    <a:pt x="38" y="69"/>
                    <a:pt x="39" y="46"/>
                    <a:pt x="68" y="46"/>
                  </a:cubicBezTo>
                  <a:cubicBezTo>
                    <a:pt x="97" y="47"/>
                    <a:pt x="80" y="10"/>
                    <a:pt x="109" y="4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ṧľîḑè">
              <a:extLst>
                <a:ext uri="{FF2B5EF4-FFF2-40B4-BE49-F238E27FC236}">
                  <a16:creationId xmlns:a16="http://schemas.microsoft.com/office/drawing/2014/main" id="{45B74AE7-65AE-4CE4-B5A4-7629DB9EE5AA}"/>
                </a:ext>
              </a:extLst>
            </p:cNvPr>
            <p:cNvSpPr/>
            <p:nvPr/>
          </p:nvSpPr>
          <p:spPr bwMode="auto">
            <a:xfrm>
              <a:off x="3494088" y="5302251"/>
              <a:ext cx="287338" cy="296863"/>
            </a:xfrm>
            <a:custGeom>
              <a:avLst/>
              <a:gdLst>
                <a:gd name="T0" fmla="*/ 60 w 87"/>
                <a:gd name="T1" fmla="*/ 33 h 90"/>
                <a:gd name="T2" fmla="*/ 61 w 87"/>
                <a:gd name="T3" fmla="*/ 87 h 90"/>
                <a:gd name="T4" fmla="*/ 20 w 87"/>
                <a:gd name="T5" fmla="*/ 9 h 90"/>
                <a:gd name="T6" fmla="*/ 60 w 87"/>
                <a:gd name="T7" fmla="*/ 3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90">
                  <a:moveTo>
                    <a:pt x="60" y="33"/>
                  </a:moveTo>
                  <a:cubicBezTo>
                    <a:pt x="81" y="64"/>
                    <a:pt x="87" y="85"/>
                    <a:pt x="61" y="87"/>
                  </a:cubicBezTo>
                  <a:cubicBezTo>
                    <a:pt x="34" y="90"/>
                    <a:pt x="0" y="22"/>
                    <a:pt x="20" y="9"/>
                  </a:cubicBezTo>
                  <a:cubicBezTo>
                    <a:pt x="34" y="0"/>
                    <a:pt x="50" y="19"/>
                    <a:pt x="60" y="33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ṥļíḍé">
              <a:extLst>
                <a:ext uri="{FF2B5EF4-FFF2-40B4-BE49-F238E27FC236}">
                  <a16:creationId xmlns:a16="http://schemas.microsoft.com/office/drawing/2014/main" id="{86F52D05-1AAB-4932-99EB-8E8999314750}"/>
                </a:ext>
              </a:extLst>
            </p:cNvPr>
            <p:cNvSpPr/>
            <p:nvPr/>
          </p:nvSpPr>
          <p:spPr bwMode="auto">
            <a:xfrm>
              <a:off x="3441700" y="5510213"/>
              <a:ext cx="385763" cy="319088"/>
            </a:xfrm>
            <a:custGeom>
              <a:avLst/>
              <a:gdLst>
                <a:gd name="T0" fmla="*/ 88 w 117"/>
                <a:gd name="T1" fmla="*/ 97 h 97"/>
                <a:gd name="T2" fmla="*/ 28 w 117"/>
                <a:gd name="T3" fmla="*/ 97 h 97"/>
                <a:gd name="T4" fmla="*/ 13 w 117"/>
                <a:gd name="T5" fmla="*/ 84 h 97"/>
                <a:gd name="T6" fmla="*/ 0 w 117"/>
                <a:gd name="T7" fmla="*/ 4 h 97"/>
                <a:gd name="T8" fmla="*/ 3 w 117"/>
                <a:gd name="T9" fmla="*/ 0 h 97"/>
                <a:gd name="T10" fmla="*/ 113 w 117"/>
                <a:gd name="T11" fmla="*/ 0 h 97"/>
                <a:gd name="T12" fmla="*/ 116 w 117"/>
                <a:gd name="T13" fmla="*/ 4 h 97"/>
                <a:gd name="T14" fmla="*/ 103 w 117"/>
                <a:gd name="T15" fmla="*/ 84 h 97"/>
                <a:gd name="T16" fmla="*/ 88 w 11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97">
                  <a:moveTo>
                    <a:pt x="8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21" y="97"/>
                    <a:pt x="14" y="92"/>
                    <a:pt x="13" y="8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5" y="0"/>
                    <a:pt x="117" y="2"/>
                    <a:pt x="116" y="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2" y="92"/>
                    <a:pt x="96" y="97"/>
                    <a:pt x="88" y="97"/>
                  </a:cubicBezTo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ṣļíḓé">
              <a:extLst>
                <a:ext uri="{FF2B5EF4-FFF2-40B4-BE49-F238E27FC236}">
                  <a16:creationId xmlns:a16="http://schemas.microsoft.com/office/drawing/2014/main" id="{1E266E7A-1751-40B0-A84A-0C231E5A3D2D}"/>
                </a:ext>
              </a:extLst>
            </p:cNvPr>
            <p:cNvSpPr/>
            <p:nvPr/>
          </p:nvSpPr>
          <p:spPr bwMode="auto">
            <a:xfrm>
              <a:off x="3689350" y="5213351"/>
              <a:ext cx="217488" cy="98425"/>
            </a:xfrm>
            <a:custGeom>
              <a:avLst/>
              <a:gdLst>
                <a:gd name="T0" fmla="*/ 34 w 66"/>
                <a:gd name="T1" fmla="*/ 6 h 30"/>
                <a:gd name="T2" fmla="*/ 12 w 66"/>
                <a:gd name="T3" fmla="*/ 25 h 30"/>
                <a:gd name="T4" fmla="*/ 60 w 66"/>
                <a:gd name="T5" fmla="*/ 6 h 30"/>
                <a:gd name="T6" fmla="*/ 34 w 66"/>
                <a:gd name="T7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30">
                  <a:moveTo>
                    <a:pt x="34" y="6"/>
                  </a:moveTo>
                  <a:cubicBezTo>
                    <a:pt x="15" y="12"/>
                    <a:pt x="0" y="19"/>
                    <a:pt x="12" y="25"/>
                  </a:cubicBezTo>
                  <a:cubicBezTo>
                    <a:pt x="24" y="30"/>
                    <a:pt x="66" y="13"/>
                    <a:pt x="60" y="6"/>
                  </a:cubicBezTo>
                  <a:cubicBezTo>
                    <a:pt x="56" y="0"/>
                    <a:pt x="43" y="3"/>
                    <a:pt x="34" y="6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śľíḑe">
              <a:extLst>
                <a:ext uri="{FF2B5EF4-FFF2-40B4-BE49-F238E27FC236}">
                  <a16:creationId xmlns:a16="http://schemas.microsoft.com/office/drawing/2014/main" id="{49B5A028-8BEB-44A0-82FB-9CB039BF0803}"/>
                </a:ext>
              </a:extLst>
            </p:cNvPr>
            <p:cNvSpPr/>
            <p:nvPr/>
          </p:nvSpPr>
          <p:spPr bwMode="auto">
            <a:xfrm>
              <a:off x="3738563" y="4976813"/>
              <a:ext cx="79375" cy="117475"/>
            </a:xfrm>
            <a:custGeom>
              <a:avLst/>
              <a:gdLst>
                <a:gd name="T0" fmla="*/ 20 w 24"/>
                <a:gd name="T1" fmla="*/ 18 h 36"/>
                <a:gd name="T2" fmla="*/ 6 w 24"/>
                <a:gd name="T3" fmla="*/ 29 h 36"/>
                <a:gd name="T4" fmla="*/ 19 w 24"/>
                <a:gd name="T5" fmla="*/ 3 h 36"/>
                <a:gd name="T6" fmla="*/ 20 w 24"/>
                <a:gd name="T7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6">
                  <a:moveTo>
                    <a:pt x="20" y="18"/>
                  </a:moveTo>
                  <a:cubicBezTo>
                    <a:pt x="16" y="30"/>
                    <a:pt x="12" y="36"/>
                    <a:pt x="6" y="29"/>
                  </a:cubicBezTo>
                  <a:cubicBezTo>
                    <a:pt x="0" y="23"/>
                    <a:pt x="12" y="0"/>
                    <a:pt x="19" y="3"/>
                  </a:cubicBezTo>
                  <a:cubicBezTo>
                    <a:pt x="24" y="5"/>
                    <a:pt x="22" y="13"/>
                    <a:pt x="20" y="18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Sliḋé">
              <a:extLst>
                <a:ext uri="{FF2B5EF4-FFF2-40B4-BE49-F238E27FC236}">
                  <a16:creationId xmlns:a16="http://schemas.microsoft.com/office/drawing/2014/main" id="{0A309435-DF42-4649-AABF-2767C80EDC17}"/>
                </a:ext>
              </a:extLst>
            </p:cNvPr>
            <p:cNvSpPr/>
            <p:nvPr/>
          </p:nvSpPr>
          <p:spPr bwMode="auto">
            <a:xfrm>
              <a:off x="3417888" y="5072063"/>
              <a:ext cx="79375" cy="104775"/>
            </a:xfrm>
            <a:custGeom>
              <a:avLst/>
              <a:gdLst>
                <a:gd name="T0" fmla="*/ 19 w 24"/>
                <a:gd name="T1" fmla="*/ 13 h 32"/>
                <a:gd name="T2" fmla="*/ 15 w 24"/>
                <a:gd name="T3" fmla="*/ 30 h 32"/>
                <a:gd name="T4" fmla="*/ 8 w 24"/>
                <a:gd name="T5" fmla="*/ 2 h 32"/>
                <a:gd name="T6" fmla="*/ 19 w 24"/>
                <a:gd name="T7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2">
                  <a:moveTo>
                    <a:pt x="19" y="13"/>
                  </a:moveTo>
                  <a:cubicBezTo>
                    <a:pt x="24" y="24"/>
                    <a:pt x="24" y="32"/>
                    <a:pt x="15" y="30"/>
                  </a:cubicBezTo>
                  <a:cubicBezTo>
                    <a:pt x="6" y="29"/>
                    <a:pt x="0" y="4"/>
                    <a:pt x="8" y="2"/>
                  </a:cubicBezTo>
                  <a:cubicBezTo>
                    <a:pt x="13" y="0"/>
                    <a:pt x="17" y="7"/>
                    <a:pt x="19" y="13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ṧļiḓê">
              <a:extLst>
                <a:ext uri="{FF2B5EF4-FFF2-40B4-BE49-F238E27FC236}">
                  <a16:creationId xmlns:a16="http://schemas.microsoft.com/office/drawing/2014/main" id="{8EA5F49D-3619-45C8-90D1-32E2B3B142D6}"/>
                </a:ext>
              </a:extLst>
            </p:cNvPr>
            <p:cNvSpPr/>
            <p:nvPr/>
          </p:nvSpPr>
          <p:spPr bwMode="auto">
            <a:xfrm>
              <a:off x="3371850" y="5237163"/>
              <a:ext cx="95250" cy="85725"/>
            </a:xfrm>
            <a:custGeom>
              <a:avLst/>
              <a:gdLst>
                <a:gd name="T0" fmla="*/ 11 w 29"/>
                <a:gd name="T1" fmla="*/ 18 h 26"/>
                <a:gd name="T2" fmla="*/ 7 w 29"/>
                <a:gd name="T3" fmla="*/ 3 h 26"/>
                <a:gd name="T4" fmla="*/ 24 w 29"/>
                <a:gd name="T5" fmla="*/ 22 h 26"/>
                <a:gd name="T6" fmla="*/ 11 w 29"/>
                <a:gd name="T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6">
                  <a:moveTo>
                    <a:pt x="11" y="18"/>
                  </a:moveTo>
                  <a:cubicBezTo>
                    <a:pt x="3" y="11"/>
                    <a:pt x="0" y="5"/>
                    <a:pt x="7" y="3"/>
                  </a:cubicBezTo>
                  <a:cubicBezTo>
                    <a:pt x="15" y="0"/>
                    <a:pt x="29" y="17"/>
                    <a:pt x="24" y="22"/>
                  </a:cubicBezTo>
                  <a:cubicBezTo>
                    <a:pt x="21" y="26"/>
                    <a:pt x="15" y="21"/>
                    <a:pt x="11" y="18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Slïḓè">
              <a:extLst>
                <a:ext uri="{FF2B5EF4-FFF2-40B4-BE49-F238E27FC236}">
                  <a16:creationId xmlns:a16="http://schemas.microsoft.com/office/drawing/2014/main" id="{33A1D22F-AF73-4C7E-87DB-0BF74874A27C}"/>
                </a:ext>
              </a:extLst>
            </p:cNvPr>
            <p:cNvSpPr/>
            <p:nvPr/>
          </p:nvSpPr>
          <p:spPr bwMode="auto">
            <a:xfrm>
              <a:off x="3683000" y="5213351"/>
              <a:ext cx="65088" cy="46038"/>
            </a:xfrm>
            <a:custGeom>
              <a:avLst/>
              <a:gdLst>
                <a:gd name="T0" fmla="*/ 8 w 20"/>
                <a:gd name="T1" fmla="*/ 3 h 14"/>
                <a:gd name="T2" fmla="*/ 19 w 20"/>
                <a:gd name="T3" fmla="*/ 5 h 14"/>
                <a:gd name="T4" fmla="*/ 1 w 20"/>
                <a:gd name="T5" fmla="*/ 9 h 14"/>
                <a:gd name="T6" fmla="*/ 8 w 20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8" y="3"/>
                  </a:moveTo>
                  <a:cubicBezTo>
                    <a:pt x="15" y="0"/>
                    <a:pt x="20" y="0"/>
                    <a:pt x="19" y="5"/>
                  </a:cubicBezTo>
                  <a:cubicBezTo>
                    <a:pt x="18" y="11"/>
                    <a:pt x="2" y="14"/>
                    <a:pt x="1" y="9"/>
                  </a:cubicBezTo>
                  <a:cubicBezTo>
                    <a:pt x="0" y="6"/>
                    <a:pt x="4" y="4"/>
                    <a:pt x="8" y="3"/>
                  </a:cubicBezTo>
                  <a:close/>
                </a:path>
              </a:pathLst>
            </a:custGeom>
            <a:solidFill>
              <a:srgbClr val="EFA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$ḻïďè">
              <a:extLst>
                <a:ext uri="{FF2B5EF4-FFF2-40B4-BE49-F238E27FC236}">
                  <a16:creationId xmlns:a16="http://schemas.microsoft.com/office/drawing/2014/main" id="{8F82B149-F936-430E-A72B-51DC0DF21873}"/>
                </a:ext>
              </a:extLst>
            </p:cNvPr>
            <p:cNvSpPr/>
            <p:nvPr/>
          </p:nvSpPr>
          <p:spPr bwMode="auto">
            <a:xfrm>
              <a:off x="3460750" y="5829301"/>
              <a:ext cx="347663" cy="30163"/>
            </a:xfrm>
            <a:prstGeom prst="rect">
              <a:avLst/>
            </a:pr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sļiḍe">
              <a:extLst>
                <a:ext uri="{FF2B5EF4-FFF2-40B4-BE49-F238E27FC236}">
                  <a16:creationId xmlns:a16="http://schemas.microsoft.com/office/drawing/2014/main" id="{A9EAE0DD-3050-4D56-9DB6-AA5FCBF06904}"/>
                </a:ext>
              </a:extLst>
            </p:cNvPr>
            <p:cNvSpPr/>
            <p:nvPr/>
          </p:nvSpPr>
          <p:spPr bwMode="auto">
            <a:xfrm>
              <a:off x="8469313" y="3690938"/>
              <a:ext cx="112713" cy="198438"/>
            </a:xfrm>
            <a:custGeom>
              <a:avLst/>
              <a:gdLst>
                <a:gd name="T0" fmla="*/ 21 w 34"/>
                <a:gd name="T1" fmla="*/ 12 h 60"/>
                <a:gd name="T2" fmla="*/ 0 w 34"/>
                <a:gd name="T3" fmla="*/ 33 h 60"/>
                <a:gd name="T4" fmla="*/ 15 w 34"/>
                <a:gd name="T5" fmla="*/ 55 h 60"/>
                <a:gd name="T6" fmla="*/ 21 w 34"/>
                <a:gd name="T7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0">
                  <a:moveTo>
                    <a:pt x="21" y="12"/>
                  </a:moveTo>
                  <a:cubicBezTo>
                    <a:pt x="12" y="0"/>
                    <a:pt x="0" y="23"/>
                    <a:pt x="0" y="33"/>
                  </a:cubicBezTo>
                  <a:cubicBezTo>
                    <a:pt x="1" y="43"/>
                    <a:pt x="9" y="60"/>
                    <a:pt x="15" y="55"/>
                  </a:cubicBezTo>
                  <a:cubicBezTo>
                    <a:pt x="24" y="48"/>
                    <a:pt x="34" y="28"/>
                    <a:pt x="21" y="12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śliďé">
              <a:extLst>
                <a:ext uri="{FF2B5EF4-FFF2-40B4-BE49-F238E27FC236}">
                  <a16:creationId xmlns:a16="http://schemas.microsoft.com/office/drawing/2014/main" id="{3961AAA2-95E1-4C35-83EB-58228B470121}"/>
                </a:ext>
              </a:extLst>
            </p:cNvPr>
            <p:cNvSpPr/>
            <p:nvPr/>
          </p:nvSpPr>
          <p:spPr bwMode="auto">
            <a:xfrm>
              <a:off x="8505825" y="3889376"/>
              <a:ext cx="152400" cy="242888"/>
            </a:xfrm>
            <a:custGeom>
              <a:avLst/>
              <a:gdLst>
                <a:gd name="T0" fmla="*/ 15 w 46"/>
                <a:gd name="T1" fmla="*/ 74 h 74"/>
                <a:gd name="T2" fmla="*/ 7 w 46"/>
                <a:gd name="T3" fmla="*/ 72 h 74"/>
                <a:gd name="T4" fmla="*/ 4 w 46"/>
                <a:gd name="T5" fmla="*/ 53 h 74"/>
                <a:gd name="T6" fmla="*/ 14 w 46"/>
                <a:gd name="T7" fmla="*/ 41 h 74"/>
                <a:gd name="T8" fmla="*/ 19 w 46"/>
                <a:gd name="T9" fmla="*/ 14 h 74"/>
                <a:gd name="T10" fmla="*/ 32 w 46"/>
                <a:gd name="T11" fmla="*/ 0 h 74"/>
                <a:gd name="T12" fmla="*/ 45 w 46"/>
                <a:gd name="T13" fmla="*/ 13 h 74"/>
                <a:gd name="T14" fmla="*/ 35 w 46"/>
                <a:gd name="T15" fmla="*/ 57 h 74"/>
                <a:gd name="T16" fmla="*/ 25 w 46"/>
                <a:gd name="T17" fmla="*/ 69 h 74"/>
                <a:gd name="T18" fmla="*/ 15 w 46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74">
                  <a:moveTo>
                    <a:pt x="15" y="74"/>
                  </a:moveTo>
                  <a:cubicBezTo>
                    <a:pt x="12" y="74"/>
                    <a:pt x="9" y="73"/>
                    <a:pt x="7" y="72"/>
                  </a:cubicBezTo>
                  <a:cubicBezTo>
                    <a:pt x="1" y="67"/>
                    <a:pt x="0" y="59"/>
                    <a:pt x="4" y="53"/>
                  </a:cubicBezTo>
                  <a:cubicBezTo>
                    <a:pt x="4" y="53"/>
                    <a:pt x="6" y="52"/>
                    <a:pt x="14" y="41"/>
                  </a:cubicBezTo>
                  <a:cubicBezTo>
                    <a:pt x="18" y="37"/>
                    <a:pt x="20" y="24"/>
                    <a:pt x="19" y="14"/>
                  </a:cubicBezTo>
                  <a:cubicBezTo>
                    <a:pt x="19" y="7"/>
                    <a:pt x="25" y="1"/>
                    <a:pt x="32" y="0"/>
                  </a:cubicBezTo>
                  <a:cubicBezTo>
                    <a:pt x="39" y="0"/>
                    <a:pt x="45" y="6"/>
                    <a:pt x="45" y="13"/>
                  </a:cubicBezTo>
                  <a:cubicBezTo>
                    <a:pt x="45" y="18"/>
                    <a:pt x="46" y="44"/>
                    <a:pt x="35" y="57"/>
                  </a:cubicBezTo>
                  <a:cubicBezTo>
                    <a:pt x="27" y="67"/>
                    <a:pt x="25" y="69"/>
                    <a:pt x="25" y="69"/>
                  </a:cubicBezTo>
                  <a:cubicBezTo>
                    <a:pt x="22" y="73"/>
                    <a:pt x="19" y="74"/>
                    <a:pt x="15" y="74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ṧlïḍé">
              <a:extLst>
                <a:ext uri="{FF2B5EF4-FFF2-40B4-BE49-F238E27FC236}">
                  <a16:creationId xmlns:a16="http://schemas.microsoft.com/office/drawing/2014/main" id="{8922D1E8-C80D-470F-8340-2B5BAA0EAE8B}"/>
                </a:ext>
              </a:extLst>
            </p:cNvPr>
            <p:cNvSpPr/>
            <p:nvPr/>
          </p:nvSpPr>
          <p:spPr bwMode="auto">
            <a:xfrm>
              <a:off x="8304213" y="4573588"/>
              <a:ext cx="330200" cy="231775"/>
            </a:xfrm>
            <a:custGeom>
              <a:avLst/>
              <a:gdLst>
                <a:gd name="T0" fmla="*/ 87 w 100"/>
                <a:gd name="T1" fmla="*/ 70 h 70"/>
                <a:gd name="T2" fmla="*/ 98 w 100"/>
                <a:gd name="T3" fmla="*/ 11 h 70"/>
                <a:gd name="T4" fmla="*/ 6 w 100"/>
                <a:gd name="T5" fmla="*/ 0 h 70"/>
                <a:gd name="T6" fmla="*/ 0 w 100"/>
                <a:gd name="T7" fmla="*/ 60 h 70"/>
                <a:gd name="T8" fmla="*/ 87 w 10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70">
                  <a:moveTo>
                    <a:pt x="87" y="70"/>
                  </a:moveTo>
                  <a:cubicBezTo>
                    <a:pt x="87" y="70"/>
                    <a:pt x="100" y="51"/>
                    <a:pt x="98" y="1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1" y="30"/>
                    <a:pt x="0" y="60"/>
                  </a:cubicBezTo>
                  <a:lnTo>
                    <a:pt x="87" y="70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ṡḷïḓé">
              <a:extLst>
                <a:ext uri="{FF2B5EF4-FFF2-40B4-BE49-F238E27FC236}">
                  <a16:creationId xmlns:a16="http://schemas.microsoft.com/office/drawing/2014/main" id="{A94991A2-4FD3-4238-9340-A88BFA01B565}"/>
                </a:ext>
              </a:extLst>
            </p:cNvPr>
            <p:cNvSpPr/>
            <p:nvPr/>
          </p:nvSpPr>
          <p:spPr bwMode="auto">
            <a:xfrm>
              <a:off x="8383588" y="4695826"/>
              <a:ext cx="222250" cy="1044575"/>
            </a:xfrm>
            <a:custGeom>
              <a:avLst/>
              <a:gdLst>
                <a:gd name="T0" fmla="*/ 19 w 67"/>
                <a:gd name="T1" fmla="*/ 317 h 317"/>
                <a:gd name="T2" fmla="*/ 18 w 67"/>
                <a:gd name="T3" fmla="*/ 317 h 317"/>
                <a:gd name="T4" fmla="*/ 0 w 67"/>
                <a:gd name="T5" fmla="*/ 298 h 317"/>
                <a:gd name="T6" fmla="*/ 8 w 67"/>
                <a:gd name="T7" fmla="*/ 157 h 317"/>
                <a:gd name="T8" fmla="*/ 29 w 67"/>
                <a:gd name="T9" fmla="*/ 17 h 317"/>
                <a:gd name="T10" fmla="*/ 50 w 67"/>
                <a:gd name="T11" fmla="*/ 2 h 317"/>
                <a:gd name="T12" fmla="*/ 65 w 67"/>
                <a:gd name="T13" fmla="*/ 22 h 317"/>
                <a:gd name="T14" fmla="*/ 45 w 67"/>
                <a:gd name="T15" fmla="*/ 163 h 317"/>
                <a:gd name="T16" fmla="*/ 37 w 67"/>
                <a:gd name="T17" fmla="*/ 299 h 317"/>
                <a:gd name="T18" fmla="*/ 19 w 67"/>
                <a:gd name="T1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17">
                  <a:moveTo>
                    <a:pt x="19" y="317"/>
                  </a:moveTo>
                  <a:cubicBezTo>
                    <a:pt x="18" y="317"/>
                    <a:pt x="18" y="317"/>
                    <a:pt x="18" y="317"/>
                  </a:cubicBezTo>
                  <a:cubicBezTo>
                    <a:pt x="8" y="317"/>
                    <a:pt x="0" y="309"/>
                    <a:pt x="0" y="298"/>
                  </a:cubicBezTo>
                  <a:cubicBezTo>
                    <a:pt x="1" y="294"/>
                    <a:pt x="3" y="193"/>
                    <a:pt x="8" y="157"/>
                  </a:cubicBezTo>
                  <a:cubicBezTo>
                    <a:pt x="16" y="105"/>
                    <a:pt x="29" y="18"/>
                    <a:pt x="29" y="17"/>
                  </a:cubicBezTo>
                  <a:cubicBezTo>
                    <a:pt x="30" y="7"/>
                    <a:pt x="40" y="0"/>
                    <a:pt x="50" y="2"/>
                  </a:cubicBezTo>
                  <a:cubicBezTo>
                    <a:pt x="60" y="3"/>
                    <a:pt x="67" y="12"/>
                    <a:pt x="65" y="22"/>
                  </a:cubicBezTo>
                  <a:cubicBezTo>
                    <a:pt x="65" y="23"/>
                    <a:pt x="53" y="111"/>
                    <a:pt x="45" y="163"/>
                  </a:cubicBezTo>
                  <a:cubicBezTo>
                    <a:pt x="40" y="196"/>
                    <a:pt x="37" y="298"/>
                    <a:pt x="37" y="299"/>
                  </a:cubicBezTo>
                  <a:cubicBezTo>
                    <a:pt x="37" y="309"/>
                    <a:pt x="29" y="317"/>
                    <a:pt x="19" y="317"/>
                  </a:cubicBezTo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ŝlïde">
              <a:extLst>
                <a:ext uri="{FF2B5EF4-FFF2-40B4-BE49-F238E27FC236}">
                  <a16:creationId xmlns:a16="http://schemas.microsoft.com/office/drawing/2014/main" id="{9174B806-5EFB-4C41-8945-529D660C4841}"/>
                </a:ext>
              </a:extLst>
            </p:cNvPr>
            <p:cNvSpPr/>
            <p:nvPr/>
          </p:nvSpPr>
          <p:spPr bwMode="auto">
            <a:xfrm>
              <a:off x="7951788" y="4670426"/>
              <a:ext cx="495300" cy="944563"/>
            </a:xfrm>
            <a:custGeom>
              <a:avLst/>
              <a:gdLst>
                <a:gd name="T0" fmla="*/ 21 w 150"/>
                <a:gd name="T1" fmla="*/ 287 h 287"/>
                <a:gd name="T2" fmla="*/ 16 w 150"/>
                <a:gd name="T3" fmla="*/ 287 h 287"/>
                <a:gd name="T4" fmla="*/ 3 w 150"/>
                <a:gd name="T5" fmla="*/ 264 h 287"/>
                <a:gd name="T6" fmla="*/ 40 w 150"/>
                <a:gd name="T7" fmla="*/ 151 h 287"/>
                <a:gd name="T8" fmla="*/ 113 w 150"/>
                <a:gd name="T9" fmla="*/ 13 h 287"/>
                <a:gd name="T10" fmla="*/ 138 w 150"/>
                <a:gd name="T11" fmla="*/ 5 h 287"/>
                <a:gd name="T12" fmla="*/ 145 w 150"/>
                <a:gd name="T13" fmla="*/ 30 h 287"/>
                <a:gd name="T14" fmla="*/ 74 w 150"/>
                <a:gd name="T15" fmla="*/ 167 h 287"/>
                <a:gd name="T16" fmla="*/ 39 w 150"/>
                <a:gd name="T17" fmla="*/ 274 h 287"/>
                <a:gd name="T18" fmla="*/ 21 w 150"/>
                <a:gd name="T1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287">
                  <a:moveTo>
                    <a:pt x="21" y="287"/>
                  </a:moveTo>
                  <a:cubicBezTo>
                    <a:pt x="19" y="287"/>
                    <a:pt x="18" y="287"/>
                    <a:pt x="16" y="287"/>
                  </a:cubicBezTo>
                  <a:cubicBezTo>
                    <a:pt x="6" y="284"/>
                    <a:pt x="0" y="274"/>
                    <a:pt x="3" y="264"/>
                  </a:cubicBezTo>
                  <a:cubicBezTo>
                    <a:pt x="4" y="261"/>
                    <a:pt x="24" y="185"/>
                    <a:pt x="40" y="151"/>
                  </a:cubicBezTo>
                  <a:cubicBezTo>
                    <a:pt x="55" y="119"/>
                    <a:pt x="110" y="17"/>
                    <a:pt x="113" y="13"/>
                  </a:cubicBezTo>
                  <a:cubicBezTo>
                    <a:pt x="118" y="4"/>
                    <a:pt x="129" y="0"/>
                    <a:pt x="138" y="5"/>
                  </a:cubicBezTo>
                  <a:cubicBezTo>
                    <a:pt x="147" y="10"/>
                    <a:pt x="150" y="21"/>
                    <a:pt x="145" y="30"/>
                  </a:cubicBezTo>
                  <a:cubicBezTo>
                    <a:pt x="145" y="31"/>
                    <a:pt x="88" y="136"/>
                    <a:pt x="74" y="167"/>
                  </a:cubicBezTo>
                  <a:cubicBezTo>
                    <a:pt x="59" y="198"/>
                    <a:pt x="39" y="273"/>
                    <a:pt x="39" y="274"/>
                  </a:cubicBezTo>
                  <a:cubicBezTo>
                    <a:pt x="36" y="282"/>
                    <a:pt x="29" y="287"/>
                    <a:pt x="21" y="28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Sľíďé">
              <a:extLst>
                <a:ext uri="{FF2B5EF4-FFF2-40B4-BE49-F238E27FC236}">
                  <a16:creationId xmlns:a16="http://schemas.microsoft.com/office/drawing/2014/main" id="{140D3AC5-7668-434B-BD94-4699F6066A3F}"/>
                </a:ext>
              </a:extLst>
            </p:cNvPr>
            <p:cNvSpPr/>
            <p:nvPr/>
          </p:nvSpPr>
          <p:spPr bwMode="auto">
            <a:xfrm>
              <a:off x="8677275" y="4037013"/>
              <a:ext cx="333375" cy="346075"/>
            </a:xfrm>
            <a:custGeom>
              <a:avLst/>
              <a:gdLst>
                <a:gd name="T0" fmla="*/ 50 w 101"/>
                <a:gd name="T1" fmla="*/ 105 h 105"/>
                <a:gd name="T2" fmla="*/ 44 w 101"/>
                <a:gd name="T3" fmla="*/ 104 h 105"/>
                <a:gd name="T4" fmla="*/ 2 w 101"/>
                <a:gd name="T5" fmla="*/ 15 h 105"/>
                <a:gd name="T6" fmla="*/ 9 w 101"/>
                <a:gd name="T7" fmla="*/ 1 h 105"/>
                <a:gd name="T8" fmla="*/ 23 w 101"/>
                <a:gd name="T9" fmla="*/ 8 h 105"/>
                <a:gd name="T10" fmla="*/ 51 w 101"/>
                <a:gd name="T11" fmla="*/ 79 h 105"/>
                <a:gd name="T12" fmla="*/ 78 w 101"/>
                <a:gd name="T13" fmla="*/ 29 h 105"/>
                <a:gd name="T14" fmla="*/ 93 w 101"/>
                <a:gd name="T15" fmla="*/ 24 h 105"/>
                <a:gd name="T16" fmla="*/ 98 w 101"/>
                <a:gd name="T17" fmla="*/ 38 h 105"/>
                <a:gd name="T18" fmla="*/ 50 w 101"/>
                <a:gd name="T19" fmla="*/ 105 h 105"/>
                <a:gd name="T20" fmla="*/ 55 w 101"/>
                <a:gd name="T21" fmla="*/ 85 h 105"/>
                <a:gd name="T22" fmla="*/ 55 w 101"/>
                <a:gd name="T23" fmla="*/ 8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5">
                  <a:moveTo>
                    <a:pt x="50" y="105"/>
                  </a:moveTo>
                  <a:cubicBezTo>
                    <a:pt x="48" y="105"/>
                    <a:pt x="46" y="105"/>
                    <a:pt x="44" y="104"/>
                  </a:cubicBezTo>
                  <a:cubicBezTo>
                    <a:pt x="40" y="102"/>
                    <a:pt x="30" y="98"/>
                    <a:pt x="2" y="15"/>
                  </a:cubicBezTo>
                  <a:cubicBezTo>
                    <a:pt x="0" y="10"/>
                    <a:pt x="3" y="3"/>
                    <a:pt x="9" y="1"/>
                  </a:cubicBezTo>
                  <a:cubicBezTo>
                    <a:pt x="15" y="0"/>
                    <a:pt x="21" y="3"/>
                    <a:pt x="23" y="8"/>
                  </a:cubicBezTo>
                  <a:cubicBezTo>
                    <a:pt x="32" y="35"/>
                    <a:pt x="44" y="66"/>
                    <a:pt x="51" y="79"/>
                  </a:cubicBezTo>
                  <a:cubicBezTo>
                    <a:pt x="58" y="70"/>
                    <a:pt x="70" y="48"/>
                    <a:pt x="78" y="29"/>
                  </a:cubicBezTo>
                  <a:cubicBezTo>
                    <a:pt x="81" y="24"/>
                    <a:pt x="87" y="21"/>
                    <a:pt x="93" y="24"/>
                  </a:cubicBezTo>
                  <a:cubicBezTo>
                    <a:pt x="98" y="26"/>
                    <a:pt x="101" y="33"/>
                    <a:pt x="98" y="38"/>
                  </a:cubicBezTo>
                  <a:cubicBezTo>
                    <a:pt x="72" y="96"/>
                    <a:pt x="58" y="105"/>
                    <a:pt x="50" y="105"/>
                  </a:cubicBezTo>
                  <a:close/>
                  <a:moveTo>
                    <a:pt x="55" y="85"/>
                  </a:moveTo>
                  <a:cubicBezTo>
                    <a:pt x="55" y="85"/>
                    <a:pt x="55" y="85"/>
                    <a:pt x="55" y="85"/>
                  </a:cubicBezTo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ṣ1îḓê">
              <a:extLst>
                <a:ext uri="{FF2B5EF4-FFF2-40B4-BE49-F238E27FC236}">
                  <a16:creationId xmlns:a16="http://schemas.microsoft.com/office/drawing/2014/main" id="{89EE5F51-B92A-4F4C-8B21-9C8711E38853}"/>
                </a:ext>
              </a:extLst>
            </p:cNvPr>
            <p:cNvSpPr/>
            <p:nvPr/>
          </p:nvSpPr>
          <p:spPr bwMode="auto">
            <a:xfrm>
              <a:off x="8061325" y="3779838"/>
              <a:ext cx="441325" cy="404813"/>
            </a:xfrm>
            <a:custGeom>
              <a:avLst/>
              <a:gdLst>
                <a:gd name="T0" fmla="*/ 67 w 134"/>
                <a:gd name="T1" fmla="*/ 123 h 123"/>
                <a:gd name="T2" fmla="*/ 2 w 134"/>
                <a:gd name="T3" fmla="*/ 15 h 123"/>
                <a:gd name="T4" fmla="*/ 9 w 134"/>
                <a:gd name="T5" fmla="*/ 2 h 123"/>
                <a:gd name="T6" fmla="*/ 23 w 134"/>
                <a:gd name="T7" fmla="*/ 9 h 123"/>
                <a:gd name="T8" fmla="*/ 67 w 134"/>
                <a:gd name="T9" fmla="*/ 101 h 123"/>
                <a:gd name="T10" fmla="*/ 115 w 134"/>
                <a:gd name="T11" fmla="*/ 72 h 123"/>
                <a:gd name="T12" fmla="*/ 131 w 134"/>
                <a:gd name="T13" fmla="*/ 74 h 123"/>
                <a:gd name="T14" fmla="*/ 129 w 134"/>
                <a:gd name="T15" fmla="*/ 89 h 123"/>
                <a:gd name="T16" fmla="*/ 67 w 134"/>
                <a:gd name="T1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23">
                  <a:moveTo>
                    <a:pt x="67" y="123"/>
                  </a:moveTo>
                  <a:cubicBezTo>
                    <a:pt x="35" y="123"/>
                    <a:pt x="11" y="48"/>
                    <a:pt x="2" y="15"/>
                  </a:cubicBezTo>
                  <a:cubicBezTo>
                    <a:pt x="0" y="9"/>
                    <a:pt x="3" y="3"/>
                    <a:pt x="9" y="2"/>
                  </a:cubicBezTo>
                  <a:cubicBezTo>
                    <a:pt x="15" y="0"/>
                    <a:pt x="21" y="3"/>
                    <a:pt x="23" y="9"/>
                  </a:cubicBezTo>
                  <a:cubicBezTo>
                    <a:pt x="37" y="61"/>
                    <a:pt x="58" y="101"/>
                    <a:pt x="67" y="101"/>
                  </a:cubicBezTo>
                  <a:cubicBezTo>
                    <a:pt x="73" y="101"/>
                    <a:pt x="95" y="87"/>
                    <a:pt x="115" y="72"/>
                  </a:cubicBezTo>
                  <a:cubicBezTo>
                    <a:pt x="120" y="68"/>
                    <a:pt x="127" y="69"/>
                    <a:pt x="131" y="74"/>
                  </a:cubicBezTo>
                  <a:cubicBezTo>
                    <a:pt x="134" y="78"/>
                    <a:pt x="133" y="85"/>
                    <a:pt x="129" y="89"/>
                  </a:cubicBezTo>
                  <a:cubicBezTo>
                    <a:pt x="115" y="99"/>
                    <a:pt x="83" y="123"/>
                    <a:pt x="67" y="123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$ḻiḓè">
              <a:extLst>
                <a:ext uri="{FF2B5EF4-FFF2-40B4-BE49-F238E27FC236}">
                  <a16:creationId xmlns:a16="http://schemas.microsoft.com/office/drawing/2014/main" id="{D22668E7-3149-4F05-9C32-FF297B9DDF28}"/>
                </a:ext>
              </a:extLst>
            </p:cNvPr>
            <p:cNvSpPr/>
            <p:nvPr/>
          </p:nvSpPr>
          <p:spPr bwMode="auto">
            <a:xfrm>
              <a:off x="8324850" y="4000501"/>
              <a:ext cx="428625" cy="609600"/>
            </a:xfrm>
            <a:custGeom>
              <a:avLst/>
              <a:gdLst>
                <a:gd name="T0" fmla="*/ 128 w 130"/>
                <a:gd name="T1" fmla="*/ 22 h 185"/>
                <a:gd name="T2" fmla="*/ 92 w 130"/>
                <a:gd name="T3" fmla="*/ 185 h 185"/>
                <a:gd name="T4" fmla="*/ 0 w 130"/>
                <a:gd name="T5" fmla="*/ 174 h 185"/>
                <a:gd name="T6" fmla="*/ 35 w 130"/>
                <a:gd name="T7" fmla="*/ 6 h 185"/>
                <a:gd name="T8" fmla="*/ 45 w 130"/>
                <a:gd name="T9" fmla="*/ 1 h 185"/>
                <a:gd name="T10" fmla="*/ 121 w 130"/>
                <a:gd name="T11" fmla="*/ 10 h 185"/>
                <a:gd name="T12" fmla="*/ 128 w 130"/>
                <a:gd name="T13" fmla="*/ 2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85">
                  <a:moveTo>
                    <a:pt x="128" y="22"/>
                  </a:moveTo>
                  <a:cubicBezTo>
                    <a:pt x="117" y="58"/>
                    <a:pt x="94" y="148"/>
                    <a:pt x="92" y="18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22" y="39"/>
                    <a:pt x="35" y="6"/>
                  </a:cubicBezTo>
                  <a:cubicBezTo>
                    <a:pt x="37" y="3"/>
                    <a:pt x="41" y="0"/>
                    <a:pt x="45" y="1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26" y="11"/>
                    <a:pt x="130" y="16"/>
                    <a:pt x="128" y="22"/>
                  </a:cubicBezTo>
                  <a:close/>
                </a:path>
              </a:pathLst>
            </a:custGeom>
            <a:solidFill>
              <a:srgbClr val="FFC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ṡľïḑè">
              <a:extLst>
                <a:ext uri="{FF2B5EF4-FFF2-40B4-BE49-F238E27FC236}">
                  <a16:creationId xmlns:a16="http://schemas.microsoft.com/office/drawing/2014/main" id="{452C7311-9609-45E8-9FCB-B0927E075AF5}"/>
                </a:ext>
              </a:extLst>
            </p:cNvPr>
            <p:cNvSpPr/>
            <p:nvPr/>
          </p:nvSpPr>
          <p:spPr bwMode="auto">
            <a:xfrm>
              <a:off x="8462963" y="3694113"/>
              <a:ext cx="287338" cy="290513"/>
            </a:xfrm>
            <a:custGeom>
              <a:avLst/>
              <a:gdLst>
                <a:gd name="T0" fmla="*/ 2 w 87"/>
                <a:gd name="T1" fmla="*/ 39 h 88"/>
                <a:gd name="T2" fmla="*/ 38 w 87"/>
                <a:gd name="T3" fmla="*/ 85 h 88"/>
                <a:gd name="T4" fmla="*/ 84 w 87"/>
                <a:gd name="T5" fmla="*/ 49 h 88"/>
                <a:gd name="T6" fmla="*/ 48 w 87"/>
                <a:gd name="T7" fmla="*/ 3 h 88"/>
                <a:gd name="T8" fmla="*/ 2 w 87"/>
                <a:gd name="T9" fmla="*/ 3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8">
                  <a:moveTo>
                    <a:pt x="2" y="39"/>
                  </a:moveTo>
                  <a:cubicBezTo>
                    <a:pt x="0" y="61"/>
                    <a:pt x="16" y="82"/>
                    <a:pt x="38" y="85"/>
                  </a:cubicBezTo>
                  <a:cubicBezTo>
                    <a:pt x="61" y="88"/>
                    <a:pt x="82" y="71"/>
                    <a:pt x="84" y="49"/>
                  </a:cubicBezTo>
                  <a:cubicBezTo>
                    <a:pt x="87" y="26"/>
                    <a:pt x="71" y="6"/>
                    <a:pt x="48" y="3"/>
                  </a:cubicBezTo>
                  <a:cubicBezTo>
                    <a:pt x="26" y="0"/>
                    <a:pt x="5" y="16"/>
                    <a:pt x="2" y="39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îsḻïďè">
              <a:extLst>
                <a:ext uri="{FF2B5EF4-FFF2-40B4-BE49-F238E27FC236}">
                  <a16:creationId xmlns:a16="http://schemas.microsoft.com/office/drawing/2014/main" id="{7DD264E8-192C-4CCE-9A96-B7B4F87E0E4A}"/>
                </a:ext>
              </a:extLst>
            </p:cNvPr>
            <p:cNvSpPr/>
            <p:nvPr/>
          </p:nvSpPr>
          <p:spPr bwMode="auto">
            <a:xfrm>
              <a:off x="8061325" y="3763963"/>
              <a:ext cx="144463" cy="92075"/>
            </a:xfrm>
            <a:custGeom>
              <a:avLst/>
              <a:gdLst>
                <a:gd name="T0" fmla="*/ 12 w 44"/>
                <a:gd name="T1" fmla="*/ 28 h 28"/>
                <a:gd name="T2" fmla="*/ 2 w 44"/>
                <a:gd name="T3" fmla="*/ 20 h 28"/>
                <a:gd name="T4" fmla="*/ 10 w 44"/>
                <a:gd name="T5" fmla="*/ 7 h 28"/>
                <a:gd name="T6" fmla="*/ 29 w 44"/>
                <a:gd name="T7" fmla="*/ 2 h 28"/>
                <a:gd name="T8" fmla="*/ 42 w 44"/>
                <a:gd name="T9" fmla="*/ 9 h 28"/>
                <a:gd name="T10" fmla="*/ 35 w 44"/>
                <a:gd name="T11" fmla="*/ 23 h 28"/>
                <a:gd name="T12" fmla="*/ 15 w 44"/>
                <a:gd name="T13" fmla="*/ 28 h 28"/>
                <a:gd name="T14" fmla="*/ 12 w 44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8">
                  <a:moveTo>
                    <a:pt x="12" y="28"/>
                  </a:moveTo>
                  <a:cubicBezTo>
                    <a:pt x="7" y="28"/>
                    <a:pt x="3" y="25"/>
                    <a:pt x="2" y="20"/>
                  </a:cubicBezTo>
                  <a:cubicBezTo>
                    <a:pt x="0" y="14"/>
                    <a:pt x="4" y="8"/>
                    <a:pt x="10" y="7"/>
                  </a:cubicBezTo>
                  <a:cubicBezTo>
                    <a:pt x="17" y="5"/>
                    <a:pt x="28" y="2"/>
                    <a:pt x="29" y="2"/>
                  </a:cubicBezTo>
                  <a:cubicBezTo>
                    <a:pt x="34" y="0"/>
                    <a:pt x="40" y="3"/>
                    <a:pt x="42" y="9"/>
                  </a:cubicBezTo>
                  <a:cubicBezTo>
                    <a:pt x="44" y="15"/>
                    <a:pt x="40" y="21"/>
                    <a:pt x="35" y="23"/>
                  </a:cubicBezTo>
                  <a:cubicBezTo>
                    <a:pt x="34" y="23"/>
                    <a:pt x="22" y="26"/>
                    <a:pt x="15" y="28"/>
                  </a:cubicBezTo>
                  <a:cubicBezTo>
                    <a:pt x="14" y="28"/>
                    <a:pt x="13" y="28"/>
                    <a:pt x="12" y="28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śḷiḑè">
              <a:extLst>
                <a:ext uri="{FF2B5EF4-FFF2-40B4-BE49-F238E27FC236}">
                  <a16:creationId xmlns:a16="http://schemas.microsoft.com/office/drawing/2014/main" id="{F1EC4B69-BC6E-48FE-8C99-BDB46636910F}"/>
                </a:ext>
              </a:extLst>
            </p:cNvPr>
            <p:cNvSpPr/>
            <p:nvPr/>
          </p:nvSpPr>
          <p:spPr bwMode="auto">
            <a:xfrm>
              <a:off x="8667750" y="3714751"/>
              <a:ext cx="115888" cy="193675"/>
            </a:xfrm>
            <a:custGeom>
              <a:avLst/>
              <a:gdLst>
                <a:gd name="T0" fmla="*/ 20 w 35"/>
                <a:gd name="T1" fmla="*/ 10 h 59"/>
                <a:gd name="T2" fmla="*/ 2 w 35"/>
                <a:gd name="T3" fmla="*/ 34 h 59"/>
                <a:gd name="T4" fmla="*/ 21 w 35"/>
                <a:gd name="T5" fmla="*/ 53 h 59"/>
                <a:gd name="T6" fmla="*/ 20 w 35"/>
                <a:gd name="T7" fmla="*/ 1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59">
                  <a:moveTo>
                    <a:pt x="20" y="10"/>
                  </a:moveTo>
                  <a:cubicBezTo>
                    <a:pt x="9" y="0"/>
                    <a:pt x="0" y="24"/>
                    <a:pt x="2" y="34"/>
                  </a:cubicBezTo>
                  <a:cubicBezTo>
                    <a:pt x="5" y="44"/>
                    <a:pt x="15" y="59"/>
                    <a:pt x="21" y="53"/>
                  </a:cubicBezTo>
                  <a:cubicBezTo>
                    <a:pt x="28" y="45"/>
                    <a:pt x="35" y="24"/>
                    <a:pt x="20" y="10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íṣľíḋe">
              <a:extLst>
                <a:ext uri="{FF2B5EF4-FFF2-40B4-BE49-F238E27FC236}">
                  <a16:creationId xmlns:a16="http://schemas.microsoft.com/office/drawing/2014/main" id="{27ACADA0-916D-44C6-8FC9-ACC1CF601A63}"/>
                </a:ext>
              </a:extLst>
            </p:cNvPr>
            <p:cNvSpPr/>
            <p:nvPr/>
          </p:nvSpPr>
          <p:spPr bwMode="auto">
            <a:xfrm>
              <a:off x="8450263" y="3660776"/>
              <a:ext cx="303213" cy="119063"/>
            </a:xfrm>
            <a:custGeom>
              <a:avLst/>
              <a:gdLst>
                <a:gd name="T0" fmla="*/ 78 w 92"/>
                <a:gd name="T1" fmla="*/ 29 h 36"/>
                <a:gd name="T2" fmla="*/ 11 w 92"/>
                <a:gd name="T3" fmla="*/ 22 h 36"/>
                <a:gd name="T4" fmla="*/ 21 w 92"/>
                <a:gd name="T5" fmla="*/ 0 h 36"/>
                <a:gd name="T6" fmla="*/ 57 w 92"/>
                <a:gd name="T7" fmla="*/ 11 h 36"/>
                <a:gd name="T8" fmla="*/ 78 w 92"/>
                <a:gd name="T9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36">
                  <a:moveTo>
                    <a:pt x="78" y="29"/>
                  </a:moveTo>
                  <a:cubicBezTo>
                    <a:pt x="68" y="36"/>
                    <a:pt x="21" y="33"/>
                    <a:pt x="11" y="22"/>
                  </a:cubicBezTo>
                  <a:cubicBezTo>
                    <a:pt x="0" y="10"/>
                    <a:pt x="13" y="0"/>
                    <a:pt x="21" y="0"/>
                  </a:cubicBezTo>
                  <a:cubicBezTo>
                    <a:pt x="35" y="0"/>
                    <a:pt x="39" y="11"/>
                    <a:pt x="57" y="11"/>
                  </a:cubicBezTo>
                  <a:cubicBezTo>
                    <a:pt x="75" y="11"/>
                    <a:pt x="92" y="19"/>
                    <a:pt x="78" y="29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ṧľîďe">
              <a:extLst>
                <a:ext uri="{FF2B5EF4-FFF2-40B4-BE49-F238E27FC236}">
                  <a16:creationId xmlns:a16="http://schemas.microsoft.com/office/drawing/2014/main" id="{0066E93E-4A84-4456-93C3-6D881A6C3D9A}"/>
                </a:ext>
              </a:extLst>
            </p:cNvPr>
            <p:cNvSpPr/>
            <p:nvPr/>
          </p:nvSpPr>
          <p:spPr bwMode="auto">
            <a:xfrm>
              <a:off x="8529638" y="3644901"/>
              <a:ext cx="214313" cy="115888"/>
            </a:xfrm>
            <a:custGeom>
              <a:avLst/>
              <a:gdLst>
                <a:gd name="T0" fmla="*/ 54 w 65"/>
                <a:gd name="T1" fmla="*/ 31 h 35"/>
                <a:gd name="T2" fmla="*/ 6 w 65"/>
                <a:gd name="T3" fmla="*/ 15 h 35"/>
                <a:gd name="T4" fmla="*/ 17 w 65"/>
                <a:gd name="T5" fmla="*/ 1 h 35"/>
                <a:gd name="T6" fmla="*/ 41 w 65"/>
                <a:gd name="T7" fmla="*/ 14 h 35"/>
                <a:gd name="T8" fmla="*/ 54 w 65"/>
                <a:gd name="T9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5">
                  <a:moveTo>
                    <a:pt x="54" y="31"/>
                  </a:moveTo>
                  <a:cubicBezTo>
                    <a:pt x="45" y="35"/>
                    <a:pt x="12" y="25"/>
                    <a:pt x="6" y="15"/>
                  </a:cubicBezTo>
                  <a:cubicBezTo>
                    <a:pt x="0" y="5"/>
                    <a:pt x="11" y="0"/>
                    <a:pt x="17" y="1"/>
                  </a:cubicBezTo>
                  <a:cubicBezTo>
                    <a:pt x="27" y="3"/>
                    <a:pt x="28" y="11"/>
                    <a:pt x="41" y="14"/>
                  </a:cubicBezTo>
                  <a:cubicBezTo>
                    <a:pt x="54" y="18"/>
                    <a:pt x="65" y="26"/>
                    <a:pt x="54" y="31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sḻîdé">
              <a:extLst>
                <a:ext uri="{FF2B5EF4-FFF2-40B4-BE49-F238E27FC236}">
                  <a16:creationId xmlns:a16="http://schemas.microsoft.com/office/drawing/2014/main" id="{7497EEB2-981B-4480-9BF8-D3C33FBD0276}"/>
                </a:ext>
              </a:extLst>
            </p:cNvPr>
            <p:cNvSpPr/>
            <p:nvPr/>
          </p:nvSpPr>
          <p:spPr bwMode="auto">
            <a:xfrm>
              <a:off x="8694738" y="3825876"/>
              <a:ext cx="58738" cy="95250"/>
            </a:xfrm>
            <a:custGeom>
              <a:avLst/>
              <a:gdLst>
                <a:gd name="T0" fmla="*/ 17 w 18"/>
                <a:gd name="T1" fmla="*/ 16 h 29"/>
                <a:gd name="T2" fmla="*/ 9 w 18"/>
                <a:gd name="T3" fmla="*/ 26 h 29"/>
                <a:gd name="T4" fmla="*/ 1 w 18"/>
                <a:gd name="T5" fmla="*/ 20 h 29"/>
                <a:gd name="T6" fmla="*/ 3 w 18"/>
                <a:gd name="T7" fmla="*/ 7 h 29"/>
                <a:gd name="T8" fmla="*/ 14 w 18"/>
                <a:gd name="T9" fmla="*/ 4 h 29"/>
                <a:gd name="T10" fmla="*/ 17 w 18"/>
                <a:gd name="T1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9">
                  <a:moveTo>
                    <a:pt x="17" y="16"/>
                  </a:moveTo>
                  <a:cubicBezTo>
                    <a:pt x="16" y="21"/>
                    <a:pt x="13" y="24"/>
                    <a:pt x="9" y="26"/>
                  </a:cubicBezTo>
                  <a:cubicBezTo>
                    <a:pt x="5" y="29"/>
                    <a:pt x="0" y="25"/>
                    <a:pt x="1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2"/>
                    <a:pt x="11" y="0"/>
                    <a:pt x="14" y="4"/>
                  </a:cubicBezTo>
                  <a:cubicBezTo>
                    <a:pt x="16" y="7"/>
                    <a:pt x="18" y="12"/>
                    <a:pt x="17" y="16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ľiḓê">
              <a:extLst>
                <a:ext uri="{FF2B5EF4-FFF2-40B4-BE49-F238E27FC236}">
                  <a16:creationId xmlns:a16="http://schemas.microsoft.com/office/drawing/2014/main" id="{FCCCBCA9-20E5-450E-95D4-8F3513E2A17C}"/>
                </a:ext>
              </a:extLst>
            </p:cNvPr>
            <p:cNvSpPr/>
            <p:nvPr/>
          </p:nvSpPr>
          <p:spPr bwMode="auto">
            <a:xfrm>
              <a:off x="8713788" y="4175126"/>
              <a:ext cx="458788" cy="461963"/>
            </a:xfrm>
            <a:prstGeom prst="ellipse">
              <a:avLst/>
            </a:prstGeom>
            <a:solidFill>
              <a:srgbClr val="C0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ṧḷïḋè">
              <a:extLst>
                <a:ext uri="{FF2B5EF4-FFF2-40B4-BE49-F238E27FC236}">
                  <a16:creationId xmlns:a16="http://schemas.microsoft.com/office/drawing/2014/main" id="{95F41E3A-4DDA-447F-B8FD-8C8B61181780}"/>
                </a:ext>
              </a:extLst>
            </p:cNvPr>
            <p:cNvSpPr/>
            <p:nvPr/>
          </p:nvSpPr>
          <p:spPr bwMode="auto">
            <a:xfrm>
              <a:off x="8734425" y="4195763"/>
              <a:ext cx="422275" cy="420688"/>
            </a:xfrm>
            <a:custGeom>
              <a:avLst/>
              <a:gdLst>
                <a:gd name="T0" fmla="*/ 128 w 128"/>
                <a:gd name="T1" fmla="*/ 64 h 128"/>
                <a:gd name="T2" fmla="*/ 102 w 128"/>
                <a:gd name="T3" fmla="*/ 116 h 128"/>
                <a:gd name="T4" fmla="*/ 86 w 128"/>
                <a:gd name="T5" fmla="*/ 124 h 128"/>
                <a:gd name="T6" fmla="*/ 78 w 128"/>
                <a:gd name="T7" fmla="*/ 126 h 128"/>
                <a:gd name="T8" fmla="*/ 74 w 128"/>
                <a:gd name="T9" fmla="*/ 127 h 128"/>
                <a:gd name="T10" fmla="*/ 64 w 128"/>
                <a:gd name="T11" fmla="*/ 128 h 128"/>
                <a:gd name="T12" fmla="*/ 45 w 128"/>
                <a:gd name="T13" fmla="*/ 125 h 128"/>
                <a:gd name="T14" fmla="*/ 0 w 128"/>
                <a:gd name="T15" fmla="*/ 64 h 128"/>
                <a:gd name="T16" fmla="*/ 6 w 128"/>
                <a:gd name="T17" fmla="*/ 36 h 128"/>
                <a:gd name="T18" fmla="*/ 28 w 128"/>
                <a:gd name="T19" fmla="*/ 11 h 128"/>
                <a:gd name="T20" fmla="*/ 35 w 128"/>
                <a:gd name="T21" fmla="*/ 7 h 128"/>
                <a:gd name="T22" fmla="*/ 52 w 128"/>
                <a:gd name="T23" fmla="*/ 1 h 128"/>
                <a:gd name="T24" fmla="*/ 64 w 128"/>
                <a:gd name="T25" fmla="*/ 0 h 128"/>
                <a:gd name="T26" fmla="*/ 123 w 128"/>
                <a:gd name="T27" fmla="*/ 41 h 128"/>
                <a:gd name="T28" fmla="*/ 128 w 128"/>
                <a:gd name="T29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28">
                  <a:moveTo>
                    <a:pt x="128" y="64"/>
                  </a:moveTo>
                  <a:cubicBezTo>
                    <a:pt x="128" y="85"/>
                    <a:pt x="118" y="104"/>
                    <a:pt x="102" y="116"/>
                  </a:cubicBezTo>
                  <a:cubicBezTo>
                    <a:pt x="97" y="119"/>
                    <a:pt x="92" y="122"/>
                    <a:pt x="86" y="124"/>
                  </a:cubicBezTo>
                  <a:cubicBezTo>
                    <a:pt x="84" y="125"/>
                    <a:pt x="81" y="126"/>
                    <a:pt x="78" y="126"/>
                  </a:cubicBezTo>
                  <a:cubicBezTo>
                    <a:pt x="77" y="127"/>
                    <a:pt x="75" y="127"/>
                    <a:pt x="74" y="127"/>
                  </a:cubicBezTo>
                  <a:cubicBezTo>
                    <a:pt x="70" y="128"/>
                    <a:pt x="67" y="128"/>
                    <a:pt x="64" y="128"/>
                  </a:cubicBezTo>
                  <a:cubicBezTo>
                    <a:pt x="57" y="128"/>
                    <a:pt x="51" y="127"/>
                    <a:pt x="45" y="125"/>
                  </a:cubicBezTo>
                  <a:cubicBezTo>
                    <a:pt x="19" y="117"/>
                    <a:pt x="0" y="93"/>
                    <a:pt x="0" y="64"/>
                  </a:cubicBezTo>
                  <a:cubicBezTo>
                    <a:pt x="0" y="54"/>
                    <a:pt x="2" y="45"/>
                    <a:pt x="6" y="36"/>
                  </a:cubicBezTo>
                  <a:cubicBezTo>
                    <a:pt x="11" y="26"/>
                    <a:pt x="19" y="17"/>
                    <a:pt x="28" y="11"/>
                  </a:cubicBezTo>
                  <a:cubicBezTo>
                    <a:pt x="30" y="9"/>
                    <a:pt x="33" y="8"/>
                    <a:pt x="35" y="7"/>
                  </a:cubicBezTo>
                  <a:cubicBezTo>
                    <a:pt x="40" y="4"/>
                    <a:pt x="46" y="2"/>
                    <a:pt x="52" y="1"/>
                  </a:cubicBezTo>
                  <a:cubicBezTo>
                    <a:pt x="56" y="0"/>
                    <a:pt x="60" y="0"/>
                    <a:pt x="64" y="0"/>
                  </a:cubicBezTo>
                  <a:cubicBezTo>
                    <a:pt x="91" y="0"/>
                    <a:pt x="114" y="17"/>
                    <a:pt x="123" y="41"/>
                  </a:cubicBezTo>
                  <a:cubicBezTo>
                    <a:pt x="126" y="48"/>
                    <a:pt x="128" y="56"/>
                    <a:pt x="128" y="64"/>
                  </a:cubicBezTo>
                  <a:close/>
                </a:path>
              </a:pathLst>
            </a:custGeom>
            <a:solidFill>
              <a:srgbClr val="EF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şļíďe">
              <a:extLst>
                <a:ext uri="{FF2B5EF4-FFF2-40B4-BE49-F238E27FC236}">
                  <a16:creationId xmlns:a16="http://schemas.microsoft.com/office/drawing/2014/main" id="{695EE6DD-1762-46A3-BA98-1A235B0D2083}"/>
                </a:ext>
              </a:extLst>
            </p:cNvPr>
            <p:cNvSpPr/>
            <p:nvPr/>
          </p:nvSpPr>
          <p:spPr bwMode="auto">
            <a:xfrm>
              <a:off x="8863013" y="4306888"/>
              <a:ext cx="92075" cy="109538"/>
            </a:xfrm>
            <a:custGeom>
              <a:avLst/>
              <a:gdLst>
                <a:gd name="T0" fmla="*/ 25 w 28"/>
                <a:gd name="T1" fmla="*/ 33 h 33"/>
                <a:gd name="T2" fmla="*/ 22 w 28"/>
                <a:gd name="T3" fmla="*/ 32 h 33"/>
                <a:gd name="T4" fmla="*/ 1 w 28"/>
                <a:gd name="T5" fmla="*/ 6 h 33"/>
                <a:gd name="T6" fmla="*/ 2 w 28"/>
                <a:gd name="T7" fmla="*/ 2 h 33"/>
                <a:gd name="T8" fmla="*/ 6 w 28"/>
                <a:gd name="T9" fmla="*/ 2 h 33"/>
                <a:gd name="T10" fmla="*/ 27 w 28"/>
                <a:gd name="T11" fmla="*/ 28 h 33"/>
                <a:gd name="T12" fmla="*/ 27 w 28"/>
                <a:gd name="T13" fmla="*/ 33 h 33"/>
                <a:gd name="T14" fmla="*/ 25 w 28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3">
                  <a:moveTo>
                    <a:pt x="25" y="33"/>
                  </a:moveTo>
                  <a:cubicBezTo>
                    <a:pt x="24" y="33"/>
                    <a:pt x="23" y="33"/>
                    <a:pt x="22" y="3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9"/>
                    <a:pt x="28" y="32"/>
                    <a:pt x="27" y="33"/>
                  </a:cubicBezTo>
                  <a:cubicBezTo>
                    <a:pt x="26" y="33"/>
                    <a:pt x="25" y="33"/>
                    <a:pt x="25" y="33"/>
                  </a:cubicBezTo>
                  <a:close/>
                </a:path>
              </a:pathLst>
            </a:custGeom>
            <a:solidFill>
              <a:srgbClr val="808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ṡ1iḋê">
              <a:extLst>
                <a:ext uri="{FF2B5EF4-FFF2-40B4-BE49-F238E27FC236}">
                  <a16:creationId xmlns:a16="http://schemas.microsoft.com/office/drawing/2014/main" id="{D2BC43C7-65B5-4319-BB09-A39A29F99F24}"/>
                </a:ext>
              </a:extLst>
            </p:cNvPr>
            <p:cNvSpPr/>
            <p:nvPr/>
          </p:nvSpPr>
          <p:spPr bwMode="auto">
            <a:xfrm>
              <a:off x="8902700" y="4367213"/>
              <a:ext cx="82550" cy="80963"/>
            </a:xfrm>
            <a:prstGeom prst="ellipse">
              <a:avLst/>
            </a:prstGeom>
            <a:solidFill>
              <a:srgbClr val="C0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ïslîḋé">
              <a:extLst>
                <a:ext uri="{FF2B5EF4-FFF2-40B4-BE49-F238E27FC236}">
                  <a16:creationId xmlns:a16="http://schemas.microsoft.com/office/drawing/2014/main" id="{1BECF065-A01C-4510-B8EF-BF5EFEFC6077}"/>
                </a:ext>
              </a:extLst>
            </p:cNvPr>
            <p:cNvSpPr/>
            <p:nvPr/>
          </p:nvSpPr>
          <p:spPr bwMode="auto">
            <a:xfrm>
              <a:off x="8826500" y="4395788"/>
              <a:ext cx="128588" cy="146050"/>
            </a:xfrm>
            <a:custGeom>
              <a:avLst/>
              <a:gdLst>
                <a:gd name="T0" fmla="*/ 3 w 39"/>
                <a:gd name="T1" fmla="*/ 44 h 44"/>
                <a:gd name="T2" fmla="*/ 1 w 39"/>
                <a:gd name="T3" fmla="*/ 43 h 44"/>
                <a:gd name="T4" fmla="*/ 1 w 39"/>
                <a:gd name="T5" fmla="*/ 38 h 44"/>
                <a:gd name="T6" fmla="*/ 33 w 39"/>
                <a:gd name="T7" fmla="*/ 1 h 44"/>
                <a:gd name="T8" fmla="*/ 38 w 39"/>
                <a:gd name="T9" fmla="*/ 1 h 44"/>
                <a:gd name="T10" fmla="*/ 38 w 39"/>
                <a:gd name="T11" fmla="*/ 5 h 44"/>
                <a:gd name="T12" fmla="*/ 6 w 39"/>
                <a:gd name="T13" fmla="*/ 43 h 44"/>
                <a:gd name="T14" fmla="*/ 3 w 3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4">
                  <a:moveTo>
                    <a:pt x="3" y="44"/>
                  </a:moveTo>
                  <a:cubicBezTo>
                    <a:pt x="3" y="44"/>
                    <a:pt x="2" y="43"/>
                    <a:pt x="1" y="43"/>
                  </a:cubicBezTo>
                  <a:cubicBezTo>
                    <a:pt x="0" y="42"/>
                    <a:pt x="0" y="40"/>
                    <a:pt x="1" y="38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7" y="0"/>
                    <a:pt x="38" y="1"/>
                  </a:cubicBezTo>
                  <a:cubicBezTo>
                    <a:pt x="39" y="2"/>
                    <a:pt x="39" y="4"/>
                    <a:pt x="38" y="5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3"/>
                    <a:pt x="4" y="44"/>
                    <a:pt x="3" y="44"/>
                  </a:cubicBezTo>
                  <a:close/>
                </a:path>
              </a:pathLst>
            </a:custGeom>
            <a:solidFill>
              <a:srgbClr val="C0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ŝ1iḍè">
              <a:extLst>
                <a:ext uri="{FF2B5EF4-FFF2-40B4-BE49-F238E27FC236}">
                  <a16:creationId xmlns:a16="http://schemas.microsoft.com/office/drawing/2014/main" id="{2F29B2F9-6AFD-44D5-A36D-51C0A3C7CF36}"/>
                </a:ext>
              </a:extLst>
            </p:cNvPr>
            <p:cNvSpPr/>
            <p:nvPr/>
          </p:nvSpPr>
          <p:spPr bwMode="auto">
            <a:xfrm>
              <a:off x="8928100" y="4106863"/>
              <a:ext cx="115888" cy="134938"/>
            </a:xfrm>
            <a:custGeom>
              <a:avLst/>
              <a:gdLst>
                <a:gd name="T0" fmla="*/ 24 w 35"/>
                <a:gd name="T1" fmla="*/ 41 h 41"/>
                <a:gd name="T2" fmla="*/ 13 w 35"/>
                <a:gd name="T3" fmla="*/ 30 h 41"/>
                <a:gd name="T4" fmla="*/ 6 w 35"/>
                <a:gd name="T5" fmla="*/ 22 h 41"/>
                <a:gd name="T6" fmla="*/ 3 w 35"/>
                <a:gd name="T7" fmla="*/ 7 h 41"/>
                <a:gd name="T8" fmla="*/ 18 w 35"/>
                <a:gd name="T9" fmla="*/ 4 h 41"/>
                <a:gd name="T10" fmla="*/ 35 w 35"/>
                <a:gd name="T11" fmla="*/ 30 h 41"/>
                <a:gd name="T12" fmla="*/ 24 w 35"/>
                <a:gd name="T13" fmla="*/ 41 h 41"/>
                <a:gd name="T14" fmla="*/ 13 w 35"/>
                <a:gd name="T15" fmla="*/ 30 h 41"/>
                <a:gd name="T16" fmla="*/ 13 w 35"/>
                <a:gd name="T17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1">
                  <a:moveTo>
                    <a:pt x="24" y="41"/>
                  </a:moveTo>
                  <a:cubicBezTo>
                    <a:pt x="18" y="41"/>
                    <a:pt x="13" y="36"/>
                    <a:pt x="13" y="30"/>
                  </a:cubicBezTo>
                  <a:cubicBezTo>
                    <a:pt x="13" y="28"/>
                    <a:pt x="9" y="24"/>
                    <a:pt x="6" y="22"/>
                  </a:cubicBezTo>
                  <a:cubicBezTo>
                    <a:pt x="1" y="18"/>
                    <a:pt x="0" y="12"/>
                    <a:pt x="3" y="7"/>
                  </a:cubicBezTo>
                  <a:cubicBezTo>
                    <a:pt x="7" y="2"/>
                    <a:pt x="13" y="0"/>
                    <a:pt x="18" y="4"/>
                  </a:cubicBezTo>
                  <a:cubicBezTo>
                    <a:pt x="21" y="6"/>
                    <a:pt x="35" y="16"/>
                    <a:pt x="35" y="30"/>
                  </a:cubicBezTo>
                  <a:cubicBezTo>
                    <a:pt x="35" y="36"/>
                    <a:pt x="30" y="41"/>
                    <a:pt x="24" y="41"/>
                  </a:cubicBezTo>
                  <a:close/>
                  <a:moveTo>
                    <a:pt x="13" y="30"/>
                  </a:moveTo>
                  <a:cubicBezTo>
                    <a:pt x="13" y="30"/>
                    <a:pt x="13" y="30"/>
                    <a:pt x="13" y="30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šļïḍê">
              <a:extLst>
                <a:ext uri="{FF2B5EF4-FFF2-40B4-BE49-F238E27FC236}">
                  <a16:creationId xmlns:a16="http://schemas.microsoft.com/office/drawing/2014/main" id="{7E3A6C96-0130-4744-8D78-A23104936529}"/>
                </a:ext>
              </a:extLst>
            </p:cNvPr>
            <p:cNvSpPr/>
            <p:nvPr/>
          </p:nvSpPr>
          <p:spPr bwMode="auto">
            <a:xfrm>
              <a:off x="3698875" y="2379663"/>
              <a:ext cx="4652963" cy="3024188"/>
            </a:xfrm>
            <a:prstGeom prst="rect">
              <a:avLst/>
            </a:prstGeom>
            <a:solidFill>
              <a:srgbClr val="396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îSlîḑê">
              <a:extLst>
                <a:ext uri="{FF2B5EF4-FFF2-40B4-BE49-F238E27FC236}">
                  <a16:creationId xmlns:a16="http://schemas.microsoft.com/office/drawing/2014/main" id="{A071DAFB-96DF-47DB-81D0-697AB98046B8}"/>
                </a:ext>
              </a:extLst>
            </p:cNvPr>
            <p:cNvSpPr/>
            <p:nvPr/>
          </p:nvSpPr>
          <p:spPr bwMode="auto">
            <a:xfrm>
              <a:off x="3698875" y="2379663"/>
              <a:ext cx="4652963" cy="302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îṣ1îḋé">
              <a:extLst>
                <a:ext uri="{FF2B5EF4-FFF2-40B4-BE49-F238E27FC236}">
                  <a16:creationId xmlns:a16="http://schemas.microsoft.com/office/drawing/2014/main" id="{78F39DC1-262F-42E0-A5AC-612B3286C58D}"/>
                </a:ext>
              </a:extLst>
            </p:cNvPr>
            <p:cNvSpPr/>
            <p:nvPr/>
          </p:nvSpPr>
          <p:spPr bwMode="auto">
            <a:xfrm>
              <a:off x="3873500" y="2566988"/>
              <a:ext cx="746125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şļiḋé">
              <a:extLst>
                <a:ext uri="{FF2B5EF4-FFF2-40B4-BE49-F238E27FC236}">
                  <a16:creationId xmlns:a16="http://schemas.microsoft.com/office/drawing/2014/main" id="{8E3B39A7-7DDE-42A8-990D-4B33883E2077}"/>
                </a:ext>
              </a:extLst>
            </p:cNvPr>
            <p:cNvSpPr/>
            <p:nvPr/>
          </p:nvSpPr>
          <p:spPr bwMode="auto">
            <a:xfrm>
              <a:off x="3946525" y="263683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íşļíḑé">
              <a:extLst>
                <a:ext uri="{FF2B5EF4-FFF2-40B4-BE49-F238E27FC236}">
                  <a16:creationId xmlns:a16="http://schemas.microsoft.com/office/drawing/2014/main" id="{9A8CD837-5E5F-4687-B394-C00C25A0C3D8}"/>
                </a:ext>
              </a:extLst>
            </p:cNvPr>
            <p:cNvSpPr/>
            <p:nvPr/>
          </p:nvSpPr>
          <p:spPr bwMode="auto">
            <a:xfrm>
              <a:off x="4764088" y="2566988"/>
              <a:ext cx="742950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ṣḷîḓè">
              <a:extLst>
                <a:ext uri="{FF2B5EF4-FFF2-40B4-BE49-F238E27FC236}">
                  <a16:creationId xmlns:a16="http://schemas.microsoft.com/office/drawing/2014/main" id="{5B48900C-BE65-48E3-83C4-4EF5642F4D3B}"/>
                </a:ext>
              </a:extLst>
            </p:cNvPr>
            <p:cNvSpPr/>
            <p:nvPr/>
          </p:nvSpPr>
          <p:spPr bwMode="auto">
            <a:xfrm>
              <a:off x="4837113" y="2636838"/>
              <a:ext cx="596900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şḷide">
              <a:extLst>
                <a:ext uri="{FF2B5EF4-FFF2-40B4-BE49-F238E27FC236}">
                  <a16:creationId xmlns:a16="http://schemas.microsoft.com/office/drawing/2014/main" id="{DEC10F79-CDE6-4A4C-912F-EFD60FA75F6A}"/>
                </a:ext>
              </a:extLst>
            </p:cNvPr>
            <p:cNvSpPr/>
            <p:nvPr/>
          </p:nvSpPr>
          <p:spPr bwMode="auto">
            <a:xfrm>
              <a:off x="5651500" y="2566988"/>
              <a:ext cx="746125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íŝ1íḑê">
              <a:extLst>
                <a:ext uri="{FF2B5EF4-FFF2-40B4-BE49-F238E27FC236}">
                  <a16:creationId xmlns:a16="http://schemas.microsoft.com/office/drawing/2014/main" id="{04B8313B-0343-4930-A668-F1D9A0FA5175}"/>
                </a:ext>
              </a:extLst>
            </p:cNvPr>
            <p:cNvSpPr/>
            <p:nvPr/>
          </p:nvSpPr>
          <p:spPr bwMode="auto">
            <a:xfrm>
              <a:off x="5651500" y="2566988"/>
              <a:ext cx="74612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ṩḻiḓé">
              <a:extLst>
                <a:ext uri="{FF2B5EF4-FFF2-40B4-BE49-F238E27FC236}">
                  <a16:creationId xmlns:a16="http://schemas.microsoft.com/office/drawing/2014/main" id="{3A6C111D-FE11-4D2F-AC4B-F24AB8FAC903}"/>
                </a:ext>
              </a:extLst>
            </p:cNvPr>
            <p:cNvSpPr/>
            <p:nvPr/>
          </p:nvSpPr>
          <p:spPr bwMode="auto">
            <a:xfrm>
              <a:off x="5724525" y="263683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ṡļïḑè">
              <a:extLst>
                <a:ext uri="{FF2B5EF4-FFF2-40B4-BE49-F238E27FC236}">
                  <a16:creationId xmlns:a16="http://schemas.microsoft.com/office/drawing/2014/main" id="{4EDCA1F0-72AD-433C-97BD-CB1B371D08A9}"/>
                </a:ext>
              </a:extLst>
            </p:cNvPr>
            <p:cNvSpPr/>
            <p:nvPr/>
          </p:nvSpPr>
          <p:spPr bwMode="auto">
            <a:xfrm>
              <a:off x="6543675" y="2566988"/>
              <a:ext cx="741363" cy="708025"/>
            </a:xfrm>
            <a:prstGeom prst="rect">
              <a:avLst/>
            </a:prstGeom>
            <a:solidFill>
              <a:srgbClr val="FF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ṡļîḍê">
              <a:extLst>
                <a:ext uri="{FF2B5EF4-FFF2-40B4-BE49-F238E27FC236}">
                  <a16:creationId xmlns:a16="http://schemas.microsoft.com/office/drawing/2014/main" id="{F351F889-6D13-4B24-9B8C-3B3139CB3052}"/>
                </a:ext>
              </a:extLst>
            </p:cNvPr>
            <p:cNvSpPr/>
            <p:nvPr/>
          </p:nvSpPr>
          <p:spPr bwMode="auto">
            <a:xfrm>
              <a:off x="6615113" y="2636838"/>
              <a:ext cx="596900" cy="569913"/>
            </a:xfrm>
            <a:prstGeom prst="rect">
              <a:avLst/>
            </a:prstGeom>
            <a:solidFill>
              <a:srgbClr val="FFE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šḷîḋè">
              <a:extLst>
                <a:ext uri="{FF2B5EF4-FFF2-40B4-BE49-F238E27FC236}">
                  <a16:creationId xmlns:a16="http://schemas.microsoft.com/office/drawing/2014/main" id="{DA9DCCA6-B2D4-4D33-A07C-DFF2B1C98A16}"/>
                </a:ext>
              </a:extLst>
            </p:cNvPr>
            <p:cNvSpPr/>
            <p:nvPr/>
          </p:nvSpPr>
          <p:spPr bwMode="auto">
            <a:xfrm>
              <a:off x="7431088" y="2566988"/>
              <a:ext cx="744538" cy="708025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ïṩḻíḑé">
              <a:extLst>
                <a:ext uri="{FF2B5EF4-FFF2-40B4-BE49-F238E27FC236}">
                  <a16:creationId xmlns:a16="http://schemas.microsoft.com/office/drawing/2014/main" id="{8308A851-AB00-4D51-8CB2-BF2AB386833E}"/>
                </a:ext>
              </a:extLst>
            </p:cNvPr>
            <p:cNvSpPr/>
            <p:nvPr/>
          </p:nvSpPr>
          <p:spPr bwMode="auto">
            <a:xfrm>
              <a:off x="7502525" y="2636838"/>
              <a:ext cx="601663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šľïde">
              <a:extLst>
                <a:ext uri="{FF2B5EF4-FFF2-40B4-BE49-F238E27FC236}">
                  <a16:creationId xmlns:a16="http://schemas.microsoft.com/office/drawing/2014/main" id="{CE4BF9CF-3ACA-4627-BA74-7F19A31B5901}"/>
                </a:ext>
              </a:extLst>
            </p:cNvPr>
            <p:cNvSpPr/>
            <p:nvPr/>
          </p:nvSpPr>
          <p:spPr bwMode="auto">
            <a:xfrm>
              <a:off x="3873500" y="3449638"/>
              <a:ext cx="746125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Sḷiḓè">
              <a:extLst>
                <a:ext uri="{FF2B5EF4-FFF2-40B4-BE49-F238E27FC236}">
                  <a16:creationId xmlns:a16="http://schemas.microsoft.com/office/drawing/2014/main" id="{B7EBEE1A-8427-4D67-832B-3AE386DFCDF8}"/>
                </a:ext>
              </a:extLst>
            </p:cNvPr>
            <p:cNvSpPr/>
            <p:nvPr/>
          </p:nvSpPr>
          <p:spPr bwMode="auto">
            <a:xfrm>
              <a:off x="3946525" y="351948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ṡľíḓé">
              <a:extLst>
                <a:ext uri="{FF2B5EF4-FFF2-40B4-BE49-F238E27FC236}">
                  <a16:creationId xmlns:a16="http://schemas.microsoft.com/office/drawing/2014/main" id="{F44E4384-D699-4194-B121-2E5B0F77B865}"/>
                </a:ext>
              </a:extLst>
            </p:cNvPr>
            <p:cNvSpPr/>
            <p:nvPr/>
          </p:nvSpPr>
          <p:spPr bwMode="auto">
            <a:xfrm>
              <a:off x="4764088" y="3449638"/>
              <a:ext cx="742950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ṧliḍé">
              <a:extLst>
                <a:ext uri="{FF2B5EF4-FFF2-40B4-BE49-F238E27FC236}">
                  <a16:creationId xmlns:a16="http://schemas.microsoft.com/office/drawing/2014/main" id="{7E63DE5C-F5C0-49A2-A671-AB3F97A707AC}"/>
                </a:ext>
              </a:extLst>
            </p:cNvPr>
            <p:cNvSpPr/>
            <p:nvPr/>
          </p:nvSpPr>
          <p:spPr bwMode="auto">
            <a:xfrm>
              <a:off x="4764088" y="3449638"/>
              <a:ext cx="742950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ïṩlîḍè">
              <a:extLst>
                <a:ext uri="{FF2B5EF4-FFF2-40B4-BE49-F238E27FC236}">
                  <a16:creationId xmlns:a16="http://schemas.microsoft.com/office/drawing/2014/main" id="{3ECF8AFC-7120-4124-B530-D228352D0926}"/>
                </a:ext>
              </a:extLst>
            </p:cNvPr>
            <p:cNvSpPr/>
            <p:nvPr/>
          </p:nvSpPr>
          <p:spPr bwMode="auto">
            <a:xfrm>
              <a:off x="4837113" y="3519488"/>
              <a:ext cx="596900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ṡḷïḍé">
              <a:extLst>
                <a:ext uri="{FF2B5EF4-FFF2-40B4-BE49-F238E27FC236}">
                  <a16:creationId xmlns:a16="http://schemas.microsoft.com/office/drawing/2014/main" id="{963C95DE-EC9F-49F1-870C-FCF0E0A8CD06}"/>
                </a:ext>
              </a:extLst>
            </p:cNvPr>
            <p:cNvSpPr/>
            <p:nvPr/>
          </p:nvSpPr>
          <p:spPr bwMode="auto">
            <a:xfrm>
              <a:off x="4837113" y="3519488"/>
              <a:ext cx="596900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ïṥlíďè">
              <a:extLst>
                <a:ext uri="{FF2B5EF4-FFF2-40B4-BE49-F238E27FC236}">
                  <a16:creationId xmlns:a16="http://schemas.microsoft.com/office/drawing/2014/main" id="{A9FE8326-CE3E-409B-9698-63127F497D3E}"/>
                </a:ext>
              </a:extLst>
            </p:cNvPr>
            <p:cNvSpPr/>
            <p:nvPr/>
          </p:nvSpPr>
          <p:spPr bwMode="auto">
            <a:xfrm>
              <a:off x="5651500" y="3449638"/>
              <a:ext cx="746125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iš1íďê">
              <a:extLst>
                <a:ext uri="{FF2B5EF4-FFF2-40B4-BE49-F238E27FC236}">
                  <a16:creationId xmlns:a16="http://schemas.microsoft.com/office/drawing/2014/main" id="{B12443D4-17C4-478F-B543-4D1BAC4648EA}"/>
                </a:ext>
              </a:extLst>
            </p:cNvPr>
            <p:cNvSpPr/>
            <p:nvPr/>
          </p:nvSpPr>
          <p:spPr bwMode="auto">
            <a:xfrm>
              <a:off x="5651500" y="3449638"/>
              <a:ext cx="746125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ïṩḷiďê">
              <a:extLst>
                <a:ext uri="{FF2B5EF4-FFF2-40B4-BE49-F238E27FC236}">
                  <a16:creationId xmlns:a16="http://schemas.microsoft.com/office/drawing/2014/main" id="{28920707-BC09-455D-9E46-E10002CAA5D9}"/>
                </a:ext>
              </a:extLst>
            </p:cNvPr>
            <p:cNvSpPr/>
            <p:nvPr/>
          </p:nvSpPr>
          <p:spPr bwMode="auto">
            <a:xfrm>
              <a:off x="5724525" y="3519488"/>
              <a:ext cx="600075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íṡľîďé">
              <a:extLst>
                <a:ext uri="{FF2B5EF4-FFF2-40B4-BE49-F238E27FC236}">
                  <a16:creationId xmlns:a16="http://schemas.microsoft.com/office/drawing/2014/main" id="{295F88C4-C147-42B5-B23B-B08CD5535962}"/>
                </a:ext>
              </a:extLst>
            </p:cNvPr>
            <p:cNvSpPr/>
            <p:nvPr/>
          </p:nvSpPr>
          <p:spPr bwMode="auto">
            <a:xfrm>
              <a:off x="5724525" y="3519488"/>
              <a:ext cx="600075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Sļíḍè">
              <a:extLst>
                <a:ext uri="{FF2B5EF4-FFF2-40B4-BE49-F238E27FC236}">
                  <a16:creationId xmlns:a16="http://schemas.microsoft.com/office/drawing/2014/main" id="{3BEF7130-8EBA-44AE-8276-1BE76F28BEF9}"/>
                </a:ext>
              </a:extLst>
            </p:cNvPr>
            <p:cNvSpPr/>
            <p:nvPr/>
          </p:nvSpPr>
          <p:spPr bwMode="auto">
            <a:xfrm>
              <a:off x="6543675" y="3449638"/>
              <a:ext cx="741363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šḻîḍe">
              <a:extLst>
                <a:ext uri="{FF2B5EF4-FFF2-40B4-BE49-F238E27FC236}">
                  <a16:creationId xmlns:a16="http://schemas.microsoft.com/office/drawing/2014/main" id="{0ECDE1A1-92E5-4D8C-8B00-5A5F2F23E499}"/>
                </a:ext>
              </a:extLst>
            </p:cNvPr>
            <p:cNvSpPr/>
            <p:nvPr/>
          </p:nvSpPr>
          <p:spPr bwMode="auto">
            <a:xfrm>
              <a:off x="6543675" y="3449638"/>
              <a:ext cx="741363" cy="70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Sḻïďé">
              <a:extLst>
                <a:ext uri="{FF2B5EF4-FFF2-40B4-BE49-F238E27FC236}">
                  <a16:creationId xmlns:a16="http://schemas.microsoft.com/office/drawing/2014/main" id="{AED71D04-98C1-47AA-B4B0-FF27482593F9}"/>
                </a:ext>
              </a:extLst>
            </p:cNvPr>
            <p:cNvSpPr/>
            <p:nvPr/>
          </p:nvSpPr>
          <p:spPr bwMode="auto">
            <a:xfrm>
              <a:off x="6615113" y="3519488"/>
              <a:ext cx="596900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ṣļíḓê">
              <a:extLst>
                <a:ext uri="{FF2B5EF4-FFF2-40B4-BE49-F238E27FC236}">
                  <a16:creationId xmlns:a16="http://schemas.microsoft.com/office/drawing/2014/main" id="{055E5DEF-28BA-4344-BE4D-EC4884A32242}"/>
                </a:ext>
              </a:extLst>
            </p:cNvPr>
            <p:cNvSpPr/>
            <p:nvPr/>
          </p:nvSpPr>
          <p:spPr bwMode="auto">
            <a:xfrm>
              <a:off x="6615113" y="3519488"/>
              <a:ext cx="596900" cy="56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îṣľïḓe">
              <a:extLst>
                <a:ext uri="{FF2B5EF4-FFF2-40B4-BE49-F238E27FC236}">
                  <a16:creationId xmlns:a16="http://schemas.microsoft.com/office/drawing/2014/main" id="{100FE489-B46A-48CA-80A2-1E34E9C3746D}"/>
                </a:ext>
              </a:extLst>
            </p:cNvPr>
            <p:cNvSpPr/>
            <p:nvPr/>
          </p:nvSpPr>
          <p:spPr bwMode="auto">
            <a:xfrm>
              <a:off x="7431088" y="3449638"/>
              <a:ext cx="744538" cy="709613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íṡḷîḑê">
              <a:extLst>
                <a:ext uri="{FF2B5EF4-FFF2-40B4-BE49-F238E27FC236}">
                  <a16:creationId xmlns:a16="http://schemas.microsoft.com/office/drawing/2014/main" id="{A6F1FFF1-EEA7-4FDF-BE24-409A69C6C791}"/>
                </a:ext>
              </a:extLst>
            </p:cNvPr>
            <p:cNvSpPr/>
            <p:nvPr/>
          </p:nvSpPr>
          <p:spPr bwMode="auto">
            <a:xfrm>
              <a:off x="7502525" y="3519488"/>
              <a:ext cx="601663" cy="569913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îŝļîḑe">
              <a:extLst>
                <a:ext uri="{FF2B5EF4-FFF2-40B4-BE49-F238E27FC236}">
                  <a16:creationId xmlns:a16="http://schemas.microsoft.com/office/drawing/2014/main" id="{798F834E-0EAC-46A4-B110-1B571C18B461}"/>
                </a:ext>
              </a:extLst>
            </p:cNvPr>
            <p:cNvSpPr/>
            <p:nvPr/>
          </p:nvSpPr>
          <p:spPr bwMode="auto">
            <a:xfrm>
              <a:off x="4764088" y="4333876"/>
              <a:ext cx="742950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iś1íḓê">
              <a:extLst>
                <a:ext uri="{FF2B5EF4-FFF2-40B4-BE49-F238E27FC236}">
                  <a16:creationId xmlns:a16="http://schemas.microsoft.com/office/drawing/2014/main" id="{E0E434F1-C620-4CA3-A0C3-DD11E1ECEB72}"/>
                </a:ext>
              </a:extLst>
            </p:cNvPr>
            <p:cNvSpPr/>
            <p:nvPr/>
          </p:nvSpPr>
          <p:spPr bwMode="auto">
            <a:xfrm>
              <a:off x="4837113" y="4402138"/>
              <a:ext cx="596900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ïṡľïďe">
              <a:extLst>
                <a:ext uri="{FF2B5EF4-FFF2-40B4-BE49-F238E27FC236}">
                  <a16:creationId xmlns:a16="http://schemas.microsoft.com/office/drawing/2014/main" id="{6CB9585F-50E7-44AC-B805-1D85AE66E679}"/>
                </a:ext>
              </a:extLst>
            </p:cNvPr>
            <p:cNvSpPr/>
            <p:nvPr/>
          </p:nvSpPr>
          <p:spPr bwMode="auto">
            <a:xfrm>
              <a:off x="5651500" y="4333876"/>
              <a:ext cx="746125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iṣlîďé">
              <a:extLst>
                <a:ext uri="{FF2B5EF4-FFF2-40B4-BE49-F238E27FC236}">
                  <a16:creationId xmlns:a16="http://schemas.microsoft.com/office/drawing/2014/main" id="{E47EE4D0-E0F8-4B2D-B363-270F16F9DD7E}"/>
                </a:ext>
              </a:extLst>
            </p:cNvPr>
            <p:cNvSpPr/>
            <p:nvPr/>
          </p:nvSpPr>
          <p:spPr bwMode="auto">
            <a:xfrm>
              <a:off x="5724525" y="4402138"/>
              <a:ext cx="600075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ïṧ1ïḋe">
              <a:extLst>
                <a:ext uri="{FF2B5EF4-FFF2-40B4-BE49-F238E27FC236}">
                  <a16:creationId xmlns:a16="http://schemas.microsoft.com/office/drawing/2014/main" id="{5ACF037C-9EC4-4D74-A715-18E1D51C2F55}"/>
                </a:ext>
              </a:extLst>
            </p:cNvPr>
            <p:cNvSpPr/>
            <p:nvPr/>
          </p:nvSpPr>
          <p:spPr bwMode="auto">
            <a:xfrm>
              <a:off x="6543675" y="4333876"/>
              <a:ext cx="741363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îṧľidè">
              <a:extLst>
                <a:ext uri="{FF2B5EF4-FFF2-40B4-BE49-F238E27FC236}">
                  <a16:creationId xmlns:a16="http://schemas.microsoft.com/office/drawing/2014/main" id="{66104604-CCFD-4C59-A5FB-362C03328718}"/>
                </a:ext>
              </a:extLst>
            </p:cNvPr>
            <p:cNvSpPr/>
            <p:nvPr/>
          </p:nvSpPr>
          <p:spPr bwMode="auto">
            <a:xfrm>
              <a:off x="6615113" y="4402138"/>
              <a:ext cx="596900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işḻíḋè">
              <a:extLst>
                <a:ext uri="{FF2B5EF4-FFF2-40B4-BE49-F238E27FC236}">
                  <a16:creationId xmlns:a16="http://schemas.microsoft.com/office/drawing/2014/main" id="{A89AA93B-4EC4-4371-AED2-2D59BE90A0B1}"/>
                </a:ext>
              </a:extLst>
            </p:cNvPr>
            <p:cNvSpPr/>
            <p:nvPr/>
          </p:nvSpPr>
          <p:spPr bwMode="auto">
            <a:xfrm>
              <a:off x="7431088" y="4333876"/>
              <a:ext cx="744538" cy="704850"/>
            </a:xfrm>
            <a:prstGeom prst="rect">
              <a:avLst/>
            </a:prstGeom>
            <a:solidFill>
              <a:srgbClr val="497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ïsḻîdè">
              <a:extLst>
                <a:ext uri="{FF2B5EF4-FFF2-40B4-BE49-F238E27FC236}">
                  <a16:creationId xmlns:a16="http://schemas.microsoft.com/office/drawing/2014/main" id="{5E821C35-9CBD-44A9-86FF-80A0AD58C091}"/>
                </a:ext>
              </a:extLst>
            </p:cNvPr>
            <p:cNvSpPr/>
            <p:nvPr/>
          </p:nvSpPr>
          <p:spPr bwMode="auto">
            <a:xfrm>
              <a:off x="7502525" y="4402138"/>
              <a:ext cx="601663" cy="566738"/>
            </a:xfrm>
            <a:prstGeom prst="rect">
              <a:avLst/>
            </a:prstGeom>
            <a:solidFill>
              <a:srgbClr val="7FA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îṩľíḑê">
              <a:extLst>
                <a:ext uri="{FF2B5EF4-FFF2-40B4-BE49-F238E27FC236}">
                  <a16:creationId xmlns:a16="http://schemas.microsoft.com/office/drawing/2014/main" id="{7CAC6743-875E-45F0-8FCC-DAF1C39E712F}"/>
                </a:ext>
              </a:extLst>
            </p:cNvPr>
            <p:cNvSpPr/>
            <p:nvPr/>
          </p:nvSpPr>
          <p:spPr bwMode="auto">
            <a:xfrm>
              <a:off x="3698875" y="2276476"/>
              <a:ext cx="4652963" cy="115888"/>
            </a:xfrm>
            <a:prstGeom prst="rect">
              <a:avLst/>
            </a:pr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îSḷïḓê">
              <a:extLst>
                <a:ext uri="{FF2B5EF4-FFF2-40B4-BE49-F238E27FC236}">
                  <a16:creationId xmlns:a16="http://schemas.microsoft.com/office/drawing/2014/main" id="{577A18E4-F3DD-4AE0-9B34-A10C1D34BD79}"/>
                </a:ext>
              </a:extLst>
            </p:cNvPr>
            <p:cNvSpPr/>
            <p:nvPr/>
          </p:nvSpPr>
          <p:spPr bwMode="auto">
            <a:xfrm>
              <a:off x="6846888" y="3871913"/>
              <a:ext cx="530225" cy="425450"/>
            </a:xfrm>
            <a:custGeom>
              <a:avLst/>
              <a:gdLst>
                <a:gd name="T0" fmla="*/ 276 w 334"/>
                <a:gd name="T1" fmla="*/ 0 h 268"/>
                <a:gd name="T2" fmla="*/ 276 w 334"/>
                <a:gd name="T3" fmla="*/ 181 h 268"/>
                <a:gd name="T4" fmla="*/ 2 w 334"/>
                <a:gd name="T5" fmla="*/ 181 h 268"/>
                <a:gd name="T6" fmla="*/ 0 w 334"/>
                <a:gd name="T7" fmla="*/ 185 h 268"/>
                <a:gd name="T8" fmla="*/ 214 w 334"/>
                <a:gd name="T9" fmla="*/ 268 h 268"/>
                <a:gd name="T10" fmla="*/ 276 w 334"/>
                <a:gd name="T11" fmla="*/ 233 h 268"/>
                <a:gd name="T12" fmla="*/ 334 w 334"/>
                <a:gd name="T13" fmla="*/ 17 h 268"/>
                <a:gd name="T14" fmla="*/ 276 w 334"/>
                <a:gd name="T1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4" h="268">
                  <a:moveTo>
                    <a:pt x="276" y="0"/>
                  </a:moveTo>
                  <a:lnTo>
                    <a:pt x="276" y="181"/>
                  </a:lnTo>
                  <a:lnTo>
                    <a:pt x="2" y="181"/>
                  </a:lnTo>
                  <a:lnTo>
                    <a:pt x="0" y="185"/>
                  </a:lnTo>
                  <a:lnTo>
                    <a:pt x="214" y="268"/>
                  </a:lnTo>
                  <a:lnTo>
                    <a:pt x="276" y="233"/>
                  </a:lnTo>
                  <a:lnTo>
                    <a:pt x="334" y="17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74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ïś1ïďê">
              <a:extLst>
                <a:ext uri="{FF2B5EF4-FFF2-40B4-BE49-F238E27FC236}">
                  <a16:creationId xmlns:a16="http://schemas.microsoft.com/office/drawing/2014/main" id="{96B58A2B-D3FF-4BB9-87F1-4EB9869584F3}"/>
                </a:ext>
              </a:extLst>
            </p:cNvPr>
            <p:cNvSpPr/>
            <p:nvPr/>
          </p:nvSpPr>
          <p:spPr bwMode="auto">
            <a:xfrm>
              <a:off x="6846888" y="3871913"/>
              <a:ext cx="530225" cy="425450"/>
            </a:xfrm>
            <a:custGeom>
              <a:avLst/>
              <a:gdLst>
                <a:gd name="T0" fmla="*/ 276 w 334"/>
                <a:gd name="T1" fmla="*/ 0 h 268"/>
                <a:gd name="T2" fmla="*/ 276 w 334"/>
                <a:gd name="T3" fmla="*/ 181 h 268"/>
                <a:gd name="T4" fmla="*/ 2 w 334"/>
                <a:gd name="T5" fmla="*/ 181 h 268"/>
                <a:gd name="T6" fmla="*/ 0 w 334"/>
                <a:gd name="T7" fmla="*/ 185 h 268"/>
                <a:gd name="T8" fmla="*/ 214 w 334"/>
                <a:gd name="T9" fmla="*/ 268 h 268"/>
                <a:gd name="T10" fmla="*/ 276 w 334"/>
                <a:gd name="T11" fmla="*/ 233 h 268"/>
                <a:gd name="T12" fmla="*/ 334 w 334"/>
                <a:gd name="T13" fmla="*/ 17 h 268"/>
                <a:gd name="T14" fmla="*/ 276 w 334"/>
                <a:gd name="T1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4" h="268">
                  <a:moveTo>
                    <a:pt x="276" y="0"/>
                  </a:moveTo>
                  <a:lnTo>
                    <a:pt x="276" y="181"/>
                  </a:lnTo>
                  <a:lnTo>
                    <a:pt x="2" y="181"/>
                  </a:lnTo>
                  <a:lnTo>
                    <a:pt x="0" y="185"/>
                  </a:lnTo>
                  <a:lnTo>
                    <a:pt x="214" y="268"/>
                  </a:lnTo>
                  <a:lnTo>
                    <a:pt x="276" y="233"/>
                  </a:lnTo>
                  <a:lnTo>
                    <a:pt x="334" y="17"/>
                  </a:lnTo>
                  <a:lnTo>
                    <a:pt x="2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šliḓê">
              <a:extLst>
                <a:ext uri="{FF2B5EF4-FFF2-40B4-BE49-F238E27FC236}">
                  <a16:creationId xmlns:a16="http://schemas.microsoft.com/office/drawing/2014/main" id="{79BF646B-8DD2-4A53-AF87-46EA75FDD3AA}"/>
                </a:ext>
              </a:extLst>
            </p:cNvPr>
            <p:cNvSpPr/>
            <p:nvPr/>
          </p:nvSpPr>
          <p:spPr bwMode="auto">
            <a:xfrm>
              <a:off x="6850063" y="3849688"/>
              <a:ext cx="434975" cy="309563"/>
            </a:xfrm>
            <a:custGeom>
              <a:avLst/>
              <a:gdLst>
                <a:gd name="T0" fmla="*/ 228 w 274"/>
                <a:gd name="T1" fmla="*/ 0 h 195"/>
                <a:gd name="T2" fmla="*/ 228 w 274"/>
                <a:gd name="T3" fmla="*/ 151 h 195"/>
                <a:gd name="T4" fmla="*/ 12 w 274"/>
                <a:gd name="T5" fmla="*/ 151 h 195"/>
                <a:gd name="T6" fmla="*/ 0 w 274"/>
                <a:gd name="T7" fmla="*/ 195 h 195"/>
                <a:gd name="T8" fmla="*/ 274 w 274"/>
                <a:gd name="T9" fmla="*/ 195 h 195"/>
                <a:gd name="T10" fmla="*/ 274 w 274"/>
                <a:gd name="T11" fmla="*/ 14 h 195"/>
                <a:gd name="T12" fmla="*/ 228 w 274"/>
                <a:gd name="T1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95">
                  <a:moveTo>
                    <a:pt x="228" y="0"/>
                  </a:moveTo>
                  <a:lnTo>
                    <a:pt x="228" y="151"/>
                  </a:lnTo>
                  <a:lnTo>
                    <a:pt x="12" y="151"/>
                  </a:lnTo>
                  <a:lnTo>
                    <a:pt x="0" y="195"/>
                  </a:lnTo>
                  <a:lnTo>
                    <a:pt x="274" y="195"/>
                  </a:lnTo>
                  <a:lnTo>
                    <a:pt x="274" y="14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íṣľïďé">
              <a:extLst>
                <a:ext uri="{FF2B5EF4-FFF2-40B4-BE49-F238E27FC236}">
                  <a16:creationId xmlns:a16="http://schemas.microsoft.com/office/drawing/2014/main" id="{4654F635-F8BF-4633-8D98-3153AAE7FE6F}"/>
                </a:ext>
              </a:extLst>
            </p:cNvPr>
            <p:cNvSpPr/>
            <p:nvPr/>
          </p:nvSpPr>
          <p:spPr bwMode="auto">
            <a:xfrm>
              <a:off x="6850063" y="3849688"/>
              <a:ext cx="434975" cy="309563"/>
            </a:xfrm>
            <a:custGeom>
              <a:avLst/>
              <a:gdLst>
                <a:gd name="T0" fmla="*/ 228 w 274"/>
                <a:gd name="T1" fmla="*/ 0 h 195"/>
                <a:gd name="T2" fmla="*/ 228 w 274"/>
                <a:gd name="T3" fmla="*/ 151 h 195"/>
                <a:gd name="T4" fmla="*/ 12 w 274"/>
                <a:gd name="T5" fmla="*/ 151 h 195"/>
                <a:gd name="T6" fmla="*/ 0 w 274"/>
                <a:gd name="T7" fmla="*/ 195 h 195"/>
                <a:gd name="T8" fmla="*/ 274 w 274"/>
                <a:gd name="T9" fmla="*/ 195 h 195"/>
                <a:gd name="T10" fmla="*/ 274 w 274"/>
                <a:gd name="T11" fmla="*/ 14 h 195"/>
                <a:gd name="T12" fmla="*/ 228 w 274"/>
                <a:gd name="T1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95">
                  <a:moveTo>
                    <a:pt x="228" y="0"/>
                  </a:moveTo>
                  <a:lnTo>
                    <a:pt x="228" y="151"/>
                  </a:lnTo>
                  <a:lnTo>
                    <a:pt x="12" y="151"/>
                  </a:lnTo>
                  <a:lnTo>
                    <a:pt x="0" y="195"/>
                  </a:lnTo>
                  <a:lnTo>
                    <a:pt x="274" y="195"/>
                  </a:lnTo>
                  <a:lnTo>
                    <a:pt x="274" y="14"/>
                  </a:lnTo>
                  <a:lnTo>
                    <a:pt x="2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ïśḷïdê">
              <a:extLst>
                <a:ext uri="{FF2B5EF4-FFF2-40B4-BE49-F238E27FC236}">
                  <a16:creationId xmlns:a16="http://schemas.microsoft.com/office/drawing/2014/main" id="{4C790A60-D59B-4575-AA11-E5EB9CBC72AD}"/>
                </a:ext>
              </a:extLst>
            </p:cNvPr>
            <p:cNvSpPr/>
            <p:nvPr/>
          </p:nvSpPr>
          <p:spPr bwMode="auto">
            <a:xfrm>
              <a:off x="6869113" y="3776663"/>
              <a:ext cx="342900" cy="312738"/>
            </a:xfrm>
            <a:custGeom>
              <a:avLst/>
              <a:gdLst>
                <a:gd name="T0" fmla="*/ 61 w 216"/>
                <a:gd name="T1" fmla="*/ 0 h 197"/>
                <a:gd name="T2" fmla="*/ 0 w 216"/>
                <a:gd name="T3" fmla="*/ 197 h 197"/>
                <a:gd name="T4" fmla="*/ 216 w 216"/>
                <a:gd name="T5" fmla="*/ 197 h 197"/>
                <a:gd name="T6" fmla="*/ 216 w 216"/>
                <a:gd name="T7" fmla="*/ 46 h 197"/>
                <a:gd name="T8" fmla="*/ 61 w 216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97">
                  <a:moveTo>
                    <a:pt x="61" y="0"/>
                  </a:moveTo>
                  <a:lnTo>
                    <a:pt x="0" y="197"/>
                  </a:lnTo>
                  <a:lnTo>
                    <a:pt x="216" y="197"/>
                  </a:lnTo>
                  <a:lnTo>
                    <a:pt x="216" y="46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577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îS1îḍe">
              <a:extLst>
                <a:ext uri="{FF2B5EF4-FFF2-40B4-BE49-F238E27FC236}">
                  <a16:creationId xmlns:a16="http://schemas.microsoft.com/office/drawing/2014/main" id="{DE7017E5-BE3D-4A06-8493-0E738A0E2B70}"/>
                </a:ext>
              </a:extLst>
            </p:cNvPr>
            <p:cNvSpPr/>
            <p:nvPr/>
          </p:nvSpPr>
          <p:spPr bwMode="auto">
            <a:xfrm>
              <a:off x="6869113" y="3776663"/>
              <a:ext cx="342900" cy="312738"/>
            </a:xfrm>
            <a:custGeom>
              <a:avLst/>
              <a:gdLst>
                <a:gd name="T0" fmla="*/ 61 w 216"/>
                <a:gd name="T1" fmla="*/ 0 h 197"/>
                <a:gd name="T2" fmla="*/ 0 w 216"/>
                <a:gd name="T3" fmla="*/ 197 h 197"/>
                <a:gd name="T4" fmla="*/ 216 w 216"/>
                <a:gd name="T5" fmla="*/ 197 h 197"/>
                <a:gd name="T6" fmla="*/ 216 w 216"/>
                <a:gd name="T7" fmla="*/ 46 h 197"/>
                <a:gd name="T8" fmla="*/ 61 w 216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97">
                  <a:moveTo>
                    <a:pt x="61" y="0"/>
                  </a:moveTo>
                  <a:lnTo>
                    <a:pt x="0" y="197"/>
                  </a:lnTo>
                  <a:lnTo>
                    <a:pt x="216" y="197"/>
                  </a:lnTo>
                  <a:lnTo>
                    <a:pt x="216" y="46"/>
                  </a:lnTo>
                  <a:lnTo>
                    <a:pt x="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îśliḍe">
              <a:extLst>
                <a:ext uri="{FF2B5EF4-FFF2-40B4-BE49-F238E27FC236}">
                  <a16:creationId xmlns:a16="http://schemas.microsoft.com/office/drawing/2014/main" id="{513612B5-0934-4EFA-8199-159B725055DB}"/>
                </a:ext>
              </a:extLst>
            </p:cNvPr>
            <p:cNvSpPr/>
            <p:nvPr/>
          </p:nvSpPr>
          <p:spPr bwMode="auto">
            <a:xfrm>
              <a:off x="6846888" y="3776663"/>
              <a:ext cx="530225" cy="487363"/>
            </a:xfrm>
            <a:custGeom>
              <a:avLst/>
              <a:gdLst>
                <a:gd name="T0" fmla="*/ 334 w 334"/>
                <a:gd name="T1" fmla="*/ 77 h 307"/>
                <a:gd name="T2" fmla="*/ 276 w 334"/>
                <a:gd name="T3" fmla="*/ 268 h 307"/>
                <a:gd name="T4" fmla="*/ 206 w 334"/>
                <a:gd name="T5" fmla="*/ 307 h 307"/>
                <a:gd name="T6" fmla="*/ 0 w 334"/>
                <a:gd name="T7" fmla="*/ 245 h 307"/>
                <a:gd name="T8" fmla="*/ 75 w 334"/>
                <a:gd name="T9" fmla="*/ 0 h 307"/>
                <a:gd name="T10" fmla="*/ 334 w 334"/>
                <a:gd name="T11" fmla="*/ 7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4" h="307">
                  <a:moveTo>
                    <a:pt x="334" y="77"/>
                  </a:moveTo>
                  <a:lnTo>
                    <a:pt x="276" y="268"/>
                  </a:lnTo>
                  <a:lnTo>
                    <a:pt x="206" y="307"/>
                  </a:lnTo>
                  <a:lnTo>
                    <a:pt x="0" y="245"/>
                  </a:lnTo>
                  <a:lnTo>
                    <a:pt x="75" y="0"/>
                  </a:lnTo>
                  <a:lnTo>
                    <a:pt x="334" y="77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íşlïḋe">
              <a:extLst>
                <a:ext uri="{FF2B5EF4-FFF2-40B4-BE49-F238E27FC236}">
                  <a16:creationId xmlns:a16="http://schemas.microsoft.com/office/drawing/2014/main" id="{14465F50-28FA-4587-BC01-B3BF47F5C886}"/>
                </a:ext>
              </a:extLst>
            </p:cNvPr>
            <p:cNvSpPr/>
            <p:nvPr/>
          </p:nvSpPr>
          <p:spPr bwMode="auto">
            <a:xfrm>
              <a:off x="7169150" y="4171951"/>
              <a:ext cx="119063" cy="92075"/>
            </a:xfrm>
            <a:custGeom>
              <a:avLst/>
              <a:gdLst>
                <a:gd name="T0" fmla="*/ 73 w 75"/>
                <a:gd name="T1" fmla="*/ 19 h 58"/>
                <a:gd name="T2" fmla="*/ 3 w 75"/>
                <a:gd name="T3" fmla="*/ 58 h 58"/>
                <a:gd name="T4" fmla="*/ 0 w 75"/>
                <a:gd name="T5" fmla="*/ 56 h 58"/>
                <a:gd name="T6" fmla="*/ 17 w 75"/>
                <a:gd name="T7" fmla="*/ 0 h 58"/>
                <a:gd name="T8" fmla="*/ 75 w 75"/>
                <a:gd name="T9" fmla="*/ 17 h 58"/>
                <a:gd name="T10" fmla="*/ 73 w 75"/>
                <a:gd name="T11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58">
                  <a:moveTo>
                    <a:pt x="73" y="19"/>
                  </a:moveTo>
                  <a:lnTo>
                    <a:pt x="3" y="58"/>
                  </a:lnTo>
                  <a:lnTo>
                    <a:pt x="0" y="56"/>
                  </a:lnTo>
                  <a:lnTo>
                    <a:pt x="17" y="0"/>
                  </a:lnTo>
                  <a:lnTo>
                    <a:pt x="75" y="17"/>
                  </a:lnTo>
                  <a:lnTo>
                    <a:pt x="73" y="19"/>
                  </a:lnTo>
                  <a:close/>
                </a:path>
              </a:pathLst>
            </a:custGeom>
            <a:solidFill>
              <a:srgbClr val="CC6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ṣḷíḋe">
              <a:extLst>
                <a:ext uri="{FF2B5EF4-FFF2-40B4-BE49-F238E27FC236}">
                  <a16:creationId xmlns:a16="http://schemas.microsoft.com/office/drawing/2014/main" id="{31EE38AB-2E15-4CC6-8818-5335435B4C49}"/>
                </a:ext>
              </a:extLst>
            </p:cNvPr>
            <p:cNvSpPr/>
            <p:nvPr/>
          </p:nvSpPr>
          <p:spPr bwMode="auto">
            <a:xfrm>
              <a:off x="5256213" y="3275013"/>
              <a:ext cx="639763" cy="669925"/>
            </a:xfrm>
            <a:custGeom>
              <a:avLst/>
              <a:gdLst>
                <a:gd name="T0" fmla="*/ 389 w 403"/>
                <a:gd name="T1" fmla="*/ 0 h 422"/>
                <a:gd name="T2" fmla="*/ 349 w 403"/>
                <a:gd name="T3" fmla="*/ 0 h 422"/>
                <a:gd name="T4" fmla="*/ 0 w 403"/>
                <a:gd name="T5" fmla="*/ 42 h 422"/>
                <a:gd name="T6" fmla="*/ 4 w 403"/>
                <a:gd name="T7" fmla="*/ 110 h 422"/>
                <a:gd name="T8" fmla="*/ 158 w 403"/>
                <a:gd name="T9" fmla="*/ 110 h 422"/>
                <a:gd name="T10" fmla="*/ 158 w 403"/>
                <a:gd name="T11" fmla="*/ 422 h 422"/>
                <a:gd name="T12" fmla="*/ 249 w 403"/>
                <a:gd name="T13" fmla="*/ 411 h 422"/>
                <a:gd name="T14" fmla="*/ 249 w 403"/>
                <a:gd name="T15" fmla="*/ 110 h 422"/>
                <a:gd name="T16" fmla="*/ 403 w 403"/>
                <a:gd name="T17" fmla="*/ 110 h 422"/>
                <a:gd name="T18" fmla="*/ 389 w 403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3" h="422">
                  <a:moveTo>
                    <a:pt x="389" y="0"/>
                  </a:moveTo>
                  <a:lnTo>
                    <a:pt x="349" y="0"/>
                  </a:lnTo>
                  <a:lnTo>
                    <a:pt x="0" y="42"/>
                  </a:lnTo>
                  <a:lnTo>
                    <a:pt x="4" y="110"/>
                  </a:lnTo>
                  <a:lnTo>
                    <a:pt x="158" y="110"/>
                  </a:lnTo>
                  <a:lnTo>
                    <a:pt x="158" y="422"/>
                  </a:lnTo>
                  <a:lnTo>
                    <a:pt x="249" y="411"/>
                  </a:lnTo>
                  <a:lnTo>
                    <a:pt x="249" y="110"/>
                  </a:lnTo>
                  <a:lnTo>
                    <a:pt x="403" y="110"/>
                  </a:lnTo>
                  <a:lnTo>
                    <a:pt x="389" y="0"/>
                  </a:lnTo>
                  <a:close/>
                </a:path>
              </a:pathLst>
            </a:custGeom>
            <a:solidFill>
              <a:srgbClr val="274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îŝ1iďè">
              <a:extLst>
                <a:ext uri="{FF2B5EF4-FFF2-40B4-BE49-F238E27FC236}">
                  <a16:creationId xmlns:a16="http://schemas.microsoft.com/office/drawing/2014/main" id="{516B35C1-86EC-491E-9401-91932A867236}"/>
                </a:ext>
              </a:extLst>
            </p:cNvPr>
            <p:cNvSpPr/>
            <p:nvPr/>
          </p:nvSpPr>
          <p:spPr bwMode="auto">
            <a:xfrm>
              <a:off x="5256213" y="3275013"/>
              <a:ext cx="639763" cy="669925"/>
            </a:xfrm>
            <a:custGeom>
              <a:avLst/>
              <a:gdLst>
                <a:gd name="T0" fmla="*/ 389 w 403"/>
                <a:gd name="T1" fmla="*/ 0 h 422"/>
                <a:gd name="T2" fmla="*/ 349 w 403"/>
                <a:gd name="T3" fmla="*/ 0 h 422"/>
                <a:gd name="T4" fmla="*/ 0 w 403"/>
                <a:gd name="T5" fmla="*/ 42 h 422"/>
                <a:gd name="T6" fmla="*/ 4 w 403"/>
                <a:gd name="T7" fmla="*/ 110 h 422"/>
                <a:gd name="T8" fmla="*/ 158 w 403"/>
                <a:gd name="T9" fmla="*/ 110 h 422"/>
                <a:gd name="T10" fmla="*/ 158 w 403"/>
                <a:gd name="T11" fmla="*/ 422 h 422"/>
                <a:gd name="T12" fmla="*/ 249 w 403"/>
                <a:gd name="T13" fmla="*/ 411 h 422"/>
                <a:gd name="T14" fmla="*/ 249 w 403"/>
                <a:gd name="T15" fmla="*/ 110 h 422"/>
                <a:gd name="T16" fmla="*/ 403 w 403"/>
                <a:gd name="T17" fmla="*/ 110 h 422"/>
                <a:gd name="T18" fmla="*/ 389 w 403"/>
                <a:gd name="T1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3" h="422">
                  <a:moveTo>
                    <a:pt x="389" y="0"/>
                  </a:moveTo>
                  <a:lnTo>
                    <a:pt x="349" y="0"/>
                  </a:lnTo>
                  <a:lnTo>
                    <a:pt x="0" y="42"/>
                  </a:lnTo>
                  <a:lnTo>
                    <a:pt x="4" y="110"/>
                  </a:lnTo>
                  <a:lnTo>
                    <a:pt x="158" y="110"/>
                  </a:lnTo>
                  <a:lnTo>
                    <a:pt x="158" y="422"/>
                  </a:lnTo>
                  <a:lnTo>
                    <a:pt x="249" y="411"/>
                  </a:lnTo>
                  <a:lnTo>
                    <a:pt x="249" y="110"/>
                  </a:lnTo>
                  <a:lnTo>
                    <a:pt x="403" y="110"/>
                  </a:lnTo>
                  <a:lnTo>
                    <a:pt x="38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isliḋê">
              <a:extLst>
                <a:ext uri="{FF2B5EF4-FFF2-40B4-BE49-F238E27FC236}">
                  <a16:creationId xmlns:a16="http://schemas.microsoft.com/office/drawing/2014/main" id="{B4CA79A2-5992-4355-ADAE-A3940593D1EE}"/>
                </a:ext>
              </a:extLst>
            </p:cNvPr>
            <p:cNvSpPr/>
            <p:nvPr/>
          </p:nvSpPr>
          <p:spPr bwMode="auto">
            <a:xfrm>
              <a:off x="5810250" y="3268663"/>
              <a:ext cx="63500" cy="6350"/>
            </a:xfrm>
            <a:custGeom>
              <a:avLst/>
              <a:gdLst>
                <a:gd name="T0" fmla="*/ 40 w 40"/>
                <a:gd name="T1" fmla="*/ 0 h 4"/>
                <a:gd name="T2" fmla="*/ 0 w 40"/>
                <a:gd name="T3" fmla="*/ 4 h 4"/>
                <a:gd name="T4" fmla="*/ 40 w 40"/>
                <a:gd name="T5" fmla="*/ 4 h 4"/>
                <a:gd name="T6" fmla="*/ 40 w 4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">
                  <a:moveTo>
                    <a:pt x="40" y="0"/>
                  </a:moveTo>
                  <a:lnTo>
                    <a:pt x="0" y="4"/>
                  </a:lnTo>
                  <a:lnTo>
                    <a:pt x="40" y="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ïṧľiḑè">
              <a:extLst>
                <a:ext uri="{FF2B5EF4-FFF2-40B4-BE49-F238E27FC236}">
                  <a16:creationId xmlns:a16="http://schemas.microsoft.com/office/drawing/2014/main" id="{7338E02C-3BDB-41D3-949A-87DA923B06C3}"/>
                </a:ext>
              </a:extLst>
            </p:cNvPr>
            <p:cNvSpPr/>
            <p:nvPr/>
          </p:nvSpPr>
          <p:spPr bwMode="auto">
            <a:xfrm>
              <a:off x="5810250" y="3268663"/>
              <a:ext cx="63500" cy="6350"/>
            </a:xfrm>
            <a:custGeom>
              <a:avLst/>
              <a:gdLst>
                <a:gd name="T0" fmla="*/ 40 w 40"/>
                <a:gd name="T1" fmla="*/ 0 h 4"/>
                <a:gd name="T2" fmla="*/ 0 w 40"/>
                <a:gd name="T3" fmla="*/ 4 h 4"/>
                <a:gd name="T4" fmla="*/ 40 w 40"/>
                <a:gd name="T5" fmla="*/ 4 h 4"/>
                <a:gd name="T6" fmla="*/ 40 w 4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">
                  <a:moveTo>
                    <a:pt x="40" y="0"/>
                  </a:moveTo>
                  <a:lnTo>
                    <a:pt x="0" y="4"/>
                  </a:lnTo>
                  <a:lnTo>
                    <a:pt x="40" y="4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îs1íḍê">
              <a:extLst>
                <a:ext uri="{FF2B5EF4-FFF2-40B4-BE49-F238E27FC236}">
                  <a16:creationId xmlns:a16="http://schemas.microsoft.com/office/drawing/2014/main" id="{BC24765C-93DF-4823-9F9D-313E59480445}"/>
                </a:ext>
              </a:extLst>
            </p:cNvPr>
            <p:cNvSpPr/>
            <p:nvPr/>
          </p:nvSpPr>
          <p:spPr bwMode="auto">
            <a:xfrm>
              <a:off x="5262563" y="3449638"/>
              <a:ext cx="244475" cy="501650"/>
            </a:xfrm>
            <a:custGeom>
              <a:avLst/>
              <a:gdLst>
                <a:gd name="T0" fmla="*/ 154 w 154"/>
                <a:gd name="T1" fmla="*/ 0 h 316"/>
                <a:gd name="T2" fmla="*/ 0 w 154"/>
                <a:gd name="T3" fmla="*/ 0 h 316"/>
                <a:gd name="T4" fmla="*/ 4 w 154"/>
                <a:gd name="T5" fmla="*/ 44 h 316"/>
                <a:gd name="T6" fmla="*/ 108 w 154"/>
                <a:gd name="T7" fmla="*/ 44 h 316"/>
                <a:gd name="T8" fmla="*/ 108 w 154"/>
                <a:gd name="T9" fmla="*/ 316 h 316"/>
                <a:gd name="T10" fmla="*/ 154 w 154"/>
                <a:gd name="T11" fmla="*/ 312 h 316"/>
                <a:gd name="T12" fmla="*/ 154 w 154"/>
                <a:gd name="T1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16">
                  <a:moveTo>
                    <a:pt x="154" y="0"/>
                  </a:moveTo>
                  <a:lnTo>
                    <a:pt x="0" y="0"/>
                  </a:lnTo>
                  <a:lnTo>
                    <a:pt x="4" y="44"/>
                  </a:lnTo>
                  <a:lnTo>
                    <a:pt x="108" y="44"/>
                  </a:lnTo>
                  <a:lnTo>
                    <a:pt x="108" y="316"/>
                  </a:lnTo>
                  <a:lnTo>
                    <a:pt x="154" y="31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îSḻîḓè">
              <a:extLst>
                <a:ext uri="{FF2B5EF4-FFF2-40B4-BE49-F238E27FC236}">
                  <a16:creationId xmlns:a16="http://schemas.microsoft.com/office/drawing/2014/main" id="{0AAF5E26-F1E8-4853-8F02-7C68924FC330}"/>
                </a:ext>
              </a:extLst>
            </p:cNvPr>
            <p:cNvSpPr/>
            <p:nvPr/>
          </p:nvSpPr>
          <p:spPr bwMode="auto">
            <a:xfrm>
              <a:off x="5262563" y="3449638"/>
              <a:ext cx="244475" cy="501650"/>
            </a:xfrm>
            <a:custGeom>
              <a:avLst/>
              <a:gdLst>
                <a:gd name="T0" fmla="*/ 154 w 154"/>
                <a:gd name="T1" fmla="*/ 0 h 316"/>
                <a:gd name="T2" fmla="*/ 0 w 154"/>
                <a:gd name="T3" fmla="*/ 0 h 316"/>
                <a:gd name="T4" fmla="*/ 4 w 154"/>
                <a:gd name="T5" fmla="*/ 44 h 316"/>
                <a:gd name="T6" fmla="*/ 108 w 154"/>
                <a:gd name="T7" fmla="*/ 44 h 316"/>
                <a:gd name="T8" fmla="*/ 108 w 154"/>
                <a:gd name="T9" fmla="*/ 316 h 316"/>
                <a:gd name="T10" fmla="*/ 154 w 154"/>
                <a:gd name="T11" fmla="*/ 312 h 316"/>
                <a:gd name="T12" fmla="*/ 154 w 154"/>
                <a:gd name="T1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16">
                  <a:moveTo>
                    <a:pt x="154" y="0"/>
                  </a:moveTo>
                  <a:lnTo>
                    <a:pt x="0" y="0"/>
                  </a:lnTo>
                  <a:lnTo>
                    <a:pt x="4" y="44"/>
                  </a:lnTo>
                  <a:lnTo>
                    <a:pt x="108" y="44"/>
                  </a:lnTo>
                  <a:lnTo>
                    <a:pt x="108" y="316"/>
                  </a:lnTo>
                  <a:lnTo>
                    <a:pt x="154" y="312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iśḻiďé">
              <a:extLst>
                <a:ext uri="{FF2B5EF4-FFF2-40B4-BE49-F238E27FC236}">
                  <a16:creationId xmlns:a16="http://schemas.microsoft.com/office/drawing/2014/main" id="{9B83CD07-0574-4D85-BAB9-BF136BB3273F}"/>
                </a:ext>
              </a:extLst>
            </p:cNvPr>
            <p:cNvSpPr/>
            <p:nvPr/>
          </p:nvSpPr>
          <p:spPr bwMode="auto">
            <a:xfrm>
              <a:off x="5268913" y="3519488"/>
              <a:ext cx="165100" cy="447675"/>
            </a:xfrm>
            <a:custGeom>
              <a:avLst/>
              <a:gdLst>
                <a:gd name="T0" fmla="*/ 104 w 104"/>
                <a:gd name="T1" fmla="*/ 0 h 282"/>
                <a:gd name="T2" fmla="*/ 0 w 104"/>
                <a:gd name="T3" fmla="*/ 0 h 282"/>
                <a:gd name="T4" fmla="*/ 19 w 104"/>
                <a:gd name="T5" fmla="*/ 282 h 282"/>
                <a:gd name="T6" fmla="*/ 104 w 104"/>
                <a:gd name="T7" fmla="*/ 272 h 282"/>
                <a:gd name="T8" fmla="*/ 104 w 104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282">
                  <a:moveTo>
                    <a:pt x="104" y="0"/>
                  </a:moveTo>
                  <a:lnTo>
                    <a:pt x="0" y="0"/>
                  </a:lnTo>
                  <a:lnTo>
                    <a:pt x="19" y="282"/>
                  </a:lnTo>
                  <a:lnTo>
                    <a:pt x="104" y="27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577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ïṩľïdè">
              <a:extLst>
                <a:ext uri="{FF2B5EF4-FFF2-40B4-BE49-F238E27FC236}">
                  <a16:creationId xmlns:a16="http://schemas.microsoft.com/office/drawing/2014/main" id="{C9A0532B-464F-454E-88B6-479F27E8D38D}"/>
                </a:ext>
              </a:extLst>
            </p:cNvPr>
            <p:cNvSpPr/>
            <p:nvPr/>
          </p:nvSpPr>
          <p:spPr bwMode="auto">
            <a:xfrm>
              <a:off x="5651500" y="3449638"/>
              <a:ext cx="250825" cy="477838"/>
            </a:xfrm>
            <a:custGeom>
              <a:avLst/>
              <a:gdLst>
                <a:gd name="T0" fmla="*/ 154 w 158"/>
                <a:gd name="T1" fmla="*/ 0 h 301"/>
                <a:gd name="T2" fmla="*/ 0 w 158"/>
                <a:gd name="T3" fmla="*/ 0 h 301"/>
                <a:gd name="T4" fmla="*/ 0 w 158"/>
                <a:gd name="T5" fmla="*/ 301 h 301"/>
                <a:gd name="T6" fmla="*/ 46 w 158"/>
                <a:gd name="T7" fmla="*/ 295 h 301"/>
                <a:gd name="T8" fmla="*/ 46 w 158"/>
                <a:gd name="T9" fmla="*/ 44 h 301"/>
                <a:gd name="T10" fmla="*/ 158 w 158"/>
                <a:gd name="T11" fmla="*/ 44 h 301"/>
                <a:gd name="T12" fmla="*/ 154 w 158"/>
                <a:gd name="T1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301">
                  <a:moveTo>
                    <a:pt x="154" y="0"/>
                  </a:moveTo>
                  <a:lnTo>
                    <a:pt x="0" y="0"/>
                  </a:lnTo>
                  <a:lnTo>
                    <a:pt x="0" y="301"/>
                  </a:lnTo>
                  <a:lnTo>
                    <a:pt x="46" y="295"/>
                  </a:lnTo>
                  <a:lnTo>
                    <a:pt x="46" y="44"/>
                  </a:lnTo>
                  <a:lnTo>
                    <a:pt x="158" y="44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325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ïśḷíďé">
              <a:extLst>
                <a:ext uri="{FF2B5EF4-FFF2-40B4-BE49-F238E27FC236}">
                  <a16:creationId xmlns:a16="http://schemas.microsoft.com/office/drawing/2014/main" id="{B71370FB-F7D7-45D1-8918-0993D048696C}"/>
                </a:ext>
              </a:extLst>
            </p:cNvPr>
            <p:cNvSpPr/>
            <p:nvPr/>
          </p:nvSpPr>
          <p:spPr bwMode="auto">
            <a:xfrm>
              <a:off x="5651500" y="3449638"/>
              <a:ext cx="250825" cy="477838"/>
            </a:xfrm>
            <a:custGeom>
              <a:avLst/>
              <a:gdLst>
                <a:gd name="T0" fmla="*/ 154 w 158"/>
                <a:gd name="T1" fmla="*/ 0 h 301"/>
                <a:gd name="T2" fmla="*/ 0 w 158"/>
                <a:gd name="T3" fmla="*/ 0 h 301"/>
                <a:gd name="T4" fmla="*/ 0 w 158"/>
                <a:gd name="T5" fmla="*/ 301 h 301"/>
                <a:gd name="T6" fmla="*/ 46 w 158"/>
                <a:gd name="T7" fmla="*/ 295 h 301"/>
                <a:gd name="T8" fmla="*/ 46 w 158"/>
                <a:gd name="T9" fmla="*/ 44 h 301"/>
                <a:gd name="T10" fmla="*/ 158 w 158"/>
                <a:gd name="T11" fmla="*/ 44 h 301"/>
                <a:gd name="T12" fmla="*/ 154 w 158"/>
                <a:gd name="T13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301">
                  <a:moveTo>
                    <a:pt x="154" y="0"/>
                  </a:moveTo>
                  <a:lnTo>
                    <a:pt x="0" y="0"/>
                  </a:lnTo>
                  <a:lnTo>
                    <a:pt x="0" y="301"/>
                  </a:lnTo>
                  <a:lnTo>
                    <a:pt x="46" y="295"/>
                  </a:lnTo>
                  <a:lnTo>
                    <a:pt x="46" y="44"/>
                  </a:lnTo>
                  <a:lnTo>
                    <a:pt x="158" y="44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ïS1íḓe">
              <a:extLst>
                <a:ext uri="{FF2B5EF4-FFF2-40B4-BE49-F238E27FC236}">
                  <a16:creationId xmlns:a16="http://schemas.microsoft.com/office/drawing/2014/main" id="{3A7E7A3A-C481-4FD9-B0D4-6704E56A3A49}"/>
                </a:ext>
              </a:extLst>
            </p:cNvPr>
            <p:cNvSpPr/>
            <p:nvPr/>
          </p:nvSpPr>
          <p:spPr bwMode="auto">
            <a:xfrm>
              <a:off x="5724525" y="3519488"/>
              <a:ext cx="204788" cy="398463"/>
            </a:xfrm>
            <a:custGeom>
              <a:avLst/>
              <a:gdLst>
                <a:gd name="T0" fmla="*/ 112 w 129"/>
                <a:gd name="T1" fmla="*/ 0 h 251"/>
                <a:gd name="T2" fmla="*/ 0 w 129"/>
                <a:gd name="T3" fmla="*/ 0 h 251"/>
                <a:gd name="T4" fmla="*/ 0 w 129"/>
                <a:gd name="T5" fmla="*/ 251 h 251"/>
                <a:gd name="T6" fmla="*/ 56 w 129"/>
                <a:gd name="T7" fmla="*/ 245 h 251"/>
                <a:gd name="T8" fmla="*/ 129 w 129"/>
                <a:gd name="T9" fmla="*/ 129 h 251"/>
                <a:gd name="T10" fmla="*/ 112 w 129"/>
                <a:gd name="T1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251">
                  <a:moveTo>
                    <a:pt x="112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56" y="245"/>
                  </a:lnTo>
                  <a:lnTo>
                    <a:pt x="129" y="12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776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ï$líḑê">
              <a:extLst>
                <a:ext uri="{FF2B5EF4-FFF2-40B4-BE49-F238E27FC236}">
                  <a16:creationId xmlns:a16="http://schemas.microsoft.com/office/drawing/2014/main" id="{2E5F92A9-ED52-4F69-9A26-D7E9FB3C98C6}"/>
                </a:ext>
              </a:extLst>
            </p:cNvPr>
            <p:cNvSpPr/>
            <p:nvPr/>
          </p:nvSpPr>
          <p:spPr bwMode="auto">
            <a:xfrm>
              <a:off x="5724525" y="3519488"/>
              <a:ext cx="204788" cy="398463"/>
            </a:xfrm>
            <a:custGeom>
              <a:avLst/>
              <a:gdLst>
                <a:gd name="T0" fmla="*/ 112 w 129"/>
                <a:gd name="T1" fmla="*/ 0 h 251"/>
                <a:gd name="T2" fmla="*/ 0 w 129"/>
                <a:gd name="T3" fmla="*/ 0 h 251"/>
                <a:gd name="T4" fmla="*/ 0 w 129"/>
                <a:gd name="T5" fmla="*/ 251 h 251"/>
                <a:gd name="T6" fmla="*/ 56 w 129"/>
                <a:gd name="T7" fmla="*/ 245 h 251"/>
                <a:gd name="T8" fmla="*/ 129 w 129"/>
                <a:gd name="T9" fmla="*/ 129 h 251"/>
                <a:gd name="T10" fmla="*/ 112 w 129"/>
                <a:gd name="T1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251">
                  <a:moveTo>
                    <a:pt x="112" y="0"/>
                  </a:moveTo>
                  <a:lnTo>
                    <a:pt x="0" y="0"/>
                  </a:lnTo>
                  <a:lnTo>
                    <a:pt x="0" y="251"/>
                  </a:lnTo>
                  <a:lnTo>
                    <a:pt x="56" y="245"/>
                  </a:lnTo>
                  <a:lnTo>
                    <a:pt x="129" y="129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íṩľïdê">
              <a:extLst>
                <a:ext uri="{FF2B5EF4-FFF2-40B4-BE49-F238E27FC236}">
                  <a16:creationId xmlns:a16="http://schemas.microsoft.com/office/drawing/2014/main" id="{28E50084-B24F-4C89-ADF7-FDAA7B7A3EC3}"/>
                </a:ext>
              </a:extLst>
            </p:cNvPr>
            <p:cNvSpPr/>
            <p:nvPr/>
          </p:nvSpPr>
          <p:spPr bwMode="auto">
            <a:xfrm>
              <a:off x="5256213" y="3268663"/>
              <a:ext cx="673100" cy="658813"/>
            </a:xfrm>
            <a:custGeom>
              <a:avLst/>
              <a:gdLst>
                <a:gd name="T0" fmla="*/ 389 w 424"/>
                <a:gd name="T1" fmla="*/ 0 h 415"/>
                <a:gd name="T2" fmla="*/ 424 w 424"/>
                <a:gd name="T3" fmla="*/ 287 h 415"/>
                <a:gd name="T4" fmla="*/ 351 w 424"/>
                <a:gd name="T5" fmla="*/ 378 h 415"/>
                <a:gd name="T6" fmla="*/ 44 w 424"/>
                <a:gd name="T7" fmla="*/ 415 h 415"/>
                <a:gd name="T8" fmla="*/ 0 w 424"/>
                <a:gd name="T9" fmla="*/ 46 h 415"/>
                <a:gd name="T10" fmla="*/ 389 w 424"/>
                <a:gd name="T11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4" h="415">
                  <a:moveTo>
                    <a:pt x="389" y="0"/>
                  </a:moveTo>
                  <a:lnTo>
                    <a:pt x="424" y="287"/>
                  </a:lnTo>
                  <a:lnTo>
                    <a:pt x="351" y="378"/>
                  </a:lnTo>
                  <a:lnTo>
                    <a:pt x="44" y="415"/>
                  </a:lnTo>
                  <a:lnTo>
                    <a:pt x="0" y="46"/>
                  </a:lnTo>
                  <a:lnTo>
                    <a:pt x="389" y="0"/>
                  </a:ln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iŝḷîde">
              <a:extLst>
                <a:ext uri="{FF2B5EF4-FFF2-40B4-BE49-F238E27FC236}">
                  <a16:creationId xmlns:a16="http://schemas.microsoft.com/office/drawing/2014/main" id="{5729F5CB-76B5-477C-9AA7-6DCA9103EF9E}"/>
                </a:ext>
              </a:extLst>
            </p:cNvPr>
            <p:cNvSpPr/>
            <p:nvPr/>
          </p:nvSpPr>
          <p:spPr bwMode="auto">
            <a:xfrm>
              <a:off x="5791200" y="3717926"/>
              <a:ext cx="138113" cy="150813"/>
            </a:xfrm>
            <a:custGeom>
              <a:avLst/>
              <a:gdLst>
                <a:gd name="T0" fmla="*/ 87 w 87"/>
                <a:gd name="T1" fmla="*/ 4 h 95"/>
                <a:gd name="T2" fmla="*/ 14 w 87"/>
                <a:gd name="T3" fmla="*/ 95 h 95"/>
                <a:gd name="T4" fmla="*/ 10 w 87"/>
                <a:gd name="T5" fmla="*/ 95 h 95"/>
                <a:gd name="T6" fmla="*/ 0 w 87"/>
                <a:gd name="T7" fmla="*/ 10 h 95"/>
                <a:gd name="T8" fmla="*/ 87 w 87"/>
                <a:gd name="T9" fmla="*/ 0 h 95"/>
                <a:gd name="T10" fmla="*/ 87 w 87"/>
                <a:gd name="T11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95">
                  <a:moveTo>
                    <a:pt x="87" y="4"/>
                  </a:moveTo>
                  <a:lnTo>
                    <a:pt x="14" y="95"/>
                  </a:lnTo>
                  <a:lnTo>
                    <a:pt x="10" y="95"/>
                  </a:lnTo>
                  <a:lnTo>
                    <a:pt x="0" y="10"/>
                  </a:lnTo>
                  <a:lnTo>
                    <a:pt x="87" y="0"/>
                  </a:lnTo>
                  <a:lnTo>
                    <a:pt x="87" y="4"/>
                  </a:lnTo>
                  <a:close/>
                </a:path>
              </a:pathLst>
            </a:custGeom>
            <a:solidFill>
              <a:srgbClr val="25B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ïṧḻïḑe">
              <a:extLst>
                <a:ext uri="{FF2B5EF4-FFF2-40B4-BE49-F238E27FC236}">
                  <a16:creationId xmlns:a16="http://schemas.microsoft.com/office/drawing/2014/main" id="{67C96440-C294-41ED-96D6-ACEC15A9E45C}"/>
                </a:ext>
              </a:extLst>
            </p:cNvPr>
            <p:cNvSpPr/>
            <p:nvPr/>
          </p:nvSpPr>
          <p:spPr bwMode="auto">
            <a:xfrm>
              <a:off x="3576638" y="4324351"/>
              <a:ext cx="957263" cy="935038"/>
            </a:xfrm>
            <a:custGeom>
              <a:avLst/>
              <a:gdLst>
                <a:gd name="T0" fmla="*/ 603 w 603"/>
                <a:gd name="T1" fmla="*/ 411 h 589"/>
                <a:gd name="T2" fmla="*/ 168 w 603"/>
                <a:gd name="T3" fmla="*/ 589 h 589"/>
                <a:gd name="T4" fmla="*/ 0 w 603"/>
                <a:gd name="T5" fmla="*/ 176 h 589"/>
                <a:gd name="T6" fmla="*/ 434 w 603"/>
                <a:gd name="T7" fmla="*/ 0 h 589"/>
                <a:gd name="T8" fmla="*/ 603 w 603"/>
                <a:gd name="T9" fmla="*/ 41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589">
                  <a:moveTo>
                    <a:pt x="603" y="411"/>
                  </a:moveTo>
                  <a:lnTo>
                    <a:pt x="168" y="589"/>
                  </a:lnTo>
                  <a:lnTo>
                    <a:pt x="0" y="176"/>
                  </a:lnTo>
                  <a:lnTo>
                    <a:pt x="434" y="0"/>
                  </a:lnTo>
                  <a:lnTo>
                    <a:pt x="603" y="411"/>
                  </a:lnTo>
                  <a:close/>
                </a:path>
              </a:pathLst>
            </a:custGeom>
            <a:solidFill>
              <a:srgbClr val="FFE1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i$1íďé">
              <a:extLst>
                <a:ext uri="{FF2B5EF4-FFF2-40B4-BE49-F238E27FC236}">
                  <a16:creationId xmlns:a16="http://schemas.microsoft.com/office/drawing/2014/main" id="{0CFD2FB8-83FE-4212-8FE1-756AF38EB4A1}"/>
                </a:ext>
              </a:extLst>
            </p:cNvPr>
            <p:cNvSpPr/>
            <p:nvPr/>
          </p:nvSpPr>
          <p:spPr bwMode="auto">
            <a:xfrm>
              <a:off x="3668713" y="4413251"/>
              <a:ext cx="769938" cy="754063"/>
            </a:xfrm>
            <a:custGeom>
              <a:avLst/>
              <a:gdLst>
                <a:gd name="T0" fmla="*/ 485 w 485"/>
                <a:gd name="T1" fmla="*/ 332 h 475"/>
                <a:gd name="T2" fmla="*/ 135 w 485"/>
                <a:gd name="T3" fmla="*/ 475 h 475"/>
                <a:gd name="T4" fmla="*/ 0 w 485"/>
                <a:gd name="T5" fmla="*/ 143 h 475"/>
                <a:gd name="T6" fmla="*/ 349 w 485"/>
                <a:gd name="T7" fmla="*/ 0 h 475"/>
                <a:gd name="T8" fmla="*/ 485 w 485"/>
                <a:gd name="T9" fmla="*/ 33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475">
                  <a:moveTo>
                    <a:pt x="485" y="332"/>
                  </a:moveTo>
                  <a:lnTo>
                    <a:pt x="135" y="475"/>
                  </a:lnTo>
                  <a:lnTo>
                    <a:pt x="0" y="143"/>
                  </a:lnTo>
                  <a:lnTo>
                    <a:pt x="349" y="0"/>
                  </a:lnTo>
                  <a:lnTo>
                    <a:pt x="485" y="332"/>
                  </a:lnTo>
                  <a:close/>
                </a:path>
              </a:pathLst>
            </a:custGeom>
            <a:solidFill>
              <a:srgbClr val="FFE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íṧļîḋê">
              <a:extLst>
                <a:ext uri="{FF2B5EF4-FFF2-40B4-BE49-F238E27FC236}">
                  <a16:creationId xmlns:a16="http://schemas.microsoft.com/office/drawing/2014/main" id="{BB1B6C63-5AB9-4A1F-94F3-128CA9EC6C9C}"/>
                </a:ext>
              </a:extLst>
            </p:cNvPr>
            <p:cNvSpPr/>
            <p:nvPr/>
          </p:nvSpPr>
          <p:spPr bwMode="auto">
            <a:xfrm>
              <a:off x="4445000" y="6070601"/>
              <a:ext cx="447675" cy="49213"/>
            </a:xfrm>
            <a:custGeom>
              <a:avLst/>
              <a:gdLst>
                <a:gd name="T0" fmla="*/ 128 w 136"/>
                <a:gd name="T1" fmla="*/ 0 h 15"/>
                <a:gd name="T2" fmla="*/ 8 w 136"/>
                <a:gd name="T3" fmla="*/ 0 h 15"/>
                <a:gd name="T4" fmla="*/ 0 w 136"/>
                <a:gd name="T5" fmla="*/ 8 h 15"/>
                <a:gd name="T6" fmla="*/ 8 w 136"/>
                <a:gd name="T7" fmla="*/ 15 h 15"/>
                <a:gd name="T8" fmla="*/ 128 w 136"/>
                <a:gd name="T9" fmla="*/ 15 h 15"/>
                <a:gd name="T10" fmla="*/ 136 w 136"/>
                <a:gd name="T11" fmla="*/ 8 h 15"/>
                <a:gd name="T12" fmla="*/ 128 w 13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5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5"/>
                    <a:pt x="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32" y="15"/>
                    <a:pt x="136" y="12"/>
                    <a:pt x="136" y="8"/>
                  </a:cubicBezTo>
                  <a:cubicBezTo>
                    <a:pt x="136" y="3"/>
                    <a:pt x="132" y="0"/>
                    <a:pt x="128" y="0"/>
                  </a:cubicBezTo>
                </a:path>
              </a:pathLst>
            </a:cu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íŝḻîḍé">
              <a:extLst>
                <a:ext uri="{FF2B5EF4-FFF2-40B4-BE49-F238E27FC236}">
                  <a16:creationId xmlns:a16="http://schemas.microsoft.com/office/drawing/2014/main" id="{3063D4F3-15C1-4961-999C-F8E0C595AC03}"/>
                </a:ext>
              </a:extLst>
            </p:cNvPr>
            <p:cNvSpPr/>
            <p:nvPr/>
          </p:nvSpPr>
          <p:spPr bwMode="auto">
            <a:xfrm>
              <a:off x="4775200" y="4171951"/>
              <a:ext cx="279400" cy="319088"/>
            </a:xfrm>
            <a:custGeom>
              <a:avLst/>
              <a:gdLst>
                <a:gd name="T0" fmla="*/ 63 w 85"/>
                <a:gd name="T1" fmla="*/ 97 h 97"/>
                <a:gd name="T2" fmla="*/ 5 w 85"/>
                <a:gd name="T3" fmla="*/ 62 h 97"/>
                <a:gd name="T4" fmla="*/ 5 w 85"/>
                <a:gd name="T5" fmla="*/ 46 h 97"/>
                <a:gd name="T6" fmla="*/ 21 w 85"/>
                <a:gd name="T7" fmla="*/ 46 h 97"/>
                <a:gd name="T8" fmla="*/ 58 w 85"/>
                <a:gd name="T9" fmla="*/ 74 h 97"/>
                <a:gd name="T10" fmla="*/ 23 w 85"/>
                <a:gd name="T11" fmla="*/ 20 h 97"/>
                <a:gd name="T12" fmla="*/ 25 w 85"/>
                <a:gd name="T13" fmla="*/ 4 h 97"/>
                <a:gd name="T14" fmla="*/ 41 w 85"/>
                <a:gd name="T15" fmla="*/ 6 h 97"/>
                <a:gd name="T16" fmla="*/ 82 w 85"/>
                <a:gd name="T17" fmla="*/ 84 h 97"/>
                <a:gd name="T18" fmla="*/ 75 w 85"/>
                <a:gd name="T19" fmla="*/ 94 h 97"/>
                <a:gd name="T20" fmla="*/ 63 w 85"/>
                <a:gd name="T2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7">
                  <a:moveTo>
                    <a:pt x="63" y="97"/>
                  </a:moveTo>
                  <a:cubicBezTo>
                    <a:pt x="40" y="97"/>
                    <a:pt x="13" y="71"/>
                    <a:pt x="5" y="62"/>
                  </a:cubicBezTo>
                  <a:cubicBezTo>
                    <a:pt x="0" y="57"/>
                    <a:pt x="1" y="50"/>
                    <a:pt x="5" y="46"/>
                  </a:cubicBezTo>
                  <a:cubicBezTo>
                    <a:pt x="10" y="41"/>
                    <a:pt x="17" y="42"/>
                    <a:pt x="21" y="46"/>
                  </a:cubicBezTo>
                  <a:cubicBezTo>
                    <a:pt x="34" y="60"/>
                    <a:pt x="49" y="71"/>
                    <a:pt x="58" y="74"/>
                  </a:cubicBezTo>
                  <a:cubicBezTo>
                    <a:pt x="53" y="62"/>
                    <a:pt x="37" y="38"/>
                    <a:pt x="23" y="20"/>
                  </a:cubicBezTo>
                  <a:cubicBezTo>
                    <a:pt x="19" y="15"/>
                    <a:pt x="20" y="8"/>
                    <a:pt x="25" y="4"/>
                  </a:cubicBezTo>
                  <a:cubicBezTo>
                    <a:pt x="30" y="0"/>
                    <a:pt x="37" y="1"/>
                    <a:pt x="41" y="6"/>
                  </a:cubicBezTo>
                  <a:cubicBezTo>
                    <a:pt x="71" y="46"/>
                    <a:pt x="85" y="72"/>
                    <a:pt x="82" y="84"/>
                  </a:cubicBezTo>
                  <a:cubicBezTo>
                    <a:pt x="81" y="89"/>
                    <a:pt x="79" y="92"/>
                    <a:pt x="75" y="94"/>
                  </a:cubicBezTo>
                  <a:cubicBezTo>
                    <a:pt x="71" y="96"/>
                    <a:pt x="67" y="97"/>
                    <a:pt x="63" y="97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ïšlïḋè">
              <a:extLst>
                <a:ext uri="{FF2B5EF4-FFF2-40B4-BE49-F238E27FC236}">
                  <a16:creationId xmlns:a16="http://schemas.microsoft.com/office/drawing/2014/main" id="{5AF50349-8A31-43CE-901C-03113062FD9F}"/>
                </a:ext>
              </a:extLst>
            </p:cNvPr>
            <p:cNvSpPr/>
            <p:nvPr/>
          </p:nvSpPr>
          <p:spPr bwMode="auto">
            <a:xfrm>
              <a:off x="4764088" y="4175126"/>
              <a:ext cx="155575" cy="85725"/>
            </a:xfrm>
            <a:custGeom>
              <a:avLst/>
              <a:gdLst>
                <a:gd name="T0" fmla="*/ 12 w 47"/>
                <a:gd name="T1" fmla="*/ 26 h 26"/>
                <a:gd name="T2" fmla="*/ 0 w 47"/>
                <a:gd name="T3" fmla="*/ 15 h 26"/>
                <a:gd name="T4" fmla="*/ 12 w 47"/>
                <a:gd name="T5" fmla="*/ 3 h 26"/>
                <a:gd name="T6" fmla="*/ 33 w 47"/>
                <a:gd name="T7" fmla="*/ 1 h 26"/>
                <a:gd name="T8" fmla="*/ 46 w 47"/>
                <a:gd name="T9" fmla="*/ 10 h 26"/>
                <a:gd name="T10" fmla="*/ 37 w 47"/>
                <a:gd name="T11" fmla="*/ 23 h 26"/>
                <a:gd name="T12" fmla="*/ 12 w 47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6">
                  <a:moveTo>
                    <a:pt x="12" y="26"/>
                  </a:moveTo>
                  <a:cubicBezTo>
                    <a:pt x="5" y="26"/>
                    <a:pt x="0" y="21"/>
                    <a:pt x="0" y="15"/>
                  </a:cubicBezTo>
                  <a:cubicBezTo>
                    <a:pt x="0" y="8"/>
                    <a:pt x="5" y="3"/>
                    <a:pt x="12" y="3"/>
                  </a:cubicBezTo>
                  <a:cubicBezTo>
                    <a:pt x="16" y="3"/>
                    <a:pt x="27" y="2"/>
                    <a:pt x="33" y="1"/>
                  </a:cubicBezTo>
                  <a:cubicBezTo>
                    <a:pt x="39" y="0"/>
                    <a:pt x="45" y="4"/>
                    <a:pt x="46" y="10"/>
                  </a:cubicBezTo>
                  <a:cubicBezTo>
                    <a:pt x="47" y="16"/>
                    <a:pt x="43" y="22"/>
                    <a:pt x="37" y="23"/>
                  </a:cubicBezTo>
                  <a:cubicBezTo>
                    <a:pt x="35" y="23"/>
                    <a:pt x="19" y="26"/>
                    <a:pt x="12" y="26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ïsḻïḍê">
              <a:extLst>
                <a:ext uri="{FF2B5EF4-FFF2-40B4-BE49-F238E27FC236}">
                  <a16:creationId xmlns:a16="http://schemas.microsoft.com/office/drawing/2014/main" id="{6E9628AF-8BAA-4DB9-AA17-9B6B427CE732}"/>
                </a:ext>
              </a:extLst>
            </p:cNvPr>
            <p:cNvSpPr/>
            <p:nvPr/>
          </p:nvSpPr>
          <p:spPr bwMode="auto">
            <a:xfrm>
              <a:off x="4632325" y="4168776"/>
              <a:ext cx="146050" cy="260350"/>
            </a:xfrm>
            <a:custGeom>
              <a:avLst/>
              <a:gdLst>
                <a:gd name="T0" fmla="*/ 29 w 44"/>
                <a:gd name="T1" fmla="*/ 79 h 79"/>
                <a:gd name="T2" fmla="*/ 17 w 44"/>
                <a:gd name="T3" fmla="*/ 72 h 79"/>
                <a:gd name="T4" fmla="*/ 9 w 44"/>
                <a:gd name="T5" fmla="*/ 59 h 79"/>
                <a:gd name="T6" fmla="*/ 4 w 44"/>
                <a:gd name="T7" fmla="*/ 12 h 79"/>
                <a:gd name="T8" fmla="*/ 19 w 44"/>
                <a:gd name="T9" fmla="*/ 1 h 79"/>
                <a:gd name="T10" fmla="*/ 30 w 44"/>
                <a:gd name="T11" fmla="*/ 16 h 79"/>
                <a:gd name="T12" fmla="*/ 32 w 44"/>
                <a:gd name="T13" fmla="*/ 45 h 79"/>
                <a:gd name="T14" fmla="*/ 40 w 44"/>
                <a:gd name="T15" fmla="*/ 58 h 79"/>
                <a:gd name="T16" fmla="*/ 36 w 44"/>
                <a:gd name="T17" fmla="*/ 77 h 79"/>
                <a:gd name="T18" fmla="*/ 29 w 4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79">
                  <a:moveTo>
                    <a:pt x="29" y="79"/>
                  </a:moveTo>
                  <a:cubicBezTo>
                    <a:pt x="24" y="79"/>
                    <a:pt x="20" y="76"/>
                    <a:pt x="17" y="72"/>
                  </a:cubicBezTo>
                  <a:cubicBezTo>
                    <a:pt x="17" y="72"/>
                    <a:pt x="16" y="70"/>
                    <a:pt x="9" y="59"/>
                  </a:cubicBezTo>
                  <a:cubicBezTo>
                    <a:pt x="0" y="44"/>
                    <a:pt x="3" y="18"/>
                    <a:pt x="4" y="12"/>
                  </a:cubicBezTo>
                  <a:cubicBezTo>
                    <a:pt x="5" y="5"/>
                    <a:pt x="11" y="0"/>
                    <a:pt x="19" y="1"/>
                  </a:cubicBezTo>
                  <a:cubicBezTo>
                    <a:pt x="26" y="2"/>
                    <a:pt x="31" y="9"/>
                    <a:pt x="30" y="16"/>
                  </a:cubicBezTo>
                  <a:cubicBezTo>
                    <a:pt x="28" y="26"/>
                    <a:pt x="29" y="40"/>
                    <a:pt x="32" y="45"/>
                  </a:cubicBezTo>
                  <a:cubicBezTo>
                    <a:pt x="39" y="57"/>
                    <a:pt x="40" y="58"/>
                    <a:pt x="40" y="58"/>
                  </a:cubicBezTo>
                  <a:cubicBezTo>
                    <a:pt x="44" y="65"/>
                    <a:pt x="42" y="73"/>
                    <a:pt x="36" y="77"/>
                  </a:cubicBezTo>
                  <a:cubicBezTo>
                    <a:pt x="33" y="78"/>
                    <a:pt x="31" y="79"/>
                    <a:pt x="29" y="79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iSļidè">
              <a:extLst>
                <a:ext uri="{FF2B5EF4-FFF2-40B4-BE49-F238E27FC236}">
                  <a16:creationId xmlns:a16="http://schemas.microsoft.com/office/drawing/2014/main" id="{CF1F8522-0613-40CC-B0CF-BC1EB4BDCF64}"/>
                </a:ext>
              </a:extLst>
            </p:cNvPr>
            <p:cNvSpPr/>
            <p:nvPr/>
          </p:nvSpPr>
          <p:spPr bwMode="auto">
            <a:xfrm>
              <a:off x="4564063" y="4903788"/>
              <a:ext cx="342900" cy="204788"/>
            </a:xfrm>
            <a:custGeom>
              <a:avLst/>
              <a:gdLst>
                <a:gd name="T0" fmla="*/ 12 w 104"/>
                <a:gd name="T1" fmla="*/ 62 h 62"/>
                <a:gd name="T2" fmla="*/ 8 w 104"/>
                <a:gd name="T3" fmla="*/ 0 h 62"/>
                <a:gd name="T4" fmla="*/ 102 w 104"/>
                <a:gd name="T5" fmla="*/ 0 h 62"/>
                <a:gd name="T6" fmla="*/ 101 w 104"/>
                <a:gd name="T7" fmla="*/ 62 h 62"/>
                <a:gd name="T8" fmla="*/ 12 w 104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2">
                  <a:moveTo>
                    <a:pt x="12" y="62"/>
                  </a:moveTo>
                  <a:cubicBezTo>
                    <a:pt x="12" y="62"/>
                    <a:pt x="0" y="40"/>
                    <a:pt x="8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4" y="31"/>
                    <a:pt x="101" y="62"/>
                  </a:cubicBezTo>
                  <a:lnTo>
                    <a:pt x="12" y="62"/>
                  </a:ln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ïşļïḑe">
              <a:extLst>
                <a:ext uri="{FF2B5EF4-FFF2-40B4-BE49-F238E27FC236}">
                  <a16:creationId xmlns:a16="http://schemas.microsoft.com/office/drawing/2014/main" id="{F1B8CC67-37DF-470F-AB7E-DC75BFDED9C8}"/>
                </a:ext>
              </a:extLst>
            </p:cNvPr>
            <p:cNvSpPr/>
            <p:nvPr/>
          </p:nvSpPr>
          <p:spPr bwMode="auto">
            <a:xfrm>
              <a:off x="4543425" y="5035551"/>
              <a:ext cx="174625" cy="1031875"/>
            </a:xfrm>
            <a:custGeom>
              <a:avLst/>
              <a:gdLst>
                <a:gd name="T0" fmla="*/ 19 w 53"/>
                <a:gd name="T1" fmla="*/ 313 h 313"/>
                <a:gd name="T2" fmla="*/ 18 w 53"/>
                <a:gd name="T3" fmla="*/ 313 h 313"/>
                <a:gd name="T4" fmla="*/ 0 w 53"/>
                <a:gd name="T5" fmla="*/ 293 h 313"/>
                <a:gd name="T6" fmla="*/ 10 w 53"/>
                <a:gd name="T7" fmla="*/ 147 h 313"/>
                <a:gd name="T8" fmla="*/ 15 w 53"/>
                <a:gd name="T9" fmla="*/ 18 h 313"/>
                <a:gd name="T10" fmla="*/ 34 w 53"/>
                <a:gd name="T11" fmla="*/ 0 h 313"/>
                <a:gd name="T12" fmla="*/ 34 w 53"/>
                <a:gd name="T13" fmla="*/ 0 h 313"/>
                <a:gd name="T14" fmla="*/ 53 w 53"/>
                <a:gd name="T15" fmla="*/ 19 h 313"/>
                <a:gd name="T16" fmla="*/ 48 w 53"/>
                <a:gd name="T17" fmla="*/ 150 h 313"/>
                <a:gd name="T18" fmla="*/ 38 w 53"/>
                <a:gd name="T19" fmla="*/ 295 h 313"/>
                <a:gd name="T20" fmla="*/ 19 w 53"/>
                <a:gd name="T21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313">
                  <a:moveTo>
                    <a:pt x="19" y="313"/>
                  </a:moveTo>
                  <a:cubicBezTo>
                    <a:pt x="19" y="313"/>
                    <a:pt x="18" y="313"/>
                    <a:pt x="18" y="313"/>
                  </a:cubicBezTo>
                  <a:cubicBezTo>
                    <a:pt x="7" y="312"/>
                    <a:pt x="0" y="303"/>
                    <a:pt x="0" y="293"/>
                  </a:cubicBezTo>
                  <a:cubicBezTo>
                    <a:pt x="0" y="292"/>
                    <a:pt x="8" y="183"/>
                    <a:pt x="10" y="147"/>
                  </a:cubicBezTo>
                  <a:cubicBezTo>
                    <a:pt x="13" y="108"/>
                    <a:pt x="15" y="19"/>
                    <a:pt x="15" y="18"/>
                  </a:cubicBezTo>
                  <a:cubicBezTo>
                    <a:pt x="15" y="8"/>
                    <a:pt x="2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5" y="0"/>
                    <a:pt x="53" y="9"/>
                    <a:pt x="53" y="19"/>
                  </a:cubicBezTo>
                  <a:cubicBezTo>
                    <a:pt x="53" y="23"/>
                    <a:pt x="51" y="110"/>
                    <a:pt x="48" y="150"/>
                  </a:cubicBezTo>
                  <a:cubicBezTo>
                    <a:pt x="45" y="186"/>
                    <a:pt x="38" y="294"/>
                    <a:pt x="38" y="295"/>
                  </a:cubicBezTo>
                  <a:cubicBezTo>
                    <a:pt x="37" y="305"/>
                    <a:pt x="29" y="313"/>
                    <a:pt x="19" y="313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íśľïḋè">
              <a:extLst>
                <a:ext uri="{FF2B5EF4-FFF2-40B4-BE49-F238E27FC236}">
                  <a16:creationId xmlns:a16="http://schemas.microsoft.com/office/drawing/2014/main" id="{DED593E5-A193-4B2A-9304-551F45D24166}"/>
                </a:ext>
              </a:extLst>
            </p:cNvPr>
            <p:cNvSpPr/>
            <p:nvPr/>
          </p:nvSpPr>
          <p:spPr bwMode="auto">
            <a:xfrm>
              <a:off x="4684713" y="5032376"/>
              <a:ext cx="215900" cy="1035050"/>
            </a:xfrm>
            <a:custGeom>
              <a:avLst/>
              <a:gdLst>
                <a:gd name="T0" fmla="*/ 20 w 65"/>
                <a:gd name="T1" fmla="*/ 314 h 314"/>
                <a:gd name="T2" fmla="*/ 16 w 65"/>
                <a:gd name="T3" fmla="*/ 314 h 314"/>
                <a:gd name="T4" fmla="*/ 2 w 65"/>
                <a:gd name="T5" fmla="*/ 291 h 314"/>
                <a:gd name="T6" fmla="*/ 25 w 65"/>
                <a:gd name="T7" fmla="*/ 136 h 314"/>
                <a:gd name="T8" fmla="*/ 27 w 65"/>
                <a:gd name="T9" fmla="*/ 19 h 314"/>
                <a:gd name="T10" fmla="*/ 46 w 65"/>
                <a:gd name="T11" fmla="*/ 1 h 314"/>
                <a:gd name="T12" fmla="*/ 64 w 65"/>
                <a:gd name="T13" fmla="*/ 20 h 314"/>
                <a:gd name="T14" fmla="*/ 63 w 65"/>
                <a:gd name="T15" fmla="*/ 135 h 314"/>
                <a:gd name="T16" fmla="*/ 39 w 65"/>
                <a:gd name="T17" fmla="*/ 299 h 314"/>
                <a:gd name="T18" fmla="*/ 20 w 65"/>
                <a:gd name="T19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314">
                  <a:moveTo>
                    <a:pt x="20" y="314"/>
                  </a:moveTo>
                  <a:cubicBezTo>
                    <a:pt x="19" y="314"/>
                    <a:pt x="18" y="314"/>
                    <a:pt x="16" y="314"/>
                  </a:cubicBezTo>
                  <a:cubicBezTo>
                    <a:pt x="6" y="311"/>
                    <a:pt x="0" y="301"/>
                    <a:pt x="2" y="291"/>
                  </a:cubicBezTo>
                  <a:cubicBezTo>
                    <a:pt x="8" y="259"/>
                    <a:pt x="25" y="168"/>
                    <a:pt x="25" y="136"/>
                  </a:cubicBezTo>
                  <a:cubicBezTo>
                    <a:pt x="24" y="99"/>
                    <a:pt x="27" y="22"/>
                    <a:pt x="27" y="19"/>
                  </a:cubicBezTo>
                  <a:cubicBezTo>
                    <a:pt x="27" y="9"/>
                    <a:pt x="36" y="0"/>
                    <a:pt x="46" y="1"/>
                  </a:cubicBezTo>
                  <a:cubicBezTo>
                    <a:pt x="57" y="1"/>
                    <a:pt x="65" y="10"/>
                    <a:pt x="64" y="20"/>
                  </a:cubicBezTo>
                  <a:cubicBezTo>
                    <a:pt x="64" y="21"/>
                    <a:pt x="62" y="99"/>
                    <a:pt x="63" y="135"/>
                  </a:cubicBezTo>
                  <a:cubicBezTo>
                    <a:pt x="63" y="179"/>
                    <a:pt x="40" y="294"/>
                    <a:pt x="39" y="299"/>
                  </a:cubicBezTo>
                  <a:cubicBezTo>
                    <a:pt x="37" y="308"/>
                    <a:pt x="29" y="314"/>
                    <a:pt x="20" y="314"/>
                  </a:cubicBezTo>
                  <a:close/>
                </a:path>
              </a:pathLst>
            </a:custGeom>
            <a:solidFill>
              <a:srgbClr val="34D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iṡlíďé">
              <a:extLst>
                <a:ext uri="{FF2B5EF4-FFF2-40B4-BE49-F238E27FC236}">
                  <a16:creationId xmlns:a16="http://schemas.microsoft.com/office/drawing/2014/main" id="{F0CD1831-33E9-4F09-B28D-FD367F6F8E9F}"/>
                </a:ext>
              </a:extLst>
            </p:cNvPr>
            <p:cNvSpPr/>
            <p:nvPr/>
          </p:nvSpPr>
          <p:spPr bwMode="auto">
            <a:xfrm>
              <a:off x="4329113" y="4337051"/>
              <a:ext cx="284163" cy="336550"/>
            </a:xfrm>
            <a:custGeom>
              <a:avLst/>
              <a:gdLst>
                <a:gd name="T0" fmla="*/ 54 w 86"/>
                <a:gd name="T1" fmla="*/ 102 h 102"/>
                <a:gd name="T2" fmla="*/ 4 w 86"/>
                <a:gd name="T3" fmla="*/ 50 h 102"/>
                <a:gd name="T4" fmla="*/ 7 w 86"/>
                <a:gd name="T5" fmla="*/ 35 h 102"/>
                <a:gd name="T6" fmla="*/ 22 w 86"/>
                <a:gd name="T7" fmla="*/ 37 h 102"/>
                <a:gd name="T8" fmla="*/ 49 w 86"/>
                <a:gd name="T9" fmla="*/ 71 h 102"/>
                <a:gd name="T10" fmla="*/ 64 w 86"/>
                <a:gd name="T11" fmla="*/ 0 h 102"/>
                <a:gd name="T12" fmla="*/ 86 w 86"/>
                <a:gd name="T13" fmla="*/ 4 h 102"/>
                <a:gd name="T14" fmla="*/ 67 w 86"/>
                <a:gd name="T15" fmla="*/ 91 h 102"/>
                <a:gd name="T16" fmla="*/ 57 w 86"/>
                <a:gd name="T17" fmla="*/ 101 h 102"/>
                <a:gd name="T18" fmla="*/ 54 w 86"/>
                <a:gd name="T1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02">
                  <a:moveTo>
                    <a:pt x="54" y="102"/>
                  </a:moveTo>
                  <a:cubicBezTo>
                    <a:pt x="48" y="102"/>
                    <a:pt x="37" y="96"/>
                    <a:pt x="4" y="50"/>
                  </a:cubicBezTo>
                  <a:cubicBezTo>
                    <a:pt x="0" y="45"/>
                    <a:pt x="2" y="38"/>
                    <a:pt x="7" y="35"/>
                  </a:cubicBezTo>
                  <a:cubicBezTo>
                    <a:pt x="12" y="31"/>
                    <a:pt x="19" y="32"/>
                    <a:pt x="22" y="37"/>
                  </a:cubicBezTo>
                  <a:cubicBezTo>
                    <a:pt x="31" y="49"/>
                    <a:pt x="41" y="62"/>
                    <a:pt x="49" y="71"/>
                  </a:cubicBezTo>
                  <a:cubicBezTo>
                    <a:pt x="54" y="45"/>
                    <a:pt x="64" y="0"/>
                    <a:pt x="64" y="0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70" y="78"/>
                    <a:pt x="67" y="91"/>
                  </a:cubicBezTo>
                  <a:cubicBezTo>
                    <a:pt x="66" y="96"/>
                    <a:pt x="62" y="100"/>
                    <a:pt x="57" y="101"/>
                  </a:cubicBezTo>
                  <a:cubicBezTo>
                    <a:pt x="56" y="102"/>
                    <a:pt x="55" y="102"/>
                    <a:pt x="54" y="102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ïśḻïḓé">
              <a:extLst>
                <a:ext uri="{FF2B5EF4-FFF2-40B4-BE49-F238E27FC236}">
                  <a16:creationId xmlns:a16="http://schemas.microsoft.com/office/drawing/2014/main" id="{B0DCEF65-1257-447F-ACEA-0BA342C45D80}"/>
                </a:ext>
              </a:extLst>
            </p:cNvPr>
            <p:cNvSpPr/>
            <p:nvPr/>
          </p:nvSpPr>
          <p:spPr bwMode="auto">
            <a:xfrm>
              <a:off x="4567238" y="3981451"/>
              <a:ext cx="279400" cy="279400"/>
            </a:xfrm>
            <a:prstGeom prst="ellipse">
              <a:avLst/>
            </a:pr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îṡľîḑe">
              <a:extLst>
                <a:ext uri="{FF2B5EF4-FFF2-40B4-BE49-F238E27FC236}">
                  <a16:creationId xmlns:a16="http://schemas.microsoft.com/office/drawing/2014/main" id="{085B25C4-C6A7-452E-B9FD-643682A14F33}"/>
                </a:ext>
              </a:extLst>
            </p:cNvPr>
            <p:cNvSpPr/>
            <p:nvPr/>
          </p:nvSpPr>
          <p:spPr bwMode="auto">
            <a:xfrm>
              <a:off x="4279900" y="4438651"/>
              <a:ext cx="134938" cy="95250"/>
            </a:xfrm>
            <a:custGeom>
              <a:avLst/>
              <a:gdLst>
                <a:gd name="T0" fmla="*/ 11 w 41"/>
                <a:gd name="T1" fmla="*/ 29 h 29"/>
                <a:gd name="T2" fmla="*/ 0 w 41"/>
                <a:gd name="T3" fmla="*/ 18 h 29"/>
                <a:gd name="T4" fmla="*/ 11 w 41"/>
                <a:gd name="T5" fmla="*/ 7 h 29"/>
                <a:gd name="T6" fmla="*/ 23 w 41"/>
                <a:gd name="T7" fmla="*/ 3 h 29"/>
                <a:gd name="T8" fmla="*/ 38 w 41"/>
                <a:gd name="T9" fmla="*/ 7 h 29"/>
                <a:gd name="T10" fmla="*/ 34 w 41"/>
                <a:gd name="T11" fmla="*/ 22 h 29"/>
                <a:gd name="T12" fmla="*/ 11 w 4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9">
                  <a:moveTo>
                    <a:pt x="11" y="29"/>
                  </a:moveTo>
                  <a:cubicBezTo>
                    <a:pt x="5" y="29"/>
                    <a:pt x="0" y="24"/>
                    <a:pt x="0" y="18"/>
                  </a:cubicBezTo>
                  <a:cubicBezTo>
                    <a:pt x="0" y="12"/>
                    <a:pt x="5" y="7"/>
                    <a:pt x="11" y="7"/>
                  </a:cubicBezTo>
                  <a:cubicBezTo>
                    <a:pt x="14" y="7"/>
                    <a:pt x="20" y="4"/>
                    <a:pt x="23" y="3"/>
                  </a:cubicBezTo>
                  <a:cubicBezTo>
                    <a:pt x="28" y="0"/>
                    <a:pt x="35" y="2"/>
                    <a:pt x="38" y="7"/>
                  </a:cubicBezTo>
                  <a:cubicBezTo>
                    <a:pt x="41" y="12"/>
                    <a:pt x="39" y="19"/>
                    <a:pt x="34" y="22"/>
                  </a:cubicBezTo>
                  <a:cubicBezTo>
                    <a:pt x="32" y="24"/>
                    <a:pt x="22" y="29"/>
                    <a:pt x="11" y="29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i$ļîďé">
              <a:extLst>
                <a:ext uri="{FF2B5EF4-FFF2-40B4-BE49-F238E27FC236}">
                  <a16:creationId xmlns:a16="http://schemas.microsoft.com/office/drawing/2014/main" id="{35EA98D5-A17F-46B2-8C10-572BB09D168E}"/>
                </a:ext>
              </a:extLst>
            </p:cNvPr>
            <p:cNvSpPr/>
            <p:nvPr/>
          </p:nvSpPr>
          <p:spPr bwMode="auto">
            <a:xfrm>
              <a:off x="4530725" y="4303713"/>
              <a:ext cx="369888" cy="600075"/>
            </a:xfrm>
            <a:custGeom>
              <a:avLst/>
              <a:gdLst>
                <a:gd name="T0" fmla="*/ 1 w 112"/>
                <a:gd name="T1" fmla="*/ 11 h 182"/>
                <a:gd name="T2" fmla="*/ 18 w 112"/>
                <a:gd name="T3" fmla="*/ 182 h 182"/>
                <a:gd name="T4" fmla="*/ 112 w 112"/>
                <a:gd name="T5" fmla="*/ 182 h 182"/>
                <a:gd name="T6" fmla="*/ 98 w 112"/>
                <a:gd name="T7" fmla="*/ 7 h 182"/>
                <a:gd name="T8" fmla="*/ 88 w 112"/>
                <a:gd name="T9" fmla="*/ 0 h 182"/>
                <a:gd name="T10" fmla="*/ 10 w 112"/>
                <a:gd name="T11" fmla="*/ 0 h 182"/>
                <a:gd name="T12" fmla="*/ 1 w 112"/>
                <a:gd name="T13" fmla="*/ 1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182">
                  <a:moveTo>
                    <a:pt x="1" y="11"/>
                  </a:moveTo>
                  <a:cubicBezTo>
                    <a:pt x="7" y="49"/>
                    <a:pt x="20" y="144"/>
                    <a:pt x="18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06" y="42"/>
                    <a:pt x="98" y="7"/>
                  </a:cubicBezTo>
                  <a:cubicBezTo>
                    <a:pt x="96" y="3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6"/>
                    <a:pt x="1" y="11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iSľïḍe">
              <a:extLst>
                <a:ext uri="{FF2B5EF4-FFF2-40B4-BE49-F238E27FC236}">
                  <a16:creationId xmlns:a16="http://schemas.microsoft.com/office/drawing/2014/main" id="{E343DD2E-5CA6-4B2F-AB4B-2BF78F08892B}"/>
                </a:ext>
              </a:extLst>
            </p:cNvPr>
            <p:cNvSpPr/>
            <p:nvPr/>
          </p:nvSpPr>
          <p:spPr bwMode="auto">
            <a:xfrm>
              <a:off x="4527550" y="3984626"/>
              <a:ext cx="230188" cy="239713"/>
            </a:xfrm>
            <a:custGeom>
              <a:avLst/>
              <a:gdLst>
                <a:gd name="T0" fmla="*/ 58 w 70"/>
                <a:gd name="T1" fmla="*/ 2 h 73"/>
                <a:gd name="T2" fmla="*/ 68 w 70"/>
                <a:gd name="T3" fmla="*/ 26 h 73"/>
                <a:gd name="T4" fmla="*/ 31 w 70"/>
                <a:gd name="T5" fmla="*/ 73 h 73"/>
                <a:gd name="T6" fmla="*/ 0 w 70"/>
                <a:gd name="T7" fmla="*/ 28 h 73"/>
                <a:gd name="T8" fmla="*/ 25 w 70"/>
                <a:gd name="T9" fmla="*/ 2 h 73"/>
                <a:gd name="T10" fmla="*/ 58 w 70"/>
                <a:gd name="T11" fmla="*/ 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3">
                  <a:moveTo>
                    <a:pt x="58" y="2"/>
                  </a:moveTo>
                  <a:cubicBezTo>
                    <a:pt x="67" y="5"/>
                    <a:pt x="67" y="16"/>
                    <a:pt x="68" y="26"/>
                  </a:cubicBezTo>
                  <a:cubicBezTo>
                    <a:pt x="70" y="44"/>
                    <a:pt x="58" y="73"/>
                    <a:pt x="31" y="73"/>
                  </a:cubicBezTo>
                  <a:cubicBezTo>
                    <a:pt x="15" y="73"/>
                    <a:pt x="0" y="52"/>
                    <a:pt x="0" y="28"/>
                  </a:cubicBezTo>
                  <a:cubicBezTo>
                    <a:pt x="0" y="11"/>
                    <a:pt x="11" y="4"/>
                    <a:pt x="25" y="2"/>
                  </a:cubicBezTo>
                  <a:cubicBezTo>
                    <a:pt x="33" y="1"/>
                    <a:pt x="48" y="0"/>
                    <a:pt x="58" y="2"/>
                  </a:cubicBezTo>
                  <a:close/>
                </a:path>
              </a:pathLst>
            </a:custGeom>
            <a:solidFill>
              <a:srgbClr val="293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ïṧḷîḓe">
              <a:extLst>
                <a:ext uri="{FF2B5EF4-FFF2-40B4-BE49-F238E27FC236}">
                  <a16:creationId xmlns:a16="http://schemas.microsoft.com/office/drawing/2014/main" id="{B902B775-00C0-4E3D-AA07-6D8C0C4E9E82}"/>
                </a:ext>
              </a:extLst>
            </p:cNvPr>
            <p:cNvSpPr/>
            <p:nvPr/>
          </p:nvSpPr>
          <p:spPr bwMode="auto">
            <a:xfrm>
              <a:off x="4784725" y="4260851"/>
              <a:ext cx="279400" cy="238125"/>
            </a:xfrm>
            <a:custGeom>
              <a:avLst/>
              <a:gdLst>
                <a:gd name="T0" fmla="*/ 60 w 85"/>
                <a:gd name="T1" fmla="*/ 72 h 72"/>
                <a:gd name="T2" fmla="*/ 0 w 85"/>
                <a:gd name="T3" fmla="*/ 36 h 72"/>
                <a:gd name="T4" fmla="*/ 20 w 85"/>
                <a:gd name="T5" fmla="*/ 18 h 72"/>
                <a:gd name="T6" fmla="*/ 20 w 85"/>
                <a:gd name="T7" fmla="*/ 18 h 72"/>
                <a:gd name="T8" fmla="*/ 51 w 85"/>
                <a:gd name="T9" fmla="*/ 42 h 72"/>
                <a:gd name="T10" fmla="*/ 33 w 85"/>
                <a:gd name="T11" fmla="*/ 15 h 72"/>
                <a:gd name="T12" fmla="*/ 55 w 85"/>
                <a:gd name="T13" fmla="*/ 0 h 72"/>
                <a:gd name="T14" fmla="*/ 81 w 85"/>
                <a:gd name="T15" fmla="*/ 59 h 72"/>
                <a:gd name="T16" fmla="*/ 72 w 85"/>
                <a:gd name="T17" fmla="*/ 69 h 72"/>
                <a:gd name="T18" fmla="*/ 60 w 85"/>
                <a:gd name="T1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72">
                  <a:moveTo>
                    <a:pt x="60" y="72"/>
                  </a:moveTo>
                  <a:cubicBezTo>
                    <a:pt x="36" y="72"/>
                    <a:pt x="9" y="4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30" y="28"/>
                    <a:pt x="42" y="38"/>
                    <a:pt x="51" y="42"/>
                  </a:cubicBezTo>
                  <a:cubicBezTo>
                    <a:pt x="48" y="36"/>
                    <a:pt x="42" y="28"/>
                    <a:pt x="33" y="1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8" y="34"/>
                    <a:pt x="85" y="48"/>
                    <a:pt x="81" y="59"/>
                  </a:cubicBezTo>
                  <a:cubicBezTo>
                    <a:pt x="80" y="64"/>
                    <a:pt x="76" y="67"/>
                    <a:pt x="72" y="69"/>
                  </a:cubicBezTo>
                  <a:cubicBezTo>
                    <a:pt x="68" y="71"/>
                    <a:pt x="64" y="72"/>
                    <a:pt x="60" y="72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îṧ1ïdê">
              <a:extLst>
                <a:ext uri="{FF2B5EF4-FFF2-40B4-BE49-F238E27FC236}">
                  <a16:creationId xmlns:a16="http://schemas.microsoft.com/office/drawing/2014/main" id="{1CA3E178-8CB4-468E-8CF4-6BB7483113C8}"/>
                </a:ext>
              </a:extLst>
            </p:cNvPr>
            <p:cNvSpPr/>
            <p:nvPr/>
          </p:nvSpPr>
          <p:spPr bwMode="auto">
            <a:xfrm>
              <a:off x="4391025" y="4330701"/>
              <a:ext cx="228600" cy="349250"/>
            </a:xfrm>
            <a:custGeom>
              <a:avLst/>
              <a:gdLst>
                <a:gd name="T0" fmla="*/ 35 w 69"/>
                <a:gd name="T1" fmla="*/ 106 h 106"/>
                <a:gd name="T2" fmla="*/ 0 w 69"/>
                <a:gd name="T3" fmla="*/ 75 h 106"/>
                <a:gd name="T4" fmla="*/ 21 w 69"/>
                <a:gd name="T5" fmla="*/ 59 h 106"/>
                <a:gd name="T6" fmla="*/ 29 w 69"/>
                <a:gd name="T7" fmla="*/ 68 h 106"/>
                <a:gd name="T8" fmla="*/ 43 w 69"/>
                <a:gd name="T9" fmla="*/ 0 h 106"/>
                <a:gd name="T10" fmla="*/ 69 w 69"/>
                <a:gd name="T11" fmla="*/ 5 h 106"/>
                <a:gd name="T12" fmla="*/ 50 w 69"/>
                <a:gd name="T13" fmla="*/ 94 h 106"/>
                <a:gd name="T14" fmla="*/ 39 w 69"/>
                <a:gd name="T15" fmla="*/ 105 h 106"/>
                <a:gd name="T16" fmla="*/ 35 w 69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06">
                  <a:moveTo>
                    <a:pt x="35" y="106"/>
                  </a:moveTo>
                  <a:cubicBezTo>
                    <a:pt x="27" y="106"/>
                    <a:pt x="18" y="98"/>
                    <a:pt x="0" y="75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4" y="63"/>
                    <a:pt x="26" y="66"/>
                    <a:pt x="29" y="68"/>
                  </a:cubicBezTo>
                  <a:cubicBezTo>
                    <a:pt x="34" y="42"/>
                    <a:pt x="43" y="0"/>
                    <a:pt x="43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5"/>
                    <a:pt x="53" y="80"/>
                    <a:pt x="50" y="94"/>
                  </a:cubicBezTo>
                  <a:cubicBezTo>
                    <a:pt x="49" y="99"/>
                    <a:pt x="45" y="104"/>
                    <a:pt x="39" y="105"/>
                  </a:cubicBezTo>
                  <a:cubicBezTo>
                    <a:pt x="38" y="105"/>
                    <a:pt x="37" y="106"/>
                    <a:pt x="35" y="106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íşlïde">
              <a:extLst>
                <a:ext uri="{FF2B5EF4-FFF2-40B4-BE49-F238E27FC236}">
                  <a16:creationId xmlns:a16="http://schemas.microsoft.com/office/drawing/2014/main" id="{7EBC13A3-B6E3-4F47-876E-36CCF2A20B19}"/>
                </a:ext>
              </a:extLst>
            </p:cNvPr>
            <p:cNvSpPr/>
            <p:nvPr/>
          </p:nvSpPr>
          <p:spPr bwMode="auto">
            <a:xfrm>
              <a:off x="4705350" y="4079876"/>
              <a:ext cx="46038" cy="92075"/>
            </a:xfrm>
            <a:custGeom>
              <a:avLst/>
              <a:gdLst>
                <a:gd name="T0" fmla="*/ 0 w 14"/>
                <a:gd name="T1" fmla="*/ 14 h 28"/>
                <a:gd name="T2" fmla="*/ 5 w 14"/>
                <a:gd name="T3" fmla="*/ 25 h 28"/>
                <a:gd name="T4" fmla="*/ 14 w 14"/>
                <a:gd name="T5" fmla="*/ 21 h 28"/>
                <a:gd name="T6" fmla="*/ 14 w 14"/>
                <a:gd name="T7" fmla="*/ 8 h 28"/>
                <a:gd name="T8" fmla="*/ 5 w 14"/>
                <a:gd name="T9" fmla="*/ 3 h 28"/>
                <a:gd name="T10" fmla="*/ 0 w 14"/>
                <a:gd name="T1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8">
                  <a:moveTo>
                    <a:pt x="0" y="14"/>
                  </a:moveTo>
                  <a:cubicBezTo>
                    <a:pt x="0" y="19"/>
                    <a:pt x="2" y="23"/>
                    <a:pt x="5" y="25"/>
                  </a:cubicBezTo>
                  <a:cubicBezTo>
                    <a:pt x="8" y="28"/>
                    <a:pt x="14" y="26"/>
                    <a:pt x="14" y="2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3"/>
                    <a:pt x="8" y="0"/>
                    <a:pt x="5" y="3"/>
                  </a:cubicBezTo>
                  <a:cubicBezTo>
                    <a:pt x="2" y="6"/>
                    <a:pt x="0" y="10"/>
                    <a:pt x="0" y="14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ïṣḷíḓe">
              <a:extLst>
                <a:ext uri="{FF2B5EF4-FFF2-40B4-BE49-F238E27FC236}">
                  <a16:creationId xmlns:a16="http://schemas.microsoft.com/office/drawing/2014/main" id="{6BBCA321-4046-4908-B314-27C9FA385BFD}"/>
                </a:ext>
              </a:extLst>
            </p:cNvPr>
            <p:cNvSpPr/>
            <p:nvPr/>
          </p:nvSpPr>
          <p:spPr bwMode="auto">
            <a:xfrm>
              <a:off x="4537075" y="3924301"/>
              <a:ext cx="319088" cy="131763"/>
            </a:xfrm>
            <a:custGeom>
              <a:avLst/>
              <a:gdLst>
                <a:gd name="T0" fmla="*/ 65 w 97"/>
                <a:gd name="T1" fmla="*/ 4 h 40"/>
                <a:gd name="T2" fmla="*/ 6 w 97"/>
                <a:gd name="T3" fmla="*/ 17 h 40"/>
                <a:gd name="T4" fmla="*/ 13 w 97"/>
                <a:gd name="T5" fmla="*/ 37 h 40"/>
                <a:gd name="T6" fmla="*/ 67 w 97"/>
                <a:gd name="T7" fmla="*/ 39 h 40"/>
                <a:gd name="T8" fmla="*/ 94 w 97"/>
                <a:gd name="T9" fmla="*/ 23 h 40"/>
                <a:gd name="T10" fmla="*/ 65 w 97"/>
                <a:gd name="T11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40">
                  <a:moveTo>
                    <a:pt x="65" y="4"/>
                  </a:moveTo>
                  <a:cubicBezTo>
                    <a:pt x="35" y="0"/>
                    <a:pt x="13" y="7"/>
                    <a:pt x="6" y="17"/>
                  </a:cubicBezTo>
                  <a:cubicBezTo>
                    <a:pt x="0" y="26"/>
                    <a:pt x="5" y="34"/>
                    <a:pt x="13" y="37"/>
                  </a:cubicBezTo>
                  <a:cubicBezTo>
                    <a:pt x="13" y="37"/>
                    <a:pt x="36" y="40"/>
                    <a:pt x="67" y="39"/>
                  </a:cubicBezTo>
                  <a:cubicBezTo>
                    <a:pt x="83" y="39"/>
                    <a:pt x="92" y="29"/>
                    <a:pt x="94" y="23"/>
                  </a:cubicBezTo>
                  <a:cubicBezTo>
                    <a:pt x="97" y="15"/>
                    <a:pt x="88" y="6"/>
                    <a:pt x="65" y="4"/>
                  </a:cubicBezTo>
                  <a:close/>
                </a:path>
              </a:pathLst>
            </a:custGeom>
            <a:solidFill>
              <a:srgbClr val="293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ïṣľïḋê">
              <a:extLst>
                <a:ext uri="{FF2B5EF4-FFF2-40B4-BE49-F238E27FC236}">
                  <a16:creationId xmlns:a16="http://schemas.microsoft.com/office/drawing/2014/main" id="{A5285060-C6BD-4085-B495-27955B1CE9C9}"/>
                </a:ext>
              </a:extLst>
            </p:cNvPr>
            <p:cNvSpPr/>
            <p:nvPr/>
          </p:nvSpPr>
          <p:spPr bwMode="auto">
            <a:xfrm>
              <a:off x="4922838" y="1320801"/>
              <a:ext cx="146050" cy="195263"/>
            </a:xfrm>
            <a:custGeom>
              <a:avLst/>
              <a:gdLst>
                <a:gd name="T0" fmla="*/ 21 w 44"/>
                <a:gd name="T1" fmla="*/ 7 h 59"/>
                <a:gd name="T2" fmla="*/ 11 w 44"/>
                <a:gd name="T3" fmla="*/ 49 h 59"/>
                <a:gd name="T4" fmla="*/ 32 w 44"/>
                <a:gd name="T5" fmla="*/ 39 h 59"/>
                <a:gd name="T6" fmla="*/ 21 w 44"/>
                <a:gd name="T7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59">
                  <a:moveTo>
                    <a:pt x="21" y="7"/>
                  </a:moveTo>
                  <a:cubicBezTo>
                    <a:pt x="1" y="0"/>
                    <a:pt x="0" y="34"/>
                    <a:pt x="11" y="49"/>
                  </a:cubicBezTo>
                  <a:cubicBezTo>
                    <a:pt x="17" y="59"/>
                    <a:pt x="26" y="52"/>
                    <a:pt x="32" y="39"/>
                  </a:cubicBezTo>
                  <a:cubicBezTo>
                    <a:pt x="39" y="26"/>
                    <a:pt x="44" y="15"/>
                    <a:pt x="21" y="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íSḷïdê">
              <a:extLst>
                <a:ext uri="{FF2B5EF4-FFF2-40B4-BE49-F238E27FC236}">
                  <a16:creationId xmlns:a16="http://schemas.microsoft.com/office/drawing/2014/main" id="{3155A610-9010-4508-AB3E-EDAD7B90E44A}"/>
                </a:ext>
              </a:extLst>
            </p:cNvPr>
            <p:cNvSpPr/>
            <p:nvPr/>
          </p:nvSpPr>
          <p:spPr bwMode="auto">
            <a:xfrm>
              <a:off x="4794250" y="1433513"/>
              <a:ext cx="149225" cy="247650"/>
            </a:xfrm>
            <a:custGeom>
              <a:avLst/>
              <a:gdLst>
                <a:gd name="T0" fmla="*/ 30 w 45"/>
                <a:gd name="T1" fmla="*/ 75 h 75"/>
                <a:gd name="T2" fmla="*/ 19 w 45"/>
                <a:gd name="T3" fmla="*/ 69 h 75"/>
                <a:gd name="T4" fmla="*/ 11 w 45"/>
                <a:gd name="T5" fmla="*/ 56 h 75"/>
                <a:gd name="T6" fmla="*/ 11 w 45"/>
                <a:gd name="T7" fmla="*/ 10 h 75"/>
                <a:gd name="T8" fmla="*/ 28 w 45"/>
                <a:gd name="T9" fmla="*/ 3 h 75"/>
                <a:gd name="T10" fmla="*/ 36 w 45"/>
                <a:gd name="T11" fmla="*/ 20 h 75"/>
                <a:gd name="T12" fmla="*/ 33 w 45"/>
                <a:gd name="T13" fmla="*/ 42 h 75"/>
                <a:gd name="T14" fmla="*/ 41 w 45"/>
                <a:gd name="T15" fmla="*/ 56 h 75"/>
                <a:gd name="T16" fmla="*/ 36 w 45"/>
                <a:gd name="T17" fmla="*/ 73 h 75"/>
                <a:gd name="T18" fmla="*/ 30 w 45"/>
                <a:gd name="T1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75">
                  <a:moveTo>
                    <a:pt x="30" y="75"/>
                  </a:moveTo>
                  <a:cubicBezTo>
                    <a:pt x="25" y="75"/>
                    <a:pt x="21" y="73"/>
                    <a:pt x="19" y="69"/>
                  </a:cubicBezTo>
                  <a:cubicBezTo>
                    <a:pt x="19" y="69"/>
                    <a:pt x="17" y="67"/>
                    <a:pt x="11" y="56"/>
                  </a:cubicBezTo>
                  <a:cubicBezTo>
                    <a:pt x="0" y="40"/>
                    <a:pt x="10" y="15"/>
                    <a:pt x="11" y="10"/>
                  </a:cubicBezTo>
                  <a:cubicBezTo>
                    <a:pt x="14" y="3"/>
                    <a:pt x="22" y="0"/>
                    <a:pt x="28" y="3"/>
                  </a:cubicBezTo>
                  <a:cubicBezTo>
                    <a:pt x="35" y="6"/>
                    <a:pt x="38" y="13"/>
                    <a:pt x="36" y="20"/>
                  </a:cubicBezTo>
                  <a:cubicBezTo>
                    <a:pt x="32" y="28"/>
                    <a:pt x="31" y="39"/>
                    <a:pt x="33" y="42"/>
                  </a:cubicBezTo>
                  <a:cubicBezTo>
                    <a:pt x="40" y="54"/>
                    <a:pt x="41" y="56"/>
                    <a:pt x="41" y="56"/>
                  </a:cubicBezTo>
                  <a:cubicBezTo>
                    <a:pt x="45" y="62"/>
                    <a:pt x="43" y="70"/>
                    <a:pt x="36" y="73"/>
                  </a:cubicBezTo>
                  <a:cubicBezTo>
                    <a:pt x="34" y="75"/>
                    <a:pt x="32" y="75"/>
                    <a:pt x="30" y="75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ïsļídê">
              <a:extLst>
                <a:ext uri="{FF2B5EF4-FFF2-40B4-BE49-F238E27FC236}">
                  <a16:creationId xmlns:a16="http://schemas.microsoft.com/office/drawing/2014/main" id="{2D2F344F-A44C-4828-92EE-D31DC218AE1B}"/>
                </a:ext>
              </a:extLst>
            </p:cNvPr>
            <p:cNvSpPr/>
            <p:nvPr/>
          </p:nvSpPr>
          <p:spPr bwMode="auto">
            <a:xfrm>
              <a:off x="4672013" y="2109788"/>
              <a:ext cx="333375" cy="166688"/>
            </a:xfrm>
            <a:custGeom>
              <a:avLst/>
              <a:gdLst>
                <a:gd name="T0" fmla="*/ 11 w 101"/>
                <a:gd name="T1" fmla="*/ 51 h 51"/>
                <a:gd name="T2" fmla="*/ 7 w 101"/>
                <a:gd name="T3" fmla="*/ 0 h 51"/>
                <a:gd name="T4" fmla="*/ 99 w 101"/>
                <a:gd name="T5" fmla="*/ 0 h 51"/>
                <a:gd name="T6" fmla="*/ 99 w 101"/>
                <a:gd name="T7" fmla="*/ 51 h 51"/>
                <a:gd name="T8" fmla="*/ 11 w 101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1">
                  <a:moveTo>
                    <a:pt x="11" y="51"/>
                  </a:moveTo>
                  <a:cubicBezTo>
                    <a:pt x="11" y="51"/>
                    <a:pt x="0" y="40"/>
                    <a:pt x="7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1" y="21"/>
                    <a:pt x="99" y="51"/>
                  </a:cubicBezTo>
                  <a:lnTo>
                    <a:pt x="11" y="51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iṡ1îdê">
              <a:extLst>
                <a:ext uri="{FF2B5EF4-FFF2-40B4-BE49-F238E27FC236}">
                  <a16:creationId xmlns:a16="http://schemas.microsoft.com/office/drawing/2014/main" id="{D608C94D-48D6-4B9C-AE28-AA168AD59B3B}"/>
                </a:ext>
              </a:extLst>
            </p:cNvPr>
            <p:cNvSpPr/>
            <p:nvPr/>
          </p:nvSpPr>
          <p:spPr bwMode="auto">
            <a:xfrm>
              <a:off x="4695825" y="2155826"/>
              <a:ext cx="600075" cy="717550"/>
            </a:xfrm>
            <a:custGeom>
              <a:avLst/>
              <a:gdLst>
                <a:gd name="T0" fmla="*/ 161 w 182"/>
                <a:gd name="T1" fmla="*/ 218 h 218"/>
                <a:gd name="T2" fmla="*/ 143 w 182"/>
                <a:gd name="T3" fmla="*/ 203 h 218"/>
                <a:gd name="T4" fmla="*/ 122 w 182"/>
                <a:gd name="T5" fmla="*/ 46 h 218"/>
                <a:gd name="T6" fmla="*/ 18 w 182"/>
                <a:gd name="T7" fmla="*/ 37 h 218"/>
                <a:gd name="T8" fmla="*/ 0 w 182"/>
                <a:gd name="T9" fmla="*/ 18 h 218"/>
                <a:gd name="T10" fmla="*/ 19 w 182"/>
                <a:gd name="T11" fmla="*/ 0 h 218"/>
                <a:gd name="T12" fmla="*/ 155 w 182"/>
                <a:gd name="T13" fmla="*/ 21 h 218"/>
                <a:gd name="T14" fmla="*/ 159 w 182"/>
                <a:gd name="T15" fmla="*/ 38 h 218"/>
                <a:gd name="T16" fmla="*/ 180 w 182"/>
                <a:gd name="T17" fmla="*/ 195 h 218"/>
                <a:gd name="T18" fmla="*/ 165 w 182"/>
                <a:gd name="T19" fmla="*/ 217 h 218"/>
                <a:gd name="T20" fmla="*/ 161 w 182"/>
                <a:gd name="T21" fmla="*/ 218 h 218"/>
                <a:gd name="T22" fmla="*/ 129 w 182"/>
                <a:gd name="T23" fmla="*/ 48 h 218"/>
                <a:gd name="T24" fmla="*/ 130 w 182"/>
                <a:gd name="T25" fmla="*/ 48 h 218"/>
                <a:gd name="T26" fmla="*/ 129 w 182"/>
                <a:gd name="T27" fmla="*/ 4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2" h="218">
                  <a:moveTo>
                    <a:pt x="161" y="218"/>
                  </a:moveTo>
                  <a:cubicBezTo>
                    <a:pt x="153" y="218"/>
                    <a:pt x="145" y="211"/>
                    <a:pt x="143" y="203"/>
                  </a:cubicBezTo>
                  <a:cubicBezTo>
                    <a:pt x="141" y="190"/>
                    <a:pt x="122" y="92"/>
                    <a:pt x="122" y="46"/>
                  </a:cubicBezTo>
                  <a:cubicBezTo>
                    <a:pt x="103" y="42"/>
                    <a:pt x="57" y="38"/>
                    <a:pt x="18" y="37"/>
                  </a:cubicBezTo>
                  <a:cubicBezTo>
                    <a:pt x="8" y="37"/>
                    <a:pt x="0" y="28"/>
                    <a:pt x="0" y="18"/>
                  </a:cubicBezTo>
                  <a:cubicBezTo>
                    <a:pt x="1" y="8"/>
                    <a:pt x="9" y="0"/>
                    <a:pt x="19" y="0"/>
                  </a:cubicBezTo>
                  <a:cubicBezTo>
                    <a:pt x="140" y="3"/>
                    <a:pt x="150" y="16"/>
                    <a:pt x="155" y="21"/>
                  </a:cubicBezTo>
                  <a:cubicBezTo>
                    <a:pt x="159" y="26"/>
                    <a:pt x="160" y="32"/>
                    <a:pt x="159" y="38"/>
                  </a:cubicBezTo>
                  <a:cubicBezTo>
                    <a:pt x="156" y="61"/>
                    <a:pt x="170" y="147"/>
                    <a:pt x="180" y="195"/>
                  </a:cubicBezTo>
                  <a:cubicBezTo>
                    <a:pt x="182" y="205"/>
                    <a:pt x="175" y="215"/>
                    <a:pt x="165" y="217"/>
                  </a:cubicBezTo>
                  <a:cubicBezTo>
                    <a:pt x="164" y="217"/>
                    <a:pt x="163" y="218"/>
                    <a:pt x="161" y="218"/>
                  </a:cubicBezTo>
                  <a:close/>
                  <a:moveTo>
                    <a:pt x="129" y="48"/>
                  </a:moveTo>
                  <a:cubicBezTo>
                    <a:pt x="130" y="48"/>
                    <a:pt x="130" y="48"/>
                    <a:pt x="130" y="48"/>
                  </a:cubicBezTo>
                  <a:lnTo>
                    <a:pt x="129" y="48"/>
                  </a:ln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íśḻiḋê">
              <a:extLst>
                <a:ext uri="{FF2B5EF4-FFF2-40B4-BE49-F238E27FC236}">
                  <a16:creationId xmlns:a16="http://schemas.microsoft.com/office/drawing/2014/main" id="{5B91CD99-07CC-4CBF-A48E-55D5DBD7A07A}"/>
                </a:ext>
              </a:extLst>
            </p:cNvPr>
            <p:cNvSpPr/>
            <p:nvPr/>
          </p:nvSpPr>
          <p:spPr bwMode="auto">
            <a:xfrm>
              <a:off x="4856163" y="2141538"/>
              <a:ext cx="614363" cy="563563"/>
            </a:xfrm>
            <a:custGeom>
              <a:avLst/>
              <a:gdLst>
                <a:gd name="T0" fmla="*/ 86 w 186"/>
                <a:gd name="T1" fmla="*/ 171 h 171"/>
                <a:gd name="T2" fmla="*/ 74 w 186"/>
                <a:gd name="T3" fmla="*/ 167 h 171"/>
                <a:gd name="T4" fmla="*/ 72 w 186"/>
                <a:gd name="T5" fmla="*/ 141 h 171"/>
                <a:gd name="T6" fmla="*/ 144 w 186"/>
                <a:gd name="T7" fmla="*/ 45 h 171"/>
                <a:gd name="T8" fmla="*/ 19 w 186"/>
                <a:gd name="T9" fmla="*/ 37 h 171"/>
                <a:gd name="T10" fmla="*/ 0 w 186"/>
                <a:gd name="T11" fmla="*/ 19 h 171"/>
                <a:gd name="T12" fmla="*/ 18 w 186"/>
                <a:gd name="T13" fmla="*/ 0 h 171"/>
                <a:gd name="T14" fmla="*/ 88 w 186"/>
                <a:gd name="T15" fmla="*/ 2 h 171"/>
                <a:gd name="T16" fmla="*/ 180 w 186"/>
                <a:gd name="T17" fmla="*/ 25 h 171"/>
                <a:gd name="T18" fmla="*/ 184 w 186"/>
                <a:gd name="T19" fmla="*/ 47 h 171"/>
                <a:gd name="T20" fmla="*/ 100 w 186"/>
                <a:gd name="T21" fmla="*/ 165 h 171"/>
                <a:gd name="T22" fmla="*/ 86 w 186"/>
                <a:gd name="T2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171">
                  <a:moveTo>
                    <a:pt x="86" y="171"/>
                  </a:moveTo>
                  <a:cubicBezTo>
                    <a:pt x="82" y="171"/>
                    <a:pt x="77" y="170"/>
                    <a:pt x="74" y="167"/>
                  </a:cubicBezTo>
                  <a:cubicBezTo>
                    <a:pt x="66" y="160"/>
                    <a:pt x="65" y="148"/>
                    <a:pt x="72" y="141"/>
                  </a:cubicBezTo>
                  <a:cubicBezTo>
                    <a:pt x="88" y="122"/>
                    <a:pt x="129" y="74"/>
                    <a:pt x="144" y="45"/>
                  </a:cubicBezTo>
                  <a:cubicBezTo>
                    <a:pt x="122" y="39"/>
                    <a:pt x="66" y="36"/>
                    <a:pt x="19" y="37"/>
                  </a:cubicBezTo>
                  <a:cubicBezTo>
                    <a:pt x="9" y="38"/>
                    <a:pt x="1" y="29"/>
                    <a:pt x="0" y="19"/>
                  </a:cubicBezTo>
                  <a:cubicBezTo>
                    <a:pt x="0" y="9"/>
                    <a:pt x="8" y="1"/>
                    <a:pt x="18" y="0"/>
                  </a:cubicBezTo>
                  <a:cubicBezTo>
                    <a:pt x="20" y="0"/>
                    <a:pt x="53" y="0"/>
                    <a:pt x="88" y="2"/>
                  </a:cubicBezTo>
                  <a:cubicBezTo>
                    <a:pt x="153" y="5"/>
                    <a:pt x="172" y="13"/>
                    <a:pt x="180" y="25"/>
                  </a:cubicBezTo>
                  <a:cubicBezTo>
                    <a:pt x="185" y="31"/>
                    <a:pt x="186" y="39"/>
                    <a:pt x="184" y="47"/>
                  </a:cubicBezTo>
                  <a:cubicBezTo>
                    <a:pt x="171" y="85"/>
                    <a:pt x="107" y="157"/>
                    <a:pt x="100" y="165"/>
                  </a:cubicBezTo>
                  <a:cubicBezTo>
                    <a:pt x="96" y="169"/>
                    <a:pt x="91" y="171"/>
                    <a:pt x="86" y="171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íṩ1ïḓe">
              <a:extLst>
                <a:ext uri="{FF2B5EF4-FFF2-40B4-BE49-F238E27FC236}">
                  <a16:creationId xmlns:a16="http://schemas.microsoft.com/office/drawing/2014/main" id="{838C869B-7252-4E3A-BDF1-9AF2D720A2BF}"/>
                </a:ext>
              </a:extLst>
            </p:cNvPr>
            <p:cNvSpPr/>
            <p:nvPr/>
          </p:nvSpPr>
          <p:spPr bwMode="auto">
            <a:xfrm>
              <a:off x="4953000" y="1565276"/>
              <a:ext cx="276225" cy="563563"/>
            </a:xfrm>
            <a:custGeom>
              <a:avLst/>
              <a:gdLst>
                <a:gd name="T0" fmla="*/ 71 w 84"/>
                <a:gd name="T1" fmla="*/ 171 h 171"/>
                <a:gd name="T2" fmla="*/ 65 w 84"/>
                <a:gd name="T3" fmla="*/ 170 h 171"/>
                <a:gd name="T4" fmla="*/ 10 w 84"/>
                <a:gd name="T5" fmla="*/ 112 h 171"/>
                <a:gd name="T6" fmla="*/ 0 w 84"/>
                <a:gd name="T7" fmla="*/ 13 h 171"/>
                <a:gd name="T8" fmla="*/ 10 w 84"/>
                <a:gd name="T9" fmla="*/ 1 h 171"/>
                <a:gd name="T10" fmla="*/ 22 w 84"/>
                <a:gd name="T11" fmla="*/ 11 h 171"/>
                <a:gd name="T12" fmla="*/ 32 w 84"/>
                <a:gd name="T13" fmla="*/ 108 h 171"/>
                <a:gd name="T14" fmla="*/ 77 w 84"/>
                <a:gd name="T15" fmla="*/ 151 h 171"/>
                <a:gd name="T16" fmla="*/ 80 w 84"/>
                <a:gd name="T17" fmla="*/ 166 h 171"/>
                <a:gd name="T18" fmla="*/ 71 w 84"/>
                <a:gd name="T1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171">
                  <a:moveTo>
                    <a:pt x="71" y="171"/>
                  </a:moveTo>
                  <a:cubicBezTo>
                    <a:pt x="69" y="171"/>
                    <a:pt x="67" y="171"/>
                    <a:pt x="65" y="170"/>
                  </a:cubicBezTo>
                  <a:cubicBezTo>
                    <a:pt x="60" y="167"/>
                    <a:pt x="16" y="140"/>
                    <a:pt x="10" y="112"/>
                  </a:cubicBezTo>
                  <a:cubicBezTo>
                    <a:pt x="7" y="98"/>
                    <a:pt x="1" y="21"/>
                    <a:pt x="0" y="13"/>
                  </a:cubicBezTo>
                  <a:cubicBezTo>
                    <a:pt x="0" y="7"/>
                    <a:pt x="4" y="1"/>
                    <a:pt x="10" y="1"/>
                  </a:cubicBezTo>
                  <a:cubicBezTo>
                    <a:pt x="16" y="0"/>
                    <a:pt x="22" y="5"/>
                    <a:pt x="22" y="11"/>
                  </a:cubicBezTo>
                  <a:cubicBezTo>
                    <a:pt x="25" y="45"/>
                    <a:pt x="30" y="98"/>
                    <a:pt x="32" y="108"/>
                  </a:cubicBezTo>
                  <a:cubicBezTo>
                    <a:pt x="35" y="122"/>
                    <a:pt x="61" y="142"/>
                    <a:pt x="77" y="151"/>
                  </a:cubicBezTo>
                  <a:cubicBezTo>
                    <a:pt x="82" y="154"/>
                    <a:pt x="84" y="161"/>
                    <a:pt x="80" y="166"/>
                  </a:cubicBezTo>
                  <a:cubicBezTo>
                    <a:pt x="78" y="169"/>
                    <a:pt x="75" y="171"/>
                    <a:pt x="71" y="171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îṧļíḑe">
              <a:extLst>
                <a:ext uri="{FF2B5EF4-FFF2-40B4-BE49-F238E27FC236}">
                  <a16:creationId xmlns:a16="http://schemas.microsoft.com/office/drawing/2014/main" id="{ED98B89A-CDEE-4896-A9DA-8A28C286BCEB}"/>
                </a:ext>
              </a:extLst>
            </p:cNvPr>
            <p:cNvSpPr/>
            <p:nvPr/>
          </p:nvSpPr>
          <p:spPr bwMode="auto">
            <a:xfrm>
              <a:off x="4695825" y="1562101"/>
              <a:ext cx="346075" cy="547688"/>
            </a:xfrm>
            <a:custGeom>
              <a:avLst/>
              <a:gdLst>
                <a:gd name="T0" fmla="*/ 92 w 105"/>
                <a:gd name="T1" fmla="*/ 166 h 166"/>
                <a:gd name="T2" fmla="*/ 0 w 105"/>
                <a:gd name="T3" fmla="*/ 166 h 166"/>
                <a:gd name="T4" fmla="*/ 2 w 105"/>
                <a:gd name="T5" fmla="*/ 11 h 166"/>
                <a:gd name="T6" fmla="*/ 11 w 105"/>
                <a:gd name="T7" fmla="*/ 0 h 166"/>
                <a:gd name="T8" fmla="*/ 88 w 105"/>
                <a:gd name="T9" fmla="*/ 0 h 166"/>
                <a:gd name="T10" fmla="*/ 97 w 105"/>
                <a:gd name="T11" fmla="*/ 7 h 166"/>
                <a:gd name="T12" fmla="*/ 92 w 105"/>
                <a:gd name="T13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66">
                  <a:moveTo>
                    <a:pt x="92" y="166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3" y="129"/>
                    <a:pt x="9" y="48"/>
                    <a:pt x="2" y="11"/>
                  </a:cubicBezTo>
                  <a:cubicBezTo>
                    <a:pt x="1" y="5"/>
                    <a:pt x="6" y="0"/>
                    <a:pt x="11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2" y="0"/>
                    <a:pt x="96" y="3"/>
                    <a:pt x="97" y="7"/>
                  </a:cubicBezTo>
                  <a:cubicBezTo>
                    <a:pt x="105" y="40"/>
                    <a:pt x="92" y="166"/>
                    <a:pt x="92" y="166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iṣḻíďê">
              <a:extLst>
                <a:ext uri="{FF2B5EF4-FFF2-40B4-BE49-F238E27FC236}">
                  <a16:creationId xmlns:a16="http://schemas.microsoft.com/office/drawing/2014/main" id="{D75ACCD4-7AEE-4805-A771-9C21BEB64C09}"/>
                </a:ext>
              </a:extLst>
            </p:cNvPr>
            <p:cNvSpPr/>
            <p:nvPr/>
          </p:nvSpPr>
          <p:spPr bwMode="auto">
            <a:xfrm>
              <a:off x="4583113" y="1562101"/>
              <a:ext cx="303213" cy="566738"/>
            </a:xfrm>
            <a:custGeom>
              <a:avLst/>
              <a:gdLst>
                <a:gd name="T0" fmla="*/ 79 w 92"/>
                <a:gd name="T1" fmla="*/ 172 h 172"/>
                <a:gd name="T2" fmla="*/ 73 w 92"/>
                <a:gd name="T3" fmla="*/ 171 h 172"/>
                <a:gd name="T4" fmla="*/ 1 w 92"/>
                <a:gd name="T5" fmla="*/ 107 h 172"/>
                <a:gd name="T6" fmla="*/ 35 w 92"/>
                <a:gd name="T7" fmla="*/ 9 h 172"/>
                <a:gd name="T8" fmla="*/ 49 w 92"/>
                <a:gd name="T9" fmla="*/ 3 h 172"/>
                <a:gd name="T10" fmla="*/ 55 w 92"/>
                <a:gd name="T11" fmla="*/ 17 h 172"/>
                <a:gd name="T12" fmla="*/ 23 w 92"/>
                <a:gd name="T13" fmla="*/ 105 h 172"/>
                <a:gd name="T14" fmla="*/ 85 w 92"/>
                <a:gd name="T15" fmla="*/ 152 h 172"/>
                <a:gd name="T16" fmla="*/ 89 w 92"/>
                <a:gd name="T17" fmla="*/ 167 h 172"/>
                <a:gd name="T18" fmla="*/ 79 w 92"/>
                <a:gd name="T1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72">
                  <a:moveTo>
                    <a:pt x="79" y="172"/>
                  </a:moveTo>
                  <a:cubicBezTo>
                    <a:pt x="77" y="172"/>
                    <a:pt x="75" y="172"/>
                    <a:pt x="73" y="171"/>
                  </a:cubicBezTo>
                  <a:cubicBezTo>
                    <a:pt x="1" y="124"/>
                    <a:pt x="1" y="113"/>
                    <a:pt x="1" y="107"/>
                  </a:cubicBezTo>
                  <a:cubicBezTo>
                    <a:pt x="0" y="93"/>
                    <a:pt x="24" y="33"/>
                    <a:pt x="35" y="9"/>
                  </a:cubicBezTo>
                  <a:cubicBezTo>
                    <a:pt x="37" y="3"/>
                    <a:pt x="43" y="0"/>
                    <a:pt x="49" y="3"/>
                  </a:cubicBezTo>
                  <a:cubicBezTo>
                    <a:pt x="55" y="5"/>
                    <a:pt x="57" y="11"/>
                    <a:pt x="55" y="17"/>
                  </a:cubicBezTo>
                  <a:cubicBezTo>
                    <a:pt x="40" y="52"/>
                    <a:pt x="25" y="94"/>
                    <a:pt x="23" y="105"/>
                  </a:cubicBezTo>
                  <a:cubicBezTo>
                    <a:pt x="29" y="113"/>
                    <a:pt x="59" y="135"/>
                    <a:pt x="85" y="152"/>
                  </a:cubicBezTo>
                  <a:cubicBezTo>
                    <a:pt x="90" y="155"/>
                    <a:pt x="92" y="162"/>
                    <a:pt x="89" y="167"/>
                  </a:cubicBezTo>
                  <a:cubicBezTo>
                    <a:pt x="86" y="171"/>
                    <a:pt x="83" y="172"/>
                    <a:pt x="79" y="172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îśľïḋè">
              <a:extLst>
                <a:ext uri="{FF2B5EF4-FFF2-40B4-BE49-F238E27FC236}">
                  <a16:creationId xmlns:a16="http://schemas.microsoft.com/office/drawing/2014/main" id="{1A67026E-0F64-4953-A8D9-26D989706ECE}"/>
                </a:ext>
              </a:extLst>
            </p:cNvPr>
            <p:cNvSpPr/>
            <p:nvPr/>
          </p:nvSpPr>
          <p:spPr bwMode="auto">
            <a:xfrm>
              <a:off x="4652963" y="1558926"/>
              <a:ext cx="125413" cy="158750"/>
            </a:xfrm>
            <a:custGeom>
              <a:avLst/>
              <a:gdLst>
                <a:gd name="T0" fmla="*/ 35 w 38"/>
                <a:gd name="T1" fmla="*/ 19 h 48"/>
                <a:gd name="T2" fmla="*/ 23 w 38"/>
                <a:gd name="T3" fmla="*/ 48 h 48"/>
                <a:gd name="T4" fmla="*/ 0 w 38"/>
                <a:gd name="T5" fmla="*/ 39 h 48"/>
                <a:gd name="T6" fmla="*/ 13 w 38"/>
                <a:gd name="T7" fmla="*/ 9 h 48"/>
                <a:gd name="T8" fmla="*/ 28 w 38"/>
                <a:gd name="T9" fmla="*/ 3 h 48"/>
                <a:gd name="T10" fmla="*/ 35 w 38"/>
                <a:gd name="T11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">
                  <a:moveTo>
                    <a:pt x="35" y="19"/>
                  </a:moveTo>
                  <a:cubicBezTo>
                    <a:pt x="31" y="28"/>
                    <a:pt x="27" y="38"/>
                    <a:pt x="23" y="4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28"/>
                    <a:pt x="10" y="17"/>
                    <a:pt x="13" y="9"/>
                  </a:cubicBezTo>
                  <a:cubicBezTo>
                    <a:pt x="15" y="3"/>
                    <a:pt x="22" y="0"/>
                    <a:pt x="28" y="3"/>
                  </a:cubicBezTo>
                  <a:cubicBezTo>
                    <a:pt x="35" y="5"/>
                    <a:pt x="38" y="12"/>
                    <a:pt x="35" y="19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ïsļîḍê">
              <a:extLst>
                <a:ext uri="{FF2B5EF4-FFF2-40B4-BE49-F238E27FC236}">
                  <a16:creationId xmlns:a16="http://schemas.microsoft.com/office/drawing/2014/main" id="{6195ED5F-63CD-4D5C-B189-4E77A04BE445}"/>
                </a:ext>
              </a:extLst>
            </p:cNvPr>
            <p:cNvSpPr/>
            <p:nvPr/>
          </p:nvSpPr>
          <p:spPr bwMode="auto">
            <a:xfrm>
              <a:off x="4949825" y="1558926"/>
              <a:ext cx="95250" cy="150813"/>
            </a:xfrm>
            <a:custGeom>
              <a:avLst/>
              <a:gdLst>
                <a:gd name="T0" fmla="*/ 1 w 29"/>
                <a:gd name="T1" fmla="*/ 15 h 46"/>
                <a:gd name="T2" fmla="*/ 5 w 29"/>
                <a:gd name="T3" fmla="*/ 46 h 46"/>
                <a:gd name="T4" fmla="*/ 29 w 29"/>
                <a:gd name="T5" fmla="*/ 44 h 46"/>
                <a:gd name="T6" fmla="*/ 25 w 29"/>
                <a:gd name="T7" fmla="*/ 11 h 46"/>
                <a:gd name="T8" fmla="*/ 11 w 29"/>
                <a:gd name="T9" fmla="*/ 1 h 46"/>
                <a:gd name="T10" fmla="*/ 1 w 29"/>
                <a:gd name="T11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6">
                  <a:moveTo>
                    <a:pt x="1" y="15"/>
                  </a:moveTo>
                  <a:cubicBezTo>
                    <a:pt x="2" y="25"/>
                    <a:pt x="4" y="36"/>
                    <a:pt x="5" y="46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7" y="31"/>
                    <a:pt x="26" y="20"/>
                    <a:pt x="25" y="11"/>
                  </a:cubicBezTo>
                  <a:cubicBezTo>
                    <a:pt x="24" y="5"/>
                    <a:pt x="18" y="0"/>
                    <a:pt x="11" y="1"/>
                  </a:cubicBezTo>
                  <a:cubicBezTo>
                    <a:pt x="4" y="2"/>
                    <a:pt x="0" y="8"/>
                    <a:pt x="1" y="15"/>
                  </a:cubicBezTo>
                  <a:close/>
                </a:path>
              </a:pathLst>
            </a:custGeom>
            <a:solidFill>
              <a:srgbClr val="FFC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ï$ḻïḑé">
              <a:extLst>
                <a:ext uri="{FF2B5EF4-FFF2-40B4-BE49-F238E27FC236}">
                  <a16:creationId xmlns:a16="http://schemas.microsoft.com/office/drawing/2014/main" id="{BBCB511F-BDD6-463F-B9A7-CFA391A30C05}"/>
                </a:ext>
              </a:extLst>
            </p:cNvPr>
            <p:cNvSpPr/>
            <p:nvPr/>
          </p:nvSpPr>
          <p:spPr bwMode="auto">
            <a:xfrm>
              <a:off x="4751388" y="1271588"/>
              <a:ext cx="296863" cy="296863"/>
            </a:xfrm>
            <a:custGeom>
              <a:avLst/>
              <a:gdLst>
                <a:gd name="T0" fmla="*/ 85 w 90"/>
                <a:gd name="T1" fmla="*/ 53 h 90"/>
                <a:gd name="T2" fmla="*/ 36 w 90"/>
                <a:gd name="T3" fmla="*/ 85 h 90"/>
                <a:gd name="T4" fmla="*/ 4 w 90"/>
                <a:gd name="T5" fmla="*/ 36 h 90"/>
                <a:gd name="T6" fmla="*/ 53 w 90"/>
                <a:gd name="T7" fmla="*/ 4 h 90"/>
                <a:gd name="T8" fmla="*/ 85 w 90"/>
                <a:gd name="T9" fmla="*/ 5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85" y="53"/>
                  </a:moveTo>
                  <a:cubicBezTo>
                    <a:pt x="80" y="75"/>
                    <a:pt x="59" y="90"/>
                    <a:pt x="36" y="85"/>
                  </a:cubicBezTo>
                  <a:cubicBezTo>
                    <a:pt x="14" y="80"/>
                    <a:pt x="0" y="58"/>
                    <a:pt x="4" y="36"/>
                  </a:cubicBezTo>
                  <a:cubicBezTo>
                    <a:pt x="9" y="14"/>
                    <a:pt x="31" y="0"/>
                    <a:pt x="53" y="4"/>
                  </a:cubicBezTo>
                  <a:cubicBezTo>
                    <a:pt x="76" y="9"/>
                    <a:pt x="90" y="31"/>
                    <a:pt x="85" y="53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ï$ľîďè">
              <a:extLst>
                <a:ext uri="{FF2B5EF4-FFF2-40B4-BE49-F238E27FC236}">
                  <a16:creationId xmlns:a16="http://schemas.microsoft.com/office/drawing/2014/main" id="{65EE557A-CA98-4CDD-A1A7-A584A7CA8FF6}"/>
                </a:ext>
              </a:extLst>
            </p:cNvPr>
            <p:cNvSpPr/>
            <p:nvPr/>
          </p:nvSpPr>
          <p:spPr bwMode="auto">
            <a:xfrm>
              <a:off x="4781550" y="1562101"/>
              <a:ext cx="153988" cy="58738"/>
            </a:xfrm>
            <a:custGeom>
              <a:avLst/>
              <a:gdLst>
                <a:gd name="T0" fmla="*/ 44 w 47"/>
                <a:gd name="T1" fmla="*/ 0 h 18"/>
                <a:gd name="T2" fmla="*/ 26 w 47"/>
                <a:gd name="T3" fmla="*/ 15 h 18"/>
                <a:gd name="T4" fmla="*/ 0 w 47"/>
                <a:gd name="T5" fmla="*/ 0 h 18"/>
                <a:gd name="T6" fmla="*/ 44 w 47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8">
                  <a:moveTo>
                    <a:pt x="44" y="0"/>
                  </a:moveTo>
                  <a:cubicBezTo>
                    <a:pt x="47" y="11"/>
                    <a:pt x="39" y="18"/>
                    <a:pt x="26" y="15"/>
                  </a:cubicBezTo>
                  <a:cubicBezTo>
                    <a:pt x="17" y="13"/>
                    <a:pt x="8" y="8"/>
                    <a:pt x="0" y="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iṧḻïḓè">
              <a:extLst>
                <a:ext uri="{FF2B5EF4-FFF2-40B4-BE49-F238E27FC236}">
                  <a16:creationId xmlns:a16="http://schemas.microsoft.com/office/drawing/2014/main" id="{60D2177A-0583-44D3-A6FA-1DE90F02542A}"/>
                </a:ext>
              </a:extLst>
            </p:cNvPr>
            <p:cNvSpPr/>
            <p:nvPr/>
          </p:nvSpPr>
          <p:spPr bwMode="auto">
            <a:xfrm>
              <a:off x="4803775" y="2052638"/>
              <a:ext cx="155575" cy="106363"/>
            </a:xfrm>
            <a:custGeom>
              <a:avLst/>
              <a:gdLst>
                <a:gd name="T0" fmla="*/ 35 w 47"/>
                <a:gd name="T1" fmla="*/ 32 h 32"/>
                <a:gd name="T2" fmla="*/ 32 w 47"/>
                <a:gd name="T3" fmla="*/ 32 h 32"/>
                <a:gd name="T4" fmla="*/ 6 w 47"/>
                <a:gd name="T5" fmla="*/ 22 h 32"/>
                <a:gd name="T6" fmla="*/ 3 w 47"/>
                <a:gd name="T7" fmla="*/ 6 h 32"/>
                <a:gd name="T8" fmla="*/ 18 w 47"/>
                <a:gd name="T9" fmla="*/ 3 h 32"/>
                <a:gd name="T10" fmla="*/ 38 w 47"/>
                <a:gd name="T11" fmla="*/ 11 h 32"/>
                <a:gd name="T12" fmla="*/ 45 w 47"/>
                <a:gd name="T13" fmla="*/ 24 h 32"/>
                <a:gd name="T14" fmla="*/ 35 w 47"/>
                <a:gd name="T1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2">
                  <a:moveTo>
                    <a:pt x="35" y="32"/>
                  </a:moveTo>
                  <a:cubicBezTo>
                    <a:pt x="34" y="32"/>
                    <a:pt x="33" y="32"/>
                    <a:pt x="32" y="32"/>
                  </a:cubicBezTo>
                  <a:cubicBezTo>
                    <a:pt x="30" y="31"/>
                    <a:pt x="15" y="27"/>
                    <a:pt x="6" y="22"/>
                  </a:cubicBezTo>
                  <a:cubicBezTo>
                    <a:pt x="1" y="18"/>
                    <a:pt x="0" y="11"/>
                    <a:pt x="3" y="6"/>
                  </a:cubicBezTo>
                  <a:cubicBezTo>
                    <a:pt x="6" y="1"/>
                    <a:pt x="13" y="0"/>
                    <a:pt x="18" y="3"/>
                  </a:cubicBezTo>
                  <a:cubicBezTo>
                    <a:pt x="22" y="6"/>
                    <a:pt x="32" y="9"/>
                    <a:pt x="38" y="11"/>
                  </a:cubicBezTo>
                  <a:cubicBezTo>
                    <a:pt x="44" y="12"/>
                    <a:pt x="47" y="18"/>
                    <a:pt x="45" y="24"/>
                  </a:cubicBezTo>
                  <a:cubicBezTo>
                    <a:pt x="44" y="29"/>
                    <a:pt x="40" y="32"/>
                    <a:pt x="35" y="32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ïSľïḓê">
              <a:extLst>
                <a:ext uri="{FF2B5EF4-FFF2-40B4-BE49-F238E27FC236}">
                  <a16:creationId xmlns:a16="http://schemas.microsoft.com/office/drawing/2014/main" id="{B026342D-F691-4870-B2A7-D462D7E5D8AD}"/>
                </a:ext>
              </a:extLst>
            </p:cNvPr>
            <p:cNvSpPr/>
            <p:nvPr/>
          </p:nvSpPr>
          <p:spPr bwMode="auto">
            <a:xfrm>
              <a:off x="5146675" y="2070101"/>
              <a:ext cx="146050" cy="82550"/>
            </a:xfrm>
            <a:custGeom>
              <a:avLst/>
              <a:gdLst>
                <a:gd name="T0" fmla="*/ 33 w 44"/>
                <a:gd name="T1" fmla="*/ 25 h 25"/>
                <a:gd name="T2" fmla="*/ 33 w 44"/>
                <a:gd name="T3" fmla="*/ 25 h 25"/>
                <a:gd name="T4" fmla="*/ 10 w 44"/>
                <a:gd name="T5" fmla="*/ 23 h 25"/>
                <a:gd name="T6" fmla="*/ 1 w 44"/>
                <a:gd name="T7" fmla="*/ 10 h 25"/>
                <a:gd name="T8" fmla="*/ 14 w 44"/>
                <a:gd name="T9" fmla="*/ 1 h 25"/>
                <a:gd name="T10" fmla="*/ 33 w 44"/>
                <a:gd name="T11" fmla="*/ 3 h 25"/>
                <a:gd name="T12" fmla="*/ 44 w 44"/>
                <a:gd name="T13" fmla="*/ 14 h 25"/>
                <a:gd name="T14" fmla="*/ 33 w 44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5"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22" y="25"/>
                    <a:pt x="10" y="23"/>
                    <a:pt x="10" y="23"/>
                  </a:cubicBezTo>
                  <a:cubicBezTo>
                    <a:pt x="4" y="21"/>
                    <a:pt x="0" y="15"/>
                    <a:pt x="1" y="10"/>
                  </a:cubicBezTo>
                  <a:cubicBezTo>
                    <a:pt x="3" y="4"/>
                    <a:pt x="8" y="0"/>
                    <a:pt x="14" y="1"/>
                  </a:cubicBezTo>
                  <a:cubicBezTo>
                    <a:pt x="14" y="1"/>
                    <a:pt x="24" y="3"/>
                    <a:pt x="33" y="3"/>
                  </a:cubicBezTo>
                  <a:cubicBezTo>
                    <a:pt x="39" y="3"/>
                    <a:pt x="44" y="8"/>
                    <a:pt x="44" y="14"/>
                  </a:cubicBezTo>
                  <a:cubicBezTo>
                    <a:pt x="44" y="20"/>
                    <a:pt x="39" y="25"/>
                    <a:pt x="33" y="25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íṡlîḓé">
              <a:extLst>
                <a:ext uri="{FF2B5EF4-FFF2-40B4-BE49-F238E27FC236}">
                  <a16:creationId xmlns:a16="http://schemas.microsoft.com/office/drawing/2014/main" id="{F32F44FC-DCBC-4BA1-88C9-C34B07CB022F}"/>
                </a:ext>
              </a:extLst>
            </p:cNvPr>
            <p:cNvSpPr/>
            <p:nvPr/>
          </p:nvSpPr>
          <p:spPr bwMode="auto">
            <a:xfrm>
              <a:off x="4813300" y="1252538"/>
              <a:ext cx="255588" cy="128588"/>
            </a:xfrm>
            <a:custGeom>
              <a:avLst/>
              <a:gdLst>
                <a:gd name="T0" fmla="*/ 8 w 77"/>
                <a:gd name="T1" fmla="*/ 24 h 39"/>
                <a:gd name="T2" fmla="*/ 8 w 77"/>
                <a:gd name="T3" fmla="*/ 9 h 39"/>
                <a:gd name="T4" fmla="*/ 13 w 77"/>
                <a:gd name="T5" fmla="*/ 7 h 39"/>
                <a:gd name="T6" fmla="*/ 66 w 77"/>
                <a:gd name="T7" fmla="*/ 16 h 39"/>
                <a:gd name="T8" fmla="*/ 68 w 77"/>
                <a:gd name="T9" fmla="*/ 17 h 39"/>
                <a:gd name="T10" fmla="*/ 67 w 77"/>
                <a:gd name="T11" fmla="*/ 38 h 39"/>
                <a:gd name="T12" fmla="*/ 52 w 77"/>
                <a:gd name="T13" fmla="*/ 38 h 39"/>
                <a:gd name="T14" fmla="*/ 8 w 77"/>
                <a:gd name="T15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39">
                  <a:moveTo>
                    <a:pt x="8" y="24"/>
                  </a:moveTo>
                  <a:cubicBezTo>
                    <a:pt x="0" y="20"/>
                    <a:pt x="0" y="14"/>
                    <a:pt x="8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1" y="4"/>
                    <a:pt x="44" y="0"/>
                    <a:pt x="66" y="16"/>
                  </a:cubicBezTo>
                  <a:cubicBezTo>
                    <a:pt x="67" y="17"/>
                    <a:pt x="67" y="17"/>
                    <a:pt x="68" y="17"/>
                  </a:cubicBezTo>
                  <a:cubicBezTo>
                    <a:pt x="77" y="22"/>
                    <a:pt x="76" y="35"/>
                    <a:pt x="67" y="38"/>
                  </a:cubicBezTo>
                  <a:cubicBezTo>
                    <a:pt x="63" y="39"/>
                    <a:pt x="58" y="39"/>
                    <a:pt x="52" y="38"/>
                  </a:cubicBezTo>
                  <a:cubicBezTo>
                    <a:pt x="33" y="35"/>
                    <a:pt x="17" y="28"/>
                    <a:pt x="8" y="24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îşľîḍè">
              <a:extLst>
                <a:ext uri="{FF2B5EF4-FFF2-40B4-BE49-F238E27FC236}">
                  <a16:creationId xmlns:a16="http://schemas.microsoft.com/office/drawing/2014/main" id="{7CD5B0E8-0CAB-41C5-B13D-187B792AB3C0}"/>
                </a:ext>
              </a:extLst>
            </p:cNvPr>
            <p:cNvSpPr/>
            <p:nvPr/>
          </p:nvSpPr>
          <p:spPr bwMode="auto">
            <a:xfrm>
              <a:off x="4803775" y="1239838"/>
              <a:ext cx="250825" cy="114300"/>
            </a:xfrm>
            <a:custGeom>
              <a:avLst/>
              <a:gdLst>
                <a:gd name="T0" fmla="*/ 12 w 76"/>
                <a:gd name="T1" fmla="*/ 32 h 35"/>
                <a:gd name="T2" fmla="*/ 6 w 76"/>
                <a:gd name="T3" fmla="*/ 14 h 35"/>
                <a:gd name="T4" fmla="*/ 6 w 76"/>
                <a:gd name="T5" fmla="*/ 14 h 35"/>
                <a:gd name="T6" fmla="*/ 61 w 76"/>
                <a:gd name="T7" fmla="*/ 8 h 35"/>
                <a:gd name="T8" fmla="*/ 68 w 76"/>
                <a:gd name="T9" fmla="*/ 11 h 35"/>
                <a:gd name="T10" fmla="*/ 68 w 76"/>
                <a:gd name="T11" fmla="*/ 27 h 35"/>
                <a:gd name="T12" fmla="*/ 55 w 76"/>
                <a:gd name="T13" fmla="*/ 32 h 35"/>
                <a:gd name="T14" fmla="*/ 12 w 76"/>
                <a:gd name="T1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35">
                  <a:moveTo>
                    <a:pt x="12" y="32"/>
                  </a:moveTo>
                  <a:cubicBezTo>
                    <a:pt x="3" y="31"/>
                    <a:pt x="0" y="21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13" y="8"/>
                    <a:pt x="36" y="0"/>
                    <a:pt x="61" y="8"/>
                  </a:cubicBezTo>
                  <a:cubicBezTo>
                    <a:pt x="62" y="9"/>
                    <a:pt x="64" y="9"/>
                    <a:pt x="68" y="11"/>
                  </a:cubicBezTo>
                  <a:cubicBezTo>
                    <a:pt x="76" y="14"/>
                    <a:pt x="76" y="22"/>
                    <a:pt x="68" y="27"/>
                  </a:cubicBezTo>
                  <a:cubicBezTo>
                    <a:pt x="65" y="30"/>
                    <a:pt x="61" y="31"/>
                    <a:pt x="55" y="32"/>
                  </a:cubicBezTo>
                  <a:cubicBezTo>
                    <a:pt x="37" y="35"/>
                    <a:pt x="21" y="33"/>
                    <a:pt x="12" y="32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ís1íḍé">
              <a:extLst>
                <a:ext uri="{FF2B5EF4-FFF2-40B4-BE49-F238E27FC236}">
                  <a16:creationId xmlns:a16="http://schemas.microsoft.com/office/drawing/2014/main" id="{6C989C20-33D4-4F76-9208-02EF6EFC0B40}"/>
                </a:ext>
              </a:extLst>
            </p:cNvPr>
            <p:cNvSpPr/>
            <p:nvPr/>
          </p:nvSpPr>
          <p:spPr bwMode="auto">
            <a:xfrm>
              <a:off x="4800600" y="1239838"/>
              <a:ext cx="146050" cy="85725"/>
            </a:xfrm>
            <a:custGeom>
              <a:avLst/>
              <a:gdLst>
                <a:gd name="T0" fmla="*/ 9 w 44"/>
                <a:gd name="T1" fmla="*/ 25 h 26"/>
                <a:gd name="T2" fmla="*/ 2 w 44"/>
                <a:gd name="T3" fmla="*/ 16 h 26"/>
                <a:gd name="T4" fmla="*/ 2 w 44"/>
                <a:gd name="T5" fmla="*/ 15 h 26"/>
                <a:gd name="T6" fmla="*/ 33 w 44"/>
                <a:gd name="T7" fmla="*/ 0 h 26"/>
                <a:gd name="T8" fmla="*/ 37 w 44"/>
                <a:gd name="T9" fmla="*/ 0 h 26"/>
                <a:gd name="T10" fmla="*/ 41 w 44"/>
                <a:gd name="T11" fmla="*/ 10 h 26"/>
                <a:gd name="T12" fmla="*/ 34 w 44"/>
                <a:gd name="T13" fmla="*/ 15 h 26"/>
                <a:gd name="T14" fmla="*/ 9 w 44"/>
                <a:gd name="T1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6">
                  <a:moveTo>
                    <a:pt x="9" y="25"/>
                  </a:moveTo>
                  <a:cubicBezTo>
                    <a:pt x="4" y="26"/>
                    <a:pt x="0" y="21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1"/>
                    <a:pt x="16" y="1"/>
                    <a:pt x="33" y="0"/>
                  </a:cubicBezTo>
                  <a:cubicBezTo>
                    <a:pt x="33" y="0"/>
                    <a:pt x="35" y="0"/>
                    <a:pt x="37" y="0"/>
                  </a:cubicBezTo>
                  <a:cubicBezTo>
                    <a:pt x="42" y="0"/>
                    <a:pt x="44" y="5"/>
                    <a:pt x="41" y="10"/>
                  </a:cubicBezTo>
                  <a:cubicBezTo>
                    <a:pt x="39" y="12"/>
                    <a:pt x="37" y="14"/>
                    <a:pt x="34" y="15"/>
                  </a:cubicBezTo>
                  <a:cubicBezTo>
                    <a:pt x="24" y="21"/>
                    <a:pt x="15" y="24"/>
                    <a:pt x="9" y="25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îşľiḓé">
              <a:extLst>
                <a:ext uri="{FF2B5EF4-FFF2-40B4-BE49-F238E27FC236}">
                  <a16:creationId xmlns:a16="http://schemas.microsoft.com/office/drawing/2014/main" id="{C6C290B6-E63E-49C2-BCB4-F7F99C6A44AE}"/>
                </a:ext>
              </a:extLst>
            </p:cNvPr>
            <p:cNvSpPr/>
            <p:nvPr/>
          </p:nvSpPr>
          <p:spPr bwMode="auto">
            <a:xfrm>
              <a:off x="4741863" y="1301751"/>
              <a:ext cx="82550" cy="61913"/>
            </a:xfrm>
            <a:custGeom>
              <a:avLst/>
              <a:gdLst>
                <a:gd name="T0" fmla="*/ 23 w 25"/>
                <a:gd name="T1" fmla="*/ 7 h 19"/>
                <a:gd name="T2" fmla="*/ 20 w 25"/>
                <a:gd name="T3" fmla="*/ 0 h 19"/>
                <a:gd name="T4" fmla="*/ 20 w 25"/>
                <a:gd name="T5" fmla="*/ 0 h 19"/>
                <a:gd name="T6" fmla="*/ 3 w 25"/>
                <a:gd name="T7" fmla="*/ 12 h 19"/>
                <a:gd name="T8" fmla="*/ 2 w 25"/>
                <a:gd name="T9" fmla="*/ 14 h 19"/>
                <a:gd name="T10" fmla="*/ 6 w 25"/>
                <a:gd name="T11" fmla="*/ 19 h 19"/>
                <a:gd name="T12" fmla="*/ 10 w 25"/>
                <a:gd name="T13" fmla="*/ 17 h 19"/>
                <a:gd name="T14" fmla="*/ 23 w 25"/>
                <a:gd name="T1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9">
                  <a:moveTo>
                    <a:pt x="23" y="7"/>
                  </a:moveTo>
                  <a:cubicBezTo>
                    <a:pt x="25" y="4"/>
                    <a:pt x="23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0"/>
                    <a:pt x="8" y="3"/>
                    <a:pt x="3" y="12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0" y="17"/>
                    <a:pt x="2" y="19"/>
                    <a:pt x="6" y="19"/>
                  </a:cubicBezTo>
                  <a:cubicBezTo>
                    <a:pt x="7" y="19"/>
                    <a:pt x="9" y="18"/>
                    <a:pt x="10" y="17"/>
                  </a:cubicBezTo>
                  <a:cubicBezTo>
                    <a:pt x="16" y="13"/>
                    <a:pt x="20" y="9"/>
                    <a:pt x="23" y="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îSľiḑè">
              <a:extLst>
                <a:ext uri="{FF2B5EF4-FFF2-40B4-BE49-F238E27FC236}">
                  <a16:creationId xmlns:a16="http://schemas.microsoft.com/office/drawing/2014/main" id="{B60261E3-2597-422D-882C-6A8782BFFDF9}"/>
                </a:ext>
              </a:extLst>
            </p:cNvPr>
            <p:cNvSpPr/>
            <p:nvPr/>
          </p:nvSpPr>
          <p:spPr bwMode="auto">
            <a:xfrm>
              <a:off x="4748213" y="1308101"/>
              <a:ext cx="76200" cy="95250"/>
            </a:xfrm>
            <a:custGeom>
              <a:avLst/>
              <a:gdLst>
                <a:gd name="T0" fmla="*/ 22 w 23"/>
                <a:gd name="T1" fmla="*/ 7 h 29"/>
                <a:gd name="T2" fmla="*/ 17 w 23"/>
                <a:gd name="T3" fmla="*/ 1 h 29"/>
                <a:gd name="T4" fmla="*/ 16 w 23"/>
                <a:gd name="T5" fmla="*/ 1 h 29"/>
                <a:gd name="T6" fmla="*/ 1 w 23"/>
                <a:gd name="T7" fmla="*/ 20 h 29"/>
                <a:gd name="T8" fmla="*/ 0 w 23"/>
                <a:gd name="T9" fmla="*/ 23 h 29"/>
                <a:gd name="T10" fmla="*/ 7 w 23"/>
                <a:gd name="T11" fmla="*/ 27 h 29"/>
                <a:gd name="T12" fmla="*/ 12 w 23"/>
                <a:gd name="T13" fmla="*/ 23 h 29"/>
                <a:gd name="T14" fmla="*/ 22 w 2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9">
                  <a:moveTo>
                    <a:pt x="22" y="7"/>
                  </a:moveTo>
                  <a:cubicBezTo>
                    <a:pt x="23" y="4"/>
                    <a:pt x="20" y="0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2"/>
                    <a:pt x="4" y="9"/>
                    <a:pt x="1" y="20"/>
                  </a:cubicBezTo>
                  <a:cubicBezTo>
                    <a:pt x="1" y="20"/>
                    <a:pt x="1" y="22"/>
                    <a:pt x="0" y="23"/>
                  </a:cubicBezTo>
                  <a:cubicBezTo>
                    <a:pt x="0" y="27"/>
                    <a:pt x="3" y="29"/>
                    <a:pt x="7" y="27"/>
                  </a:cubicBezTo>
                  <a:cubicBezTo>
                    <a:pt x="8" y="26"/>
                    <a:pt x="10" y="25"/>
                    <a:pt x="12" y="23"/>
                  </a:cubicBezTo>
                  <a:cubicBezTo>
                    <a:pt x="17" y="17"/>
                    <a:pt x="20" y="11"/>
                    <a:pt x="22" y="7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îşļiḍe">
              <a:extLst>
                <a:ext uri="{FF2B5EF4-FFF2-40B4-BE49-F238E27FC236}">
                  <a16:creationId xmlns:a16="http://schemas.microsoft.com/office/drawing/2014/main" id="{0BDA5808-516E-474F-B9AB-F3A302109C02}"/>
                </a:ext>
              </a:extLst>
            </p:cNvPr>
            <p:cNvSpPr/>
            <p:nvPr/>
          </p:nvSpPr>
          <p:spPr bwMode="auto">
            <a:xfrm>
              <a:off x="4754563" y="1285876"/>
              <a:ext cx="171450" cy="163513"/>
            </a:xfrm>
            <a:custGeom>
              <a:avLst/>
              <a:gdLst>
                <a:gd name="T0" fmla="*/ 32 w 52"/>
                <a:gd name="T1" fmla="*/ 8 h 50"/>
                <a:gd name="T2" fmla="*/ 13 w 52"/>
                <a:gd name="T3" fmla="*/ 47 h 50"/>
                <a:gd name="T4" fmla="*/ 3 w 52"/>
                <a:gd name="T5" fmla="*/ 26 h 50"/>
                <a:gd name="T6" fmla="*/ 32 w 52"/>
                <a:gd name="T7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32" y="8"/>
                  </a:moveTo>
                  <a:cubicBezTo>
                    <a:pt x="52" y="15"/>
                    <a:pt x="31" y="42"/>
                    <a:pt x="13" y="47"/>
                  </a:cubicBezTo>
                  <a:cubicBezTo>
                    <a:pt x="2" y="50"/>
                    <a:pt x="0" y="39"/>
                    <a:pt x="3" y="26"/>
                  </a:cubicBezTo>
                  <a:cubicBezTo>
                    <a:pt x="6" y="11"/>
                    <a:pt x="9" y="0"/>
                    <a:pt x="32" y="8"/>
                  </a:cubicBezTo>
                  <a:close/>
                </a:path>
              </a:pathLst>
            </a:custGeom>
            <a:solidFill>
              <a:srgbClr val="ED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íṡľîdê">
              <a:extLst>
                <a:ext uri="{FF2B5EF4-FFF2-40B4-BE49-F238E27FC236}">
                  <a16:creationId xmlns:a16="http://schemas.microsoft.com/office/drawing/2014/main" id="{4A2F1462-F4EC-4CC4-9659-9D6BA636FA14}"/>
                </a:ext>
              </a:extLst>
            </p:cNvPr>
            <p:cNvSpPr/>
            <p:nvPr/>
          </p:nvSpPr>
          <p:spPr bwMode="auto">
            <a:xfrm>
              <a:off x="5021263" y="1858963"/>
              <a:ext cx="501650" cy="312738"/>
            </a:xfrm>
            <a:custGeom>
              <a:avLst/>
              <a:gdLst>
                <a:gd name="T0" fmla="*/ 151 w 152"/>
                <a:gd name="T1" fmla="*/ 2 h 95"/>
                <a:gd name="T2" fmla="*/ 147 w 152"/>
                <a:gd name="T3" fmla="*/ 0 h 95"/>
                <a:gd name="T4" fmla="*/ 36 w 152"/>
                <a:gd name="T5" fmla="*/ 0 h 95"/>
                <a:gd name="T6" fmla="*/ 31 w 152"/>
                <a:gd name="T7" fmla="*/ 4 h 95"/>
                <a:gd name="T8" fmla="*/ 34 w 152"/>
                <a:gd name="T9" fmla="*/ 9 h 95"/>
                <a:gd name="T10" fmla="*/ 7 w 152"/>
                <a:gd name="T11" fmla="*/ 85 h 95"/>
                <a:gd name="T12" fmla="*/ 5 w 152"/>
                <a:gd name="T13" fmla="*/ 85 h 95"/>
                <a:gd name="T14" fmla="*/ 0 w 152"/>
                <a:gd name="T15" fmla="*/ 90 h 95"/>
                <a:gd name="T16" fmla="*/ 5 w 152"/>
                <a:gd name="T17" fmla="*/ 95 h 95"/>
                <a:gd name="T18" fmla="*/ 116 w 152"/>
                <a:gd name="T19" fmla="*/ 95 h 95"/>
                <a:gd name="T20" fmla="*/ 120 w 152"/>
                <a:gd name="T21" fmla="*/ 91 h 95"/>
                <a:gd name="T22" fmla="*/ 151 w 152"/>
                <a:gd name="T23" fmla="*/ 6 h 95"/>
                <a:gd name="T24" fmla="*/ 151 w 152"/>
                <a:gd name="T25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95">
                  <a:moveTo>
                    <a:pt x="151" y="2"/>
                  </a:moveTo>
                  <a:cubicBezTo>
                    <a:pt x="150" y="0"/>
                    <a:pt x="148" y="0"/>
                    <a:pt x="14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3" y="0"/>
                    <a:pt x="31" y="2"/>
                    <a:pt x="31" y="4"/>
                  </a:cubicBezTo>
                  <a:cubicBezTo>
                    <a:pt x="31" y="7"/>
                    <a:pt x="32" y="8"/>
                    <a:pt x="34" y="9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2" y="85"/>
                    <a:pt x="0" y="87"/>
                    <a:pt x="0" y="90"/>
                  </a:cubicBezTo>
                  <a:cubicBezTo>
                    <a:pt x="0" y="92"/>
                    <a:pt x="2" y="95"/>
                    <a:pt x="5" y="95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8" y="95"/>
                    <a:pt x="120" y="93"/>
                    <a:pt x="120" y="91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2" y="5"/>
                    <a:pt x="152" y="3"/>
                    <a:pt x="151" y="2"/>
                  </a:cubicBezTo>
                  <a:close/>
                </a:path>
              </a:pathLst>
            </a:custGeom>
            <a:solidFill>
              <a:srgbClr val="549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ïṥľîḑé">
              <a:extLst>
                <a:ext uri="{FF2B5EF4-FFF2-40B4-BE49-F238E27FC236}">
                  <a16:creationId xmlns:a16="http://schemas.microsoft.com/office/drawing/2014/main" id="{131B4D2D-71FE-49D5-8173-BD7FAAB678CC}"/>
                </a:ext>
              </a:extLst>
            </p:cNvPr>
            <p:cNvSpPr/>
            <p:nvPr/>
          </p:nvSpPr>
          <p:spPr bwMode="auto">
            <a:xfrm>
              <a:off x="4784725" y="1855788"/>
              <a:ext cx="376238" cy="315913"/>
            </a:xfrm>
            <a:custGeom>
              <a:avLst/>
              <a:gdLst>
                <a:gd name="T0" fmla="*/ 77 w 114"/>
                <a:gd name="T1" fmla="*/ 96 h 96"/>
                <a:gd name="T2" fmla="*/ 5 w 114"/>
                <a:gd name="T3" fmla="*/ 96 h 96"/>
                <a:gd name="T4" fmla="*/ 0 w 114"/>
                <a:gd name="T5" fmla="*/ 91 h 96"/>
                <a:gd name="T6" fmla="*/ 5 w 114"/>
                <a:gd name="T7" fmla="*/ 86 h 96"/>
                <a:gd name="T8" fmla="*/ 74 w 114"/>
                <a:gd name="T9" fmla="*/ 86 h 96"/>
                <a:gd name="T10" fmla="*/ 103 w 114"/>
                <a:gd name="T11" fmla="*/ 4 h 96"/>
                <a:gd name="T12" fmla="*/ 110 w 114"/>
                <a:gd name="T13" fmla="*/ 1 h 96"/>
                <a:gd name="T14" fmla="*/ 113 w 114"/>
                <a:gd name="T15" fmla="*/ 7 h 96"/>
                <a:gd name="T16" fmla="*/ 82 w 114"/>
                <a:gd name="T17" fmla="*/ 92 h 96"/>
                <a:gd name="T18" fmla="*/ 77 w 114"/>
                <a:gd name="T1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96">
                  <a:moveTo>
                    <a:pt x="77" y="96"/>
                  </a:move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3"/>
                    <a:pt x="0" y="91"/>
                  </a:cubicBezTo>
                  <a:cubicBezTo>
                    <a:pt x="0" y="88"/>
                    <a:pt x="2" y="86"/>
                    <a:pt x="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1"/>
                    <a:pt x="107" y="0"/>
                    <a:pt x="110" y="1"/>
                  </a:cubicBezTo>
                  <a:cubicBezTo>
                    <a:pt x="112" y="2"/>
                    <a:pt x="114" y="5"/>
                    <a:pt x="113" y="7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4"/>
                    <a:pt x="79" y="96"/>
                    <a:pt x="77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íṣḷîḍé">
              <a:extLst>
                <a:ext uri="{FF2B5EF4-FFF2-40B4-BE49-F238E27FC236}">
                  <a16:creationId xmlns:a16="http://schemas.microsoft.com/office/drawing/2014/main" id="{EF9E40B2-061C-47CE-B62B-642B6AC6FB23}"/>
                </a:ext>
              </a:extLst>
            </p:cNvPr>
            <p:cNvSpPr/>
            <p:nvPr/>
          </p:nvSpPr>
          <p:spPr bwMode="auto">
            <a:xfrm>
              <a:off x="4751388" y="1384301"/>
              <a:ext cx="61913" cy="107950"/>
            </a:xfrm>
            <a:custGeom>
              <a:avLst/>
              <a:gdLst>
                <a:gd name="T0" fmla="*/ 1 w 19"/>
                <a:gd name="T1" fmla="*/ 15 h 33"/>
                <a:gd name="T2" fmla="*/ 5 w 19"/>
                <a:gd name="T3" fmla="*/ 29 h 33"/>
                <a:gd name="T4" fmla="*/ 17 w 19"/>
                <a:gd name="T5" fmla="*/ 25 h 33"/>
                <a:gd name="T6" fmla="*/ 19 w 19"/>
                <a:gd name="T7" fmla="*/ 10 h 33"/>
                <a:gd name="T8" fmla="*/ 9 w 19"/>
                <a:gd name="T9" fmla="*/ 3 h 33"/>
                <a:gd name="T10" fmla="*/ 1 w 19"/>
                <a:gd name="T1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3">
                  <a:moveTo>
                    <a:pt x="1" y="15"/>
                  </a:moveTo>
                  <a:cubicBezTo>
                    <a:pt x="0" y="20"/>
                    <a:pt x="2" y="25"/>
                    <a:pt x="5" y="29"/>
                  </a:cubicBezTo>
                  <a:cubicBezTo>
                    <a:pt x="9" y="33"/>
                    <a:pt x="16" y="30"/>
                    <a:pt x="17" y="25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3" y="0"/>
                    <a:pt x="9" y="3"/>
                  </a:cubicBezTo>
                  <a:cubicBezTo>
                    <a:pt x="5" y="6"/>
                    <a:pt x="2" y="10"/>
                    <a:pt x="1" y="15"/>
                  </a:cubicBezTo>
                  <a:close/>
                </a:path>
              </a:pathLst>
            </a:custGeom>
            <a:solidFill>
              <a:srgbClr val="FFA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íṡḷîďê">
              <a:extLst>
                <a:ext uri="{FF2B5EF4-FFF2-40B4-BE49-F238E27FC236}">
                  <a16:creationId xmlns:a16="http://schemas.microsoft.com/office/drawing/2014/main" id="{C7F1FB80-82EF-40FF-B7BB-E0474FC6F7A2}"/>
                </a:ext>
              </a:extLst>
            </p:cNvPr>
            <p:cNvSpPr/>
            <p:nvPr/>
          </p:nvSpPr>
          <p:spPr bwMode="auto">
            <a:xfrm>
              <a:off x="5137150" y="1460501"/>
              <a:ext cx="241300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iṡľïdè">
              <a:extLst>
                <a:ext uri="{FF2B5EF4-FFF2-40B4-BE49-F238E27FC236}">
                  <a16:creationId xmlns:a16="http://schemas.microsoft.com/office/drawing/2014/main" id="{70D63D58-7C37-4F79-8FE7-1A4E2A76BD7B}"/>
                </a:ext>
              </a:extLst>
            </p:cNvPr>
            <p:cNvSpPr/>
            <p:nvPr/>
          </p:nvSpPr>
          <p:spPr bwMode="auto">
            <a:xfrm>
              <a:off x="5391150" y="1460501"/>
              <a:ext cx="14288" cy="352425"/>
            </a:xfrm>
            <a:prstGeom prst="rect">
              <a:avLst/>
            </a:prstGeom>
            <a:solidFill>
              <a:srgbClr val="B9DD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ïśļïde">
              <a:extLst>
                <a:ext uri="{FF2B5EF4-FFF2-40B4-BE49-F238E27FC236}">
                  <a16:creationId xmlns:a16="http://schemas.microsoft.com/office/drawing/2014/main" id="{416EDCEF-496E-4570-BD5E-26D1EB23B7A7}"/>
                </a:ext>
              </a:extLst>
            </p:cNvPr>
            <p:cNvSpPr/>
            <p:nvPr/>
          </p:nvSpPr>
          <p:spPr bwMode="auto">
            <a:xfrm>
              <a:off x="5249863" y="1519238"/>
              <a:ext cx="128588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íšḻíde">
              <a:extLst>
                <a:ext uri="{FF2B5EF4-FFF2-40B4-BE49-F238E27FC236}">
                  <a16:creationId xmlns:a16="http://schemas.microsoft.com/office/drawing/2014/main" id="{A18AEDA5-FA44-4C42-AE07-5AAAC902949A}"/>
                </a:ext>
              </a:extLst>
            </p:cNvPr>
            <p:cNvSpPr/>
            <p:nvPr/>
          </p:nvSpPr>
          <p:spPr bwMode="auto">
            <a:xfrm>
              <a:off x="5197475" y="1574801"/>
              <a:ext cx="180975" cy="42863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iSľïḓê">
              <a:extLst>
                <a:ext uri="{FF2B5EF4-FFF2-40B4-BE49-F238E27FC236}">
                  <a16:creationId xmlns:a16="http://schemas.microsoft.com/office/drawing/2014/main" id="{D567025D-CA49-409E-BA5F-37D1D79FCE76}"/>
                </a:ext>
              </a:extLst>
            </p:cNvPr>
            <p:cNvSpPr/>
            <p:nvPr/>
          </p:nvSpPr>
          <p:spPr bwMode="auto">
            <a:xfrm>
              <a:off x="5345113" y="1693863"/>
              <a:ext cx="33338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îşļïḑe">
              <a:extLst>
                <a:ext uri="{FF2B5EF4-FFF2-40B4-BE49-F238E27FC236}">
                  <a16:creationId xmlns:a16="http://schemas.microsoft.com/office/drawing/2014/main" id="{68C9A715-489D-4E3B-ABC2-1D8BE925B868}"/>
                </a:ext>
              </a:extLst>
            </p:cNvPr>
            <p:cNvSpPr/>
            <p:nvPr/>
          </p:nvSpPr>
          <p:spPr bwMode="auto">
            <a:xfrm>
              <a:off x="5240338" y="1693863"/>
              <a:ext cx="82550" cy="39688"/>
            </a:xfrm>
            <a:prstGeom prst="rect">
              <a:avLst/>
            </a:prstGeom>
            <a:solidFill>
              <a:srgbClr val="406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íṥľîḑé">
              <a:extLst>
                <a:ext uri="{FF2B5EF4-FFF2-40B4-BE49-F238E27FC236}">
                  <a16:creationId xmlns:a16="http://schemas.microsoft.com/office/drawing/2014/main" id="{390AB93B-3A88-4D9F-A429-41043F98A87E}"/>
                </a:ext>
              </a:extLst>
            </p:cNvPr>
            <p:cNvSpPr/>
            <p:nvPr/>
          </p:nvSpPr>
          <p:spPr bwMode="auto">
            <a:xfrm>
              <a:off x="4813300" y="1684338"/>
              <a:ext cx="173038" cy="88900"/>
            </a:xfrm>
            <a:custGeom>
              <a:avLst/>
              <a:gdLst>
                <a:gd name="T0" fmla="*/ 6 w 52"/>
                <a:gd name="T1" fmla="*/ 13 h 27"/>
                <a:gd name="T2" fmla="*/ 14 w 52"/>
                <a:gd name="T3" fmla="*/ 6 h 27"/>
                <a:gd name="T4" fmla="*/ 16 w 52"/>
                <a:gd name="T5" fmla="*/ 6 h 27"/>
                <a:gd name="T6" fmla="*/ 24 w 52"/>
                <a:gd name="T7" fmla="*/ 0 h 27"/>
                <a:gd name="T8" fmla="*/ 31 w 52"/>
                <a:gd name="T9" fmla="*/ 4 h 27"/>
                <a:gd name="T10" fmla="*/ 36 w 52"/>
                <a:gd name="T11" fmla="*/ 3 h 27"/>
                <a:gd name="T12" fmla="*/ 44 w 52"/>
                <a:gd name="T13" fmla="*/ 10 h 27"/>
                <a:gd name="T14" fmla="*/ 52 w 52"/>
                <a:gd name="T15" fmla="*/ 18 h 27"/>
                <a:gd name="T16" fmla="*/ 44 w 52"/>
                <a:gd name="T17" fmla="*/ 27 h 27"/>
                <a:gd name="T18" fmla="*/ 6 w 52"/>
                <a:gd name="T19" fmla="*/ 27 h 27"/>
                <a:gd name="T20" fmla="*/ 0 w 52"/>
                <a:gd name="T21" fmla="*/ 20 h 27"/>
                <a:gd name="T22" fmla="*/ 6 w 52"/>
                <a:gd name="T2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27">
                  <a:moveTo>
                    <a:pt x="6" y="13"/>
                  </a:moveTo>
                  <a:cubicBezTo>
                    <a:pt x="6" y="9"/>
                    <a:pt x="10" y="6"/>
                    <a:pt x="14" y="6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7" y="3"/>
                    <a:pt x="20" y="0"/>
                    <a:pt x="24" y="0"/>
                  </a:cubicBezTo>
                  <a:cubicBezTo>
                    <a:pt x="27" y="0"/>
                    <a:pt x="29" y="2"/>
                    <a:pt x="31" y="4"/>
                  </a:cubicBezTo>
                  <a:cubicBezTo>
                    <a:pt x="32" y="4"/>
                    <a:pt x="34" y="3"/>
                    <a:pt x="36" y="3"/>
                  </a:cubicBezTo>
                  <a:cubicBezTo>
                    <a:pt x="40" y="3"/>
                    <a:pt x="43" y="6"/>
                    <a:pt x="44" y="10"/>
                  </a:cubicBezTo>
                  <a:cubicBezTo>
                    <a:pt x="49" y="10"/>
                    <a:pt x="52" y="14"/>
                    <a:pt x="52" y="18"/>
                  </a:cubicBezTo>
                  <a:cubicBezTo>
                    <a:pt x="52" y="23"/>
                    <a:pt x="48" y="27"/>
                    <a:pt x="4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0"/>
                  </a:cubicBezTo>
                  <a:cubicBezTo>
                    <a:pt x="0" y="17"/>
                    <a:pt x="2" y="14"/>
                    <a:pt x="6" y="13"/>
                  </a:cubicBezTo>
                  <a:close/>
                </a:path>
              </a:pathLst>
            </a:custGeom>
            <a:solidFill>
              <a:srgbClr val="FA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íSľïḓè">
              <a:extLst>
                <a:ext uri="{FF2B5EF4-FFF2-40B4-BE49-F238E27FC236}">
                  <a16:creationId xmlns:a16="http://schemas.microsoft.com/office/drawing/2014/main" id="{32E3FE36-873B-4FE7-851E-3A7B4953B747}"/>
                </a:ext>
              </a:extLst>
            </p:cNvPr>
            <p:cNvSpPr/>
            <p:nvPr/>
          </p:nvSpPr>
          <p:spPr bwMode="auto">
            <a:xfrm>
              <a:off x="5183188" y="1930401"/>
              <a:ext cx="228600" cy="188913"/>
            </a:xfrm>
            <a:custGeom>
              <a:avLst/>
              <a:gdLst>
                <a:gd name="T0" fmla="*/ 32 w 69"/>
                <a:gd name="T1" fmla="*/ 4 h 57"/>
                <a:gd name="T2" fmla="*/ 39 w 69"/>
                <a:gd name="T3" fmla="*/ 13 h 57"/>
                <a:gd name="T4" fmla="*/ 51 w 69"/>
                <a:gd name="T5" fmla="*/ 4 h 57"/>
                <a:gd name="T6" fmla="*/ 66 w 69"/>
                <a:gd name="T7" fmla="*/ 4 h 57"/>
                <a:gd name="T8" fmla="*/ 62 w 69"/>
                <a:gd name="T9" fmla="*/ 19 h 57"/>
                <a:gd name="T10" fmla="*/ 50 w 69"/>
                <a:gd name="T11" fmla="*/ 29 h 57"/>
                <a:gd name="T12" fmla="*/ 57 w 69"/>
                <a:gd name="T13" fmla="*/ 38 h 57"/>
                <a:gd name="T14" fmla="*/ 53 w 69"/>
                <a:gd name="T15" fmla="*/ 53 h 57"/>
                <a:gd name="T16" fmla="*/ 37 w 69"/>
                <a:gd name="T17" fmla="*/ 53 h 57"/>
                <a:gd name="T18" fmla="*/ 31 w 69"/>
                <a:gd name="T19" fmla="*/ 44 h 57"/>
                <a:gd name="T20" fmla="*/ 19 w 69"/>
                <a:gd name="T21" fmla="*/ 53 h 57"/>
                <a:gd name="T22" fmla="*/ 3 w 69"/>
                <a:gd name="T23" fmla="*/ 53 h 57"/>
                <a:gd name="T24" fmla="*/ 8 w 69"/>
                <a:gd name="T25" fmla="*/ 38 h 57"/>
                <a:gd name="T26" fmla="*/ 19 w 69"/>
                <a:gd name="T27" fmla="*/ 29 h 57"/>
                <a:gd name="T28" fmla="*/ 13 w 69"/>
                <a:gd name="T29" fmla="*/ 19 h 57"/>
                <a:gd name="T30" fmla="*/ 17 w 69"/>
                <a:gd name="T31" fmla="*/ 4 h 57"/>
                <a:gd name="T32" fmla="*/ 32 w 69"/>
                <a:gd name="T33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57">
                  <a:moveTo>
                    <a:pt x="32" y="4"/>
                  </a:moveTo>
                  <a:cubicBezTo>
                    <a:pt x="39" y="13"/>
                    <a:pt x="39" y="13"/>
                    <a:pt x="39" y="13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6" y="0"/>
                    <a:pt x="63" y="0"/>
                    <a:pt x="66" y="4"/>
                  </a:cubicBezTo>
                  <a:cubicBezTo>
                    <a:pt x="69" y="8"/>
                    <a:pt x="67" y="15"/>
                    <a:pt x="62" y="1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60" y="42"/>
                    <a:pt x="58" y="49"/>
                    <a:pt x="53" y="53"/>
                  </a:cubicBezTo>
                  <a:cubicBezTo>
                    <a:pt x="47" y="57"/>
                    <a:pt x="40" y="57"/>
                    <a:pt x="37" y="5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3" y="57"/>
                    <a:pt x="6" y="57"/>
                    <a:pt x="3" y="53"/>
                  </a:cubicBezTo>
                  <a:cubicBezTo>
                    <a:pt x="0" y="49"/>
                    <a:pt x="2" y="42"/>
                    <a:pt x="8" y="3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0" y="15"/>
                    <a:pt x="12" y="8"/>
                    <a:pt x="17" y="4"/>
                  </a:cubicBezTo>
                  <a:cubicBezTo>
                    <a:pt x="22" y="0"/>
                    <a:pt x="29" y="0"/>
                    <a:pt x="32" y="4"/>
                  </a:cubicBezTo>
                  <a:close/>
                </a:path>
              </a:pathLst>
            </a:custGeom>
            <a:solidFill>
              <a:srgbClr val="97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ïṥľîḋè">
              <a:extLst>
                <a:ext uri="{FF2B5EF4-FFF2-40B4-BE49-F238E27FC236}">
                  <a16:creationId xmlns:a16="http://schemas.microsoft.com/office/drawing/2014/main" id="{6A2A0D06-544F-4CFB-8C42-F48414F62E01}"/>
                </a:ext>
              </a:extLst>
            </p:cNvPr>
            <p:cNvSpPr/>
            <p:nvPr/>
          </p:nvSpPr>
          <p:spPr bwMode="auto">
            <a:xfrm>
              <a:off x="3095625" y="2501901"/>
              <a:ext cx="1212850" cy="615950"/>
            </a:xfrm>
            <a:custGeom>
              <a:avLst/>
              <a:gdLst>
                <a:gd name="T0" fmla="*/ 44 w 368"/>
                <a:gd name="T1" fmla="*/ 92 h 187"/>
                <a:gd name="T2" fmla="*/ 103 w 368"/>
                <a:gd name="T3" fmla="*/ 42 h 187"/>
                <a:gd name="T4" fmla="*/ 112 w 368"/>
                <a:gd name="T5" fmla="*/ 42 h 187"/>
                <a:gd name="T6" fmla="*/ 169 w 368"/>
                <a:gd name="T7" fmla="*/ 0 h 187"/>
                <a:gd name="T8" fmla="*/ 220 w 368"/>
                <a:gd name="T9" fmla="*/ 29 h 187"/>
                <a:gd name="T10" fmla="*/ 254 w 368"/>
                <a:gd name="T11" fmla="*/ 19 h 187"/>
                <a:gd name="T12" fmla="*/ 313 w 368"/>
                <a:gd name="T13" fmla="*/ 68 h 187"/>
                <a:gd name="T14" fmla="*/ 368 w 368"/>
                <a:gd name="T15" fmla="*/ 127 h 187"/>
                <a:gd name="T16" fmla="*/ 308 w 368"/>
                <a:gd name="T17" fmla="*/ 187 h 187"/>
                <a:gd name="T18" fmla="*/ 48 w 368"/>
                <a:gd name="T19" fmla="*/ 187 h 187"/>
                <a:gd name="T20" fmla="*/ 0 w 368"/>
                <a:gd name="T21" fmla="*/ 139 h 187"/>
                <a:gd name="T22" fmla="*/ 44 w 368"/>
                <a:gd name="T23" fmla="*/ 9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187">
                  <a:moveTo>
                    <a:pt x="44" y="92"/>
                  </a:moveTo>
                  <a:cubicBezTo>
                    <a:pt x="49" y="64"/>
                    <a:pt x="73" y="42"/>
                    <a:pt x="103" y="42"/>
                  </a:cubicBezTo>
                  <a:cubicBezTo>
                    <a:pt x="106" y="42"/>
                    <a:pt x="109" y="42"/>
                    <a:pt x="112" y="42"/>
                  </a:cubicBezTo>
                  <a:cubicBezTo>
                    <a:pt x="119" y="18"/>
                    <a:pt x="142" y="0"/>
                    <a:pt x="169" y="0"/>
                  </a:cubicBezTo>
                  <a:cubicBezTo>
                    <a:pt x="191" y="0"/>
                    <a:pt x="209" y="12"/>
                    <a:pt x="220" y="29"/>
                  </a:cubicBezTo>
                  <a:cubicBezTo>
                    <a:pt x="230" y="22"/>
                    <a:pt x="241" y="19"/>
                    <a:pt x="254" y="19"/>
                  </a:cubicBezTo>
                  <a:cubicBezTo>
                    <a:pt x="283" y="19"/>
                    <a:pt x="307" y="40"/>
                    <a:pt x="313" y="68"/>
                  </a:cubicBezTo>
                  <a:cubicBezTo>
                    <a:pt x="344" y="70"/>
                    <a:pt x="368" y="95"/>
                    <a:pt x="368" y="127"/>
                  </a:cubicBezTo>
                  <a:cubicBezTo>
                    <a:pt x="368" y="160"/>
                    <a:pt x="341" y="187"/>
                    <a:pt x="308" y="187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21" y="187"/>
                    <a:pt x="0" y="166"/>
                    <a:pt x="0" y="139"/>
                  </a:cubicBezTo>
                  <a:cubicBezTo>
                    <a:pt x="0" y="114"/>
                    <a:pt x="20" y="94"/>
                    <a:pt x="44" y="9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ïşlîḑê">
              <a:extLst>
                <a:ext uri="{FF2B5EF4-FFF2-40B4-BE49-F238E27FC236}">
                  <a16:creationId xmlns:a16="http://schemas.microsoft.com/office/drawing/2014/main" id="{EAA0B85C-55DB-4CE6-AE61-7F11BDFEEE1B}"/>
                </a:ext>
              </a:extLst>
            </p:cNvPr>
            <p:cNvSpPr/>
            <p:nvPr/>
          </p:nvSpPr>
          <p:spPr bwMode="auto">
            <a:xfrm>
              <a:off x="3933825" y="1179513"/>
              <a:ext cx="606425" cy="306388"/>
            </a:xfrm>
            <a:custGeom>
              <a:avLst/>
              <a:gdLst>
                <a:gd name="T0" fmla="*/ 162 w 184"/>
                <a:gd name="T1" fmla="*/ 46 h 93"/>
                <a:gd name="T2" fmla="*/ 133 w 184"/>
                <a:gd name="T3" fmla="*/ 21 h 93"/>
                <a:gd name="T4" fmla="*/ 128 w 184"/>
                <a:gd name="T5" fmla="*/ 21 h 93"/>
                <a:gd name="T6" fmla="*/ 100 w 184"/>
                <a:gd name="T7" fmla="*/ 0 h 93"/>
                <a:gd name="T8" fmla="*/ 74 w 184"/>
                <a:gd name="T9" fmla="*/ 14 h 93"/>
                <a:gd name="T10" fmla="*/ 57 w 184"/>
                <a:gd name="T11" fmla="*/ 9 h 93"/>
                <a:gd name="T12" fmla="*/ 28 w 184"/>
                <a:gd name="T13" fmla="*/ 34 h 93"/>
                <a:gd name="T14" fmla="*/ 0 w 184"/>
                <a:gd name="T15" fmla="*/ 63 h 93"/>
                <a:gd name="T16" fmla="*/ 30 w 184"/>
                <a:gd name="T17" fmla="*/ 93 h 93"/>
                <a:gd name="T18" fmla="*/ 160 w 184"/>
                <a:gd name="T19" fmla="*/ 93 h 93"/>
                <a:gd name="T20" fmla="*/ 184 w 184"/>
                <a:gd name="T21" fmla="*/ 69 h 93"/>
                <a:gd name="T22" fmla="*/ 162 w 184"/>
                <a:gd name="T23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93">
                  <a:moveTo>
                    <a:pt x="162" y="46"/>
                  </a:moveTo>
                  <a:cubicBezTo>
                    <a:pt x="160" y="32"/>
                    <a:pt x="147" y="21"/>
                    <a:pt x="133" y="21"/>
                  </a:cubicBezTo>
                  <a:cubicBezTo>
                    <a:pt x="131" y="21"/>
                    <a:pt x="130" y="21"/>
                    <a:pt x="128" y="21"/>
                  </a:cubicBezTo>
                  <a:cubicBezTo>
                    <a:pt x="124" y="9"/>
                    <a:pt x="113" y="0"/>
                    <a:pt x="100" y="0"/>
                  </a:cubicBezTo>
                  <a:cubicBezTo>
                    <a:pt x="89" y="0"/>
                    <a:pt x="79" y="6"/>
                    <a:pt x="74" y="14"/>
                  </a:cubicBezTo>
                  <a:cubicBezTo>
                    <a:pt x="69" y="11"/>
                    <a:pt x="64" y="9"/>
                    <a:pt x="57" y="9"/>
                  </a:cubicBezTo>
                  <a:cubicBezTo>
                    <a:pt x="43" y="9"/>
                    <a:pt x="31" y="20"/>
                    <a:pt x="28" y="34"/>
                  </a:cubicBezTo>
                  <a:cubicBezTo>
                    <a:pt x="12" y="35"/>
                    <a:pt x="0" y="47"/>
                    <a:pt x="0" y="63"/>
                  </a:cubicBezTo>
                  <a:cubicBezTo>
                    <a:pt x="0" y="80"/>
                    <a:pt x="14" y="93"/>
                    <a:pt x="30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73" y="93"/>
                    <a:pt x="184" y="83"/>
                    <a:pt x="184" y="69"/>
                  </a:cubicBezTo>
                  <a:cubicBezTo>
                    <a:pt x="184" y="57"/>
                    <a:pt x="174" y="47"/>
                    <a:pt x="162" y="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4954232" y="3447421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4955348" y="4342771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ECB82F-2036-47F8-967F-811316D65A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7E58D20-F6D3-402F-8CAE-45C93DE21A0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199" y="1130300"/>
            <a:ext cx="5348287" cy="5006975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8" name="内容占位符 3">
            <a:extLst>
              <a:ext uri="{FF2B5EF4-FFF2-40B4-BE49-F238E27FC236}">
                <a16:creationId xmlns:a16="http://schemas.microsoft.com/office/drawing/2014/main" id="{10CDFBA3-1B3A-4680-B040-97746005F91F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69924" y="1130300"/>
            <a:ext cx="5348287" cy="5006975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738D1FF-F029-4867-90D4-B2A4A57D6E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 dirty="0"/>
          </a:p>
        </p:txBody>
      </p:sp>
      <p:sp>
        <p:nvSpPr>
          <p:cNvPr id="9" name="页脚占位符 8">
            <a:extLst>
              <a:ext uri="{FF2B5EF4-FFF2-40B4-BE49-F238E27FC236}">
                <a16:creationId xmlns:a16="http://schemas.microsoft.com/office/drawing/2014/main" id="{A4CE92EA-4D63-406A-8DB4-81454AA337B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69AB785F-69B1-42FD-A54D-980ECF6E7F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40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DB13F9A-9790-4562-8B37-BBDCA0C1B0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5163" y="1135380"/>
            <a:ext cx="5326061" cy="448976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939CE1-2565-4BD2-B765-0FDA979C420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71514" y="1685956"/>
            <a:ext cx="5326061" cy="4503707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7A8FE65-353E-44A9-975F-C67D0364E0E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94426" y="1135380"/>
            <a:ext cx="5326061" cy="448976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dirty="0"/>
              <a:t>Edit Master text styles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E1F490D-3FF4-40C5-B1DD-918F0138111B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199" y="1685956"/>
            <a:ext cx="5348287" cy="4503707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10" name="标题 9">
            <a:extLst>
              <a:ext uri="{FF2B5EF4-FFF2-40B4-BE49-F238E27FC236}">
                <a16:creationId xmlns:a16="http://schemas.microsoft.com/office/drawing/2014/main" id="{B458B080-7577-4712-B3BC-597995F4A7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650616-94FA-4F8C-B49C-5CD1BB08A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 dirty="0"/>
          </a:p>
        </p:txBody>
      </p:sp>
      <p:sp>
        <p:nvSpPr>
          <p:cNvPr id="11" name="页脚占位符 10">
            <a:extLst>
              <a:ext uri="{FF2B5EF4-FFF2-40B4-BE49-F238E27FC236}">
                <a16:creationId xmlns:a16="http://schemas.microsoft.com/office/drawing/2014/main" id="{E9664480-D645-43BD-896D-DC0BDBEEA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12" name="灯片编号占位符 11">
            <a:extLst>
              <a:ext uri="{FF2B5EF4-FFF2-40B4-BE49-F238E27FC236}">
                <a16:creationId xmlns:a16="http://schemas.microsoft.com/office/drawing/2014/main" id="{846A2231-11F9-489B-9492-E00E5114D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62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2A0A934-5CD6-45C4-85B8-F0193DB32107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1130299"/>
            <a:ext cx="6337300" cy="50069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/>
              <a:t>Picture</a:t>
            </a:r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FB480-9825-4C58-BCE4-FA8E8034DF6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69924" y="1138237"/>
            <a:ext cx="4282322" cy="49990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dirty="0"/>
              <a:t>Edit Master text styles</a:t>
            </a:r>
          </a:p>
        </p:txBody>
      </p:sp>
      <p:sp>
        <p:nvSpPr>
          <p:cNvPr id="8" name="标题 7">
            <a:extLst>
              <a:ext uri="{FF2B5EF4-FFF2-40B4-BE49-F238E27FC236}">
                <a16:creationId xmlns:a16="http://schemas.microsoft.com/office/drawing/2014/main" id="{F4537028-F61E-47F3-9D71-30474CF14B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50FDA25-DB83-46C5-AF0D-EDF629B29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 dirty="0"/>
          </a:p>
        </p:txBody>
      </p:sp>
      <p:sp>
        <p:nvSpPr>
          <p:cNvPr id="9" name="页脚占位符 8">
            <a:extLst>
              <a:ext uri="{FF2B5EF4-FFF2-40B4-BE49-F238E27FC236}">
                <a16:creationId xmlns:a16="http://schemas.microsoft.com/office/drawing/2014/main" id="{2C754D97-8B61-4E79-A1E5-35140A9C4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B1872646-73C0-4ECC-98AD-5144CCA40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13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A26850-400B-4B40-A941-1801CDFB6B60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610599" y="1130300"/>
            <a:ext cx="2909888" cy="5006974"/>
          </a:xfrm>
        </p:spPr>
        <p:txBody>
          <a:bodyPr vert="eaVert">
            <a:normAutofit/>
          </a:bodyPr>
          <a:lstStyle>
            <a:lvl1pPr>
              <a:defRPr sz="2000"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4CE9257-C5F8-43EE-8C8C-4FD143283D49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69925" y="1130300"/>
            <a:ext cx="7795065" cy="5006973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D225C0EF-3B42-4E42-877B-BB95B9876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 dirty="0"/>
          </a:p>
        </p:txBody>
      </p:sp>
      <p:sp>
        <p:nvSpPr>
          <p:cNvPr id="9" name="页脚占位符 8">
            <a:extLst>
              <a:ext uri="{FF2B5EF4-FFF2-40B4-BE49-F238E27FC236}">
                <a16:creationId xmlns:a16="http://schemas.microsoft.com/office/drawing/2014/main" id="{B1EF878A-978C-4FF5-98E8-4EA308DFF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71CBB6EA-5004-4A02-8AF9-9CE561A40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749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9" r:id="rId2"/>
    <p:sldLayoutId id="2147483651" r:id="rId3"/>
    <p:sldLayoutId id="2147483664" r:id="rId4"/>
    <p:sldLayoutId id="2147483665" r:id="rId5"/>
    <p:sldLayoutId id="2147483662" r:id="rId6"/>
    <p:sldLayoutId id="2147483655" r:id="rId7"/>
    <p:sldLayoutId id="2147483666" r:id="rId8"/>
    <p:sldLayoutId id="2147483667" r:id="rId9"/>
    <p:sldLayoutId id="2147483668" r:id="rId10"/>
    <p:sldLayoutId id="2147483661" r:id="rId11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8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hyperlink" Target="https://www.islide.cc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374774" y="2714923"/>
            <a:ext cx="7855511" cy="558799"/>
          </a:xfrm>
        </p:spPr>
        <p:txBody>
          <a:bodyPr/>
          <a:lstStyle/>
          <a:p>
            <a:r>
              <a:rPr lang="en-US" altLang="zh-CN" dirty="0"/>
              <a:t>Subtitle here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1374775" y="1404240"/>
            <a:ext cx="5000626" cy="1310684"/>
          </a:xfrm>
        </p:spPr>
        <p:txBody>
          <a:bodyPr/>
          <a:lstStyle/>
          <a:p>
            <a:r>
              <a:rPr lang="zh-CN" altLang="en-US" dirty="0"/>
              <a:t>扁平渐变风商务报告</a:t>
            </a:r>
            <a:r>
              <a:rPr lang="en-US" altLang="zh-CN" dirty="0"/>
              <a:t>PPT</a:t>
            </a:r>
            <a:r>
              <a:rPr lang="zh-CN" altLang="en-US" dirty="0"/>
              <a:t>模板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E50E82C2-F8F8-4ACF-A55B-0EE00E206DF0}"/>
              </a:ext>
            </a:extLst>
          </p:cNvPr>
          <p:cNvCxnSpPr/>
          <p:nvPr/>
        </p:nvCxnSpPr>
        <p:spPr>
          <a:xfrm>
            <a:off x="1498600" y="3860800"/>
            <a:ext cx="635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072484" y="1986843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5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5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45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E4ABF6-17AB-4925-82D8-EA4ADEE79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EAA8A44-261B-4FC2-A755-E1DF11A66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FACEC31-2B99-4858-9BEF-1815FF3CD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706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7001F09-A5AE-4EB9-AB94-393AB79D9B6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22710" y="1709048"/>
            <a:ext cx="10496190" cy="3846304"/>
            <a:chOff x="1022710" y="1709048"/>
            <a:chExt cx="10496190" cy="3846304"/>
          </a:xfrm>
        </p:grpSpPr>
        <p:grpSp>
          <p:nvGrpSpPr>
            <p:cNvPr id="6" name="iṣḻïḑé">
              <a:extLst>
                <a:ext uri="{FF2B5EF4-FFF2-40B4-BE49-F238E27FC236}">
                  <a16:creationId xmlns:a16="http://schemas.microsoft.com/office/drawing/2014/main" id="{6FA67027-537A-4309-9483-9A2A2F965F0F}"/>
                </a:ext>
              </a:extLst>
            </p:cNvPr>
            <p:cNvGrpSpPr/>
            <p:nvPr/>
          </p:nvGrpSpPr>
          <p:grpSpPr>
            <a:xfrm>
              <a:off x="1022710" y="1709048"/>
              <a:ext cx="10496190" cy="1543050"/>
              <a:chOff x="1022710" y="1710726"/>
              <a:chExt cx="10496190" cy="1543050"/>
            </a:xfrm>
          </p:grpSpPr>
          <p:sp>
            <p:nvSpPr>
              <p:cNvPr id="16" name="iṧlïḍé">
                <a:extLst>
                  <a:ext uri="{FF2B5EF4-FFF2-40B4-BE49-F238E27FC236}">
                    <a16:creationId xmlns:a16="http://schemas.microsoft.com/office/drawing/2014/main" id="{034BB056-5D54-47BB-BA0A-31FCAC64133A}"/>
                  </a:ext>
                </a:extLst>
              </p:cNvPr>
              <p:cNvSpPr/>
              <p:nvPr/>
            </p:nvSpPr>
            <p:spPr>
              <a:xfrm>
                <a:off x="1022710" y="1710726"/>
                <a:ext cx="1543050" cy="1543050"/>
              </a:xfrm>
              <a:prstGeom prst="roundRect">
                <a:avLst>
                  <a:gd name="adj" fmla="val 5556"/>
                </a:avLst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17" name="ïşḷiḑ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196880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18" name="íŝlïḍ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5405537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19" name="ïşliḓ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614194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20" name="iṧļíd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822849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……</a:t>
                </a:r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B5BE4337-1439-46A7-B863-919EF9DD6386}"/>
                  </a:ext>
                </a:extLst>
              </p:cNvPr>
              <p:cNvCxnSpPr/>
              <p:nvPr/>
            </p:nvCxnSpPr>
            <p:spPr>
              <a:xfrm>
                <a:off x="5149234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33764CA2-3642-4413-B966-81A6132C8BD8}"/>
                  </a:ext>
                </a:extLst>
              </p:cNvPr>
              <p:cNvCxnSpPr/>
              <p:nvPr/>
            </p:nvCxnSpPr>
            <p:spPr>
              <a:xfrm>
                <a:off x="7357891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B2225919-8549-4D82-9CE2-E98730DA8ACC}"/>
                  </a:ext>
                </a:extLst>
              </p:cNvPr>
              <p:cNvCxnSpPr/>
              <p:nvPr/>
            </p:nvCxnSpPr>
            <p:spPr>
              <a:xfrm>
                <a:off x="9566548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íṩlïdé">
              <a:extLst>
                <a:ext uri="{FF2B5EF4-FFF2-40B4-BE49-F238E27FC236}">
                  <a16:creationId xmlns:a16="http://schemas.microsoft.com/office/drawing/2014/main" id="{093239A1-F772-4C34-83CB-BBD6EA94D716}"/>
                </a:ext>
              </a:extLst>
            </p:cNvPr>
            <p:cNvGrpSpPr/>
            <p:nvPr/>
          </p:nvGrpSpPr>
          <p:grpSpPr>
            <a:xfrm>
              <a:off x="1022710" y="4012302"/>
              <a:ext cx="10496190" cy="1543050"/>
              <a:chOff x="1022710" y="1710726"/>
              <a:chExt cx="10496190" cy="1543050"/>
            </a:xfrm>
          </p:grpSpPr>
          <p:sp>
            <p:nvSpPr>
              <p:cNvPr id="8" name="îşliḍè">
                <a:extLst>
                  <a:ext uri="{FF2B5EF4-FFF2-40B4-BE49-F238E27FC236}">
                    <a16:creationId xmlns:a16="http://schemas.microsoft.com/office/drawing/2014/main" id="{566E1199-0630-4BC0-9992-F4D517D5B9AD}"/>
                  </a:ext>
                </a:extLst>
              </p:cNvPr>
              <p:cNvSpPr/>
              <p:nvPr/>
            </p:nvSpPr>
            <p:spPr>
              <a:xfrm>
                <a:off x="1022710" y="1710726"/>
                <a:ext cx="1543050" cy="1543050"/>
              </a:xfrm>
              <a:prstGeom prst="roundRect">
                <a:avLst>
                  <a:gd name="adj" fmla="val 5556"/>
                </a:avLst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9" name="ïŝḷíḍ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196880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10" name="íSḻid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5405537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11" name="işļîd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614194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……</a:t>
                </a:r>
              </a:p>
            </p:txBody>
          </p:sp>
          <p:sp>
            <p:nvSpPr>
              <p:cNvPr id="12" name="iš1ïḓ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822849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/>
                  <a:t>……</a:t>
                </a:r>
              </a:p>
            </p:txBody>
          </p: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id="{7BDD5204-9DED-483F-9752-4692FAF30517}"/>
                  </a:ext>
                </a:extLst>
              </p:cNvPr>
              <p:cNvCxnSpPr/>
              <p:nvPr/>
            </p:nvCxnSpPr>
            <p:spPr>
              <a:xfrm>
                <a:off x="5149234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94CDE824-4628-4420-81B7-CB80012288B1}"/>
                  </a:ext>
                </a:extLst>
              </p:cNvPr>
              <p:cNvCxnSpPr/>
              <p:nvPr/>
            </p:nvCxnSpPr>
            <p:spPr>
              <a:xfrm>
                <a:off x="7357891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FFF84670-917A-441C-9872-4041D0A90111}"/>
                  </a:ext>
                </a:extLst>
              </p:cNvPr>
              <p:cNvCxnSpPr/>
              <p:nvPr/>
            </p:nvCxnSpPr>
            <p:spPr>
              <a:xfrm>
                <a:off x="9566548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28140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97E078-DD11-445F-BFBA-9335DFFEB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8C9AAE-FD64-4EB3-8B6C-13D6645B8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23FCDD1-2855-4945-A52D-24E94BF18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2669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CE81F7A-B7B9-4B7F-9C3A-EA8931D1F09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1116889" cy="5003800"/>
            <a:chOff x="0" y="1130300"/>
            <a:chExt cx="11116889" cy="5003800"/>
          </a:xfrm>
        </p:grpSpPr>
        <p:sp>
          <p:nvSpPr>
            <p:cNvPr id="6" name="ïṩļíḓé">
              <a:extLst>
                <a:ext uri="{FF2B5EF4-FFF2-40B4-BE49-F238E27FC236}">
                  <a16:creationId xmlns:a16="http://schemas.microsoft.com/office/drawing/2014/main" id="{3903BE27-62D1-4315-9E07-DA512F639555}"/>
                </a:ext>
              </a:extLst>
            </p:cNvPr>
            <p:cNvSpPr/>
            <p:nvPr/>
          </p:nvSpPr>
          <p:spPr>
            <a:xfrm>
              <a:off x="0" y="1130300"/>
              <a:ext cx="6445624" cy="5003800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9pPr>
            </a:lstStyle>
            <a:p>
              <a:pPr algn="ctr" defTabSz="914377"/>
              <a:endParaRPr lang="zh-CN" altLang="en-US" sz="1800"/>
            </a:p>
          </p:txBody>
        </p:sp>
        <p:sp>
          <p:nvSpPr>
            <p:cNvPr id="7" name="íşḷide">
              <a:extLst>
                <a:ext uri="{FF2B5EF4-FFF2-40B4-BE49-F238E27FC236}">
                  <a16:creationId xmlns:a16="http://schemas.microsoft.com/office/drawing/2014/main" id="{FCF2EF51-0B60-4FD1-A532-384290CA2B52}"/>
                </a:ext>
              </a:extLst>
            </p:cNvPr>
            <p:cNvSpPr/>
            <p:nvPr/>
          </p:nvSpPr>
          <p:spPr>
            <a:xfrm>
              <a:off x="0" y="3044547"/>
              <a:ext cx="660400" cy="1175309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iSḷiďé">
              <a:extLst>
                <a:ext uri="{FF2B5EF4-FFF2-40B4-BE49-F238E27FC236}">
                  <a16:creationId xmlns:a16="http://schemas.microsoft.com/office/drawing/2014/main" id="{38E36644-1612-4593-8E22-3565177B6EBE}"/>
                </a:ext>
              </a:extLst>
            </p:cNvPr>
            <p:cNvSpPr/>
            <p:nvPr/>
          </p:nvSpPr>
          <p:spPr>
            <a:xfrm>
              <a:off x="660400" y="3044549"/>
              <a:ext cx="4664635" cy="1175308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i="1" dirty="0">
                  <a:solidFill>
                    <a:schemeClr val="tx1"/>
                  </a:solidFill>
                </a:rPr>
                <a:t>…Text</a:t>
              </a:r>
              <a:endParaRPr lang="id-ID" altLang="zh-CN" sz="2800" i="1" dirty="0">
                <a:solidFill>
                  <a:schemeClr val="tx1"/>
                </a:solidFill>
              </a:endParaRPr>
            </a:p>
          </p:txBody>
        </p:sp>
        <p:grpSp>
          <p:nvGrpSpPr>
            <p:cNvPr id="9" name="îšľiḍe">
              <a:extLst>
                <a:ext uri="{FF2B5EF4-FFF2-40B4-BE49-F238E27FC236}">
                  <a16:creationId xmlns:a16="http://schemas.microsoft.com/office/drawing/2014/main" id="{4CB702D0-1AD0-41ED-ACE3-E42A5771993A}"/>
                </a:ext>
              </a:extLst>
            </p:cNvPr>
            <p:cNvGrpSpPr/>
            <p:nvPr/>
          </p:nvGrpSpPr>
          <p:grpSpPr>
            <a:xfrm>
              <a:off x="6051177" y="1688780"/>
              <a:ext cx="788894" cy="788894"/>
              <a:chOff x="6051177" y="1688780"/>
              <a:chExt cx="788894" cy="788894"/>
            </a:xfrm>
          </p:grpSpPr>
          <p:sp>
            <p:nvSpPr>
              <p:cNvPr id="25" name="iš1iḋê">
                <a:extLst>
                  <a:ext uri="{FF2B5EF4-FFF2-40B4-BE49-F238E27FC236}">
                    <a16:creationId xmlns:a16="http://schemas.microsoft.com/office/drawing/2014/main" id="{9F53941C-11A8-4569-9F75-A4A47F7C698D}"/>
                  </a:ext>
                </a:extLst>
              </p:cNvPr>
              <p:cNvSpPr/>
              <p:nvPr/>
            </p:nvSpPr>
            <p:spPr>
              <a:xfrm>
                <a:off x="6051177" y="1688780"/>
                <a:ext cx="788894" cy="788894"/>
              </a:xfrm>
              <a:prstGeom prst="ellipse">
                <a:avLst/>
              </a:pr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ïṣľiďé">
                <a:extLst>
                  <a:ext uri="{FF2B5EF4-FFF2-40B4-BE49-F238E27FC236}">
                    <a16:creationId xmlns:a16="http://schemas.microsoft.com/office/drawing/2014/main" id="{4F75745C-8F41-4C14-8F5F-FCD1A0BBDD1F}"/>
                  </a:ext>
                </a:extLst>
              </p:cNvPr>
              <p:cNvSpPr/>
              <p:nvPr/>
            </p:nvSpPr>
            <p:spPr>
              <a:xfrm>
                <a:off x="6295723" y="1903933"/>
                <a:ext cx="299801" cy="358588"/>
              </a:xfrm>
              <a:custGeom>
                <a:avLst/>
                <a:gdLst>
                  <a:gd name="connsiteX0" fmla="*/ 258823 w 506313"/>
                  <a:gd name="connsiteY0" fmla="*/ 278875 h 605593"/>
                  <a:gd name="connsiteX1" fmla="*/ 303122 w 506313"/>
                  <a:gd name="connsiteY1" fmla="*/ 278875 h 605593"/>
                  <a:gd name="connsiteX2" fmla="*/ 347513 w 506313"/>
                  <a:gd name="connsiteY2" fmla="*/ 278875 h 605593"/>
                  <a:gd name="connsiteX3" fmla="*/ 506313 w 506313"/>
                  <a:gd name="connsiteY3" fmla="*/ 438167 h 605593"/>
                  <a:gd name="connsiteX4" fmla="*/ 506313 w 506313"/>
                  <a:gd name="connsiteY4" fmla="*/ 565747 h 605593"/>
                  <a:gd name="connsiteX5" fmla="*/ 308339 w 506313"/>
                  <a:gd name="connsiteY5" fmla="*/ 605593 h 605593"/>
                  <a:gd name="connsiteX6" fmla="*/ 297265 w 506313"/>
                  <a:gd name="connsiteY6" fmla="*/ 605593 h 605593"/>
                  <a:gd name="connsiteX7" fmla="*/ 99291 w 506313"/>
                  <a:gd name="connsiteY7" fmla="*/ 565747 h 605593"/>
                  <a:gd name="connsiteX8" fmla="*/ 99291 w 506313"/>
                  <a:gd name="connsiteY8" fmla="*/ 525170 h 605593"/>
                  <a:gd name="connsiteX9" fmla="*/ 190910 w 506313"/>
                  <a:gd name="connsiteY9" fmla="*/ 567941 h 605593"/>
                  <a:gd name="connsiteX10" fmla="*/ 232280 w 506313"/>
                  <a:gd name="connsiteY10" fmla="*/ 559807 h 605593"/>
                  <a:gd name="connsiteX11" fmla="*/ 269898 w 506313"/>
                  <a:gd name="connsiteY11" fmla="*/ 538422 h 605593"/>
                  <a:gd name="connsiteX12" fmla="*/ 288386 w 506313"/>
                  <a:gd name="connsiteY12" fmla="*/ 450688 h 605593"/>
                  <a:gd name="connsiteX13" fmla="*/ 251501 w 506313"/>
                  <a:gd name="connsiteY13" fmla="*/ 393843 h 605593"/>
                  <a:gd name="connsiteX14" fmla="*/ 197500 w 506313"/>
                  <a:gd name="connsiteY14" fmla="*/ 364416 h 605593"/>
                  <a:gd name="connsiteX15" fmla="*/ 162079 w 506313"/>
                  <a:gd name="connsiteY15" fmla="*/ 375474 h 605593"/>
                  <a:gd name="connsiteX16" fmla="*/ 160614 w 506313"/>
                  <a:gd name="connsiteY16" fmla="*/ 376205 h 605593"/>
                  <a:gd name="connsiteX17" fmla="*/ 135536 w 506313"/>
                  <a:gd name="connsiteY17" fmla="*/ 337090 h 605593"/>
                  <a:gd name="connsiteX18" fmla="*/ 258823 w 506313"/>
                  <a:gd name="connsiteY18" fmla="*/ 278875 h 605593"/>
                  <a:gd name="connsiteX19" fmla="*/ 73299 w 506313"/>
                  <a:gd name="connsiteY19" fmla="*/ 194736 h 605593"/>
                  <a:gd name="connsiteX20" fmla="*/ 90425 w 506313"/>
                  <a:gd name="connsiteY20" fmla="*/ 206581 h 605593"/>
                  <a:gd name="connsiteX21" fmla="*/ 127401 w 506313"/>
                  <a:gd name="connsiteY21" fmla="*/ 263330 h 605593"/>
                  <a:gd name="connsiteX22" fmla="*/ 119255 w 506313"/>
                  <a:gd name="connsiteY22" fmla="*/ 300979 h 605593"/>
                  <a:gd name="connsiteX23" fmla="*/ 102232 w 506313"/>
                  <a:gd name="connsiteY23" fmla="*/ 311305 h 605593"/>
                  <a:gd name="connsiteX24" fmla="*/ 97839 w 506313"/>
                  <a:gd name="connsiteY24" fmla="*/ 341553 h 605593"/>
                  <a:gd name="connsiteX25" fmla="*/ 140671 w 506313"/>
                  <a:gd name="connsiteY25" fmla="*/ 407897 h 605593"/>
                  <a:gd name="connsiteX26" fmla="*/ 170233 w 506313"/>
                  <a:gd name="connsiteY26" fmla="*/ 416030 h 605593"/>
                  <a:gd name="connsiteX27" fmla="*/ 185701 w 506313"/>
                  <a:gd name="connsiteY27" fmla="*/ 405703 h 605593"/>
                  <a:gd name="connsiteX28" fmla="*/ 223408 w 506313"/>
                  <a:gd name="connsiteY28" fmla="*/ 413745 h 605593"/>
                  <a:gd name="connsiteX29" fmla="*/ 260291 w 506313"/>
                  <a:gd name="connsiteY29" fmla="*/ 470585 h 605593"/>
                  <a:gd name="connsiteX30" fmla="*/ 252238 w 506313"/>
                  <a:gd name="connsiteY30" fmla="*/ 508143 h 605593"/>
                  <a:gd name="connsiteX31" fmla="*/ 221211 w 506313"/>
                  <a:gd name="connsiteY31" fmla="*/ 525871 h 605593"/>
                  <a:gd name="connsiteX32" fmla="*/ 60131 w 506313"/>
                  <a:gd name="connsiteY32" fmla="*/ 412283 h 605593"/>
                  <a:gd name="connsiteX33" fmla="*/ 23248 w 506313"/>
                  <a:gd name="connsiteY33" fmla="*/ 220563 h 605593"/>
                  <a:gd name="connsiteX34" fmla="*/ 52810 w 506313"/>
                  <a:gd name="connsiteY34" fmla="*/ 198448 h 605593"/>
                  <a:gd name="connsiteX35" fmla="*/ 73299 w 506313"/>
                  <a:gd name="connsiteY35" fmla="*/ 194736 h 605593"/>
                  <a:gd name="connsiteX36" fmla="*/ 302449 w 506313"/>
                  <a:gd name="connsiteY36" fmla="*/ 0 h 605593"/>
                  <a:gd name="connsiteX37" fmla="*/ 426503 w 506313"/>
                  <a:gd name="connsiteY37" fmla="*/ 123949 h 605593"/>
                  <a:gd name="connsiteX38" fmla="*/ 302449 w 506313"/>
                  <a:gd name="connsiteY38" fmla="*/ 247898 h 605593"/>
                  <a:gd name="connsiteX39" fmla="*/ 178395 w 506313"/>
                  <a:gd name="connsiteY39" fmla="*/ 123949 h 605593"/>
                  <a:gd name="connsiteX40" fmla="*/ 302449 w 506313"/>
                  <a:gd name="connsiteY40" fmla="*/ 0 h 605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06313" h="605593">
                    <a:moveTo>
                      <a:pt x="258823" y="278875"/>
                    </a:moveTo>
                    <a:lnTo>
                      <a:pt x="303122" y="278875"/>
                    </a:lnTo>
                    <a:lnTo>
                      <a:pt x="347513" y="278875"/>
                    </a:lnTo>
                    <a:cubicBezTo>
                      <a:pt x="434647" y="278875"/>
                      <a:pt x="506313" y="350342"/>
                      <a:pt x="506313" y="438167"/>
                    </a:cubicBezTo>
                    <a:lnTo>
                      <a:pt x="506313" y="565747"/>
                    </a:lnTo>
                    <a:cubicBezTo>
                      <a:pt x="506313" y="565747"/>
                      <a:pt x="433183" y="605593"/>
                      <a:pt x="308339" y="605593"/>
                    </a:cubicBezTo>
                    <a:lnTo>
                      <a:pt x="297265" y="605593"/>
                    </a:lnTo>
                    <a:cubicBezTo>
                      <a:pt x="159882" y="605593"/>
                      <a:pt x="99291" y="565747"/>
                      <a:pt x="99291" y="565747"/>
                    </a:cubicBezTo>
                    <a:lnTo>
                      <a:pt x="99291" y="525170"/>
                    </a:lnTo>
                    <a:cubicBezTo>
                      <a:pt x="126658" y="550942"/>
                      <a:pt x="156953" y="567941"/>
                      <a:pt x="190910" y="567941"/>
                    </a:cubicBezTo>
                    <a:cubicBezTo>
                      <a:pt x="204914" y="567941"/>
                      <a:pt x="219009" y="565747"/>
                      <a:pt x="232280" y="559807"/>
                    </a:cubicBezTo>
                    <a:cubicBezTo>
                      <a:pt x="247748" y="553958"/>
                      <a:pt x="265505" y="541438"/>
                      <a:pt x="269898" y="538422"/>
                    </a:cubicBezTo>
                    <a:cubicBezTo>
                      <a:pt x="299461" y="519230"/>
                      <a:pt x="307607" y="480206"/>
                      <a:pt x="288386" y="450688"/>
                    </a:cubicBezTo>
                    <a:lnTo>
                      <a:pt x="251501" y="393843"/>
                    </a:lnTo>
                    <a:cubicBezTo>
                      <a:pt x="239602" y="375474"/>
                      <a:pt x="219009" y="364416"/>
                      <a:pt x="197500" y="364416"/>
                    </a:cubicBezTo>
                    <a:cubicBezTo>
                      <a:pt x="184961" y="364416"/>
                      <a:pt x="173154" y="368071"/>
                      <a:pt x="162079" y="375474"/>
                    </a:cubicBezTo>
                    <a:lnTo>
                      <a:pt x="160614" y="376205"/>
                    </a:lnTo>
                    <a:lnTo>
                      <a:pt x="135536" y="337090"/>
                    </a:lnTo>
                    <a:cubicBezTo>
                      <a:pt x="165008" y="301722"/>
                      <a:pt x="209398" y="278875"/>
                      <a:pt x="258823" y="278875"/>
                    </a:cubicBezTo>
                    <a:close/>
                    <a:moveTo>
                      <a:pt x="73299" y="194736"/>
                    </a:moveTo>
                    <a:cubicBezTo>
                      <a:pt x="80129" y="196209"/>
                      <a:pt x="86398" y="200276"/>
                      <a:pt x="90425" y="206581"/>
                    </a:cubicBezTo>
                    <a:lnTo>
                      <a:pt x="127401" y="263330"/>
                    </a:lnTo>
                    <a:cubicBezTo>
                      <a:pt x="135546" y="275849"/>
                      <a:pt x="131794" y="292846"/>
                      <a:pt x="119255" y="300979"/>
                    </a:cubicBezTo>
                    <a:lnTo>
                      <a:pt x="102232" y="311305"/>
                    </a:lnTo>
                    <a:cubicBezTo>
                      <a:pt x="93446" y="317154"/>
                      <a:pt x="91158" y="331958"/>
                      <a:pt x="97839" y="341553"/>
                    </a:cubicBezTo>
                    <a:lnTo>
                      <a:pt x="140671" y="407897"/>
                    </a:lnTo>
                    <a:cubicBezTo>
                      <a:pt x="147353" y="417492"/>
                      <a:pt x="159891" y="421147"/>
                      <a:pt x="170233" y="416030"/>
                    </a:cubicBezTo>
                    <a:lnTo>
                      <a:pt x="185701" y="405703"/>
                    </a:lnTo>
                    <a:cubicBezTo>
                      <a:pt x="200527" y="395377"/>
                      <a:pt x="215995" y="402688"/>
                      <a:pt x="223408" y="413745"/>
                    </a:cubicBezTo>
                    <a:lnTo>
                      <a:pt x="260291" y="470585"/>
                    </a:lnTo>
                    <a:cubicBezTo>
                      <a:pt x="268437" y="483104"/>
                      <a:pt x="264776" y="500102"/>
                      <a:pt x="252238" y="508143"/>
                    </a:cubicBezTo>
                    <a:cubicBezTo>
                      <a:pt x="252238" y="508143"/>
                      <a:pt x="234482" y="520754"/>
                      <a:pt x="221211" y="525871"/>
                    </a:cubicBezTo>
                    <a:cubicBezTo>
                      <a:pt x="168037" y="548717"/>
                      <a:pt x="119255" y="504488"/>
                      <a:pt x="60131" y="412283"/>
                    </a:cubicBezTo>
                    <a:cubicBezTo>
                      <a:pt x="367" y="320901"/>
                      <a:pt x="-20317" y="261867"/>
                      <a:pt x="23248" y="220563"/>
                    </a:cubicBezTo>
                    <a:cubicBezTo>
                      <a:pt x="33590" y="210236"/>
                      <a:pt x="52810" y="198448"/>
                      <a:pt x="52810" y="198448"/>
                    </a:cubicBezTo>
                    <a:cubicBezTo>
                      <a:pt x="59079" y="194382"/>
                      <a:pt x="66469" y="193262"/>
                      <a:pt x="73299" y="194736"/>
                    </a:cubicBezTo>
                    <a:close/>
                    <a:moveTo>
                      <a:pt x="302449" y="0"/>
                    </a:moveTo>
                    <a:cubicBezTo>
                      <a:pt x="370962" y="0"/>
                      <a:pt x="426503" y="55494"/>
                      <a:pt x="426503" y="123949"/>
                    </a:cubicBezTo>
                    <a:cubicBezTo>
                      <a:pt x="426503" y="192404"/>
                      <a:pt x="370962" y="247898"/>
                      <a:pt x="302449" y="247898"/>
                    </a:cubicBezTo>
                    <a:cubicBezTo>
                      <a:pt x="233936" y="247898"/>
                      <a:pt x="178395" y="192404"/>
                      <a:pt x="178395" y="123949"/>
                    </a:cubicBezTo>
                    <a:cubicBezTo>
                      <a:pt x="178395" y="55494"/>
                      <a:pt x="233936" y="0"/>
                      <a:pt x="3024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îṣlîḓè">
              <a:extLst>
                <a:ext uri="{FF2B5EF4-FFF2-40B4-BE49-F238E27FC236}">
                  <a16:creationId xmlns:a16="http://schemas.microsoft.com/office/drawing/2014/main" id="{271552B5-BAA0-4B81-A184-D2EFEB0FA71E}"/>
                </a:ext>
              </a:extLst>
            </p:cNvPr>
            <p:cNvGrpSpPr/>
            <p:nvPr/>
          </p:nvGrpSpPr>
          <p:grpSpPr>
            <a:xfrm>
              <a:off x="7055224" y="1512127"/>
              <a:ext cx="4061665" cy="1142201"/>
              <a:chOff x="7457235" y="1959587"/>
              <a:chExt cx="4061665" cy="1142201"/>
            </a:xfrm>
          </p:grpSpPr>
          <p:sp>
            <p:nvSpPr>
              <p:cNvPr id="23" name="iśḻïḓ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457235" y="2449286"/>
                <a:ext cx="4061665" cy="6525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îṧlîḍé">
                <a:extLst>
                  <a:ext uri="{FF2B5EF4-FFF2-40B4-BE49-F238E27FC236}">
                    <a16:creationId xmlns:a16="http://schemas.microsoft.com/office/drawing/2014/main" id="{ED276345-7315-4B83-AFBA-6A4B7FBA6150}"/>
                  </a:ext>
                </a:extLst>
              </p:cNvPr>
              <p:cNvSpPr/>
              <p:nvPr/>
            </p:nvSpPr>
            <p:spPr>
              <a:xfrm>
                <a:off x="7457235" y="1959587"/>
                <a:ext cx="4061665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íṧḻíḍe">
              <a:extLst>
                <a:ext uri="{FF2B5EF4-FFF2-40B4-BE49-F238E27FC236}">
                  <a16:creationId xmlns:a16="http://schemas.microsoft.com/office/drawing/2014/main" id="{37517F09-C108-4564-896A-428912A7C1EE}"/>
                </a:ext>
              </a:extLst>
            </p:cNvPr>
            <p:cNvGrpSpPr/>
            <p:nvPr/>
          </p:nvGrpSpPr>
          <p:grpSpPr>
            <a:xfrm>
              <a:off x="6051177" y="3237753"/>
              <a:ext cx="788894" cy="788894"/>
              <a:chOff x="6051177" y="3237753"/>
              <a:chExt cx="788894" cy="788894"/>
            </a:xfrm>
          </p:grpSpPr>
          <p:sp>
            <p:nvSpPr>
              <p:cNvPr id="21" name="ïsļïḓé">
                <a:extLst>
                  <a:ext uri="{FF2B5EF4-FFF2-40B4-BE49-F238E27FC236}">
                    <a16:creationId xmlns:a16="http://schemas.microsoft.com/office/drawing/2014/main" id="{4EC45FCA-F8B9-422A-8161-ECD4C754CF97}"/>
                  </a:ext>
                </a:extLst>
              </p:cNvPr>
              <p:cNvSpPr/>
              <p:nvPr/>
            </p:nvSpPr>
            <p:spPr>
              <a:xfrm>
                <a:off x="6051177" y="3237753"/>
                <a:ext cx="788894" cy="78889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ïśļîḓè">
                <a:extLst>
                  <a:ext uri="{FF2B5EF4-FFF2-40B4-BE49-F238E27FC236}">
                    <a16:creationId xmlns:a16="http://schemas.microsoft.com/office/drawing/2014/main" id="{5226F4AE-0EF7-427E-BFC5-7DF40C84730A}"/>
                  </a:ext>
                </a:extLst>
              </p:cNvPr>
              <p:cNvSpPr/>
              <p:nvPr/>
            </p:nvSpPr>
            <p:spPr>
              <a:xfrm>
                <a:off x="6266330" y="3492860"/>
                <a:ext cx="358588" cy="278679"/>
              </a:xfrm>
              <a:custGeom>
                <a:avLst/>
                <a:gdLst>
                  <a:gd name="connsiteX0" fmla="*/ 602379 w 607356"/>
                  <a:gd name="connsiteY0" fmla="*/ 168035 h 472012"/>
                  <a:gd name="connsiteX1" fmla="*/ 607356 w 607356"/>
                  <a:gd name="connsiteY1" fmla="*/ 175489 h 472012"/>
                  <a:gd name="connsiteX2" fmla="*/ 607356 w 607356"/>
                  <a:gd name="connsiteY2" fmla="*/ 438605 h 472012"/>
                  <a:gd name="connsiteX3" fmla="*/ 573897 w 607356"/>
                  <a:gd name="connsiteY3" fmla="*/ 472012 h 472012"/>
                  <a:gd name="connsiteX4" fmla="*/ 138461 w 607356"/>
                  <a:gd name="connsiteY4" fmla="*/ 472012 h 472012"/>
                  <a:gd name="connsiteX5" fmla="*/ 105001 w 607356"/>
                  <a:gd name="connsiteY5" fmla="*/ 438605 h 472012"/>
                  <a:gd name="connsiteX6" fmla="*/ 105001 w 607356"/>
                  <a:gd name="connsiteY6" fmla="*/ 381914 h 472012"/>
                  <a:gd name="connsiteX7" fmla="*/ 468909 w 607356"/>
                  <a:gd name="connsiteY7" fmla="*/ 381914 h 472012"/>
                  <a:gd name="connsiteX8" fmla="*/ 533155 w 607356"/>
                  <a:gd name="connsiteY8" fmla="*/ 317769 h 472012"/>
                  <a:gd name="connsiteX9" fmla="*/ 533155 w 607356"/>
                  <a:gd name="connsiteY9" fmla="*/ 230063 h 472012"/>
                  <a:gd name="connsiteX10" fmla="*/ 593530 w 607356"/>
                  <a:gd name="connsiteY10" fmla="*/ 169783 h 472012"/>
                  <a:gd name="connsiteX11" fmla="*/ 602379 w 607356"/>
                  <a:gd name="connsiteY11" fmla="*/ 168035 h 472012"/>
                  <a:gd name="connsiteX12" fmla="*/ 533192 w 607356"/>
                  <a:gd name="connsiteY12" fmla="*/ 120879 h 472012"/>
                  <a:gd name="connsiteX13" fmla="*/ 556406 w 607356"/>
                  <a:gd name="connsiteY13" fmla="*/ 120879 h 472012"/>
                  <a:gd name="connsiteX14" fmla="*/ 568566 w 607356"/>
                  <a:gd name="connsiteY14" fmla="*/ 128982 h 472012"/>
                  <a:gd name="connsiteX15" fmla="*/ 565710 w 607356"/>
                  <a:gd name="connsiteY15" fmla="*/ 143346 h 472012"/>
                  <a:gd name="connsiteX16" fmla="*/ 533192 w 607356"/>
                  <a:gd name="connsiteY16" fmla="*/ 175849 h 472012"/>
                  <a:gd name="connsiteX17" fmla="*/ 4978 w 607356"/>
                  <a:gd name="connsiteY17" fmla="*/ 47156 h 472012"/>
                  <a:gd name="connsiteX18" fmla="*/ 13828 w 607356"/>
                  <a:gd name="connsiteY18" fmla="*/ 48905 h 472012"/>
                  <a:gd name="connsiteX19" fmla="*/ 221344 w 607356"/>
                  <a:gd name="connsiteY19" fmla="*/ 256100 h 472012"/>
                  <a:gd name="connsiteX20" fmla="*/ 251213 w 607356"/>
                  <a:gd name="connsiteY20" fmla="*/ 268434 h 472012"/>
                  <a:gd name="connsiteX21" fmla="*/ 281082 w 607356"/>
                  <a:gd name="connsiteY21" fmla="*/ 256100 h 472012"/>
                  <a:gd name="connsiteX22" fmla="*/ 488597 w 607356"/>
                  <a:gd name="connsiteY22" fmla="*/ 48905 h 472012"/>
                  <a:gd name="connsiteX23" fmla="*/ 497447 w 607356"/>
                  <a:gd name="connsiteY23" fmla="*/ 47156 h 472012"/>
                  <a:gd name="connsiteX24" fmla="*/ 502425 w 607356"/>
                  <a:gd name="connsiteY24" fmla="*/ 54612 h 472012"/>
                  <a:gd name="connsiteX25" fmla="*/ 502425 w 607356"/>
                  <a:gd name="connsiteY25" fmla="*/ 317771 h 472012"/>
                  <a:gd name="connsiteX26" fmla="*/ 468961 w 607356"/>
                  <a:gd name="connsiteY26" fmla="*/ 351275 h 472012"/>
                  <a:gd name="connsiteX27" fmla="*/ 33464 w 607356"/>
                  <a:gd name="connsiteY27" fmla="*/ 351275 h 472012"/>
                  <a:gd name="connsiteX28" fmla="*/ 0 w 607356"/>
                  <a:gd name="connsiteY28" fmla="*/ 317771 h 472012"/>
                  <a:gd name="connsiteX29" fmla="*/ 0 w 607356"/>
                  <a:gd name="connsiteY29" fmla="*/ 54612 h 472012"/>
                  <a:gd name="connsiteX30" fmla="*/ 4978 w 607356"/>
                  <a:gd name="connsiteY30" fmla="*/ 47156 h 472012"/>
                  <a:gd name="connsiteX31" fmla="*/ 50961 w 607356"/>
                  <a:gd name="connsiteY31" fmla="*/ 0 h 472012"/>
                  <a:gd name="connsiteX32" fmla="*/ 451488 w 607356"/>
                  <a:gd name="connsiteY32" fmla="*/ 0 h 472012"/>
                  <a:gd name="connsiteX33" fmla="*/ 463563 w 607356"/>
                  <a:gd name="connsiteY33" fmla="*/ 8101 h 472012"/>
                  <a:gd name="connsiteX34" fmla="*/ 460706 w 607356"/>
                  <a:gd name="connsiteY34" fmla="*/ 22462 h 472012"/>
                  <a:gd name="connsiteX35" fmla="*/ 260489 w 607356"/>
                  <a:gd name="connsiteY35" fmla="*/ 222418 h 472012"/>
                  <a:gd name="connsiteX36" fmla="*/ 241868 w 607356"/>
                  <a:gd name="connsiteY36" fmla="*/ 222418 h 472012"/>
                  <a:gd name="connsiteX37" fmla="*/ 41650 w 607356"/>
                  <a:gd name="connsiteY37" fmla="*/ 22462 h 472012"/>
                  <a:gd name="connsiteX38" fmla="*/ 38793 w 607356"/>
                  <a:gd name="connsiteY38" fmla="*/ 8101 h 472012"/>
                  <a:gd name="connsiteX39" fmla="*/ 50961 w 607356"/>
                  <a:gd name="connsiteY39" fmla="*/ 0 h 47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07356" h="472012">
                    <a:moveTo>
                      <a:pt x="602379" y="168035"/>
                    </a:moveTo>
                    <a:cubicBezTo>
                      <a:pt x="605328" y="169231"/>
                      <a:pt x="607356" y="172268"/>
                      <a:pt x="607356" y="175489"/>
                    </a:cubicBezTo>
                    <a:lnTo>
                      <a:pt x="607356" y="438605"/>
                    </a:lnTo>
                    <a:cubicBezTo>
                      <a:pt x="607356" y="457103"/>
                      <a:pt x="592332" y="472012"/>
                      <a:pt x="573897" y="472012"/>
                    </a:cubicBezTo>
                    <a:lnTo>
                      <a:pt x="138461" y="472012"/>
                    </a:lnTo>
                    <a:cubicBezTo>
                      <a:pt x="119934" y="472012"/>
                      <a:pt x="105001" y="457103"/>
                      <a:pt x="105001" y="438605"/>
                    </a:cubicBezTo>
                    <a:lnTo>
                      <a:pt x="105001" y="381914"/>
                    </a:lnTo>
                    <a:lnTo>
                      <a:pt x="468909" y="381914"/>
                    </a:lnTo>
                    <a:cubicBezTo>
                      <a:pt x="504304" y="381914"/>
                      <a:pt x="533155" y="353109"/>
                      <a:pt x="533155" y="317769"/>
                    </a:cubicBezTo>
                    <a:lnTo>
                      <a:pt x="533155" y="230063"/>
                    </a:lnTo>
                    <a:lnTo>
                      <a:pt x="593530" y="169783"/>
                    </a:lnTo>
                    <a:cubicBezTo>
                      <a:pt x="595834" y="167482"/>
                      <a:pt x="599337" y="166746"/>
                      <a:pt x="602379" y="168035"/>
                    </a:cubicBezTo>
                    <a:close/>
                    <a:moveTo>
                      <a:pt x="533192" y="120879"/>
                    </a:moveTo>
                    <a:lnTo>
                      <a:pt x="556406" y="120879"/>
                    </a:lnTo>
                    <a:cubicBezTo>
                      <a:pt x="561749" y="120879"/>
                      <a:pt x="566539" y="124101"/>
                      <a:pt x="568566" y="128982"/>
                    </a:cubicBezTo>
                    <a:cubicBezTo>
                      <a:pt x="570592" y="133862"/>
                      <a:pt x="569487" y="139570"/>
                      <a:pt x="565710" y="143346"/>
                    </a:cubicBezTo>
                    <a:lnTo>
                      <a:pt x="533192" y="175849"/>
                    </a:lnTo>
                    <a:close/>
                    <a:moveTo>
                      <a:pt x="4978" y="47156"/>
                    </a:moveTo>
                    <a:cubicBezTo>
                      <a:pt x="8020" y="45868"/>
                      <a:pt x="11523" y="46604"/>
                      <a:pt x="13828" y="48905"/>
                    </a:cubicBezTo>
                    <a:lnTo>
                      <a:pt x="221344" y="256100"/>
                    </a:lnTo>
                    <a:cubicBezTo>
                      <a:pt x="229272" y="264016"/>
                      <a:pt x="240058" y="268434"/>
                      <a:pt x="251213" y="268434"/>
                    </a:cubicBezTo>
                    <a:cubicBezTo>
                      <a:pt x="262460" y="268434"/>
                      <a:pt x="273153" y="264016"/>
                      <a:pt x="281082" y="256100"/>
                    </a:cubicBezTo>
                    <a:lnTo>
                      <a:pt x="488597" y="48905"/>
                    </a:lnTo>
                    <a:cubicBezTo>
                      <a:pt x="490902" y="46604"/>
                      <a:pt x="494405" y="45868"/>
                      <a:pt x="497447" y="47156"/>
                    </a:cubicBezTo>
                    <a:cubicBezTo>
                      <a:pt x="500489" y="48445"/>
                      <a:pt x="502425" y="51390"/>
                      <a:pt x="502425" y="54612"/>
                    </a:cubicBezTo>
                    <a:lnTo>
                      <a:pt x="502425" y="317771"/>
                    </a:lnTo>
                    <a:cubicBezTo>
                      <a:pt x="502425" y="336272"/>
                      <a:pt x="487491" y="351275"/>
                      <a:pt x="468961" y="351275"/>
                    </a:cubicBezTo>
                    <a:lnTo>
                      <a:pt x="33464" y="351275"/>
                    </a:lnTo>
                    <a:cubicBezTo>
                      <a:pt x="15026" y="351275"/>
                      <a:pt x="0" y="336272"/>
                      <a:pt x="0" y="317771"/>
                    </a:cubicBezTo>
                    <a:lnTo>
                      <a:pt x="0" y="54612"/>
                    </a:lnTo>
                    <a:cubicBezTo>
                      <a:pt x="0" y="51390"/>
                      <a:pt x="1936" y="48445"/>
                      <a:pt x="4978" y="47156"/>
                    </a:cubicBezTo>
                    <a:close/>
                    <a:moveTo>
                      <a:pt x="50961" y="0"/>
                    </a:moveTo>
                    <a:lnTo>
                      <a:pt x="451488" y="0"/>
                    </a:lnTo>
                    <a:cubicBezTo>
                      <a:pt x="456742" y="0"/>
                      <a:pt x="461535" y="3222"/>
                      <a:pt x="463563" y="8101"/>
                    </a:cubicBezTo>
                    <a:cubicBezTo>
                      <a:pt x="465591" y="13072"/>
                      <a:pt x="464485" y="18688"/>
                      <a:pt x="460706" y="22462"/>
                    </a:cubicBezTo>
                    <a:lnTo>
                      <a:pt x="260489" y="222418"/>
                    </a:lnTo>
                    <a:cubicBezTo>
                      <a:pt x="255326" y="227573"/>
                      <a:pt x="247030" y="227573"/>
                      <a:pt x="241868" y="222418"/>
                    </a:cubicBezTo>
                    <a:lnTo>
                      <a:pt x="41650" y="22462"/>
                    </a:lnTo>
                    <a:cubicBezTo>
                      <a:pt x="37871" y="18688"/>
                      <a:pt x="36765" y="13072"/>
                      <a:pt x="38793" y="8101"/>
                    </a:cubicBezTo>
                    <a:cubicBezTo>
                      <a:pt x="40821" y="3222"/>
                      <a:pt x="45614" y="0"/>
                      <a:pt x="509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ïṡľiḍè">
              <a:extLst>
                <a:ext uri="{FF2B5EF4-FFF2-40B4-BE49-F238E27FC236}">
                  <a16:creationId xmlns:a16="http://schemas.microsoft.com/office/drawing/2014/main" id="{2736FF25-62BB-49E4-A812-47CA9CA34B3A}"/>
                </a:ext>
              </a:extLst>
            </p:cNvPr>
            <p:cNvGrpSpPr/>
            <p:nvPr/>
          </p:nvGrpSpPr>
          <p:grpSpPr>
            <a:xfrm>
              <a:off x="7055224" y="3061100"/>
              <a:ext cx="4061665" cy="1142201"/>
              <a:chOff x="7457235" y="1959587"/>
              <a:chExt cx="4061665" cy="1142201"/>
            </a:xfrm>
          </p:grpSpPr>
          <p:sp>
            <p:nvSpPr>
              <p:cNvPr id="19" name="îŝ1ïḍ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457235" y="2449286"/>
                <a:ext cx="4061665" cy="6525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iś1iďê">
                <a:extLst>
                  <a:ext uri="{FF2B5EF4-FFF2-40B4-BE49-F238E27FC236}">
                    <a16:creationId xmlns:a16="http://schemas.microsoft.com/office/drawing/2014/main" id="{7FE74330-C7F8-4A78-A9C9-86C31DD95206}"/>
                  </a:ext>
                </a:extLst>
              </p:cNvPr>
              <p:cNvSpPr/>
              <p:nvPr/>
            </p:nvSpPr>
            <p:spPr>
              <a:xfrm>
                <a:off x="7457235" y="1959587"/>
                <a:ext cx="4061665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iś1îdè">
              <a:extLst>
                <a:ext uri="{FF2B5EF4-FFF2-40B4-BE49-F238E27FC236}">
                  <a16:creationId xmlns:a16="http://schemas.microsoft.com/office/drawing/2014/main" id="{F36B18CB-BC04-4341-8A5B-31D662C8237C}"/>
                </a:ext>
              </a:extLst>
            </p:cNvPr>
            <p:cNvGrpSpPr/>
            <p:nvPr/>
          </p:nvGrpSpPr>
          <p:grpSpPr>
            <a:xfrm>
              <a:off x="6051177" y="4786725"/>
              <a:ext cx="788894" cy="788894"/>
              <a:chOff x="6051177" y="4786725"/>
              <a:chExt cx="788894" cy="788894"/>
            </a:xfrm>
          </p:grpSpPr>
          <p:sp>
            <p:nvSpPr>
              <p:cNvPr id="17" name="iśliḍe">
                <a:extLst>
                  <a:ext uri="{FF2B5EF4-FFF2-40B4-BE49-F238E27FC236}">
                    <a16:creationId xmlns:a16="http://schemas.microsoft.com/office/drawing/2014/main" id="{C986F470-DD0E-4E13-8D53-682F507B1D24}"/>
                  </a:ext>
                </a:extLst>
              </p:cNvPr>
              <p:cNvSpPr/>
              <p:nvPr/>
            </p:nvSpPr>
            <p:spPr>
              <a:xfrm>
                <a:off x="6051177" y="4786725"/>
                <a:ext cx="788894" cy="78889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íṣľíḋe">
                <a:extLst>
                  <a:ext uri="{FF2B5EF4-FFF2-40B4-BE49-F238E27FC236}">
                    <a16:creationId xmlns:a16="http://schemas.microsoft.com/office/drawing/2014/main" id="{78684035-F8DA-4E69-ADDB-945DD340154E}"/>
                  </a:ext>
                </a:extLst>
              </p:cNvPr>
              <p:cNvSpPr/>
              <p:nvPr/>
            </p:nvSpPr>
            <p:spPr>
              <a:xfrm>
                <a:off x="6266330" y="5002148"/>
                <a:ext cx="358588" cy="358046"/>
              </a:xfrm>
              <a:custGeom>
                <a:avLst/>
                <a:gdLst>
                  <a:gd name="T0" fmla="*/ 6894 w 7804"/>
                  <a:gd name="T1" fmla="*/ 3038 h 7804"/>
                  <a:gd name="T2" fmla="*/ 6614 w 7804"/>
                  <a:gd name="T3" fmla="*/ 2704 h 7804"/>
                  <a:gd name="T4" fmla="*/ 6826 w 7804"/>
                  <a:gd name="T5" fmla="*/ 2200 h 7804"/>
                  <a:gd name="T6" fmla="*/ 6496 w 7804"/>
                  <a:gd name="T7" fmla="*/ 978 h 7804"/>
                  <a:gd name="T8" fmla="*/ 5604 w 7804"/>
                  <a:gd name="T9" fmla="*/ 978 h 7804"/>
                  <a:gd name="T10" fmla="*/ 5254 w 7804"/>
                  <a:gd name="T11" fmla="*/ 1222 h 7804"/>
                  <a:gd name="T12" fmla="*/ 4973 w 7804"/>
                  <a:gd name="T13" fmla="*/ 1137 h 7804"/>
                  <a:gd name="T14" fmla="*/ 4766 w 7804"/>
                  <a:gd name="T15" fmla="*/ 631 h 7804"/>
                  <a:gd name="T16" fmla="*/ 3668 w 7804"/>
                  <a:gd name="T17" fmla="*/ 0 h 7804"/>
                  <a:gd name="T18" fmla="*/ 3038 w 7804"/>
                  <a:gd name="T19" fmla="*/ 910 h 7804"/>
                  <a:gd name="T20" fmla="*/ 2704 w 7804"/>
                  <a:gd name="T21" fmla="*/ 1190 h 7804"/>
                  <a:gd name="T22" fmla="*/ 2398 w 7804"/>
                  <a:gd name="T23" fmla="*/ 1175 h 7804"/>
                  <a:gd name="T24" fmla="*/ 1754 w 7804"/>
                  <a:gd name="T25" fmla="*/ 793 h 7804"/>
                  <a:gd name="T26" fmla="*/ 978 w 7804"/>
                  <a:gd name="T27" fmla="*/ 1308 h 7804"/>
                  <a:gd name="T28" fmla="*/ 1175 w 7804"/>
                  <a:gd name="T29" fmla="*/ 2398 h 7804"/>
                  <a:gd name="T30" fmla="*/ 1137 w 7804"/>
                  <a:gd name="T31" fmla="*/ 2831 h 7804"/>
                  <a:gd name="T32" fmla="*/ 631 w 7804"/>
                  <a:gd name="T33" fmla="*/ 3038 h 7804"/>
                  <a:gd name="T34" fmla="*/ 0 w 7804"/>
                  <a:gd name="T35" fmla="*/ 4136 h 7804"/>
                  <a:gd name="T36" fmla="*/ 910 w 7804"/>
                  <a:gd name="T37" fmla="*/ 4766 h 7804"/>
                  <a:gd name="T38" fmla="*/ 1190 w 7804"/>
                  <a:gd name="T39" fmla="*/ 5100 h 7804"/>
                  <a:gd name="T40" fmla="*/ 978 w 7804"/>
                  <a:gd name="T41" fmla="*/ 5604 h 7804"/>
                  <a:gd name="T42" fmla="*/ 1308 w 7804"/>
                  <a:gd name="T43" fmla="*/ 6826 h 7804"/>
                  <a:gd name="T44" fmla="*/ 2200 w 7804"/>
                  <a:gd name="T45" fmla="*/ 6826 h 7804"/>
                  <a:gd name="T46" fmla="*/ 2550 w 7804"/>
                  <a:gd name="T47" fmla="*/ 6582 h 7804"/>
                  <a:gd name="T48" fmla="*/ 2831 w 7804"/>
                  <a:gd name="T49" fmla="*/ 6667 h 7804"/>
                  <a:gd name="T50" fmla="*/ 3038 w 7804"/>
                  <a:gd name="T51" fmla="*/ 7173 h 7804"/>
                  <a:gd name="T52" fmla="*/ 4136 w 7804"/>
                  <a:gd name="T53" fmla="*/ 7804 h 7804"/>
                  <a:gd name="T54" fmla="*/ 4766 w 7804"/>
                  <a:gd name="T55" fmla="*/ 6894 h 7804"/>
                  <a:gd name="T56" fmla="*/ 5100 w 7804"/>
                  <a:gd name="T57" fmla="*/ 6614 h 7804"/>
                  <a:gd name="T58" fmla="*/ 5406 w 7804"/>
                  <a:gd name="T59" fmla="*/ 6629 h 7804"/>
                  <a:gd name="T60" fmla="*/ 6050 w 7804"/>
                  <a:gd name="T61" fmla="*/ 7011 h 7804"/>
                  <a:gd name="T62" fmla="*/ 6647 w 7804"/>
                  <a:gd name="T63" fmla="*/ 6675 h 7804"/>
                  <a:gd name="T64" fmla="*/ 6826 w 7804"/>
                  <a:gd name="T65" fmla="*/ 6496 h 7804"/>
                  <a:gd name="T66" fmla="*/ 6629 w 7804"/>
                  <a:gd name="T67" fmla="*/ 5406 h 7804"/>
                  <a:gd name="T68" fmla="*/ 6667 w 7804"/>
                  <a:gd name="T69" fmla="*/ 4972 h 7804"/>
                  <a:gd name="T70" fmla="*/ 7173 w 7804"/>
                  <a:gd name="T71" fmla="*/ 4766 h 7804"/>
                  <a:gd name="T72" fmla="*/ 7804 w 7804"/>
                  <a:gd name="T73" fmla="*/ 3668 h 7804"/>
                  <a:gd name="T74" fmla="*/ 5608 w 7804"/>
                  <a:gd name="T75" fmla="*/ 3902 h 7804"/>
                  <a:gd name="T76" fmla="*/ 2196 w 7804"/>
                  <a:gd name="T77" fmla="*/ 3902 h 7804"/>
                  <a:gd name="T78" fmla="*/ 5608 w 7804"/>
                  <a:gd name="T79" fmla="*/ 3902 h 7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804" h="7804">
                    <a:moveTo>
                      <a:pt x="7173" y="3038"/>
                    </a:moveTo>
                    <a:lnTo>
                      <a:pt x="6894" y="3038"/>
                    </a:lnTo>
                    <a:cubicBezTo>
                      <a:pt x="6824" y="3038"/>
                      <a:pt x="6714" y="2953"/>
                      <a:pt x="6667" y="2831"/>
                    </a:cubicBezTo>
                    <a:cubicBezTo>
                      <a:pt x="6650" y="2789"/>
                      <a:pt x="6632" y="2746"/>
                      <a:pt x="6614" y="2704"/>
                    </a:cubicBezTo>
                    <a:cubicBezTo>
                      <a:pt x="6561" y="2585"/>
                      <a:pt x="6579" y="2447"/>
                      <a:pt x="6629" y="2398"/>
                    </a:cubicBezTo>
                    <a:lnTo>
                      <a:pt x="6826" y="2200"/>
                    </a:lnTo>
                    <a:cubicBezTo>
                      <a:pt x="7072" y="1954"/>
                      <a:pt x="7072" y="1554"/>
                      <a:pt x="6826" y="1308"/>
                    </a:cubicBezTo>
                    <a:lnTo>
                      <a:pt x="6496" y="978"/>
                    </a:lnTo>
                    <a:cubicBezTo>
                      <a:pt x="6377" y="859"/>
                      <a:pt x="6218" y="793"/>
                      <a:pt x="6050" y="793"/>
                    </a:cubicBezTo>
                    <a:cubicBezTo>
                      <a:pt x="5882" y="793"/>
                      <a:pt x="5723" y="859"/>
                      <a:pt x="5604" y="978"/>
                    </a:cubicBezTo>
                    <a:lnTo>
                      <a:pt x="5406" y="1176"/>
                    </a:lnTo>
                    <a:cubicBezTo>
                      <a:pt x="5378" y="1204"/>
                      <a:pt x="5319" y="1222"/>
                      <a:pt x="5254" y="1222"/>
                    </a:cubicBezTo>
                    <a:cubicBezTo>
                      <a:pt x="5201" y="1222"/>
                      <a:pt x="5147" y="1211"/>
                      <a:pt x="5100" y="1190"/>
                    </a:cubicBezTo>
                    <a:cubicBezTo>
                      <a:pt x="5058" y="1172"/>
                      <a:pt x="5015" y="1154"/>
                      <a:pt x="4973" y="1137"/>
                    </a:cubicBezTo>
                    <a:cubicBezTo>
                      <a:pt x="4851" y="1090"/>
                      <a:pt x="4766" y="980"/>
                      <a:pt x="4766" y="910"/>
                    </a:cubicBezTo>
                    <a:lnTo>
                      <a:pt x="4766" y="631"/>
                    </a:lnTo>
                    <a:cubicBezTo>
                      <a:pt x="4766" y="283"/>
                      <a:pt x="4483" y="0"/>
                      <a:pt x="4136" y="0"/>
                    </a:cubicBezTo>
                    <a:lnTo>
                      <a:pt x="3668" y="0"/>
                    </a:lnTo>
                    <a:cubicBezTo>
                      <a:pt x="3321" y="0"/>
                      <a:pt x="3038" y="283"/>
                      <a:pt x="3038" y="631"/>
                    </a:cubicBezTo>
                    <a:lnTo>
                      <a:pt x="3038" y="910"/>
                    </a:lnTo>
                    <a:cubicBezTo>
                      <a:pt x="3038" y="980"/>
                      <a:pt x="2953" y="1090"/>
                      <a:pt x="2831" y="1137"/>
                    </a:cubicBezTo>
                    <a:cubicBezTo>
                      <a:pt x="2789" y="1154"/>
                      <a:pt x="2746" y="1172"/>
                      <a:pt x="2704" y="1190"/>
                    </a:cubicBezTo>
                    <a:cubicBezTo>
                      <a:pt x="2657" y="1211"/>
                      <a:pt x="2603" y="1222"/>
                      <a:pt x="2550" y="1222"/>
                    </a:cubicBezTo>
                    <a:cubicBezTo>
                      <a:pt x="2485" y="1222"/>
                      <a:pt x="2426" y="1204"/>
                      <a:pt x="2398" y="1175"/>
                    </a:cubicBezTo>
                    <a:lnTo>
                      <a:pt x="2200" y="978"/>
                    </a:lnTo>
                    <a:cubicBezTo>
                      <a:pt x="2081" y="859"/>
                      <a:pt x="1922" y="793"/>
                      <a:pt x="1754" y="793"/>
                    </a:cubicBezTo>
                    <a:cubicBezTo>
                      <a:pt x="1585" y="793"/>
                      <a:pt x="1427" y="859"/>
                      <a:pt x="1308" y="978"/>
                    </a:cubicBezTo>
                    <a:lnTo>
                      <a:pt x="978" y="1308"/>
                    </a:lnTo>
                    <a:cubicBezTo>
                      <a:pt x="732" y="1554"/>
                      <a:pt x="732" y="1954"/>
                      <a:pt x="978" y="2200"/>
                    </a:cubicBezTo>
                    <a:lnTo>
                      <a:pt x="1175" y="2398"/>
                    </a:lnTo>
                    <a:cubicBezTo>
                      <a:pt x="1225" y="2447"/>
                      <a:pt x="1243" y="2585"/>
                      <a:pt x="1190" y="2704"/>
                    </a:cubicBezTo>
                    <a:cubicBezTo>
                      <a:pt x="1172" y="2746"/>
                      <a:pt x="1154" y="2789"/>
                      <a:pt x="1137" y="2831"/>
                    </a:cubicBezTo>
                    <a:cubicBezTo>
                      <a:pt x="1090" y="2953"/>
                      <a:pt x="980" y="3038"/>
                      <a:pt x="910" y="3038"/>
                    </a:cubicBezTo>
                    <a:lnTo>
                      <a:pt x="631" y="3038"/>
                    </a:lnTo>
                    <a:cubicBezTo>
                      <a:pt x="283" y="3038"/>
                      <a:pt x="0" y="3321"/>
                      <a:pt x="0" y="3668"/>
                    </a:cubicBezTo>
                    <a:lnTo>
                      <a:pt x="0" y="4136"/>
                    </a:lnTo>
                    <a:cubicBezTo>
                      <a:pt x="0" y="4483"/>
                      <a:pt x="283" y="4766"/>
                      <a:pt x="631" y="4766"/>
                    </a:cubicBezTo>
                    <a:lnTo>
                      <a:pt x="910" y="4766"/>
                    </a:lnTo>
                    <a:cubicBezTo>
                      <a:pt x="980" y="4766"/>
                      <a:pt x="1090" y="4851"/>
                      <a:pt x="1137" y="4972"/>
                    </a:cubicBezTo>
                    <a:cubicBezTo>
                      <a:pt x="1154" y="5015"/>
                      <a:pt x="1172" y="5058"/>
                      <a:pt x="1190" y="5100"/>
                    </a:cubicBezTo>
                    <a:cubicBezTo>
                      <a:pt x="1243" y="5219"/>
                      <a:pt x="1225" y="5357"/>
                      <a:pt x="1175" y="5406"/>
                    </a:cubicBezTo>
                    <a:lnTo>
                      <a:pt x="978" y="5604"/>
                    </a:lnTo>
                    <a:cubicBezTo>
                      <a:pt x="732" y="5850"/>
                      <a:pt x="732" y="6250"/>
                      <a:pt x="978" y="6496"/>
                    </a:cubicBezTo>
                    <a:lnTo>
                      <a:pt x="1308" y="6826"/>
                    </a:lnTo>
                    <a:cubicBezTo>
                      <a:pt x="1427" y="6945"/>
                      <a:pt x="1586" y="7011"/>
                      <a:pt x="1754" y="7011"/>
                    </a:cubicBezTo>
                    <a:cubicBezTo>
                      <a:pt x="1922" y="7011"/>
                      <a:pt x="2081" y="6945"/>
                      <a:pt x="2200" y="6826"/>
                    </a:cubicBezTo>
                    <a:lnTo>
                      <a:pt x="2398" y="6628"/>
                    </a:lnTo>
                    <a:cubicBezTo>
                      <a:pt x="2427" y="6599"/>
                      <a:pt x="2484" y="6582"/>
                      <a:pt x="2550" y="6582"/>
                    </a:cubicBezTo>
                    <a:cubicBezTo>
                      <a:pt x="2602" y="6582"/>
                      <a:pt x="2657" y="6593"/>
                      <a:pt x="2704" y="6614"/>
                    </a:cubicBezTo>
                    <a:cubicBezTo>
                      <a:pt x="2745" y="6632"/>
                      <a:pt x="2788" y="6650"/>
                      <a:pt x="2831" y="6667"/>
                    </a:cubicBezTo>
                    <a:cubicBezTo>
                      <a:pt x="2953" y="6714"/>
                      <a:pt x="3038" y="6824"/>
                      <a:pt x="3038" y="6894"/>
                    </a:cubicBezTo>
                    <a:lnTo>
                      <a:pt x="3038" y="7173"/>
                    </a:lnTo>
                    <a:cubicBezTo>
                      <a:pt x="3038" y="7521"/>
                      <a:pt x="3321" y="7804"/>
                      <a:pt x="3668" y="7804"/>
                    </a:cubicBezTo>
                    <a:lnTo>
                      <a:pt x="4136" y="7804"/>
                    </a:lnTo>
                    <a:cubicBezTo>
                      <a:pt x="4483" y="7804"/>
                      <a:pt x="4766" y="7521"/>
                      <a:pt x="4766" y="7173"/>
                    </a:cubicBezTo>
                    <a:lnTo>
                      <a:pt x="4766" y="6894"/>
                    </a:lnTo>
                    <a:cubicBezTo>
                      <a:pt x="4766" y="6824"/>
                      <a:pt x="4851" y="6714"/>
                      <a:pt x="4972" y="6667"/>
                    </a:cubicBezTo>
                    <a:cubicBezTo>
                      <a:pt x="5015" y="6650"/>
                      <a:pt x="5058" y="6632"/>
                      <a:pt x="5100" y="6614"/>
                    </a:cubicBezTo>
                    <a:cubicBezTo>
                      <a:pt x="5146" y="6593"/>
                      <a:pt x="5201" y="6582"/>
                      <a:pt x="5254" y="6582"/>
                    </a:cubicBezTo>
                    <a:cubicBezTo>
                      <a:pt x="5319" y="6582"/>
                      <a:pt x="5377" y="6600"/>
                      <a:pt x="5406" y="6629"/>
                    </a:cubicBezTo>
                    <a:lnTo>
                      <a:pt x="5604" y="6826"/>
                    </a:lnTo>
                    <a:cubicBezTo>
                      <a:pt x="5723" y="6945"/>
                      <a:pt x="5882" y="7011"/>
                      <a:pt x="6050" y="7011"/>
                    </a:cubicBezTo>
                    <a:cubicBezTo>
                      <a:pt x="6068" y="7011"/>
                      <a:pt x="6087" y="7010"/>
                      <a:pt x="6105" y="7009"/>
                    </a:cubicBezTo>
                    <a:cubicBezTo>
                      <a:pt x="6335" y="6989"/>
                      <a:pt x="6538" y="6785"/>
                      <a:pt x="6647" y="6675"/>
                    </a:cubicBezTo>
                    <a:lnTo>
                      <a:pt x="6661" y="6661"/>
                    </a:lnTo>
                    <a:lnTo>
                      <a:pt x="6826" y="6496"/>
                    </a:lnTo>
                    <a:cubicBezTo>
                      <a:pt x="7072" y="6250"/>
                      <a:pt x="7072" y="5850"/>
                      <a:pt x="6826" y="5604"/>
                    </a:cubicBezTo>
                    <a:lnTo>
                      <a:pt x="6629" y="5406"/>
                    </a:lnTo>
                    <a:cubicBezTo>
                      <a:pt x="6579" y="5357"/>
                      <a:pt x="6561" y="5219"/>
                      <a:pt x="6614" y="5100"/>
                    </a:cubicBezTo>
                    <a:cubicBezTo>
                      <a:pt x="6632" y="5058"/>
                      <a:pt x="6650" y="5015"/>
                      <a:pt x="6667" y="4972"/>
                    </a:cubicBezTo>
                    <a:cubicBezTo>
                      <a:pt x="6714" y="4851"/>
                      <a:pt x="6824" y="4766"/>
                      <a:pt x="6894" y="4766"/>
                    </a:cubicBezTo>
                    <a:lnTo>
                      <a:pt x="7173" y="4766"/>
                    </a:lnTo>
                    <a:cubicBezTo>
                      <a:pt x="7521" y="4766"/>
                      <a:pt x="7804" y="4483"/>
                      <a:pt x="7804" y="4135"/>
                    </a:cubicBezTo>
                    <a:lnTo>
                      <a:pt x="7804" y="3668"/>
                    </a:lnTo>
                    <a:cubicBezTo>
                      <a:pt x="7804" y="3321"/>
                      <a:pt x="7521" y="3038"/>
                      <a:pt x="7173" y="3038"/>
                    </a:cubicBezTo>
                    <a:close/>
                    <a:moveTo>
                      <a:pt x="5608" y="3902"/>
                    </a:moveTo>
                    <a:cubicBezTo>
                      <a:pt x="5608" y="4843"/>
                      <a:pt x="4843" y="5608"/>
                      <a:pt x="3902" y="5608"/>
                    </a:cubicBezTo>
                    <a:cubicBezTo>
                      <a:pt x="2961" y="5608"/>
                      <a:pt x="2196" y="4843"/>
                      <a:pt x="2196" y="3902"/>
                    </a:cubicBezTo>
                    <a:cubicBezTo>
                      <a:pt x="2196" y="2961"/>
                      <a:pt x="2961" y="2196"/>
                      <a:pt x="3902" y="2196"/>
                    </a:cubicBezTo>
                    <a:cubicBezTo>
                      <a:pt x="4843" y="2196"/>
                      <a:pt x="5608" y="2961"/>
                      <a:pt x="5608" y="390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íṣḻiḑè">
              <a:extLst>
                <a:ext uri="{FF2B5EF4-FFF2-40B4-BE49-F238E27FC236}">
                  <a16:creationId xmlns:a16="http://schemas.microsoft.com/office/drawing/2014/main" id="{803832C0-0DAB-4499-A298-BDC41879A001}"/>
                </a:ext>
              </a:extLst>
            </p:cNvPr>
            <p:cNvGrpSpPr/>
            <p:nvPr/>
          </p:nvGrpSpPr>
          <p:grpSpPr>
            <a:xfrm>
              <a:off x="7055224" y="4610072"/>
              <a:ext cx="4061665" cy="1142201"/>
              <a:chOff x="7457235" y="1959587"/>
              <a:chExt cx="4061665" cy="1142201"/>
            </a:xfrm>
          </p:grpSpPr>
          <p:sp>
            <p:nvSpPr>
              <p:cNvPr id="15" name="íSḻïḋ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457235" y="2449286"/>
                <a:ext cx="4061665" cy="6525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6" name="iṩľîḋe">
                <a:extLst>
                  <a:ext uri="{FF2B5EF4-FFF2-40B4-BE49-F238E27FC236}">
                    <a16:creationId xmlns:a16="http://schemas.microsoft.com/office/drawing/2014/main" id="{2CD9C11D-D025-4B72-9E7E-1C8FB4488A83}"/>
                  </a:ext>
                </a:extLst>
              </p:cNvPr>
              <p:cNvSpPr/>
              <p:nvPr/>
            </p:nvSpPr>
            <p:spPr>
              <a:xfrm>
                <a:off x="7457235" y="1959587"/>
                <a:ext cx="4061665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3990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AE5C06-C336-4C9D-93A3-0AD13831B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CF18374-FF22-428D-8B05-7485A1956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5F4B565-30C3-4E01-8E0E-732BD82EA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707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8E3EFCB-E908-4CBE-9798-9FECA3B5CB1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4647" y="1665232"/>
            <a:ext cx="10730006" cy="3933935"/>
            <a:chOff x="724647" y="1665232"/>
            <a:chExt cx="10730006" cy="3933935"/>
          </a:xfrm>
        </p:grpSpPr>
        <p:sp>
          <p:nvSpPr>
            <p:cNvPr id="6" name="î$liḓé">
              <a:extLst>
                <a:ext uri="{FF2B5EF4-FFF2-40B4-BE49-F238E27FC236}">
                  <a16:creationId xmlns:a16="http://schemas.microsoft.com/office/drawing/2014/main" id="{4FCA9B5C-0C42-4BE5-B4B3-330B2BDFE0A3}"/>
                </a:ext>
              </a:extLst>
            </p:cNvPr>
            <p:cNvSpPr/>
            <p:nvPr/>
          </p:nvSpPr>
          <p:spPr>
            <a:xfrm>
              <a:off x="1402124" y="3560201"/>
              <a:ext cx="9375052" cy="144000"/>
            </a:xfrm>
            <a:prstGeom prst="homePlate">
              <a:avLst>
                <a:gd name="adj" fmla="val 66000"/>
              </a:avLst>
            </a:prstGeom>
            <a:solidFill>
              <a:schemeClr val="bg1">
                <a:lumMod val="95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íslïḑé">
              <a:extLst>
                <a:ext uri="{FF2B5EF4-FFF2-40B4-BE49-F238E27FC236}">
                  <a16:creationId xmlns:a16="http://schemas.microsoft.com/office/drawing/2014/main" id="{205E1F07-F4D7-4026-B8A8-CF6DE5D5AE5E}"/>
                </a:ext>
              </a:extLst>
            </p:cNvPr>
            <p:cNvGrpSpPr/>
            <p:nvPr/>
          </p:nvGrpSpPr>
          <p:grpSpPr>
            <a:xfrm>
              <a:off x="724647" y="1665232"/>
              <a:ext cx="1573841" cy="2078632"/>
              <a:chOff x="724647" y="1665232"/>
              <a:chExt cx="1573841" cy="2078632"/>
            </a:xfrm>
          </p:grpSpPr>
          <p:sp>
            <p:nvSpPr>
              <p:cNvPr id="38" name="ïṣľíḑè">
                <a:extLst>
                  <a:ext uri="{FF2B5EF4-FFF2-40B4-BE49-F238E27FC236}">
                    <a16:creationId xmlns:a16="http://schemas.microsoft.com/office/drawing/2014/main" id="{175B1E54-CE97-4EC6-8E70-473D44CC95B7}"/>
                  </a:ext>
                </a:extLst>
              </p:cNvPr>
              <p:cNvSpPr/>
              <p:nvPr/>
            </p:nvSpPr>
            <p:spPr>
              <a:xfrm>
                <a:off x="865066" y="1665232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39" name="îṣ1iḑê">
                <a:extLst>
                  <a:ext uri="{FF2B5EF4-FFF2-40B4-BE49-F238E27FC236}">
                    <a16:creationId xmlns:a16="http://schemas.microsoft.com/office/drawing/2014/main" id="{80633AC4-CB97-40F6-99EE-0601A23E0BF2}"/>
                  </a:ext>
                </a:extLst>
              </p:cNvPr>
              <p:cNvSpPr/>
              <p:nvPr/>
            </p:nvSpPr>
            <p:spPr>
              <a:xfrm>
                <a:off x="1399903" y="3520536"/>
                <a:ext cx="223328" cy="223328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0" name="直接箭头连接符 39">
                <a:extLst>
                  <a:ext uri="{FF2B5EF4-FFF2-40B4-BE49-F238E27FC236}">
                    <a16:creationId xmlns:a16="http://schemas.microsoft.com/office/drawing/2014/main" id="{184E4137-86B3-48E0-8040-B9AF7B85F605}"/>
                  </a:ext>
                </a:extLst>
              </p:cNvPr>
              <p:cNvCxnSpPr>
                <a:stCxn id="39" idx="0"/>
                <a:endCxn id="38" idx="4"/>
              </p:cNvCxnSpPr>
              <p:nvPr/>
            </p:nvCxnSpPr>
            <p:spPr>
              <a:xfrm flipV="1">
                <a:off x="1511567" y="2958234"/>
                <a:ext cx="0" cy="562302"/>
              </a:xfrm>
              <a:prstGeom prst="straightConnector1">
                <a:avLst/>
              </a:prstGeom>
              <a:ln w="12700" cap="rnd">
                <a:solidFill>
                  <a:schemeClr val="accent1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îṥľiďe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724647" y="306254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400" b="1" dirty="0"/>
                  <a:t>…text</a:t>
                </a:r>
                <a:endParaRPr lang="id-ID" sz="1400" b="1" dirty="0"/>
              </a:p>
            </p:txBody>
          </p:sp>
        </p:grpSp>
        <p:grpSp>
          <p:nvGrpSpPr>
            <p:cNvPr id="8" name="ísļïḓê">
              <a:extLst>
                <a:ext uri="{FF2B5EF4-FFF2-40B4-BE49-F238E27FC236}">
                  <a16:creationId xmlns:a16="http://schemas.microsoft.com/office/drawing/2014/main" id="{708EF110-CA6A-4C9F-B99E-2F285537A773}"/>
                </a:ext>
              </a:extLst>
            </p:cNvPr>
            <p:cNvGrpSpPr/>
            <p:nvPr/>
          </p:nvGrpSpPr>
          <p:grpSpPr>
            <a:xfrm>
              <a:off x="3776703" y="1665232"/>
              <a:ext cx="1573841" cy="2078632"/>
              <a:chOff x="3776703" y="1665232"/>
              <a:chExt cx="1573841" cy="2078632"/>
            </a:xfrm>
          </p:grpSpPr>
          <p:sp>
            <p:nvSpPr>
              <p:cNvPr id="34" name="işļîḋe">
                <a:extLst>
                  <a:ext uri="{FF2B5EF4-FFF2-40B4-BE49-F238E27FC236}">
                    <a16:creationId xmlns:a16="http://schemas.microsoft.com/office/drawing/2014/main" id="{9AA33665-4059-4B00-97F4-5EDBD10676DC}"/>
                  </a:ext>
                </a:extLst>
              </p:cNvPr>
              <p:cNvSpPr/>
              <p:nvPr/>
            </p:nvSpPr>
            <p:spPr>
              <a:xfrm>
                <a:off x="3917122" y="1665232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35" name="íSlîḓe">
                <a:extLst>
                  <a:ext uri="{FF2B5EF4-FFF2-40B4-BE49-F238E27FC236}">
                    <a16:creationId xmlns:a16="http://schemas.microsoft.com/office/drawing/2014/main" id="{C5854437-2D52-469F-A74D-AB11D28E6225}"/>
                  </a:ext>
                </a:extLst>
              </p:cNvPr>
              <p:cNvSpPr/>
              <p:nvPr/>
            </p:nvSpPr>
            <p:spPr>
              <a:xfrm>
                <a:off x="4451959" y="3520536"/>
                <a:ext cx="223328" cy="223328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6" name="直接箭头连接符 35">
                <a:extLst>
                  <a:ext uri="{FF2B5EF4-FFF2-40B4-BE49-F238E27FC236}">
                    <a16:creationId xmlns:a16="http://schemas.microsoft.com/office/drawing/2014/main" id="{BD537A89-D806-408A-B2F8-556005ABCC5D}"/>
                  </a:ext>
                </a:extLst>
              </p:cNvPr>
              <p:cNvCxnSpPr>
                <a:stCxn id="35" idx="0"/>
                <a:endCxn id="34" idx="4"/>
              </p:cNvCxnSpPr>
              <p:nvPr/>
            </p:nvCxnSpPr>
            <p:spPr>
              <a:xfrm flipV="1">
                <a:off x="4563623" y="2958234"/>
                <a:ext cx="0" cy="562302"/>
              </a:xfrm>
              <a:prstGeom prst="straightConnector1">
                <a:avLst/>
              </a:prstGeom>
              <a:ln w="12700" cap="rnd">
                <a:solidFill>
                  <a:schemeClr val="accent1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iṧļîdê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3776703" y="306254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9" name="îŝ1íďé">
              <a:extLst>
                <a:ext uri="{FF2B5EF4-FFF2-40B4-BE49-F238E27FC236}">
                  <a16:creationId xmlns:a16="http://schemas.microsoft.com/office/drawing/2014/main" id="{CA000CDA-C03A-4B07-8312-3BAD463F88B8}"/>
                </a:ext>
              </a:extLst>
            </p:cNvPr>
            <p:cNvGrpSpPr/>
            <p:nvPr/>
          </p:nvGrpSpPr>
          <p:grpSpPr>
            <a:xfrm>
              <a:off x="6828759" y="1665232"/>
              <a:ext cx="1573841" cy="2078632"/>
              <a:chOff x="6828759" y="1665232"/>
              <a:chExt cx="1573841" cy="2078632"/>
            </a:xfrm>
          </p:grpSpPr>
          <p:sp>
            <p:nvSpPr>
              <p:cNvPr id="30" name="ïṧḷîdè">
                <a:extLst>
                  <a:ext uri="{FF2B5EF4-FFF2-40B4-BE49-F238E27FC236}">
                    <a16:creationId xmlns:a16="http://schemas.microsoft.com/office/drawing/2014/main" id="{E7414911-67E6-4A22-BA73-DA2B84180FD6}"/>
                  </a:ext>
                </a:extLst>
              </p:cNvPr>
              <p:cNvSpPr/>
              <p:nvPr/>
            </p:nvSpPr>
            <p:spPr>
              <a:xfrm>
                <a:off x="6969178" y="1665232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31" name="ísḻiḑê">
                <a:extLst>
                  <a:ext uri="{FF2B5EF4-FFF2-40B4-BE49-F238E27FC236}">
                    <a16:creationId xmlns:a16="http://schemas.microsoft.com/office/drawing/2014/main" id="{8EC0A43C-E6F9-468F-B49D-599E0FD92BFA}"/>
                  </a:ext>
                </a:extLst>
              </p:cNvPr>
              <p:cNvSpPr/>
              <p:nvPr/>
            </p:nvSpPr>
            <p:spPr>
              <a:xfrm>
                <a:off x="7504015" y="3520536"/>
                <a:ext cx="223328" cy="223328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2" name="直接箭头连接符 31">
                <a:extLst>
                  <a:ext uri="{FF2B5EF4-FFF2-40B4-BE49-F238E27FC236}">
                    <a16:creationId xmlns:a16="http://schemas.microsoft.com/office/drawing/2014/main" id="{6DD8C875-60EE-45E9-B5EB-6779E6B38EF4}"/>
                  </a:ext>
                </a:extLst>
              </p:cNvPr>
              <p:cNvCxnSpPr>
                <a:stCxn id="31" idx="0"/>
                <a:endCxn id="30" idx="4"/>
              </p:cNvCxnSpPr>
              <p:nvPr/>
            </p:nvCxnSpPr>
            <p:spPr>
              <a:xfrm flipV="1">
                <a:off x="7615679" y="2958234"/>
                <a:ext cx="0" cy="562302"/>
              </a:xfrm>
              <a:prstGeom prst="straightConnector1">
                <a:avLst/>
              </a:prstGeom>
              <a:ln w="12700" cap="rnd">
                <a:solidFill>
                  <a:schemeClr val="accent1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iṣliďê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6828759" y="306254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10" name="ïṩḷiḋé">
              <a:extLst>
                <a:ext uri="{FF2B5EF4-FFF2-40B4-BE49-F238E27FC236}">
                  <a16:creationId xmlns:a16="http://schemas.microsoft.com/office/drawing/2014/main" id="{8917FA4D-8F3B-48BE-A63B-9E535B154410}"/>
                </a:ext>
              </a:extLst>
            </p:cNvPr>
            <p:cNvGrpSpPr/>
            <p:nvPr/>
          </p:nvGrpSpPr>
          <p:grpSpPr>
            <a:xfrm>
              <a:off x="9880812" y="1665232"/>
              <a:ext cx="1573841" cy="2078632"/>
              <a:chOff x="9880812" y="1665232"/>
              <a:chExt cx="1573841" cy="2078632"/>
            </a:xfrm>
          </p:grpSpPr>
          <p:sp>
            <p:nvSpPr>
              <p:cNvPr id="26" name="i$liďè">
                <a:extLst>
                  <a:ext uri="{FF2B5EF4-FFF2-40B4-BE49-F238E27FC236}">
                    <a16:creationId xmlns:a16="http://schemas.microsoft.com/office/drawing/2014/main" id="{DE20A772-D3F9-4EEB-B9F6-883CE6DE4B4E}"/>
                  </a:ext>
                </a:extLst>
              </p:cNvPr>
              <p:cNvSpPr/>
              <p:nvPr/>
            </p:nvSpPr>
            <p:spPr>
              <a:xfrm>
                <a:off x="10021231" y="1665232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27" name="iSḻïḋê">
                <a:extLst>
                  <a:ext uri="{FF2B5EF4-FFF2-40B4-BE49-F238E27FC236}">
                    <a16:creationId xmlns:a16="http://schemas.microsoft.com/office/drawing/2014/main" id="{3FF2AABD-FED4-4231-B20E-7243033B1971}"/>
                  </a:ext>
                </a:extLst>
              </p:cNvPr>
              <p:cNvSpPr/>
              <p:nvPr/>
            </p:nvSpPr>
            <p:spPr>
              <a:xfrm>
                <a:off x="10556068" y="3520536"/>
                <a:ext cx="223328" cy="223328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79C275C2-F1A4-4639-9FB4-93802FC8BA04}"/>
                  </a:ext>
                </a:extLst>
              </p:cNvPr>
              <p:cNvCxnSpPr>
                <a:stCxn id="27" idx="0"/>
                <a:endCxn id="26" idx="4"/>
              </p:cNvCxnSpPr>
              <p:nvPr/>
            </p:nvCxnSpPr>
            <p:spPr>
              <a:xfrm flipV="1">
                <a:off x="10667732" y="2958234"/>
                <a:ext cx="0" cy="562302"/>
              </a:xfrm>
              <a:prstGeom prst="straightConnector1">
                <a:avLst/>
              </a:prstGeom>
              <a:ln w="12700" cap="rnd">
                <a:solidFill>
                  <a:schemeClr val="accent1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íšľîde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9880812" y="306254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11" name="íŝļîdè">
              <a:extLst>
                <a:ext uri="{FF2B5EF4-FFF2-40B4-BE49-F238E27FC236}">
                  <a16:creationId xmlns:a16="http://schemas.microsoft.com/office/drawing/2014/main" id="{F4399DF3-F196-441A-85F2-793B6050A56F}"/>
                </a:ext>
              </a:extLst>
            </p:cNvPr>
            <p:cNvGrpSpPr/>
            <p:nvPr/>
          </p:nvGrpSpPr>
          <p:grpSpPr>
            <a:xfrm>
              <a:off x="2250675" y="3520536"/>
              <a:ext cx="1573841" cy="2078631"/>
              <a:chOff x="2250675" y="3520536"/>
              <a:chExt cx="1573841" cy="2078631"/>
            </a:xfrm>
          </p:grpSpPr>
          <p:sp>
            <p:nvSpPr>
              <p:cNvPr id="22" name="íṣḻiḋe">
                <a:extLst>
                  <a:ext uri="{FF2B5EF4-FFF2-40B4-BE49-F238E27FC236}">
                    <a16:creationId xmlns:a16="http://schemas.microsoft.com/office/drawing/2014/main" id="{B7E5FA15-6FBD-4C08-8D5B-11AF4084E718}"/>
                  </a:ext>
                </a:extLst>
              </p:cNvPr>
              <p:cNvSpPr/>
              <p:nvPr/>
            </p:nvSpPr>
            <p:spPr>
              <a:xfrm>
                <a:off x="2391094" y="4306165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23" name="iṡľíḍe">
                <a:extLst>
                  <a:ext uri="{FF2B5EF4-FFF2-40B4-BE49-F238E27FC236}">
                    <a16:creationId xmlns:a16="http://schemas.microsoft.com/office/drawing/2014/main" id="{C7F93318-791F-44F6-BBA9-36ACAFD22F63}"/>
                  </a:ext>
                </a:extLst>
              </p:cNvPr>
              <p:cNvSpPr/>
              <p:nvPr/>
            </p:nvSpPr>
            <p:spPr>
              <a:xfrm>
                <a:off x="2925930" y="3520536"/>
                <a:ext cx="223328" cy="223328"/>
              </a:xfrm>
              <a:prstGeom prst="ellipse">
                <a:avLst/>
              </a:prstGeom>
              <a:solidFill>
                <a:schemeClr val="accent2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4" name="直接箭头连接符 23">
                <a:extLst>
                  <a:ext uri="{FF2B5EF4-FFF2-40B4-BE49-F238E27FC236}">
                    <a16:creationId xmlns:a16="http://schemas.microsoft.com/office/drawing/2014/main" id="{5E22F14E-31A7-4ACC-9A7B-F809E9988548}"/>
                  </a:ext>
                </a:extLst>
              </p:cNvPr>
              <p:cNvCxnSpPr>
                <a:stCxn id="23" idx="4"/>
                <a:endCxn id="22" idx="0"/>
              </p:cNvCxnSpPr>
              <p:nvPr/>
            </p:nvCxnSpPr>
            <p:spPr>
              <a:xfrm>
                <a:off x="3037594" y="3743864"/>
                <a:ext cx="1" cy="562301"/>
              </a:xfrm>
              <a:prstGeom prst="straightConnector1">
                <a:avLst/>
              </a:prstGeom>
              <a:ln w="12700" cap="rnd">
                <a:solidFill>
                  <a:schemeClr val="accent2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ïšḻïḑê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2250675" y="384817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12" name="íşļiďé">
              <a:extLst>
                <a:ext uri="{FF2B5EF4-FFF2-40B4-BE49-F238E27FC236}">
                  <a16:creationId xmlns:a16="http://schemas.microsoft.com/office/drawing/2014/main" id="{3A7B1858-F7BB-42F4-A944-E58041A63838}"/>
                </a:ext>
              </a:extLst>
            </p:cNvPr>
            <p:cNvGrpSpPr/>
            <p:nvPr/>
          </p:nvGrpSpPr>
          <p:grpSpPr>
            <a:xfrm>
              <a:off x="5302731" y="3520536"/>
              <a:ext cx="1573841" cy="2078631"/>
              <a:chOff x="5302731" y="3520536"/>
              <a:chExt cx="1573841" cy="2078631"/>
            </a:xfrm>
          </p:grpSpPr>
          <p:sp>
            <p:nvSpPr>
              <p:cNvPr id="18" name="îṧḷiḍê">
                <a:extLst>
                  <a:ext uri="{FF2B5EF4-FFF2-40B4-BE49-F238E27FC236}">
                    <a16:creationId xmlns:a16="http://schemas.microsoft.com/office/drawing/2014/main" id="{AF2737F3-D03B-4246-9303-5042BAF82E38}"/>
                  </a:ext>
                </a:extLst>
              </p:cNvPr>
              <p:cNvSpPr/>
              <p:nvPr/>
            </p:nvSpPr>
            <p:spPr>
              <a:xfrm>
                <a:off x="5443150" y="4306165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19" name="îṣḻiḓé">
                <a:extLst>
                  <a:ext uri="{FF2B5EF4-FFF2-40B4-BE49-F238E27FC236}">
                    <a16:creationId xmlns:a16="http://schemas.microsoft.com/office/drawing/2014/main" id="{9E154610-03ED-4567-BEF1-1CB33715F9FF}"/>
                  </a:ext>
                </a:extLst>
              </p:cNvPr>
              <p:cNvSpPr/>
              <p:nvPr/>
            </p:nvSpPr>
            <p:spPr>
              <a:xfrm>
                <a:off x="5977986" y="3520536"/>
                <a:ext cx="223328" cy="223328"/>
              </a:xfrm>
              <a:prstGeom prst="ellipse">
                <a:avLst/>
              </a:prstGeom>
              <a:solidFill>
                <a:schemeClr val="accent2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直接箭头连接符 19">
                <a:extLst>
                  <a:ext uri="{FF2B5EF4-FFF2-40B4-BE49-F238E27FC236}">
                    <a16:creationId xmlns:a16="http://schemas.microsoft.com/office/drawing/2014/main" id="{0C346FEC-EA0A-465E-8F3C-E1CAFC7BBA2B}"/>
                  </a:ext>
                </a:extLst>
              </p:cNvPr>
              <p:cNvCxnSpPr>
                <a:stCxn id="19" idx="4"/>
                <a:endCxn id="18" idx="0"/>
              </p:cNvCxnSpPr>
              <p:nvPr/>
            </p:nvCxnSpPr>
            <p:spPr>
              <a:xfrm>
                <a:off x="6089650" y="3743864"/>
                <a:ext cx="1" cy="562301"/>
              </a:xfrm>
              <a:prstGeom prst="straightConnector1">
                <a:avLst/>
              </a:prstGeom>
              <a:ln w="12700" cap="rnd">
                <a:solidFill>
                  <a:schemeClr val="accent2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îṥļiḓ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5302731" y="384817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13" name="išliḓê">
              <a:extLst>
                <a:ext uri="{FF2B5EF4-FFF2-40B4-BE49-F238E27FC236}">
                  <a16:creationId xmlns:a16="http://schemas.microsoft.com/office/drawing/2014/main" id="{0F77B83F-5CFD-4DC9-8A6A-4822DF9E881F}"/>
                </a:ext>
              </a:extLst>
            </p:cNvPr>
            <p:cNvGrpSpPr/>
            <p:nvPr/>
          </p:nvGrpSpPr>
          <p:grpSpPr>
            <a:xfrm>
              <a:off x="8354787" y="3520536"/>
              <a:ext cx="1573841" cy="2078631"/>
              <a:chOff x="8354787" y="3520536"/>
              <a:chExt cx="1573841" cy="2078631"/>
            </a:xfrm>
          </p:grpSpPr>
          <p:sp>
            <p:nvSpPr>
              <p:cNvPr id="14" name="ïšḻiďé">
                <a:extLst>
                  <a:ext uri="{FF2B5EF4-FFF2-40B4-BE49-F238E27FC236}">
                    <a16:creationId xmlns:a16="http://schemas.microsoft.com/office/drawing/2014/main" id="{38A3736C-B79D-4253-AB83-449D5151675A}"/>
                  </a:ext>
                </a:extLst>
              </p:cNvPr>
              <p:cNvSpPr/>
              <p:nvPr/>
            </p:nvSpPr>
            <p:spPr>
              <a:xfrm>
                <a:off x="8495206" y="4306165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15" name="išļïďè">
                <a:extLst>
                  <a:ext uri="{FF2B5EF4-FFF2-40B4-BE49-F238E27FC236}">
                    <a16:creationId xmlns:a16="http://schemas.microsoft.com/office/drawing/2014/main" id="{648E3161-0739-48ED-97D6-545D2952B1BF}"/>
                  </a:ext>
                </a:extLst>
              </p:cNvPr>
              <p:cNvSpPr/>
              <p:nvPr/>
            </p:nvSpPr>
            <p:spPr>
              <a:xfrm>
                <a:off x="9030042" y="3520536"/>
                <a:ext cx="223328" cy="223328"/>
              </a:xfrm>
              <a:prstGeom prst="ellipse">
                <a:avLst/>
              </a:prstGeom>
              <a:solidFill>
                <a:schemeClr val="accent2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6" name="直接箭头连接符 15">
                <a:extLst>
                  <a:ext uri="{FF2B5EF4-FFF2-40B4-BE49-F238E27FC236}">
                    <a16:creationId xmlns:a16="http://schemas.microsoft.com/office/drawing/2014/main" id="{8644CC3E-36AD-4168-B3AA-121063E2E913}"/>
                  </a:ext>
                </a:extLst>
              </p:cNvPr>
              <p:cNvCxnSpPr>
                <a:stCxn id="15" idx="4"/>
                <a:endCxn id="14" idx="0"/>
              </p:cNvCxnSpPr>
              <p:nvPr/>
            </p:nvCxnSpPr>
            <p:spPr>
              <a:xfrm>
                <a:off x="9141706" y="3743864"/>
                <a:ext cx="1" cy="562301"/>
              </a:xfrm>
              <a:prstGeom prst="straightConnector1">
                <a:avLst/>
              </a:prstGeom>
              <a:ln w="12700" cap="rnd">
                <a:solidFill>
                  <a:schemeClr val="accent2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iṥlîď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8354787" y="384817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4258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B7EBA0-C326-418A-8618-6AA4C7BA2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5DBF07D-67D3-41E3-ADC1-3FED7041B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09F0E99-9054-47BF-82EA-62733537D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2669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D1F920B-2DE2-4C54-9AFD-A3551EDB1A2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1116889" cy="5003800"/>
            <a:chOff x="0" y="1130300"/>
            <a:chExt cx="11116889" cy="5003800"/>
          </a:xfrm>
        </p:grpSpPr>
        <p:sp>
          <p:nvSpPr>
            <p:cNvPr id="6" name="iś1îde">
              <a:extLst>
                <a:ext uri="{FF2B5EF4-FFF2-40B4-BE49-F238E27FC236}">
                  <a16:creationId xmlns:a16="http://schemas.microsoft.com/office/drawing/2014/main" id="{3903BE27-62D1-4315-9E07-DA512F639555}"/>
                </a:ext>
              </a:extLst>
            </p:cNvPr>
            <p:cNvSpPr/>
            <p:nvPr/>
          </p:nvSpPr>
          <p:spPr>
            <a:xfrm>
              <a:off x="0" y="1130300"/>
              <a:ext cx="6445624" cy="5003800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9pPr>
            </a:lstStyle>
            <a:p>
              <a:pPr algn="ctr" defTabSz="914377"/>
              <a:endParaRPr lang="zh-CN" altLang="en-US" sz="1800"/>
            </a:p>
          </p:txBody>
        </p:sp>
        <p:sp>
          <p:nvSpPr>
            <p:cNvPr id="7" name="iṥļíḑè">
              <a:extLst>
                <a:ext uri="{FF2B5EF4-FFF2-40B4-BE49-F238E27FC236}">
                  <a16:creationId xmlns:a16="http://schemas.microsoft.com/office/drawing/2014/main" id="{7E53461F-751C-4761-88FF-0098FDE64E6D}"/>
                </a:ext>
              </a:extLst>
            </p:cNvPr>
            <p:cNvSpPr/>
            <p:nvPr/>
          </p:nvSpPr>
          <p:spPr>
            <a:xfrm>
              <a:off x="0" y="3044547"/>
              <a:ext cx="660400" cy="1175309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îsḻîḑê">
              <a:extLst>
                <a:ext uri="{FF2B5EF4-FFF2-40B4-BE49-F238E27FC236}">
                  <a16:creationId xmlns:a16="http://schemas.microsoft.com/office/drawing/2014/main" id="{5A6210B8-093D-480C-B7A3-DFAF3AFA3FCE}"/>
                </a:ext>
              </a:extLst>
            </p:cNvPr>
            <p:cNvSpPr/>
            <p:nvPr/>
          </p:nvSpPr>
          <p:spPr>
            <a:xfrm>
              <a:off x="660400" y="3044549"/>
              <a:ext cx="4664635" cy="1175308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i="1" dirty="0">
                  <a:solidFill>
                    <a:schemeClr val="tx1"/>
                  </a:solidFill>
                </a:rPr>
                <a:t>…Text</a:t>
              </a:r>
              <a:endParaRPr lang="id-ID" altLang="zh-CN" sz="2800" i="1" dirty="0">
                <a:solidFill>
                  <a:schemeClr val="tx1"/>
                </a:solidFill>
              </a:endParaRPr>
            </a:p>
          </p:txBody>
        </p:sp>
        <p:grpSp>
          <p:nvGrpSpPr>
            <p:cNvPr id="9" name="ïşļïdé">
              <a:extLst>
                <a:ext uri="{FF2B5EF4-FFF2-40B4-BE49-F238E27FC236}">
                  <a16:creationId xmlns:a16="http://schemas.microsoft.com/office/drawing/2014/main" id="{4B440036-67E4-42EA-B717-13A555A629CB}"/>
                </a:ext>
              </a:extLst>
            </p:cNvPr>
            <p:cNvGrpSpPr/>
            <p:nvPr/>
          </p:nvGrpSpPr>
          <p:grpSpPr>
            <a:xfrm>
              <a:off x="6051177" y="1688780"/>
              <a:ext cx="788894" cy="788894"/>
              <a:chOff x="6051177" y="1688780"/>
              <a:chExt cx="788894" cy="788894"/>
            </a:xfrm>
          </p:grpSpPr>
          <p:sp>
            <p:nvSpPr>
              <p:cNvPr id="25" name="iŝ1íḋé">
                <a:extLst>
                  <a:ext uri="{FF2B5EF4-FFF2-40B4-BE49-F238E27FC236}">
                    <a16:creationId xmlns:a16="http://schemas.microsoft.com/office/drawing/2014/main" id="{F1E25071-5FE9-49B2-A6AA-5F633C90C91E}"/>
                  </a:ext>
                </a:extLst>
              </p:cNvPr>
              <p:cNvSpPr/>
              <p:nvPr/>
            </p:nvSpPr>
            <p:spPr>
              <a:xfrm>
                <a:off x="6051177" y="1688780"/>
                <a:ext cx="788894" cy="788894"/>
              </a:xfrm>
              <a:prstGeom prst="ellipse">
                <a:avLst/>
              </a:pr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íṩḻîḍe">
                <a:extLst>
                  <a:ext uri="{FF2B5EF4-FFF2-40B4-BE49-F238E27FC236}">
                    <a16:creationId xmlns:a16="http://schemas.microsoft.com/office/drawing/2014/main" id="{21589964-A1F5-44C5-BC97-50147F080F1F}"/>
                  </a:ext>
                </a:extLst>
              </p:cNvPr>
              <p:cNvSpPr/>
              <p:nvPr/>
            </p:nvSpPr>
            <p:spPr>
              <a:xfrm>
                <a:off x="6295723" y="1903933"/>
                <a:ext cx="299801" cy="358588"/>
              </a:xfrm>
              <a:custGeom>
                <a:avLst/>
                <a:gdLst>
                  <a:gd name="connsiteX0" fmla="*/ 258823 w 506313"/>
                  <a:gd name="connsiteY0" fmla="*/ 278875 h 605593"/>
                  <a:gd name="connsiteX1" fmla="*/ 303122 w 506313"/>
                  <a:gd name="connsiteY1" fmla="*/ 278875 h 605593"/>
                  <a:gd name="connsiteX2" fmla="*/ 347513 w 506313"/>
                  <a:gd name="connsiteY2" fmla="*/ 278875 h 605593"/>
                  <a:gd name="connsiteX3" fmla="*/ 506313 w 506313"/>
                  <a:gd name="connsiteY3" fmla="*/ 438167 h 605593"/>
                  <a:gd name="connsiteX4" fmla="*/ 506313 w 506313"/>
                  <a:gd name="connsiteY4" fmla="*/ 565747 h 605593"/>
                  <a:gd name="connsiteX5" fmla="*/ 308339 w 506313"/>
                  <a:gd name="connsiteY5" fmla="*/ 605593 h 605593"/>
                  <a:gd name="connsiteX6" fmla="*/ 297265 w 506313"/>
                  <a:gd name="connsiteY6" fmla="*/ 605593 h 605593"/>
                  <a:gd name="connsiteX7" fmla="*/ 99291 w 506313"/>
                  <a:gd name="connsiteY7" fmla="*/ 565747 h 605593"/>
                  <a:gd name="connsiteX8" fmla="*/ 99291 w 506313"/>
                  <a:gd name="connsiteY8" fmla="*/ 525170 h 605593"/>
                  <a:gd name="connsiteX9" fmla="*/ 190910 w 506313"/>
                  <a:gd name="connsiteY9" fmla="*/ 567941 h 605593"/>
                  <a:gd name="connsiteX10" fmla="*/ 232280 w 506313"/>
                  <a:gd name="connsiteY10" fmla="*/ 559807 h 605593"/>
                  <a:gd name="connsiteX11" fmla="*/ 269898 w 506313"/>
                  <a:gd name="connsiteY11" fmla="*/ 538422 h 605593"/>
                  <a:gd name="connsiteX12" fmla="*/ 288386 w 506313"/>
                  <a:gd name="connsiteY12" fmla="*/ 450688 h 605593"/>
                  <a:gd name="connsiteX13" fmla="*/ 251501 w 506313"/>
                  <a:gd name="connsiteY13" fmla="*/ 393843 h 605593"/>
                  <a:gd name="connsiteX14" fmla="*/ 197500 w 506313"/>
                  <a:gd name="connsiteY14" fmla="*/ 364416 h 605593"/>
                  <a:gd name="connsiteX15" fmla="*/ 162079 w 506313"/>
                  <a:gd name="connsiteY15" fmla="*/ 375474 h 605593"/>
                  <a:gd name="connsiteX16" fmla="*/ 160614 w 506313"/>
                  <a:gd name="connsiteY16" fmla="*/ 376205 h 605593"/>
                  <a:gd name="connsiteX17" fmla="*/ 135536 w 506313"/>
                  <a:gd name="connsiteY17" fmla="*/ 337090 h 605593"/>
                  <a:gd name="connsiteX18" fmla="*/ 258823 w 506313"/>
                  <a:gd name="connsiteY18" fmla="*/ 278875 h 605593"/>
                  <a:gd name="connsiteX19" fmla="*/ 73299 w 506313"/>
                  <a:gd name="connsiteY19" fmla="*/ 194736 h 605593"/>
                  <a:gd name="connsiteX20" fmla="*/ 90425 w 506313"/>
                  <a:gd name="connsiteY20" fmla="*/ 206581 h 605593"/>
                  <a:gd name="connsiteX21" fmla="*/ 127401 w 506313"/>
                  <a:gd name="connsiteY21" fmla="*/ 263330 h 605593"/>
                  <a:gd name="connsiteX22" fmla="*/ 119255 w 506313"/>
                  <a:gd name="connsiteY22" fmla="*/ 300979 h 605593"/>
                  <a:gd name="connsiteX23" fmla="*/ 102232 w 506313"/>
                  <a:gd name="connsiteY23" fmla="*/ 311305 h 605593"/>
                  <a:gd name="connsiteX24" fmla="*/ 97839 w 506313"/>
                  <a:gd name="connsiteY24" fmla="*/ 341553 h 605593"/>
                  <a:gd name="connsiteX25" fmla="*/ 140671 w 506313"/>
                  <a:gd name="connsiteY25" fmla="*/ 407897 h 605593"/>
                  <a:gd name="connsiteX26" fmla="*/ 170233 w 506313"/>
                  <a:gd name="connsiteY26" fmla="*/ 416030 h 605593"/>
                  <a:gd name="connsiteX27" fmla="*/ 185701 w 506313"/>
                  <a:gd name="connsiteY27" fmla="*/ 405703 h 605593"/>
                  <a:gd name="connsiteX28" fmla="*/ 223408 w 506313"/>
                  <a:gd name="connsiteY28" fmla="*/ 413745 h 605593"/>
                  <a:gd name="connsiteX29" fmla="*/ 260291 w 506313"/>
                  <a:gd name="connsiteY29" fmla="*/ 470585 h 605593"/>
                  <a:gd name="connsiteX30" fmla="*/ 252238 w 506313"/>
                  <a:gd name="connsiteY30" fmla="*/ 508143 h 605593"/>
                  <a:gd name="connsiteX31" fmla="*/ 221211 w 506313"/>
                  <a:gd name="connsiteY31" fmla="*/ 525871 h 605593"/>
                  <a:gd name="connsiteX32" fmla="*/ 60131 w 506313"/>
                  <a:gd name="connsiteY32" fmla="*/ 412283 h 605593"/>
                  <a:gd name="connsiteX33" fmla="*/ 23248 w 506313"/>
                  <a:gd name="connsiteY33" fmla="*/ 220563 h 605593"/>
                  <a:gd name="connsiteX34" fmla="*/ 52810 w 506313"/>
                  <a:gd name="connsiteY34" fmla="*/ 198448 h 605593"/>
                  <a:gd name="connsiteX35" fmla="*/ 73299 w 506313"/>
                  <a:gd name="connsiteY35" fmla="*/ 194736 h 605593"/>
                  <a:gd name="connsiteX36" fmla="*/ 302449 w 506313"/>
                  <a:gd name="connsiteY36" fmla="*/ 0 h 605593"/>
                  <a:gd name="connsiteX37" fmla="*/ 426503 w 506313"/>
                  <a:gd name="connsiteY37" fmla="*/ 123949 h 605593"/>
                  <a:gd name="connsiteX38" fmla="*/ 302449 w 506313"/>
                  <a:gd name="connsiteY38" fmla="*/ 247898 h 605593"/>
                  <a:gd name="connsiteX39" fmla="*/ 178395 w 506313"/>
                  <a:gd name="connsiteY39" fmla="*/ 123949 h 605593"/>
                  <a:gd name="connsiteX40" fmla="*/ 302449 w 506313"/>
                  <a:gd name="connsiteY40" fmla="*/ 0 h 605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06313" h="605593">
                    <a:moveTo>
                      <a:pt x="258823" y="278875"/>
                    </a:moveTo>
                    <a:lnTo>
                      <a:pt x="303122" y="278875"/>
                    </a:lnTo>
                    <a:lnTo>
                      <a:pt x="347513" y="278875"/>
                    </a:lnTo>
                    <a:cubicBezTo>
                      <a:pt x="434647" y="278875"/>
                      <a:pt x="506313" y="350342"/>
                      <a:pt x="506313" y="438167"/>
                    </a:cubicBezTo>
                    <a:lnTo>
                      <a:pt x="506313" y="565747"/>
                    </a:lnTo>
                    <a:cubicBezTo>
                      <a:pt x="506313" y="565747"/>
                      <a:pt x="433183" y="605593"/>
                      <a:pt x="308339" y="605593"/>
                    </a:cubicBezTo>
                    <a:lnTo>
                      <a:pt x="297265" y="605593"/>
                    </a:lnTo>
                    <a:cubicBezTo>
                      <a:pt x="159882" y="605593"/>
                      <a:pt x="99291" y="565747"/>
                      <a:pt x="99291" y="565747"/>
                    </a:cubicBezTo>
                    <a:lnTo>
                      <a:pt x="99291" y="525170"/>
                    </a:lnTo>
                    <a:cubicBezTo>
                      <a:pt x="126658" y="550942"/>
                      <a:pt x="156953" y="567941"/>
                      <a:pt x="190910" y="567941"/>
                    </a:cubicBezTo>
                    <a:cubicBezTo>
                      <a:pt x="204914" y="567941"/>
                      <a:pt x="219009" y="565747"/>
                      <a:pt x="232280" y="559807"/>
                    </a:cubicBezTo>
                    <a:cubicBezTo>
                      <a:pt x="247748" y="553958"/>
                      <a:pt x="265505" y="541438"/>
                      <a:pt x="269898" y="538422"/>
                    </a:cubicBezTo>
                    <a:cubicBezTo>
                      <a:pt x="299461" y="519230"/>
                      <a:pt x="307607" y="480206"/>
                      <a:pt x="288386" y="450688"/>
                    </a:cubicBezTo>
                    <a:lnTo>
                      <a:pt x="251501" y="393843"/>
                    </a:lnTo>
                    <a:cubicBezTo>
                      <a:pt x="239602" y="375474"/>
                      <a:pt x="219009" y="364416"/>
                      <a:pt x="197500" y="364416"/>
                    </a:cubicBezTo>
                    <a:cubicBezTo>
                      <a:pt x="184961" y="364416"/>
                      <a:pt x="173154" y="368071"/>
                      <a:pt x="162079" y="375474"/>
                    </a:cubicBezTo>
                    <a:lnTo>
                      <a:pt x="160614" y="376205"/>
                    </a:lnTo>
                    <a:lnTo>
                      <a:pt x="135536" y="337090"/>
                    </a:lnTo>
                    <a:cubicBezTo>
                      <a:pt x="165008" y="301722"/>
                      <a:pt x="209398" y="278875"/>
                      <a:pt x="258823" y="278875"/>
                    </a:cubicBezTo>
                    <a:close/>
                    <a:moveTo>
                      <a:pt x="73299" y="194736"/>
                    </a:moveTo>
                    <a:cubicBezTo>
                      <a:pt x="80129" y="196209"/>
                      <a:pt x="86398" y="200276"/>
                      <a:pt x="90425" y="206581"/>
                    </a:cubicBezTo>
                    <a:lnTo>
                      <a:pt x="127401" y="263330"/>
                    </a:lnTo>
                    <a:cubicBezTo>
                      <a:pt x="135546" y="275849"/>
                      <a:pt x="131794" y="292846"/>
                      <a:pt x="119255" y="300979"/>
                    </a:cubicBezTo>
                    <a:lnTo>
                      <a:pt x="102232" y="311305"/>
                    </a:lnTo>
                    <a:cubicBezTo>
                      <a:pt x="93446" y="317154"/>
                      <a:pt x="91158" y="331958"/>
                      <a:pt x="97839" y="341553"/>
                    </a:cubicBezTo>
                    <a:lnTo>
                      <a:pt x="140671" y="407897"/>
                    </a:lnTo>
                    <a:cubicBezTo>
                      <a:pt x="147353" y="417492"/>
                      <a:pt x="159891" y="421147"/>
                      <a:pt x="170233" y="416030"/>
                    </a:cubicBezTo>
                    <a:lnTo>
                      <a:pt x="185701" y="405703"/>
                    </a:lnTo>
                    <a:cubicBezTo>
                      <a:pt x="200527" y="395377"/>
                      <a:pt x="215995" y="402688"/>
                      <a:pt x="223408" y="413745"/>
                    </a:cubicBezTo>
                    <a:lnTo>
                      <a:pt x="260291" y="470585"/>
                    </a:lnTo>
                    <a:cubicBezTo>
                      <a:pt x="268437" y="483104"/>
                      <a:pt x="264776" y="500102"/>
                      <a:pt x="252238" y="508143"/>
                    </a:cubicBezTo>
                    <a:cubicBezTo>
                      <a:pt x="252238" y="508143"/>
                      <a:pt x="234482" y="520754"/>
                      <a:pt x="221211" y="525871"/>
                    </a:cubicBezTo>
                    <a:cubicBezTo>
                      <a:pt x="168037" y="548717"/>
                      <a:pt x="119255" y="504488"/>
                      <a:pt x="60131" y="412283"/>
                    </a:cubicBezTo>
                    <a:cubicBezTo>
                      <a:pt x="367" y="320901"/>
                      <a:pt x="-20317" y="261867"/>
                      <a:pt x="23248" y="220563"/>
                    </a:cubicBezTo>
                    <a:cubicBezTo>
                      <a:pt x="33590" y="210236"/>
                      <a:pt x="52810" y="198448"/>
                      <a:pt x="52810" y="198448"/>
                    </a:cubicBezTo>
                    <a:cubicBezTo>
                      <a:pt x="59079" y="194382"/>
                      <a:pt x="66469" y="193262"/>
                      <a:pt x="73299" y="194736"/>
                    </a:cubicBezTo>
                    <a:close/>
                    <a:moveTo>
                      <a:pt x="302449" y="0"/>
                    </a:moveTo>
                    <a:cubicBezTo>
                      <a:pt x="370962" y="0"/>
                      <a:pt x="426503" y="55494"/>
                      <a:pt x="426503" y="123949"/>
                    </a:cubicBezTo>
                    <a:cubicBezTo>
                      <a:pt x="426503" y="192404"/>
                      <a:pt x="370962" y="247898"/>
                      <a:pt x="302449" y="247898"/>
                    </a:cubicBezTo>
                    <a:cubicBezTo>
                      <a:pt x="233936" y="247898"/>
                      <a:pt x="178395" y="192404"/>
                      <a:pt x="178395" y="123949"/>
                    </a:cubicBezTo>
                    <a:cubicBezTo>
                      <a:pt x="178395" y="55494"/>
                      <a:pt x="233936" y="0"/>
                      <a:pt x="3024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íS1îḋe">
              <a:extLst>
                <a:ext uri="{FF2B5EF4-FFF2-40B4-BE49-F238E27FC236}">
                  <a16:creationId xmlns:a16="http://schemas.microsoft.com/office/drawing/2014/main" id="{D6FCCB13-D7A5-48A1-9283-E813DC79E1D9}"/>
                </a:ext>
              </a:extLst>
            </p:cNvPr>
            <p:cNvGrpSpPr/>
            <p:nvPr/>
          </p:nvGrpSpPr>
          <p:grpSpPr>
            <a:xfrm>
              <a:off x="7055224" y="1512127"/>
              <a:ext cx="4061665" cy="1142201"/>
              <a:chOff x="7457235" y="1959587"/>
              <a:chExt cx="4061665" cy="1142201"/>
            </a:xfrm>
          </p:grpSpPr>
          <p:sp>
            <p:nvSpPr>
              <p:cNvPr id="23" name="íŝļïḋ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457235" y="2449286"/>
                <a:ext cx="4061665" cy="6525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íṧļíḍè">
                <a:extLst>
                  <a:ext uri="{FF2B5EF4-FFF2-40B4-BE49-F238E27FC236}">
                    <a16:creationId xmlns:a16="http://schemas.microsoft.com/office/drawing/2014/main" id="{9F1E0137-7499-411D-BA3E-921A33C70B78}"/>
                  </a:ext>
                </a:extLst>
              </p:cNvPr>
              <p:cNvSpPr/>
              <p:nvPr/>
            </p:nvSpPr>
            <p:spPr>
              <a:xfrm>
                <a:off x="7457235" y="1959587"/>
                <a:ext cx="4061665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ïŝ1îdé">
              <a:extLst>
                <a:ext uri="{FF2B5EF4-FFF2-40B4-BE49-F238E27FC236}">
                  <a16:creationId xmlns:a16="http://schemas.microsoft.com/office/drawing/2014/main" id="{321EECD9-48A9-4D53-B587-E4DDE38CD8AA}"/>
                </a:ext>
              </a:extLst>
            </p:cNvPr>
            <p:cNvGrpSpPr/>
            <p:nvPr/>
          </p:nvGrpSpPr>
          <p:grpSpPr>
            <a:xfrm>
              <a:off x="6051177" y="3237753"/>
              <a:ext cx="788894" cy="788894"/>
              <a:chOff x="6051177" y="3237753"/>
              <a:chExt cx="788894" cy="788894"/>
            </a:xfrm>
          </p:grpSpPr>
          <p:sp>
            <p:nvSpPr>
              <p:cNvPr id="21" name="îSľiḑé">
                <a:extLst>
                  <a:ext uri="{FF2B5EF4-FFF2-40B4-BE49-F238E27FC236}">
                    <a16:creationId xmlns:a16="http://schemas.microsoft.com/office/drawing/2014/main" id="{15F7DFA9-2B98-42B7-9557-B16E4E84FFDF}"/>
                  </a:ext>
                </a:extLst>
              </p:cNvPr>
              <p:cNvSpPr/>
              <p:nvPr/>
            </p:nvSpPr>
            <p:spPr>
              <a:xfrm>
                <a:off x="6051177" y="3237753"/>
                <a:ext cx="788894" cy="78889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îṩľíḋe">
                <a:extLst>
                  <a:ext uri="{FF2B5EF4-FFF2-40B4-BE49-F238E27FC236}">
                    <a16:creationId xmlns:a16="http://schemas.microsoft.com/office/drawing/2014/main" id="{4784C64F-B035-480C-9CA2-7DE5AC17AEB1}"/>
                  </a:ext>
                </a:extLst>
              </p:cNvPr>
              <p:cNvSpPr/>
              <p:nvPr/>
            </p:nvSpPr>
            <p:spPr>
              <a:xfrm>
                <a:off x="6266330" y="3492860"/>
                <a:ext cx="358588" cy="278679"/>
              </a:xfrm>
              <a:custGeom>
                <a:avLst/>
                <a:gdLst>
                  <a:gd name="connsiteX0" fmla="*/ 602379 w 607356"/>
                  <a:gd name="connsiteY0" fmla="*/ 168035 h 472012"/>
                  <a:gd name="connsiteX1" fmla="*/ 607356 w 607356"/>
                  <a:gd name="connsiteY1" fmla="*/ 175489 h 472012"/>
                  <a:gd name="connsiteX2" fmla="*/ 607356 w 607356"/>
                  <a:gd name="connsiteY2" fmla="*/ 438605 h 472012"/>
                  <a:gd name="connsiteX3" fmla="*/ 573897 w 607356"/>
                  <a:gd name="connsiteY3" fmla="*/ 472012 h 472012"/>
                  <a:gd name="connsiteX4" fmla="*/ 138461 w 607356"/>
                  <a:gd name="connsiteY4" fmla="*/ 472012 h 472012"/>
                  <a:gd name="connsiteX5" fmla="*/ 105001 w 607356"/>
                  <a:gd name="connsiteY5" fmla="*/ 438605 h 472012"/>
                  <a:gd name="connsiteX6" fmla="*/ 105001 w 607356"/>
                  <a:gd name="connsiteY6" fmla="*/ 381914 h 472012"/>
                  <a:gd name="connsiteX7" fmla="*/ 468909 w 607356"/>
                  <a:gd name="connsiteY7" fmla="*/ 381914 h 472012"/>
                  <a:gd name="connsiteX8" fmla="*/ 533155 w 607356"/>
                  <a:gd name="connsiteY8" fmla="*/ 317769 h 472012"/>
                  <a:gd name="connsiteX9" fmla="*/ 533155 w 607356"/>
                  <a:gd name="connsiteY9" fmla="*/ 230063 h 472012"/>
                  <a:gd name="connsiteX10" fmla="*/ 593530 w 607356"/>
                  <a:gd name="connsiteY10" fmla="*/ 169783 h 472012"/>
                  <a:gd name="connsiteX11" fmla="*/ 602379 w 607356"/>
                  <a:gd name="connsiteY11" fmla="*/ 168035 h 472012"/>
                  <a:gd name="connsiteX12" fmla="*/ 533192 w 607356"/>
                  <a:gd name="connsiteY12" fmla="*/ 120879 h 472012"/>
                  <a:gd name="connsiteX13" fmla="*/ 556406 w 607356"/>
                  <a:gd name="connsiteY13" fmla="*/ 120879 h 472012"/>
                  <a:gd name="connsiteX14" fmla="*/ 568566 w 607356"/>
                  <a:gd name="connsiteY14" fmla="*/ 128982 h 472012"/>
                  <a:gd name="connsiteX15" fmla="*/ 565710 w 607356"/>
                  <a:gd name="connsiteY15" fmla="*/ 143346 h 472012"/>
                  <a:gd name="connsiteX16" fmla="*/ 533192 w 607356"/>
                  <a:gd name="connsiteY16" fmla="*/ 175849 h 472012"/>
                  <a:gd name="connsiteX17" fmla="*/ 4978 w 607356"/>
                  <a:gd name="connsiteY17" fmla="*/ 47156 h 472012"/>
                  <a:gd name="connsiteX18" fmla="*/ 13828 w 607356"/>
                  <a:gd name="connsiteY18" fmla="*/ 48905 h 472012"/>
                  <a:gd name="connsiteX19" fmla="*/ 221344 w 607356"/>
                  <a:gd name="connsiteY19" fmla="*/ 256100 h 472012"/>
                  <a:gd name="connsiteX20" fmla="*/ 251213 w 607356"/>
                  <a:gd name="connsiteY20" fmla="*/ 268434 h 472012"/>
                  <a:gd name="connsiteX21" fmla="*/ 281082 w 607356"/>
                  <a:gd name="connsiteY21" fmla="*/ 256100 h 472012"/>
                  <a:gd name="connsiteX22" fmla="*/ 488597 w 607356"/>
                  <a:gd name="connsiteY22" fmla="*/ 48905 h 472012"/>
                  <a:gd name="connsiteX23" fmla="*/ 497447 w 607356"/>
                  <a:gd name="connsiteY23" fmla="*/ 47156 h 472012"/>
                  <a:gd name="connsiteX24" fmla="*/ 502425 w 607356"/>
                  <a:gd name="connsiteY24" fmla="*/ 54612 h 472012"/>
                  <a:gd name="connsiteX25" fmla="*/ 502425 w 607356"/>
                  <a:gd name="connsiteY25" fmla="*/ 317771 h 472012"/>
                  <a:gd name="connsiteX26" fmla="*/ 468961 w 607356"/>
                  <a:gd name="connsiteY26" fmla="*/ 351275 h 472012"/>
                  <a:gd name="connsiteX27" fmla="*/ 33464 w 607356"/>
                  <a:gd name="connsiteY27" fmla="*/ 351275 h 472012"/>
                  <a:gd name="connsiteX28" fmla="*/ 0 w 607356"/>
                  <a:gd name="connsiteY28" fmla="*/ 317771 h 472012"/>
                  <a:gd name="connsiteX29" fmla="*/ 0 w 607356"/>
                  <a:gd name="connsiteY29" fmla="*/ 54612 h 472012"/>
                  <a:gd name="connsiteX30" fmla="*/ 4978 w 607356"/>
                  <a:gd name="connsiteY30" fmla="*/ 47156 h 472012"/>
                  <a:gd name="connsiteX31" fmla="*/ 50961 w 607356"/>
                  <a:gd name="connsiteY31" fmla="*/ 0 h 472012"/>
                  <a:gd name="connsiteX32" fmla="*/ 451488 w 607356"/>
                  <a:gd name="connsiteY32" fmla="*/ 0 h 472012"/>
                  <a:gd name="connsiteX33" fmla="*/ 463563 w 607356"/>
                  <a:gd name="connsiteY33" fmla="*/ 8101 h 472012"/>
                  <a:gd name="connsiteX34" fmla="*/ 460706 w 607356"/>
                  <a:gd name="connsiteY34" fmla="*/ 22462 h 472012"/>
                  <a:gd name="connsiteX35" fmla="*/ 260489 w 607356"/>
                  <a:gd name="connsiteY35" fmla="*/ 222418 h 472012"/>
                  <a:gd name="connsiteX36" fmla="*/ 241868 w 607356"/>
                  <a:gd name="connsiteY36" fmla="*/ 222418 h 472012"/>
                  <a:gd name="connsiteX37" fmla="*/ 41650 w 607356"/>
                  <a:gd name="connsiteY37" fmla="*/ 22462 h 472012"/>
                  <a:gd name="connsiteX38" fmla="*/ 38793 w 607356"/>
                  <a:gd name="connsiteY38" fmla="*/ 8101 h 472012"/>
                  <a:gd name="connsiteX39" fmla="*/ 50961 w 607356"/>
                  <a:gd name="connsiteY39" fmla="*/ 0 h 47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07356" h="472012">
                    <a:moveTo>
                      <a:pt x="602379" y="168035"/>
                    </a:moveTo>
                    <a:cubicBezTo>
                      <a:pt x="605328" y="169231"/>
                      <a:pt x="607356" y="172268"/>
                      <a:pt x="607356" y="175489"/>
                    </a:cubicBezTo>
                    <a:lnTo>
                      <a:pt x="607356" y="438605"/>
                    </a:lnTo>
                    <a:cubicBezTo>
                      <a:pt x="607356" y="457103"/>
                      <a:pt x="592332" y="472012"/>
                      <a:pt x="573897" y="472012"/>
                    </a:cubicBezTo>
                    <a:lnTo>
                      <a:pt x="138461" y="472012"/>
                    </a:lnTo>
                    <a:cubicBezTo>
                      <a:pt x="119934" y="472012"/>
                      <a:pt x="105001" y="457103"/>
                      <a:pt x="105001" y="438605"/>
                    </a:cubicBezTo>
                    <a:lnTo>
                      <a:pt x="105001" y="381914"/>
                    </a:lnTo>
                    <a:lnTo>
                      <a:pt x="468909" y="381914"/>
                    </a:lnTo>
                    <a:cubicBezTo>
                      <a:pt x="504304" y="381914"/>
                      <a:pt x="533155" y="353109"/>
                      <a:pt x="533155" y="317769"/>
                    </a:cubicBezTo>
                    <a:lnTo>
                      <a:pt x="533155" y="230063"/>
                    </a:lnTo>
                    <a:lnTo>
                      <a:pt x="593530" y="169783"/>
                    </a:lnTo>
                    <a:cubicBezTo>
                      <a:pt x="595834" y="167482"/>
                      <a:pt x="599337" y="166746"/>
                      <a:pt x="602379" y="168035"/>
                    </a:cubicBezTo>
                    <a:close/>
                    <a:moveTo>
                      <a:pt x="533192" y="120879"/>
                    </a:moveTo>
                    <a:lnTo>
                      <a:pt x="556406" y="120879"/>
                    </a:lnTo>
                    <a:cubicBezTo>
                      <a:pt x="561749" y="120879"/>
                      <a:pt x="566539" y="124101"/>
                      <a:pt x="568566" y="128982"/>
                    </a:cubicBezTo>
                    <a:cubicBezTo>
                      <a:pt x="570592" y="133862"/>
                      <a:pt x="569487" y="139570"/>
                      <a:pt x="565710" y="143346"/>
                    </a:cubicBezTo>
                    <a:lnTo>
                      <a:pt x="533192" y="175849"/>
                    </a:lnTo>
                    <a:close/>
                    <a:moveTo>
                      <a:pt x="4978" y="47156"/>
                    </a:moveTo>
                    <a:cubicBezTo>
                      <a:pt x="8020" y="45868"/>
                      <a:pt x="11523" y="46604"/>
                      <a:pt x="13828" y="48905"/>
                    </a:cubicBezTo>
                    <a:lnTo>
                      <a:pt x="221344" y="256100"/>
                    </a:lnTo>
                    <a:cubicBezTo>
                      <a:pt x="229272" y="264016"/>
                      <a:pt x="240058" y="268434"/>
                      <a:pt x="251213" y="268434"/>
                    </a:cubicBezTo>
                    <a:cubicBezTo>
                      <a:pt x="262460" y="268434"/>
                      <a:pt x="273153" y="264016"/>
                      <a:pt x="281082" y="256100"/>
                    </a:cubicBezTo>
                    <a:lnTo>
                      <a:pt x="488597" y="48905"/>
                    </a:lnTo>
                    <a:cubicBezTo>
                      <a:pt x="490902" y="46604"/>
                      <a:pt x="494405" y="45868"/>
                      <a:pt x="497447" y="47156"/>
                    </a:cubicBezTo>
                    <a:cubicBezTo>
                      <a:pt x="500489" y="48445"/>
                      <a:pt x="502425" y="51390"/>
                      <a:pt x="502425" y="54612"/>
                    </a:cubicBezTo>
                    <a:lnTo>
                      <a:pt x="502425" y="317771"/>
                    </a:lnTo>
                    <a:cubicBezTo>
                      <a:pt x="502425" y="336272"/>
                      <a:pt x="487491" y="351275"/>
                      <a:pt x="468961" y="351275"/>
                    </a:cubicBezTo>
                    <a:lnTo>
                      <a:pt x="33464" y="351275"/>
                    </a:lnTo>
                    <a:cubicBezTo>
                      <a:pt x="15026" y="351275"/>
                      <a:pt x="0" y="336272"/>
                      <a:pt x="0" y="317771"/>
                    </a:cubicBezTo>
                    <a:lnTo>
                      <a:pt x="0" y="54612"/>
                    </a:lnTo>
                    <a:cubicBezTo>
                      <a:pt x="0" y="51390"/>
                      <a:pt x="1936" y="48445"/>
                      <a:pt x="4978" y="47156"/>
                    </a:cubicBezTo>
                    <a:close/>
                    <a:moveTo>
                      <a:pt x="50961" y="0"/>
                    </a:moveTo>
                    <a:lnTo>
                      <a:pt x="451488" y="0"/>
                    </a:lnTo>
                    <a:cubicBezTo>
                      <a:pt x="456742" y="0"/>
                      <a:pt x="461535" y="3222"/>
                      <a:pt x="463563" y="8101"/>
                    </a:cubicBezTo>
                    <a:cubicBezTo>
                      <a:pt x="465591" y="13072"/>
                      <a:pt x="464485" y="18688"/>
                      <a:pt x="460706" y="22462"/>
                    </a:cubicBezTo>
                    <a:lnTo>
                      <a:pt x="260489" y="222418"/>
                    </a:lnTo>
                    <a:cubicBezTo>
                      <a:pt x="255326" y="227573"/>
                      <a:pt x="247030" y="227573"/>
                      <a:pt x="241868" y="222418"/>
                    </a:cubicBezTo>
                    <a:lnTo>
                      <a:pt x="41650" y="22462"/>
                    </a:lnTo>
                    <a:cubicBezTo>
                      <a:pt x="37871" y="18688"/>
                      <a:pt x="36765" y="13072"/>
                      <a:pt x="38793" y="8101"/>
                    </a:cubicBezTo>
                    <a:cubicBezTo>
                      <a:pt x="40821" y="3222"/>
                      <a:pt x="45614" y="0"/>
                      <a:pt x="509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îs1îdê">
              <a:extLst>
                <a:ext uri="{FF2B5EF4-FFF2-40B4-BE49-F238E27FC236}">
                  <a16:creationId xmlns:a16="http://schemas.microsoft.com/office/drawing/2014/main" id="{D032811F-2277-46DE-B276-3EF5487D5EAB}"/>
                </a:ext>
              </a:extLst>
            </p:cNvPr>
            <p:cNvGrpSpPr/>
            <p:nvPr/>
          </p:nvGrpSpPr>
          <p:grpSpPr>
            <a:xfrm>
              <a:off x="7055224" y="3061100"/>
              <a:ext cx="4061665" cy="1142201"/>
              <a:chOff x="7457235" y="1959587"/>
              <a:chExt cx="4061665" cy="1142201"/>
            </a:xfrm>
          </p:grpSpPr>
          <p:sp>
            <p:nvSpPr>
              <p:cNvPr id="19" name="îŝḻíḋ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457235" y="2449286"/>
                <a:ext cx="4061665" cy="6525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íṣ1îďê">
                <a:extLst>
                  <a:ext uri="{FF2B5EF4-FFF2-40B4-BE49-F238E27FC236}">
                    <a16:creationId xmlns:a16="http://schemas.microsoft.com/office/drawing/2014/main" id="{74583427-2122-4EC0-8D4C-3DE30518F574}"/>
                  </a:ext>
                </a:extLst>
              </p:cNvPr>
              <p:cNvSpPr/>
              <p:nvPr/>
            </p:nvSpPr>
            <p:spPr>
              <a:xfrm>
                <a:off x="7457235" y="1959587"/>
                <a:ext cx="4061665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ïśḷiďê">
              <a:extLst>
                <a:ext uri="{FF2B5EF4-FFF2-40B4-BE49-F238E27FC236}">
                  <a16:creationId xmlns:a16="http://schemas.microsoft.com/office/drawing/2014/main" id="{16F764D1-DB2A-4B63-A349-47408A10C666}"/>
                </a:ext>
              </a:extLst>
            </p:cNvPr>
            <p:cNvGrpSpPr/>
            <p:nvPr/>
          </p:nvGrpSpPr>
          <p:grpSpPr>
            <a:xfrm>
              <a:off x="6051177" y="4786725"/>
              <a:ext cx="788894" cy="788894"/>
              <a:chOff x="6051177" y="4786725"/>
              <a:chExt cx="788894" cy="788894"/>
            </a:xfrm>
          </p:grpSpPr>
          <p:sp>
            <p:nvSpPr>
              <p:cNvPr id="17" name="ïṣḻïḋé">
                <a:extLst>
                  <a:ext uri="{FF2B5EF4-FFF2-40B4-BE49-F238E27FC236}">
                    <a16:creationId xmlns:a16="http://schemas.microsoft.com/office/drawing/2014/main" id="{F910D25E-3D36-4FA6-AD88-7265EDA0A256}"/>
                  </a:ext>
                </a:extLst>
              </p:cNvPr>
              <p:cNvSpPr/>
              <p:nvPr/>
            </p:nvSpPr>
            <p:spPr>
              <a:xfrm>
                <a:off x="6051177" y="4786725"/>
                <a:ext cx="788894" cy="78889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íṥľîḓè">
                <a:extLst>
                  <a:ext uri="{FF2B5EF4-FFF2-40B4-BE49-F238E27FC236}">
                    <a16:creationId xmlns:a16="http://schemas.microsoft.com/office/drawing/2014/main" id="{914A5A0F-01A4-47A2-9BF2-7C02141928F6}"/>
                  </a:ext>
                </a:extLst>
              </p:cNvPr>
              <p:cNvSpPr/>
              <p:nvPr/>
            </p:nvSpPr>
            <p:spPr>
              <a:xfrm>
                <a:off x="6266330" y="5002148"/>
                <a:ext cx="358588" cy="358046"/>
              </a:xfrm>
              <a:custGeom>
                <a:avLst/>
                <a:gdLst>
                  <a:gd name="T0" fmla="*/ 6894 w 7804"/>
                  <a:gd name="T1" fmla="*/ 3038 h 7804"/>
                  <a:gd name="T2" fmla="*/ 6614 w 7804"/>
                  <a:gd name="T3" fmla="*/ 2704 h 7804"/>
                  <a:gd name="T4" fmla="*/ 6826 w 7804"/>
                  <a:gd name="T5" fmla="*/ 2200 h 7804"/>
                  <a:gd name="T6" fmla="*/ 6496 w 7804"/>
                  <a:gd name="T7" fmla="*/ 978 h 7804"/>
                  <a:gd name="T8" fmla="*/ 5604 w 7804"/>
                  <a:gd name="T9" fmla="*/ 978 h 7804"/>
                  <a:gd name="T10" fmla="*/ 5254 w 7804"/>
                  <a:gd name="T11" fmla="*/ 1222 h 7804"/>
                  <a:gd name="T12" fmla="*/ 4973 w 7804"/>
                  <a:gd name="T13" fmla="*/ 1137 h 7804"/>
                  <a:gd name="T14" fmla="*/ 4766 w 7804"/>
                  <a:gd name="T15" fmla="*/ 631 h 7804"/>
                  <a:gd name="T16" fmla="*/ 3668 w 7804"/>
                  <a:gd name="T17" fmla="*/ 0 h 7804"/>
                  <a:gd name="T18" fmla="*/ 3038 w 7804"/>
                  <a:gd name="T19" fmla="*/ 910 h 7804"/>
                  <a:gd name="T20" fmla="*/ 2704 w 7804"/>
                  <a:gd name="T21" fmla="*/ 1190 h 7804"/>
                  <a:gd name="T22" fmla="*/ 2398 w 7804"/>
                  <a:gd name="T23" fmla="*/ 1175 h 7804"/>
                  <a:gd name="T24" fmla="*/ 1754 w 7804"/>
                  <a:gd name="T25" fmla="*/ 793 h 7804"/>
                  <a:gd name="T26" fmla="*/ 978 w 7804"/>
                  <a:gd name="T27" fmla="*/ 1308 h 7804"/>
                  <a:gd name="T28" fmla="*/ 1175 w 7804"/>
                  <a:gd name="T29" fmla="*/ 2398 h 7804"/>
                  <a:gd name="T30" fmla="*/ 1137 w 7804"/>
                  <a:gd name="T31" fmla="*/ 2831 h 7804"/>
                  <a:gd name="T32" fmla="*/ 631 w 7804"/>
                  <a:gd name="T33" fmla="*/ 3038 h 7804"/>
                  <a:gd name="T34" fmla="*/ 0 w 7804"/>
                  <a:gd name="T35" fmla="*/ 4136 h 7804"/>
                  <a:gd name="T36" fmla="*/ 910 w 7804"/>
                  <a:gd name="T37" fmla="*/ 4766 h 7804"/>
                  <a:gd name="T38" fmla="*/ 1190 w 7804"/>
                  <a:gd name="T39" fmla="*/ 5100 h 7804"/>
                  <a:gd name="T40" fmla="*/ 978 w 7804"/>
                  <a:gd name="T41" fmla="*/ 5604 h 7804"/>
                  <a:gd name="T42" fmla="*/ 1308 w 7804"/>
                  <a:gd name="T43" fmla="*/ 6826 h 7804"/>
                  <a:gd name="T44" fmla="*/ 2200 w 7804"/>
                  <a:gd name="T45" fmla="*/ 6826 h 7804"/>
                  <a:gd name="T46" fmla="*/ 2550 w 7804"/>
                  <a:gd name="T47" fmla="*/ 6582 h 7804"/>
                  <a:gd name="T48" fmla="*/ 2831 w 7804"/>
                  <a:gd name="T49" fmla="*/ 6667 h 7804"/>
                  <a:gd name="T50" fmla="*/ 3038 w 7804"/>
                  <a:gd name="T51" fmla="*/ 7173 h 7804"/>
                  <a:gd name="T52" fmla="*/ 4136 w 7804"/>
                  <a:gd name="T53" fmla="*/ 7804 h 7804"/>
                  <a:gd name="T54" fmla="*/ 4766 w 7804"/>
                  <a:gd name="T55" fmla="*/ 6894 h 7804"/>
                  <a:gd name="T56" fmla="*/ 5100 w 7804"/>
                  <a:gd name="T57" fmla="*/ 6614 h 7804"/>
                  <a:gd name="T58" fmla="*/ 5406 w 7804"/>
                  <a:gd name="T59" fmla="*/ 6629 h 7804"/>
                  <a:gd name="T60" fmla="*/ 6050 w 7804"/>
                  <a:gd name="T61" fmla="*/ 7011 h 7804"/>
                  <a:gd name="T62" fmla="*/ 6647 w 7804"/>
                  <a:gd name="T63" fmla="*/ 6675 h 7804"/>
                  <a:gd name="T64" fmla="*/ 6826 w 7804"/>
                  <a:gd name="T65" fmla="*/ 6496 h 7804"/>
                  <a:gd name="T66" fmla="*/ 6629 w 7804"/>
                  <a:gd name="T67" fmla="*/ 5406 h 7804"/>
                  <a:gd name="T68" fmla="*/ 6667 w 7804"/>
                  <a:gd name="T69" fmla="*/ 4972 h 7804"/>
                  <a:gd name="T70" fmla="*/ 7173 w 7804"/>
                  <a:gd name="T71" fmla="*/ 4766 h 7804"/>
                  <a:gd name="T72" fmla="*/ 7804 w 7804"/>
                  <a:gd name="T73" fmla="*/ 3668 h 7804"/>
                  <a:gd name="T74" fmla="*/ 5608 w 7804"/>
                  <a:gd name="T75" fmla="*/ 3902 h 7804"/>
                  <a:gd name="T76" fmla="*/ 2196 w 7804"/>
                  <a:gd name="T77" fmla="*/ 3902 h 7804"/>
                  <a:gd name="T78" fmla="*/ 5608 w 7804"/>
                  <a:gd name="T79" fmla="*/ 3902 h 7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804" h="7804">
                    <a:moveTo>
                      <a:pt x="7173" y="3038"/>
                    </a:moveTo>
                    <a:lnTo>
                      <a:pt x="6894" y="3038"/>
                    </a:lnTo>
                    <a:cubicBezTo>
                      <a:pt x="6824" y="3038"/>
                      <a:pt x="6714" y="2953"/>
                      <a:pt x="6667" y="2831"/>
                    </a:cubicBezTo>
                    <a:cubicBezTo>
                      <a:pt x="6650" y="2789"/>
                      <a:pt x="6632" y="2746"/>
                      <a:pt x="6614" y="2704"/>
                    </a:cubicBezTo>
                    <a:cubicBezTo>
                      <a:pt x="6561" y="2585"/>
                      <a:pt x="6579" y="2447"/>
                      <a:pt x="6629" y="2398"/>
                    </a:cubicBezTo>
                    <a:lnTo>
                      <a:pt x="6826" y="2200"/>
                    </a:lnTo>
                    <a:cubicBezTo>
                      <a:pt x="7072" y="1954"/>
                      <a:pt x="7072" y="1554"/>
                      <a:pt x="6826" y="1308"/>
                    </a:cubicBezTo>
                    <a:lnTo>
                      <a:pt x="6496" y="978"/>
                    </a:lnTo>
                    <a:cubicBezTo>
                      <a:pt x="6377" y="859"/>
                      <a:pt x="6218" y="793"/>
                      <a:pt x="6050" y="793"/>
                    </a:cubicBezTo>
                    <a:cubicBezTo>
                      <a:pt x="5882" y="793"/>
                      <a:pt x="5723" y="859"/>
                      <a:pt x="5604" y="978"/>
                    </a:cubicBezTo>
                    <a:lnTo>
                      <a:pt x="5406" y="1176"/>
                    </a:lnTo>
                    <a:cubicBezTo>
                      <a:pt x="5378" y="1204"/>
                      <a:pt x="5319" y="1222"/>
                      <a:pt x="5254" y="1222"/>
                    </a:cubicBezTo>
                    <a:cubicBezTo>
                      <a:pt x="5201" y="1222"/>
                      <a:pt x="5147" y="1211"/>
                      <a:pt x="5100" y="1190"/>
                    </a:cubicBezTo>
                    <a:cubicBezTo>
                      <a:pt x="5058" y="1172"/>
                      <a:pt x="5015" y="1154"/>
                      <a:pt x="4973" y="1137"/>
                    </a:cubicBezTo>
                    <a:cubicBezTo>
                      <a:pt x="4851" y="1090"/>
                      <a:pt x="4766" y="980"/>
                      <a:pt x="4766" y="910"/>
                    </a:cubicBezTo>
                    <a:lnTo>
                      <a:pt x="4766" y="631"/>
                    </a:lnTo>
                    <a:cubicBezTo>
                      <a:pt x="4766" y="283"/>
                      <a:pt x="4483" y="0"/>
                      <a:pt x="4136" y="0"/>
                    </a:cubicBezTo>
                    <a:lnTo>
                      <a:pt x="3668" y="0"/>
                    </a:lnTo>
                    <a:cubicBezTo>
                      <a:pt x="3321" y="0"/>
                      <a:pt x="3038" y="283"/>
                      <a:pt x="3038" y="631"/>
                    </a:cubicBezTo>
                    <a:lnTo>
                      <a:pt x="3038" y="910"/>
                    </a:lnTo>
                    <a:cubicBezTo>
                      <a:pt x="3038" y="980"/>
                      <a:pt x="2953" y="1090"/>
                      <a:pt x="2831" y="1137"/>
                    </a:cubicBezTo>
                    <a:cubicBezTo>
                      <a:pt x="2789" y="1154"/>
                      <a:pt x="2746" y="1172"/>
                      <a:pt x="2704" y="1190"/>
                    </a:cubicBezTo>
                    <a:cubicBezTo>
                      <a:pt x="2657" y="1211"/>
                      <a:pt x="2603" y="1222"/>
                      <a:pt x="2550" y="1222"/>
                    </a:cubicBezTo>
                    <a:cubicBezTo>
                      <a:pt x="2485" y="1222"/>
                      <a:pt x="2426" y="1204"/>
                      <a:pt x="2398" y="1175"/>
                    </a:cubicBezTo>
                    <a:lnTo>
                      <a:pt x="2200" y="978"/>
                    </a:lnTo>
                    <a:cubicBezTo>
                      <a:pt x="2081" y="859"/>
                      <a:pt x="1922" y="793"/>
                      <a:pt x="1754" y="793"/>
                    </a:cubicBezTo>
                    <a:cubicBezTo>
                      <a:pt x="1585" y="793"/>
                      <a:pt x="1427" y="859"/>
                      <a:pt x="1308" y="978"/>
                    </a:cubicBezTo>
                    <a:lnTo>
                      <a:pt x="978" y="1308"/>
                    </a:lnTo>
                    <a:cubicBezTo>
                      <a:pt x="732" y="1554"/>
                      <a:pt x="732" y="1954"/>
                      <a:pt x="978" y="2200"/>
                    </a:cubicBezTo>
                    <a:lnTo>
                      <a:pt x="1175" y="2398"/>
                    </a:lnTo>
                    <a:cubicBezTo>
                      <a:pt x="1225" y="2447"/>
                      <a:pt x="1243" y="2585"/>
                      <a:pt x="1190" y="2704"/>
                    </a:cubicBezTo>
                    <a:cubicBezTo>
                      <a:pt x="1172" y="2746"/>
                      <a:pt x="1154" y="2789"/>
                      <a:pt x="1137" y="2831"/>
                    </a:cubicBezTo>
                    <a:cubicBezTo>
                      <a:pt x="1090" y="2953"/>
                      <a:pt x="980" y="3038"/>
                      <a:pt x="910" y="3038"/>
                    </a:cubicBezTo>
                    <a:lnTo>
                      <a:pt x="631" y="3038"/>
                    </a:lnTo>
                    <a:cubicBezTo>
                      <a:pt x="283" y="3038"/>
                      <a:pt x="0" y="3321"/>
                      <a:pt x="0" y="3668"/>
                    </a:cubicBezTo>
                    <a:lnTo>
                      <a:pt x="0" y="4136"/>
                    </a:lnTo>
                    <a:cubicBezTo>
                      <a:pt x="0" y="4483"/>
                      <a:pt x="283" y="4766"/>
                      <a:pt x="631" y="4766"/>
                    </a:cubicBezTo>
                    <a:lnTo>
                      <a:pt x="910" y="4766"/>
                    </a:lnTo>
                    <a:cubicBezTo>
                      <a:pt x="980" y="4766"/>
                      <a:pt x="1090" y="4851"/>
                      <a:pt x="1137" y="4972"/>
                    </a:cubicBezTo>
                    <a:cubicBezTo>
                      <a:pt x="1154" y="5015"/>
                      <a:pt x="1172" y="5058"/>
                      <a:pt x="1190" y="5100"/>
                    </a:cubicBezTo>
                    <a:cubicBezTo>
                      <a:pt x="1243" y="5219"/>
                      <a:pt x="1225" y="5357"/>
                      <a:pt x="1175" y="5406"/>
                    </a:cubicBezTo>
                    <a:lnTo>
                      <a:pt x="978" y="5604"/>
                    </a:lnTo>
                    <a:cubicBezTo>
                      <a:pt x="732" y="5850"/>
                      <a:pt x="732" y="6250"/>
                      <a:pt x="978" y="6496"/>
                    </a:cubicBezTo>
                    <a:lnTo>
                      <a:pt x="1308" y="6826"/>
                    </a:lnTo>
                    <a:cubicBezTo>
                      <a:pt x="1427" y="6945"/>
                      <a:pt x="1586" y="7011"/>
                      <a:pt x="1754" y="7011"/>
                    </a:cubicBezTo>
                    <a:cubicBezTo>
                      <a:pt x="1922" y="7011"/>
                      <a:pt x="2081" y="6945"/>
                      <a:pt x="2200" y="6826"/>
                    </a:cubicBezTo>
                    <a:lnTo>
                      <a:pt x="2398" y="6628"/>
                    </a:lnTo>
                    <a:cubicBezTo>
                      <a:pt x="2427" y="6599"/>
                      <a:pt x="2484" y="6582"/>
                      <a:pt x="2550" y="6582"/>
                    </a:cubicBezTo>
                    <a:cubicBezTo>
                      <a:pt x="2602" y="6582"/>
                      <a:pt x="2657" y="6593"/>
                      <a:pt x="2704" y="6614"/>
                    </a:cubicBezTo>
                    <a:cubicBezTo>
                      <a:pt x="2745" y="6632"/>
                      <a:pt x="2788" y="6650"/>
                      <a:pt x="2831" y="6667"/>
                    </a:cubicBezTo>
                    <a:cubicBezTo>
                      <a:pt x="2953" y="6714"/>
                      <a:pt x="3038" y="6824"/>
                      <a:pt x="3038" y="6894"/>
                    </a:cubicBezTo>
                    <a:lnTo>
                      <a:pt x="3038" y="7173"/>
                    </a:lnTo>
                    <a:cubicBezTo>
                      <a:pt x="3038" y="7521"/>
                      <a:pt x="3321" y="7804"/>
                      <a:pt x="3668" y="7804"/>
                    </a:cubicBezTo>
                    <a:lnTo>
                      <a:pt x="4136" y="7804"/>
                    </a:lnTo>
                    <a:cubicBezTo>
                      <a:pt x="4483" y="7804"/>
                      <a:pt x="4766" y="7521"/>
                      <a:pt x="4766" y="7173"/>
                    </a:cubicBezTo>
                    <a:lnTo>
                      <a:pt x="4766" y="6894"/>
                    </a:lnTo>
                    <a:cubicBezTo>
                      <a:pt x="4766" y="6824"/>
                      <a:pt x="4851" y="6714"/>
                      <a:pt x="4972" y="6667"/>
                    </a:cubicBezTo>
                    <a:cubicBezTo>
                      <a:pt x="5015" y="6650"/>
                      <a:pt x="5058" y="6632"/>
                      <a:pt x="5100" y="6614"/>
                    </a:cubicBezTo>
                    <a:cubicBezTo>
                      <a:pt x="5146" y="6593"/>
                      <a:pt x="5201" y="6582"/>
                      <a:pt x="5254" y="6582"/>
                    </a:cubicBezTo>
                    <a:cubicBezTo>
                      <a:pt x="5319" y="6582"/>
                      <a:pt x="5377" y="6600"/>
                      <a:pt x="5406" y="6629"/>
                    </a:cubicBezTo>
                    <a:lnTo>
                      <a:pt x="5604" y="6826"/>
                    </a:lnTo>
                    <a:cubicBezTo>
                      <a:pt x="5723" y="6945"/>
                      <a:pt x="5882" y="7011"/>
                      <a:pt x="6050" y="7011"/>
                    </a:cubicBezTo>
                    <a:cubicBezTo>
                      <a:pt x="6068" y="7011"/>
                      <a:pt x="6087" y="7010"/>
                      <a:pt x="6105" y="7009"/>
                    </a:cubicBezTo>
                    <a:cubicBezTo>
                      <a:pt x="6335" y="6989"/>
                      <a:pt x="6538" y="6785"/>
                      <a:pt x="6647" y="6675"/>
                    </a:cubicBezTo>
                    <a:lnTo>
                      <a:pt x="6661" y="6661"/>
                    </a:lnTo>
                    <a:lnTo>
                      <a:pt x="6826" y="6496"/>
                    </a:lnTo>
                    <a:cubicBezTo>
                      <a:pt x="7072" y="6250"/>
                      <a:pt x="7072" y="5850"/>
                      <a:pt x="6826" y="5604"/>
                    </a:cubicBezTo>
                    <a:lnTo>
                      <a:pt x="6629" y="5406"/>
                    </a:lnTo>
                    <a:cubicBezTo>
                      <a:pt x="6579" y="5357"/>
                      <a:pt x="6561" y="5219"/>
                      <a:pt x="6614" y="5100"/>
                    </a:cubicBezTo>
                    <a:cubicBezTo>
                      <a:pt x="6632" y="5058"/>
                      <a:pt x="6650" y="5015"/>
                      <a:pt x="6667" y="4972"/>
                    </a:cubicBezTo>
                    <a:cubicBezTo>
                      <a:pt x="6714" y="4851"/>
                      <a:pt x="6824" y="4766"/>
                      <a:pt x="6894" y="4766"/>
                    </a:cubicBezTo>
                    <a:lnTo>
                      <a:pt x="7173" y="4766"/>
                    </a:lnTo>
                    <a:cubicBezTo>
                      <a:pt x="7521" y="4766"/>
                      <a:pt x="7804" y="4483"/>
                      <a:pt x="7804" y="4135"/>
                    </a:cubicBezTo>
                    <a:lnTo>
                      <a:pt x="7804" y="3668"/>
                    </a:lnTo>
                    <a:cubicBezTo>
                      <a:pt x="7804" y="3321"/>
                      <a:pt x="7521" y="3038"/>
                      <a:pt x="7173" y="3038"/>
                    </a:cubicBezTo>
                    <a:close/>
                    <a:moveTo>
                      <a:pt x="5608" y="3902"/>
                    </a:moveTo>
                    <a:cubicBezTo>
                      <a:pt x="5608" y="4843"/>
                      <a:pt x="4843" y="5608"/>
                      <a:pt x="3902" y="5608"/>
                    </a:cubicBezTo>
                    <a:cubicBezTo>
                      <a:pt x="2961" y="5608"/>
                      <a:pt x="2196" y="4843"/>
                      <a:pt x="2196" y="3902"/>
                    </a:cubicBezTo>
                    <a:cubicBezTo>
                      <a:pt x="2196" y="2961"/>
                      <a:pt x="2961" y="2196"/>
                      <a:pt x="3902" y="2196"/>
                    </a:cubicBezTo>
                    <a:cubicBezTo>
                      <a:pt x="4843" y="2196"/>
                      <a:pt x="5608" y="2961"/>
                      <a:pt x="5608" y="390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í$ľídè">
              <a:extLst>
                <a:ext uri="{FF2B5EF4-FFF2-40B4-BE49-F238E27FC236}">
                  <a16:creationId xmlns:a16="http://schemas.microsoft.com/office/drawing/2014/main" id="{61E9875F-D77F-4927-A871-1B0A24583ACF}"/>
                </a:ext>
              </a:extLst>
            </p:cNvPr>
            <p:cNvGrpSpPr/>
            <p:nvPr/>
          </p:nvGrpSpPr>
          <p:grpSpPr>
            <a:xfrm>
              <a:off x="7055224" y="4610072"/>
              <a:ext cx="4061665" cy="1142201"/>
              <a:chOff x="7457235" y="1959587"/>
              <a:chExt cx="4061665" cy="1142201"/>
            </a:xfrm>
          </p:grpSpPr>
          <p:sp>
            <p:nvSpPr>
              <p:cNvPr id="15" name="íśḻiď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457235" y="2449286"/>
                <a:ext cx="4061665" cy="6525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6" name="î$ļîḋè">
                <a:extLst>
                  <a:ext uri="{FF2B5EF4-FFF2-40B4-BE49-F238E27FC236}">
                    <a16:creationId xmlns:a16="http://schemas.microsoft.com/office/drawing/2014/main" id="{0DD001B8-1DDC-4A2E-895E-2B1D1727F0D9}"/>
                  </a:ext>
                </a:extLst>
              </p:cNvPr>
              <p:cNvSpPr/>
              <p:nvPr/>
            </p:nvSpPr>
            <p:spPr>
              <a:xfrm>
                <a:off x="7457235" y="1959587"/>
                <a:ext cx="4061665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4291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988CB2-DB26-4E35-A3D6-FE75B4688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BCB6693-6C15-408A-881B-4CFF0D4E8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D57D251-1237-4168-8723-C6DCD4F34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2707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DECD758-1AB2-489E-96A2-A0C3B953C42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4647" y="1665232"/>
            <a:ext cx="10730006" cy="3933935"/>
            <a:chOff x="724647" y="1665232"/>
            <a:chExt cx="10730006" cy="3933935"/>
          </a:xfrm>
        </p:grpSpPr>
        <p:sp>
          <p:nvSpPr>
            <p:cNvPr id="6" name="iṡļîḋé">
              <a:extLst>
                <a:ext uri="{FF2B5EF4-FFF2-40B4-BE49-F238E27FC236}">
                  <a16:creationId xmlns:a16="http://schemas.microsoft.com/office/drawing/2014/main" id="{D21DC139-2766-4B7A-8EBD-A13DB7B31D2E}"/>
                </a:ext>
              </a:extLst>
            </p:cNvPr>
            <p:cNvSpPr/>
            <p:nvPr/>
          </p:nvSpPr>
          <p:spPr>
            <a:xfrm>
              <a:off x="1402124" y="3560201"/>
              <a:ext cx="9375052" cy="144000"/>
            </a:xfrm>
            <a:prstGeom prst="homePlate">
              <a:avLst>
                <a:gd name="adj" fmla="val 66000"/>
              </a:avLst>
            </a:prstGeom>
            <a:solidFill>
              <a:schemeClr val="bg1">
                <a:lumMod val="95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íŝļîḓè">
              <a:extLst>
                <a:ext uri="{FF2B5EF4-FFF2-40B4-BE49-F238E27FC236}">
                  <a16:creationId xmlns:a16="http://schemas.microsoft.com/office/drawing/2014/main" id="{A4DBB876-D119-43B1-9829-561BE4B100CE}"/>
                </a:ext>
              </a:extLst>
            </p:cNvPr>
            <p:cNvGrpSpPr/>
            <p:nvPr/>
          </p:nvGrpSpPr>
          <p:grpSpPr>
            <a:xfrm>
              <a:off x="724647" y="1665232"/>
              <a:ext cx="1573841" cy="2078632"/>
              <a:chOff x="724647" y="1665232"/>
              <a:chExt cx="1573841" cy="2078632"/>
            </a:xfrm>
          </p:grpSpPr>
          <p:sp>
            <p:nvSpPr>
              <p:cNvPr id="38" name="iŝ1ïḋe">
                <a:extLst>
                  <a:ext uri="{FF2B5EF4-FFF2-40B4-BE49-F238E27FC236}">
                    <a16:creationId xmlns:a16="http://schemas.microsoft.com/office/drawing/2014/main" id="{76FD34D3-C9F7-42E7-9C36-B79866DFC5F7}"/>
                  </a:ext>
                </a:extLst>
              </p:cNvPr>
              <p:cNvSpPr/>
              <p:nvPr/>
            </p:nvSpPr>
            <p:spPr>
              <a:xfrm>
                <a:off x="865066" y="1665232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39" name="ïS1ïďe">
                <a:extLst>
                  <a:ext uri="{FF2B5EF4-FFF2-40B4-BE49-F238E27FC236}">
                    <a16:creationId xmlns:a16="http://schemas.microsoft.com/office/drawing/2014/main" id="{A8A38935-3A71-4D83-A9F1-F6EC9AF2AACE}"/>
                  </a:ext>
                </a:extLst>
              </p:cNvPr>
              <p:cNvSpPr/>
              <p:nvPr/>
            </p:nvSpPr>
            <p:spPr>
              <a:xfrm>
                <a:off x="1399903" y="3520536"/>
                <a:ext cx="223328" cy="223328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0" name="直接箭头连接符 39">
                <a:extLst>
                  <a:ext uri="{FF2B5EF4-FFF2-40B4-BE49-F238E27FC236}">
                    <a16:creationId xmlns:a16="http://schemas.microsoft.com/office/drawing/2014/main" id="{8A2538CB-EFD8-4CC4-8042-95488E30C4A5}"/>
                  </a:ext>
                </a:extLst>
              </p:cNvPr>
              <p:cNvCxnSpPr>
                <a:stCxn id="39" idx="0"/>
                <a:endCxn id="38" idx="4"/>
              </p:cNvCxnSpPr>
              <p:nvPr/>
            </p:nvCxnSpPr>
            <p:spPr>
              <a:xfrm flipV="1">
                <a:off x="1511567" y="2958234"/>
                <a:ext cx="0" cy="562302"/>
              </a:xfrm>
              <a:prstGeom prst="straightConnector1">
                <a:avLst/>
              </a:prstGeom>
              <a:ln w="12700" cap="rnd">
                <a:solidFill>
                  <a:schemeClr val="accent1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í$ḻîdê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724647" y="306254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400" b="1" dirty="0"/>
                  <a:t>…text</a:t>
                </a:r>
                <a:endParaRPr lang="id-ID" sz="1400" b="1" dirty="0"/>
              </a:p>
            </p:txBody>
          </p:sp>
        </p:grpSp>
        <p:grpSp>
          <p:nvGrpSpPr>
            <p:cNvPr id="8" name="iśḻíḓe">
              <a:extLst>
                <a:ext uri="{FF2B5EF4-FFF2-40B4-BE49-F238E27FC236}">
                  <a16:creationId xmlns:a16="http://schemas.microsoft.com/office/drawing/2014/main" id="{3103042B-D56F-46C2-ACFD-9DB2D5F176A7}"/>
                </a:ext>
              </a:extLst>
            </p:cNvPr>
            <p:cNvGrpSpPr/>
            <p:nvPr/>
          </p:nvGrpSpPr>
          <p:grpSpPr>
            <a:xfrm>
              <a:off x="3776703" y="1665232"/>
              <a:ext cx="1573841" cy="2078632"/>
              <a:chOff x="3776703" y="1665232"/>
              <a:chExt cx="1573841" cy="2078632"/>
            </a:xfrm>
          </p:grpSpPr>
          <p:sp>
            <p:nvSpPr>
              <p:cNvPr id="34" name="is1iḍe">
                <a:extLst>
                  <a:ext uri="{FF2B5EF4-FFF2-40B4-BE49-F238E27FC236}">
                    <a16:creationId xmlns:a16="http://schemas.microsoft.com/office/drawing/2014/main" id="{1A83597B-9BB0-4511-A595-0E4F971E0295}"/>
                  </a:ext>
                </a:extLst>
              </p:cNvPr>
              <p:cNvSpPr/>
              <p:nvPr/>
            </p:nvSpPr>
            <p:spPr>
              <a:xfrm>
                <a:off x="3917122" y="1665232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35" name="îṡļîḑé">
                <a:extLst>
                  <a:ext uri="{FF2B5EF4-FFF2-40B4-BE49-F238E27FC236}">
                    <a16:creationId xmlns:a16="http://schemas.microsoft.com/office/drawing/2014/main" id="{5477936D-983A-43F7-8B6F-9C509A413972}"/>
                  </a:ext>
                </a:extLst>
              </p:cNvPr>
              <p:cNvSpPr/>
              <p:nvPr/>
            </p:nvSpPr>
            <p:spPr>
              <a:xfrm>
                <a:off x="4451959" y="3520536"/>
                <a:ext cx="223328" cy="223328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6" name="直接箭头连接符 35">
                <a:extLst>
                  <a:ext uri="{FF2B5EF4-FFF2-40B4-BE49-F238E27FC236}">
                    <a16:creationId xmlns:a16="http://schemas.microsoft.com/office/drawing/2014/main" id="{CC1CA845-542B-44DF-AFEC-07CCA712E0CD}"/>
                  </a:ext>
                </a:extLst>
              </p:cNvPr>
              <p:cNvCxnSpPr>
                <a:stCxn id="35" idx="0"/>
                <a:endCxn id="34" idx="4"/>
              </p:cNvCxnSpPr>
              <p:nvPr/>
            </p:nvCxnSpPr>
            <p:spPr>
              <a:xfrm flipV="1">
                <a:off x="4563623" y="2958234"/>
                <a:ext cx="0" cy="562302"/>
              </a:xfrm>
              <a:prstGeom prst="straightConnector1">
                <a:avLst/>
              </a:prstGeom>
              <a:ln w="12700" cap="rnd">
                <a:solidFill>
                  <a:schemeClr val="accent1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iSḻíḍ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3776703" y="306254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9" name="îślíḍé">
              <a:extLst>
                <a:ext uri="{FF2B5EF4-FFF2-40B4-BE49-F238E27FC236}">
                  <a16:creationId xmlns:a16="http://schemas.microsoft.com/office/drawing/2014/main" id="{CDB6947E-45F3-4029-AAC3-7949F2614F95}"/>
                </a:ext>
              </a:extLst>
            </p:cNvPr>
            <p:cNvGrpSpPr/>
            <p:nvPr/>
          </p:nvGrpSpPr>
          <p:grpSpPr>
            <a:xfrm>
              <a:off x="6828759" y="1665232"/>
              <a:ext cx="1573841" cy="2078632"/>
              <a:chOff x="6828759" y="1665232"/>
              <a:chExt cx="1573841" cy="2078632"/>
            </a:xfrm>
          </p:grpSpPr>
          <p:sp>
            <p:nvSpPr>
              <p:cNvPr id="30" name="ïş1íḍê">
                <a:extLst>
                  <a:ext uri="{FF2B5EF4-FFF2-40B4-BE49-F238E27FC236}">
                    <a16:creationId xmlns:a16="http://schemas.microsoft.com/office/drawing/2014/main" id="{E5A8B997-7FEA-4E3D-82EC-454B4F953244}"/>
                  </a:ext>
                </a:extLst>
              </p:cNvPr>
              <p:cNvSpPr/>
              <p:nvPr/>
            </p:nvSpPr>
            <p:spPr>
              <a:xfrm>
                <a:off x="6969178" y="1665232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31" name="îṩlíďê">
                <a:extLst>
                  <a:ext uri="{FF2B5EF4-FFF2-40B4-BE49-F238E27FC236}">
                    <a16:creationId xmlns:a16="http://schemas.microsoft.com/office/drawing/2014/main" id="{EFA71343-90B4-469C-A6C5-B11121A57E23}"/>
                  </a:ext>
                </a:extLst>
              </p:cNvPr>
              <p:cNvSpPr/>
              <p:nvPr/>
            </p:nvSpPr>
            <p:spPr>
              <a:xfrm>
                <a:off x="7504015" y="3520536"/>
                <a:ext cx="223328" cy="223328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2" name="直接箭头连接符 31">
                <a:extLst>
                  <a:ext uri="{FF2B5EF4-FFF2-40B4-BE49-F238E27FC236}">
                    <a16:creationId xmlns:a16="http://schemas.microsoft.com/office/drawing/2014/main" id="{F62ECDB2-3DE7-4025-AE34-C380841D6C76}"/>
                  </a:ext>
                </a:extLst>
              </p:cNvPr>
              <p:cNvCxnSpPr>
                <a:stCxn id="31" idx="0"/>
                <a:endCxn id="30" idx="4"/>
              </p:cNvCxnSpPr>
              <p:nvPr/>
            </p:nvCxnSpPr>
            <p:spPr>
              <a:xfrm flipV="1">
                <a:off x="7615679" y="2958234"/>
                <a:ext cx="0" cy="562302"/>
              </a:xfrm>
              <a:prstGeom prst="straightConnector1">
                <a:avLst/>
              </a:prstGeom>
              <a:ln w="12700" cap="rnd">
                <a:solidFill>
                  <a:schemeClr val="accent1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íṡlïḑe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6828759" y="306254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10" name="ïṣḷîḍe">
              <a:extLst>
                <a:ext uri="{FF2B5EF4-FFF2-40B4-BE49-F238E27FC236}">
                  <a16:creationId xmlns:a16="http://schemas.microsoft.com/office/drawing/2014/main" id="{16130CED-FEFA-48E0-B21E-F3818AD0BE37}"/>
                </a:ext>
              </a:extLst>
            </p:cNvPr>
            <p:cNvGrpSpPr/>
            <p:nvPr/>
          </p:nvGrpSpPr>
          <p:grpSpPr>
            <a:xfrm>
              <a:off x="9880812" y="1665232"/>
              <a:ext cx="1573841" cy="2078632"/>
              <a:chOff x="9880812" y="1665232"/>
              <a:chExt cx="1573841" cy="2078632"/>
            </a:xfrm>
          </p:grpSpPr>
          <p:sp>
            <p:nvSpPr>
              <p:cNvPr id="26" name="íSľïḋê">
                <a:extLst>
                  <a:ext uri="{FF2B5EF4-FFF2-40B4-BE49-F238E27FC236}">
                    <a16:creationId xmlns:a16="http://schemas.microsoft.com/office/drawing/2014/main" id="{D33CAA2D-2F46-4C1D-A5F8-79B0E9A43E6B}"/>
                  </a:ext>
                </a:extLst>
              </p:cNvPr>
              <p:cNvSpPr/>
              <p:nvPr/>
            </p:nvSpPr>
            <p:spPr>
              <a:xfrm>
                <a:off x="10021231" y="1665232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27" name="îsľîḓê">
                <a:extLst>
                  <a:ext uri="{FF2B5EF4-FFF2-40B4-BE49-F238E27FC236}">
                    <a16:creationId xmlns:a16="http://schemas.microsoft.com/office/drawing/2014/main" id="{12040E22-2294-445F-B211-A89688ADAF06}"/>
                  </a:ext>
                </a:extLst>
              </p:cNvPr>
              <p:cNvSpPr/>
              <p:nvPr/>
            </p:nvSpPr>
            <p:spPr>
              <a:xfrm>
                <a:off x="10556068" y="3520536"/>
                <a:ext cx="223328" cy="223328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8" name="直接箭头连接符 27">
                <a:extLst>
                  <a:ext uri="{FF2B5EF4-FFF2-40B4-BE49-F238E27FC236}">
                    <a16:creationId xmlns:a16="http://schemas.microsoft.com/office/drawing/2014/main" id="{9266C2E0-FDAB-4653-AF03-3AF7C033A926}"/>
                  </a:ext>
                </a:extLst>
              </p:cNvPr>
              <p:cNvCxnSpPr>
                <a:stCxn id="27" idx="0"/>
                <a:endCxn id="26" idx="4"/>
              </p:cNvCxnSpPr>
              <p:nvPr/>
            </p:nvCxnSpPr>
            <p:spPr>
              <a:xfrm flipV="1">
                <a:off x="10667732" y="2958234"/>
                <a:ext cx="0" cy="562302"/>
              </a:xfrm>
              <a:prstGeom prst="straightConnector1">
                <a:avLst/>
              </a:prstGeom>
              <a:ln w="12700" cap="rnd">
                <a:solidFill>
                  <a:schemeClr val="accent1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iSḷíḓe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9880812" y="306254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11" name="í$1íďê">
              <a:extLst>
                <a:ext uri="{FF2B5EF4-FFF2-40B4-BE49-F238E27FC236}">
                  <a16:creationId xmlns:a16="http://schemas.microsoft.com/office/drawing/2014/main" id="{8EC8C789-C086-4DDA-852D-9B0F3D86F432}"/>
                </a:ext>
              </a:extLst>
            </p:cNvPr>
            <p:cNvGrpSpPr/>
            <p:nvPr/>
          </p:nvGrpSpPr>
          <p:grpSpPr>
            <a:xfrm>
              <a:off x="2250675" y="3520536"/>
              <a:ext cx="1573841" cy="2078631"/>
              <a:chOff x="2250675" y="3520536"/>
              <a:chExt cx="1573841" cy="2078631"/>
            </a:xfrm>
          </p:grpSpPr>
          <p:sp>
            <p:nvSpPr>
              <p:cNvPr id="22" name="ïṥḷíḑê">
                <a:extLst>
                  <a:ext uri="{FF2B5EF4-FFF2-40B4-BE49-F238E27FC236}">
                    <a16:creationId xmlns:a16="http://schemas.microsoft.com/office/drawing/2014/main" id="{D4217517-37CA-4E73-8354-B5AFA6E0B5D0}"/>
                  </a:ext>
                </a:extLst>
              </p:cNvPr>
              <p:cNvSpPr/>
              <p:nvPr/>
            </p:nvSpPr>
            <p:spPr>
              <a:xfrm>
                <a:off x="2391094" y="4306165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23" name="î$ľïḋe">
                <a:extLst>
                  <a:ext uri="{FF2B5EF4-FFF2-40B4-BE49-F238E27FC236}">
                    <a16:creationId xmlns:a16="http://schemas.microsoft.com/office/drawing/2014/main" id="{BFFD2C90-6AA1-45D1-8319-6A7AD2211963}"/>
                  </a:ext>
                </a:extLst>
              </p:cNvPr>
              <p:cNvSpPr/>
              <p:nvPr/>
            </p:nvSpPr>
            <p:spPr>
              <a:xfrm>
                <a:off x="2925930" y="3520536"/>
                <a:ext cx="223328" cy="223328"/>
              </a:xfrm>
              <a:prstGeom prst="ellipse">
                <a:avLst/>
              </a:prstGeom>
              <a:solidFill>
                <a:schemeClr val="accent2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4" name="直接箭头连接符 23">
                <a:extLst>
                  <a:ext uri="{FF2B5EF4-FFF2-40B4-BE49-F238E27FC236}">
                    <a16:creationId xmlns:a16="http://schemas.microsoft.com/office/drawing/2014/main" id="{F86F386E-08BF-4253-8306-EBE53BB2808C}"/>
                  </a:ext>
                </a:extLst>
              </p:cNvPr>
              <p:cNvCxnSpPr>
                <a:stCxn id="23" idx="4"/>
                <a:endCxn id="22" idx="0"/>
              </p:cNvCxnSpPr>
              <p:nvPr/>
            </p:nvCxnSpPr>
            <p:spPr>
              <a:xfrm>
                <a:off x="3037594" y="3743864"/>
                <a:ext cx="1" cy="562301"/>
              </a:xfrm>
              <a:prstGeom prst="straightConnector1">
                <a:avLst/>
              </a:prstGeom>
              <a:ln w="12700" cap="rnd">
                <a:solidFill>
                  <a:schemeClr val="accent2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íṡľîď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2250675" y="384817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12" name="ïšḷîḓè">
              <a:extLst>
                <a:ext uri="{FF2B5EF4-FFF2-40B4-BE49-F238E27FC236}">
                  <a16:creationId xmlns:a16="http://schemas.microsoft.com/office/drawing/2014/main" id="{220F0B2E-A324-4CF4-88FD-4DDA72880C2A}"/>
                </a:ext>
              </a:extLst>
            </p:cNvPr>
            <p:cNvGrpSpPr/>
            <p:nvPr/>
          </p:nvGrpSpPr>
          <p:grpSpPr>
            <a:xfrm>
              <a:off x="5302731" y="3520536"/>
              <a:ext cx="1573841" cy="2078631"/>
              <a:chOff x="5302731" y="3520536"/>
              <a:chExt cx="1573841" cy="2078631"/>
            </a:xfrm>
          </p:grpSpPr>
          <p:sp>
            <p:nvSpPr>
              <p:cNvPr id="18" name="işḷiďe">
                <a:extLst>
                  <a:ext uri="{FF2B5EF4-FFF2-40B4-BE49-F238E27FC236}">
                    <a16:creationId xmlns:a16="http://schemas.microsoft.com/office/drawing/2014/main" id="{1236B9A3-5D37-4140-9938-76F8CFE52D7B}"/>
                  </a:ext>
                </a:extLst>
              </p:cNvPr>
              <p:cNvSpPr/>
              <p:nvPr/>
            </p:nvSpPr>
            <p:spPr>
              <a:xfrm>
                <a:off x="5443150" y="4306165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19" name="ísḷíḋê">
                <a:extLst>
                  <a:ext uri="{FF2B5EF4-FFF2-40B4-BE49-F238E27FC236}">
                    <a16:creationId xmlns:a16="http://schemas.microsoft.com/office/drawing/2014/main" id="{A8FF58FF-985C-407E-A9E2-3C630EE32371}"/>
                  </a:ext>
                </a:extLst>
              </p:cNvPr>
              <p:cNvSpPr/>
              <p:nvPr/>
            </p:nvSpPr>
            <p:spPr>
              <a:xfrm>
                <a:off x="5977986" y="3520536"/>
                <a:ext cx="223328" cy="223328"/>
              </a:xfrm>
              <a:prstGeom prst="ellipse">
                <a:avLst/>
              </a:prstGeom>
              <a:solidFill>
                <a:schemeClr val="accent2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直接箭头连接符 19">
                <a:extLst>
                  <a:ext uri="{FF2B5EF4-FFF2-40B4-BE49-F238E27FC236}">
                    <a16:creationId xmlns:a16="http://schemas.microsoft.com/office/drawing/2014/main" id="{0DD556B3-3A69-40EC-8EE2-85120A5975F6}"/>
                  </a:ext>
                </a:extLst>
              </p:cNvPr>
              <p:cNvCxnSpPr>
                <a:stCxn id="19" idx="4"/>
                <a:endCxn id="18" idx="0"/>
              </p:cNvCxnSpPr>
              <p:nvPr/>
            </p:nvCxnSpPr>
            <p:spPr>
              <a:xfrm>
                <a:off x="6089650" y="3743864"/>
                <a:ext cx="1" cy="562301"/>
              </a:xfrm>
              <a:prstGeom prst="straightConnector1">
                <a:avLst/>
              </a:prstGeom>
              <a:ln w="12700" cap="rnd">
                <a:solidFill>
                  <a:schemeClr val="accent2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iSļide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5302731" y="384817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  <p:grpSp>
          <p:nvGrpSpPr>
            <p:cNvPr id="13" name="íṧľiḋê">
              <a:extLst>
                <a:ext uri="{FF2B5EF4-FFF2-40B4-BE49-F238E27FC236}">
                  <a16:creationId xmlns:a16="http://schemas.microsoft.com/office/drawing/2014/main" id="{0B7F8DB7-6DAE-45C0-8414-73BAF02FE095}"/>
                </a:ext>
              </a:extLst>
            </p:cNvPr>
            <p:cNvGrpSpPr/>
            <p:nvPr/>
          </p:nvGrpSpPr>
          <p:grpSpPr>
            <a:xfrm>
              <a:off x="8354787" y="3520536"/>
              <a:ext cx="1573841" cy="2078631"/>
              <a:chOff x="8354787" y="3520536"/>
              <a:chExt cx="1573841" cy="2078631"/>
            </a:xfrm>
          </p:grpSpPr>
          <p:sp>
            <p:nvSpPr>
              <p:cNvPr id="14" name="í$ľíḋe">
                <a:extLst>
                  <a:ext uri="{FF2B5EF4-FFF2-40B4-BE49-F238E27FC236}">
                    <a16:creationId xmlns:a16="http://schemas.microsoft.com/office/drawing/2014/main" id="{E17EE6CF-4EF6-4227-A8F7-BD9832E6BD36}"/>
                  </a:ext>
                </a:extLst>
              </p:cNvPr>
              <p:cNvSpPr/>
              <p:nvPr/>
            </p:nvSpPr>
            <p:spPr>
              <a:xfrm>
                <a:off x="8495206" y="4306165"/>
                <a:ext cx="1293002" cy="1293002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7"/>
                <a:endParaRPr lang="zh-CN" altLang="en-US" dirty="0"/>
              </a:p>
            </p:txBody>
          </p:sp>
          <p:sp>
            <p:nvSpPr>
              <p:cNvPr id="15" name="îṧḻidè">
                <a:extLst>
                  <a:ext uri="{FF2B5EF4-FFF2-40B4-BE49-F238E27FC236}">
                    <a16:creationId xmlns:a16="http://schemas.microsoft.com/office/drawing/2014/main" id="{AE22D328-5EC1-4DFC-A2C7-DCA4AB474212}"/>
                  </a:ext>
                </a:extLst>
              </p:cNvPr>
              <p:cNvSpPr/>
              <p:nvPr/>
            </p:nvSpPr>
            <p:spPr>
              <a:xfrm>
                <a:off x="9030042" y="3520536"/>
                <a:ext cx="223328" cy="223328"/>
              </a:xfrm>
              <a:prstGeom prst="ellipse">
                <a:avLst/>
              </a:prstGeom>
              <a:solidFill>
                <a:schemeClr val="accent2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pPr algn="ctr" defTabSz="914354"/>
                <a:endParaRPr lang="zh-CN" altLang="en-US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6" name="直接箭头连接符 15">
                <a:extLst>
                  <a:ext uri="{FF2B5EF4-FFF2-40B4-BE49-F238E27FC236}">
                    <a16:creationId xmlns:a16="http://schemas.microsoft.com/office/drawing/2014/main" id="{55F6EDCE-4DDF-4790-B0DC-8681B19275DA}"/>
                  </a:ext>
                </a:extLst>
              </p:cNvPr>
              <p:cNvCxnSpPr>
                <a:stCxn id="15" idx="4"/>
                <a:endCxn id="14" idx="0"/>
              </p:cNvCxnSpPr>
              <p:nvPr/>
            </p:nvCxnSpPr>
            <p:spPr>
              <a:xfrm>
                <a:off x="9141706" y="3743864"/>
                <a:ext cx="1" cy="562301"/>
              </a:xfrm>
              <a:prstGeom prst="straightConnector1">
                <a:avLst/>
              </a:prstGeom>
              <a:ln w="12700" cap="rnd">
                <a:solidFill>
                  <a:schemeClr val="accent2"/>
                </a:solidFill>
                <a:prstDash val="dash"/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íṩ1íḍê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8354787" y="3848179"/>
                <a:ext cx="1573841" cy="353672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algn="ctr">
                  <a:defRPr sz="1400" b="1"/>
                </a:lvl1pPr>
              </a:lstStyle>
              <a:p>
                <a:r>
                  <a:rPr lang="en-US" altLang="zh-CN" dirty="0"/>
                  <a:t>…text</a:t>
                </a:r>
                <a:endParaRPr lang="id-ID" altLang="zh-CN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3098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3761BF-9DC9-4A98-A51D-703680C3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61C7AD0-EC3D-4F17-8996-D1F94A18D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AE55FDB-EFF7-4F4F-B1E5-FA57BA2F6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707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BCD5EE8-0C25-44A8-9021-8C7D716861D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59026"/>
            <a:ext cx="10858500" cy="4746347"/>
            <a:chOff x="660400" y="1259026"/>
            <a:chExt cx="10858500" cy="4746347"/>
          </a:xfrm>
        </p:grpSpPr>
        <p:sp>
          <p:nvSpPr>
            <p:cNvPr id="6" name="is1îḑê">
              <a:extLst>
                <a:ext uri="{FF2B5EF4-FFF2-40B4-BE49-F238E27FC236}">
                  <a16:creationId xmlns:a16="http://schemas.microsoft.com/office/drawing/2014/main" id="{6F92D587-5982-4DA4-9D30-3EA971CB0BF9}"/>
                </a:ext>
              </a:extLst>
            </p:cNvPr>
            <p:cNvSpPr/>
            <p:nvPr/>
          </p:nvSpPr>
          <p:spPr>
            <a:xfrm>
              <a:off x="1500327" y="1259026"/>
              <a:ext cx="10018573" cy="1257793"/>
            </a:xfrm>
            <a:prstGeom prst="roundRect">
              <a:avLst>
                <a:gd name="adj" fmla="val 4626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is1íḋé">
              <a:extLst>
                <a:ext uri="{FF2B5EF4-FFF2-40B4-BE49-F238E27FC236}">
                  <a16:creationId xmlns:a16="http://schemas.microsoft.com/office/drawing/2014/main" id="{E505BD09-F740-4C8B-A5EF-CCDF19B11876}"/>
                </a:ext>
              </a:extLst>
            </p:cNvPr>
            <p:cNvSpPr/>
            <p:nvPr/>
          </p:nvSpPr>
          <p:spPr>
            <a:xfrm>
              <a:off x="1630410" y="1381294"/>
              <a:ext cx="2334826" cy="1013257"/>
            </a:xfrm>
            <a:prstGeom prst="roundRect">
              <a:avLst>
                <a:gd name="adj" fmla="val 4937"/>
              </a:avLst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8" name="iṧlîḋé">
              <a:extLst>
                <a:ext uri="{FF2B5EF4-FFF2-40B4-BE49-F238E27FC236}">
                  <a16:creationId xmlns:a16="http://schemas.microsoft.com/office/drawing/2014/main" id="{5EFF4CDB-1874-470D-AA07-D4D072AEFE2D}"/>
                </a:ext>
              </a:extLst>
            </p:cNvPr>
            <p:cNvSpPr/>
            <p:nvPr/>
          </p:nvSpPr>
          <p:spPr>
            <a:xfrm>
              <a:off x="660400" y="1259026"/>
              <a:ext cx="715639" cy="715639"/>
            </a:xfrm>
            <a:prstGeom prst="roundRect">
              <a:avLst>
                <a:gd name="adj" fmla="val 6471"/>
              </a:avLst>
            </a:prstGeom>
            <a:solidFill>
              <a:schemeClr val="accent1"/>
            </a:solidFill>
            <a:ln w="381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400" b="1" dirty="0">
                  <a:solidFill>
                    <a:schemeClr val="bg1"/>
                  </a:solidFill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9" name="îsļidé">
              <a:extLst>
                <a:ext uri="{FF2B5EF4-FFF2-40B4-BE49-F238E27FC236}">
                  <a16:creationId xmlns:a16="http://schemas.microsoft.com/office/drawing/2014/main" id="{F6B67F08-07BE-4027-84C6-A40E8D73BC76}"/>
                </a:ext>
              </a:extLst>
            </p:cNvPr>
            <p:cNvGrpSpPr/>
            <p:nvPr/>
          </p:nvGrpSpPr>
          <p:grpSpPr>
            <a:xfrm>
              <a:off x="4345381" y="1399216"/>
              <a:ext cx="1778339" cy="977412"/>
              <a:chOff x="979803" y="1574486"/>
              <a:chExt cx="1553054" cy="977412"/>
            </a:xfrm>
          </p:grpSpPr>
          <p:sp>
            <p:nvSpPr>
              <p:cNvPr id="46" name="íšliḓ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79803" y="1966323"/>
                <a:ext cx="1553054" cy="585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7" name="îšļïďé">
                <a:extLst>
                  <a:ext uri="{FF2B5EF4-FFF2-40B4-BE49-F238E27FC236}">
                    <a16:creationId xmlns:a16="http://schemas.microsoft.com/office/drawing/2014/main" id="{C172B89C-7693-499D-87C9-AC217E240911}"/>
                  </a:ext>
                </a:extLst>
              </p:cNvPr>
              <p:cNvSpPr/>
              <p:nvPr/>
            </p:nvSpPr>
            <p:spPr>
              <a:xfrm>
                <a:off x="979803" y="1574486"/>
                <a:ext cx="1553054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ïṣļïḍê">
              <a:extLst>
                <a:ext uri="{FF2B5EF4-FFF2-40B4-BE49-F238E27FC236}">
                  <a16:creationId xmlns:a16="http://schemas.microsoft.com/office/drawing/2014/main" id="{614F111F-F885-4E9D-B55D-72C05F24737A}"/>
                </a:ext>
              </a:extLst>
            </p:cNvPr>
            <p:cNvGrpSpPr/>
            <p:nvPr/>
          </p:nvGrpSpPr>
          <p:grpSpPr>
            <a:xfrm>
              <a:off x="7042970" y="1399216"/>
              <a:ext cx="1778339" cy="977412"/>
              <a:chOff x="979803" y="1574486"/>
              <a:chExt cx="1553054" cy="977412"/>
            </a:xfrm>
          </p:grpSpPr>
          <p:sp>
            <p:nvSpPr>
              <p:cNvPr id="44" name="íšľïḍ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79803" y="1966323"/>
                <a:ext cx="1553054" cy="585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5" name="iŝļiḋê">
                <a:extLst>
                  <a:ext uri="{FF2B5EF4-FFF2-40B4-BE49-F238E27FC236}">
                    <a16:creationId xmlns:a16="http://schemas.microsoft.com/office/drawing/2014/main" id="{71507F60-08C4-472E-A67E-0F0657612261}"/>
                  </a:ext>
                </a:extLst>
              </p:cNvPr>
              <p:cNvSpPr/>
              <p:nvPr/>
            </p:nvSpPr>
            <p:spPr>
              <a:xfrm>
                <a:off x="979803" y="1574486"/>
                <a:ext cx="1553054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ïṣ1iḑê">
              <a:extLst>
                <a:ext uri="{FF2B5EF4-FFF2-40B4-BE49-F238E27FC236}">
                  <a16:creationId xmlns:a16="http://schemas.microsoft.com/office/drawing/2014/main" id="{28E07E84-40D3-4F9E-9F91-F200F0E9A5E5}"/>
                </a:ext>
              </a:extLst>
            </p:cNvPr>
            <p:cNvGrpSpPr/>
            <p:nvPr/>
          </p:nvGrpSpPr>
          <p:grpSpPr>
            <a:xfrm>
              <a:off x="9740561" y="1399216"/>
              <a:ext cx="1778339" cy="977412"/>
              <a:chOff x="979803" y="1574486"/>
              <a:chExt cx="1553054" cy="977412"/>
            </a:xfrm>
          </p:grpSpPr>
          <p:sp>
            <p:nvSpPr>
              <p:cNvPr id="42" name="îṡļïḑ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79803" y="1966323"/>
                <a:ext cx="1553054" cy="585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3" name="išļïḓè">
                <a:extLst>
                  <a:ext uri="{FF2B5EF4-FFF2-40B4-BE49-F238E27FC236}">
                    <a16:creationId xmlns:a16="http://schemas.microsoft.com/office/drawing/2014/main" id="{38758C65-0FAF-4218-87B1-75E03BAFBAC0}"/>
                  </a:ext>
                </a:extLst>
              </p:cNvPr>
              <p:cNvSpPr/>
              <p:nvPr/>
            </p:nvSpPr>
            <p:spPr>
              <a:xfrm>
                <a:off x="979803" y="1574486"/>
                <a:ext cx="1553054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716FEEC8-19CA-4449-BB9C-FC7C674A0B71}"/>
                </a:ext>
              </a:extLst>
            </p:cNvPr>
            <p:cNvCxnSpPr/>
            <p:nvPr/>
          </p:nvCxnSpPr>
          <p:spPr>
            <a:xfrm>
              <a:off x="6583345" y="1690663"/>
              <a:ext cx="0" cy="68596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57F1F388-5643-4703-BAD3-F8DDEAB16E53}"/>
                </a:ext>
              </a:extLst>
            </p:cNvPr>
            <p:cNvCxnSpPr/>
            <p:nvPr/>
          </p:nvCxnSpPr>
          <p:spPr>
            <a:xfrm>
              <a:off x="9280934" y="1690663"/>
              <a:ext cx="0" cy="68596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îşľidê">
              <a:extLst>
                <a:ext uri="{FF2B5EF4-FFF2-40B4-BE49-F238E27FC236}">
                  <a16:creationId xmlns:a16="http://schemas.microsoft.com/office/drawing/2014/main" id="{9BF5ED9C-505C-4805-8117-D4284D3C3BCD}"/>
                </a:ext>
              </a:extLst>
            </p:cNvPr>
            <p:cNvSpPr/>
            <p:nvPr/>
          </p:nvSpPr>
          <p:spPr>
            <a:xfrm>
              <a:off x="1500327" y="3003304"/>
              <a:ext cx="10018573" cy="1257793"/>
            </a:xfrm>
            <a:prstGeom prst="roundRect">
              <a:avLst>
                <a:gd name="adj" fmla="val 4626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islîdè">
              <a:extLst>
                <a:ext uri="{FF2B5EF4-FFF2-40B4-BE49-F238E27FC236}">
                  <a16:creationId xmlns:a16="http://schemas.microsoft.com/office/drawing/2014/main" id="{4345591B-7C5A-4C10-9425-BFB1D1EC6A94}"/>
                </a:ext>
              </a:extLst>
            </p:cNvPr>
            <p:cNvSpPr/>
            <p:nvPr/>
          </p:nvSpPr>
          <p:spPr>
            <a:xfrm>
              <a:off x="1630410" y="3125572"/>
              <a:ext cx="2334826" cy="1013257"/>
            </a:xfrm>
            <a:prstGeom prst="roundRect">
              <a:avLst>
                <a:gd name="adj" fmla="val 4937"/>
              </a:avLst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6" name="íślïḍé">
              <a:extLst>
                <a:ext uri="{FF2B5EF4-FFF2-40B4-BE49-F238E27FC236}">
                  <a16:creationId xmlns:a16="http://schemas.microsoft.com/office/drawing/2014/main" id="{60AD6266-66E5-43EF-AEF1-E962E1D4252D}"/>
                </a:ext>
              </a:extLst>
            </p:cNvPr>
            <p:cNvSpPr/>
            <p:nvPr/>
          </p:nvSpPr>
          <p:spPr>
            <a:xfrm>
              <a:off x="660400" y="3003304"/>
              <a:ext cx="715639" cy="715639"/>
            </a:xfrm>
            <a:prstGeom prst="roundRect">
              <a:avLst>
                <a:gd name="adj" fmla="val 6471"/>
              </a:avLst>
            </a:prstGeom>
            <a:solidFill>
              <a:schemeClr val="accent2"/>
            </a:solidFill>
            <a:ln w="381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400" b="1" dirty="0">
                  <a:solidFill>
                    <a:schemeClr val="bg1"/>
                  </a:solidFill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7" name="ísḻîďe">
              <a:extLst>
                <a:ext uri="{FF2B5EF4-FFF2-40B4-BE49-F238E27FC236}">
                  <a16:creationId xmlns:a16="http://schemas.microsoft.com/office/drawing/2014/main" id="{530F2973-79F1-4FDD-9914-7B982AD266E9}"/>
                </a:ext>
              </a:extLst>
            </p:cNvPr>
            <p:cNvGrpSpPr/>
            <p:nvPr/>
          </p:nvGrpSpPr>
          <p:grpSpPr>
            <a:xfrm>
              <a:off x="4345381" y="3143494"/>
              <a:ext cx="1778339" cy="977412"/>
              <a:chOff x="979803" y="1574486"/>
              <a:chExt cx="1553054" cy="977412"/>
            </a:xfrm>
          </p:grpSpPr>
          <p:sp>
            <p:nvSpPr>
              <p:cNvPr id="40" name="isļíḑ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79803" y="1966323"/>
                <a:ext cx="1553054" cy="585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1" name="íṥlîḓe">
                <a:extLst>
                  <a:ext uri="{FF2B5EF4-FFF2-40B4-BE49-F238E27FC236}">
                    <a16:creationId xmlns:a16="http://schemas.microsoft.com/office/drawing/2014/main" id="{EEDD5137-33EE-439D-838D-AC28A5F77015}"/>
                  </a:ext>
                </a:extLst>
              </p:cNvPr>
              <p:cNvSpPr/>
              <p:nvPr/>
            </p:nvSpPr>
            <p:spPr>
              <a:xfrm>
                <a:off x="979803" y="1574486"/>
                <a:ext cx="1553054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ï$1íḓe">
              <a:extLst>
                <a:ext uri="{FF2B5EF4-FFF2-40B4-BE49-F238E27FC236}">
                  <a16:creationId xmlns:a16="http://schemas.microsoft.com/office/drawing/2014/main" id="{F32CD9D9-400F-4D7E-BC8F-3904333EB406}"/>
                </a:ext>
              </a:extLst>
            </p:cNvPr>
            <p:cNvGrpSpPr/>
            <p:nvPr/>
          </p:nvGrpSpPr>
          <p:grpSpPr>
            <a:xfrm>
              <a:off x="7042970" y="3143494"/>
              <a:ext cx="1778339" cy="977412"/>
              <a:chOff x="979803" y="1574486"/>
              <a:chExt cx="1553054" cy="977412"/>
            </a:xfrm>
          </p:grpSpPr>
          <p:sp>
            <p:nvSpPr>
              <p:cNvPr id="38" name="ïṥlïḋ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79803" y="1966323"/>
                <a:ext cx="1553054" cy="585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9" name="ïşļïde">
                <a:extLst>
                  <a:ext uri="{FF2B5EF4-FFF2-40B4-BE49-F238E27FC236}">
                    <a16:creationId xmlns:a16="http://schemas.microsoft.com/office/drawing/2014/main" id="{FBE56892-F29E-4A39-ACEF-C4D55E780BBC}"/>
                  </a:ext>
                </a:extLst>
              </p:cNvPr>
              <p:cNvSpPr/>
              <p:nvPr/>
            </p:nvSpPr>
            <p:spPr>
              <a:xfrm>
                <a:off x="979803" y="1574486"/>
                <a:ext cx="1553054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ïṧḷiďe">
              <a:extLst>
                <a:ext uri="{FF2B5EF4-FFF2-40B4-BE49-F238E27FC236}">
                  <a16:creationId xmlns:a16="http://schemas.microsoft.com/office/drawing/2014/main" id="{A587E733-69A0-47A7-8ED9-EE7DF91200A1}"/>
                </a:ext>
              </a:extLst>
            </p:cNvPr>
            <p:cNvGrpSpPr/>
            <p:nvPr/>
          </p:nvGrpSpPr>
          <p:grpSpPr>
            <a:xfrm>
              <a:off x="9740561" y="3143494"/>
              <a:ext cx="1778339" cy="977412"/>
              <a:chOff x="979803" y="1574486"/>
              <a:chExt cx="1553054" cy="977412"/>
            </a:xfrm>
          </p:grpSpPr>
          <p:sp>
            <p:nvSpPr>
              <p:cNvPr id="36" name="îsliḓ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79803" y="1966323"/>
                <a:ext cx="1553054" cy="585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7" name="îṡľiḓé">
                <a:extLst>
                  <a:ext uri="{FF2B5EF4-FFF2-40B4-BE49-F238E27FC236}">
                    <a16:creationId xmlns:a16="http://schemas.microsoft.com/office/drawing/2014/main" id="{4469D03D-DF2D-4727-820E-C4AD70485A3A}"/>
                  </a:ext>
                </a:extLst>
              </p:cNvPr>
              <p:cNvSpPr/>
              <p:nvPr/>
            </p:nvSpPr>
            <p:spPr>
              <a:xfrm>
                <a:off x="979803" y="1574486"/>
                <a:ext cx="1553054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365880ED-EA28-4466-8546-FE028CB70A21}"/>
                </a:ext>
              </a:extLst>
            </p:cNvPr>
            <p:cNvCxnSpPr/>
            <p:nvPr/>
          </p:nvCxnSpPr>
          <p:spPr>
            <a:xfrm>
              <a:off x="6583345" y="3434941"/>
              <a:ext cx="0" cy="68596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325601EB-5443-4D51-996F-B158F815B599}"/>
                </a:ext>
              </a:extLst>
            </p:cNvPr>
            <p:cNvCxnSpPr/>
            <p:nvPr/>
          </p:nvCxnSpPr>
          <p:spPr>
            <a:xfrm>
              <a:off x="9280934" y="3434941"/>
              <a:ext cx="0" cy="68596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î$ľiḓé">
              <a:extLst>
                <a:ext uri="{FF2B5EF4-FFF2-40B4-BE49-F238E27FC236}">
                  <a16:creationId xmlns:a16="http://schemas.microsoft.com/office/drawing/2014/main" id="{00706C18-CA32-4783-8D95-AFAF121E0D48}"/>
                </a:ext>
              </a:extLst>
            </p:cNvPr>
            <p:cNvSpPr/>
            <p:nvPr/>
          </p:nvSpPr>
          <p:spPr>
            <a:xfrm>
              <a:off x="1500327" y="4747580"/>
              <a:ext cx="10018573" cy="1257793"/>
            </a:xfrm>
            <a:prstGeom prst="roundRect">
              <a:avLst>
                <a:gd name="adj" fmla="val 4626"/>
              </a:avLst>
            </a:prstGeom>
            <a:solidFill>
              <a:schemeClr val="bg1"/>
            </a:solidFill>
            <a:ln w="3175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îṥľiḑè">
              <a:extLst>
                <a:ext uri="{FF2B5EF4-FFF2-40B4-BE49-F238E27FC236}">
                  <a16:creationId xmlns:a16="http://schemas.microsoft.com/office/drawing/2014/main" id="{E9D3956F-5D86-4254-A45F-723B1D218D00}"/>
                </a:ext>
              </a:extLst>
            </p:cNvPr>
            <p:cNvSpPr/>
            <p:nvPr/>
          </p:nvSpPr>
          <p:spPr>
            <a:xfrm>
              <a:off x="1630410" y="4869848"/>
              <a:ext cx="2334826" cy="1013257"/>
            </a:xfrm>
            <a:prstGeom prst="roundRect">
              <a:avLst>
                <a:gd name="adj" fmla="val 4937"/>
              </a:avLst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24" name="iś1îḓé">
              <a:extLst>
                <a:ext uri="{FF2B5EF4-FFF2-40B4-BE49-F238E27FC236}">
                  <a16:creationId xmlns:a16="http://schemas.microsoft.com/office/drawing/2014/main" id="{874978B5-97C3-4E6B-ABF0-F1E7C378E8F6}"/>
                </a:ext>
              </a:extLst>
            </p:cNvPr>
            <p:cNvSpPr/>
            <p:nvPr/>
          </p:nvSpPr>
          <p:spPr>
            <a:xfrm>
              <a:off x="660400" y="4747580"/>
              <a:ext cx="715639" cy="715639"/>
            </a:xfrm>
            <a:prstGeom prst="roundRect">
              <a:avLst>
                <a:gd name="adj" fmla="val 6471"/>
              </a:avLst>
            </a:prstGeom>
            <a:solidFill>
              <a:schemeClr val="accent3"/>
            </a:solidFill>
            <a:ln w="381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r>
                <a:rPr lang="en-US" altLang="zh-CN" sz="2400" b="1" dirty="0">
                  <a:solidFill>
                    <a:schemeClr val="bg1"/>
                  </a:solidFill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5" name="íSḻídé">
              <a:extLst>
                <a:ext uri="{FF2B5EF4-FFF2-40B4-BE49-F238E27FC236}">
                  <a16:creationId xmlns:a16="http://schemas.microsoft.com/office/drawing/2014/main" id="{D72B7BFA-20E2-4D54-9ACE-719F4ADF7A47}"/>
                </a:ext>
              </a:extLst>
            </p:cNvPr>
            <p:cNvGrpSpPr/>
            <p:nvPr/>
          </p:nvGrpSpPr>
          <p:grpSpPr>
            <a:xfrm>
              <a:off x="4345381" y="4887770"/>
              <a:ext cx="1778339" cy="977412"/>
              <a:chOff x="979803" y="1574486"/>
              <a:chExt cx="1553054" cy="977412"/>
            </a:xfrm>
          </p:grpSpPr>
          <p:sp>
            <p:nvSpPr>
              <p:cNvPr id="34" name="ï$1îḓ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79803" y="1966323"/>
                <a:ext cx="1553054" cy="585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5" name="iSḻïdè">
                <a:extLst>
                  <a:ext uri="{FF2B5EF4-FFF2-40B4-BE49-F238E27FC236}">
                    <a16:creationId xmlns:a16="http://schemas.microsoft.com/office/drawing/2014/main" id="{0BF80B29-E323-47E3-A4D5-9EE6332E9FB3}"/>
                  </a:ext>
                </a:extLst>
              </p:cNvPr>
              <p:cNvSpPr/>
              <p:nvPr/>
            </p:nvSpPr>
            <p:spPr>
              <a:xfrm>
                <a:off x="979803" y="1574486"/>
                <a:ext cx="1553054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" name="ïŝlîdè">
              <a:extLst>
                <a:ext uri="{FF2B5EF4-FFF2-40B4-BE49-F238E27FC236}">
                  <a16:creationId xmlns:a16="http://schemas.microsoft.com/office/drawing/2014/main" id="{83C83E4B-6049-4242-978F-131A809723D0}"/>
                </a:ext>
              </a:extLst>
            </p:cNvPr>
            <p:cNvGrpSpPr/>
            <p:nvPr/>
          </p:nvGrpSpPr>
          <p:grpSpPr>
            <a:xfrm>
              <a:off x="7042970" y="4887770"/>
              <a:ext cx="1778339" cy="977412"/>
              <a:chOff x="979803" y="1574486"/>
              <a:chExt cx="1553054" cy="977412"/>
            </a:xfrm>
          </p:grpSpPr>
          <p:sp>
            <p:nvSpPr>
              <p:cNvPr id="32" name="îṧḷîḋ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79803" y="1966323"/>
                <a:ext cx="1553054" cy="585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3" name="iš1ïḋè">
                <a:extLst>
                  <a:ext uri="{FF2B5EF4-FFF2-40B4-BE49-F238E27FC236}">
                    <a16:creationId xmlns:a16="http://schemas.microsoft.com/office/drawing/2014/main" id="{8BAC0231-18BE-4D1E-9BFB-636A27AD01D5}"/>
                  </a:ext>
                </a:extLst>
              </p:cNvPr>
              <p:cNvSpPr/>
              <p:nvPr/>
            </p:nvSpPr>
            <p:spPr>
              <a:xfrm>
                <a:off x="979803" y="1574486"/>
                <a:ext cx="1553054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" name="íSlîḑe">
              <a:extLst>
                <a:ext uri="{FF2B5EF4-FFF2-40B4-BE49-F238E27FC236}">
                  <a16:creationId xmlns:a16="http://schemas.microsoft.com/office/drawing/2014/main" id="{3164ECBE-A773-4C7E-94BE-7354F88A0225}"/>
                </a:ext>
              </a:extLst>
            </p:cNvPr>
            <p:cNvGrpSpPr/>
            <p:nvPr/>
          </p:nvGrpSpPr>
          <p:grpSpPr>
            <a:xfrm>
              <a:off x="9740561" y="4887770"/>
              <a:ext cx="1778339" cy="977412"/>
              <a:chOff x="979803" y="1574486"/>
              <a:chExt cx="1553054" cy="977412"/>
            </a:xfrm>
          </p:grpSpPr>
          <p:sp>
            <p:nvSpPr>
              <p:cNvPr id="30" name="îṣľïd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79803" y="1966323"/>
                <a:ext cx="1553054" cy="5855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işļïdé">
                <a:extLst>
                  <a:ext uri="{FF2B5EF4-FFF2-40B4-BE49-F238E27FC236}">
                    <a16:creationId xmlns:a16="http://schemas.microsoft.com/office/drawing/2014/main" id="{67ED32FB-5723-4591-8D5D-9092344E4EFF}"/>
                  </a:ext>
                </a:extLst>
              </p:cNvPr>
              <p:cNvSpPr/>
              <p:nvPr/>
            </p:nvSpPr>
            <p:spPr>
              <a:xfrm>
                <a:off x="979803" y="1574486"/>
                <a:ext cx="1553054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b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3B32410A-9365-43B1-952A-B13CFC3BC092}"/>
                </a:ext>
              </a:extLst>
            </p:cNvPr>
            <p:cNvCxnSpPr/>
            <p:nvPr/>
          </p:nvCxnSpPr>
          <p:spPr>
            <a:xfrm>
              <a:off x="6583345" y="5179217"/>
              <a:ext cx="0" cy="68596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620B0EC9-553E-458C-BB94-1174FADE7B9E}"/>
                </a:ext>
              </a:extLst>
            </p:cNvPr>
            <p:cNvCxnSpPr/>
            <p:nvPr/>
          </p:nvCxnSpPr>
          <p:spPr>
            <a:xfrm>
              <a:off x="9280934" y="5179217"/>
              <a:ext cx="0" cy="68596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9596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ADBCFF-3AD9-4209-AF5D-D9FBC6D1A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6A73CE3-CA18-47F5-AE06-FC688C60A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9691E66-428D-43F5-AA07-EAF4FC49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  <p:grpSp>
        <p:nvGrpSpPr>
          <p:cNvPr id="5" name="27069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C84405F-2200-464D-8527-0162ABB2E56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00057"/>
            <a:ext cx="10858500" cy="4868218"/>
            <a:chOff x="660400" y="1200057"/>
            <a:chExt cx="10858500" cy="4868218"/>
          </a:xfrm>
        </p:grpSpPr>
        <p:grpSp>
          <p:nvGrpSpPr>
            <p:cNvPr id="6" name="ïṩḷîde">
              <a:extLst>
                <a:ext uri="{FF2B5EF4-FFF2-40B4-BE49-F238E27FC236}">
                  <a16:creationId xmlns:a16="http://schemas.microsoft.com/office/drawing/2014/main" id="{347EA0C1-4909-44B3-8FFC-0D685EF12BDD}"/>
                </a:ext>
              </a:extLst>
            </p:cNvPr>
            <p:cNvGrpSpPr/>
            <p:nvPr/>
          </p:nvGrpSpPr>
          <p:grpSpPr>
            <a:xfrm>
              <a:off x="815696" y="2300811"/>
              <a:ext cx="3311338" cy="1174954"/>
              <a:chOff x="1152059" y="5033066"/>
              <a:chExt cx="2864130" cy="1174954"/>
            </a:xfrm>
          </p:grpSpPr>
          <p:sp>
            <p:nvSpPr>
              <p:cNvPr id="29" name="îşlíd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152059" y="5522765"/>
                <a:ext cx="2864130" cy="6852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0" name="îśḻídé">
                <a:extLst>
                  <a:ext uri="{FF2B5EF4-FFF2-40B4-BE49-F238E27FC236}">
                    <a16:creationId xmlns:a16="http://schemas.microsoft.com/office/drawing/2014/main" id="{711578C6-8187-4CDB-BE86-60822498C470}"/>
                  </a:ext>
                </a:extLst>
              </p:cNvPr>
              <p:cNvSpPr/>
              <p:nvPr/>
            </p:nvSpPr>
            <p:spPr>
              <a:xfrm>
                <a:off x="1152059" y="5033066"/>
                <a:ext cx="2864130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íślíďè">
              <a:extLst>
                <a:ext uri="{FF2B5EF4-FFF2-40B4-BE49-F238E27FC236}">
                  <a16:creationId xmlns:a16="http://schemas.microsoft.com/office/drawing/2014/main" id="{CA7B6F05-1C63-48C9-BFF6-96E82362A583}"/>
                </a:ext>
              </a:extLst>
            </p:cNvPr>
            <p:cNvGrpSpPr/>
            <p:nvPr/>
          </p:nvGrpSpPr>
          <p:grpSpPr>
            <a:xfrm>
              <a:off x="8052266" y="2300811"/>
              <a:ext cx="3311338" cy="1174954"/>
              <a:chOff x="1152059" y="5033066"/>
              <a:chExt cx="2864130" cy="1174954"/>
            </a:xfrm>
          </p:grpSpPr>
          <p:sp>
            <p:nvSpPr>
              <p:cNvPr id="27" name="iṣļïḓ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152059" y="5522765"/>
                <a:ext cx="2864130" cy="6852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işḻíḓe">
                <a:extLst>
                  <a:ext uri="{FF2B5EF4-FFF2-40B4-BE49-F238E27FC236}">
                    <a16:creationId xmlns:a16="http://schemas.microsoft.com/office/drawing/2014/main" id="{0A8BD800-3CF5-4E62-BB66-E8AE8D14AA09}"/>
                  </a:ext>
                </a:extLst>
              </p:cNvPr>
              <p:cNvSpPr/>
              <p:nvPr/>
            </p:nvSpPr>
            <p:spPr>
              <a:xfrm>
                <a:off x="1152059" y="5033066"/>
                <a:ext cx="2864130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íşḷïḑè">
              <a:extLst>
                <a:ext uri="{FF2B5EF4-FFF2-40B4-BE49-F238E27FC236}">
                  <a16:creationId xmlns:a16="http://schemas.microsoft.com/office/drawing/2014/main" id="{A3EA1128-E5A3-45EA-B813-C4E2E72F524B}"/>
                </a:ext>
              </a:extLst>
            </p:cNvPr>
            <p:cNvGrpSpPr/>
            <p:nvPr/>
          </p:nvGrpSpPr>
          <p:grpSpPr>
            <a:xfrm>
              <a:off x="4433981" y="4893321"/>
              <a:ext cx="3311338" cy="1174954"/>
              <a:chOff x="1152059" y="5033066"/>
              <a:chExt cx="2864130" cy="1174954"/>
            </a:xfrm>
          </p:grpSpPr>
          <p:sp>
            <p:nvSpPr>
              <p:cNvPr id="25" name="ïś1îḋ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152059" y="5522765"/>
                <a:ext cx="2864130" cy="6852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ï$lîḍe">
                <a:extLst>
                  <a:ext uri="{FF2B5EF4-FFF2-40B4-BE49-F238E27FC236}">
                    <a16:creationId xmlns:a16="http://schemas.microsoft.com/office/drawing/2014/main" id="{CCEE5318-35CE-4E8C-A9ED-D374E466889B}"/>
                  </a:ext>
                </a:extLst>
              </p:cNvPr>
              <p:cNvSpPr/>
              <p:nvPr/>
            </p:nvSpPr>
            <p:spPr>
              <a:xfrm>
                <a:off x="1152059" y="5033066"/>
                <a:ext cx="2864130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8A680B6D-7F1D-42ED-A935-3E7E94183742}"/>
                </a:ext>
              </a:extLst>
            </p:cNvPr>
            <p:cNvCxnSpPr>
              <a:stCxn id="13" idx="6"/>
              <a:endCxn id="14" idx="2"/>
            </p:cNvCxnSpPr>
            <p:nvPr/>
          </p:nvCxnSpPr>
          <p:spPr>
            <a:xfrm>
              <a:off x="5724338" y="2764361"/>
              <a:ext cx="730624" cy="0"/>
            </a:xfrm>
            <a:prstGeom prst="lin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B35B9DEE-5ADC-4630-A29D-3423EDEF705E}"/>
                </a:ext>
              </a:extLst>
            </p:cNvPr>
            <p:cNvCxnSpPr>
              <a:cxnSpLocks/>
              <a:stCxn id="14" idx="4"/>
              <a:endCxn id="12" idx="7"/>
            </p:cNvCxnSpPr>
            <p:nvPr/>
          </p:nvCxnSpPr>
          <p:spPr>
            <a:xfrm flipH="1">
              <a:off x="6417429" y="3227911"/>
              <a:ext cx="501083" cy="609061"/>
            </a:xfrm>
            <a:prstGeom prst="lin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0A528F9C-7C97-4E55-957A-D7BDC60B7BC7}"/>
                </a:ext>
              </a:extLst>
            </p:cNvPr>
            <p:cNvCxnSpPr>
              <a:cxnSpLocks/>
              <a:stCxn id="13" idx="4"/>
              <a:endCxn id="12" idx="1"/>
            </p:cNvCxnSpPr>
            <p:nvPr/>
          </p:nvCxnSpPr>
          <p:spPr>
            <a:xfrm>
              <a:off x="5260788" y="3227911"/>
              <a:ext cx="501083" cy="609061"/>
            </a:xfrm>
            <a:prstGeom prst="lin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ïşḻïḓê">
              <a:extLst>
                <a:ext uri="{FF2B5EF4-FFF2-40B4-BE49-F238E27FC236}">
                  <a16:creationId xmlns:a16="http://schemas.microsoft.com/office/drawing/2014/main" id="{D4EC4B51-CB93-4B9B-BAE4-7C7F0B93CA45}"/>
                </a:ext>
              </a:extLst>
            </p:cNvPr>
            <p:cNvSpPr/>
            <p:nvPr/>
          </p:nvSpPr>
          <p:spPr>
            <a:xfrm>
              <a:off x="5626100" y="3701201"/>
              <a:ext cx="927100" cy="927100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3" name="îṩļîḑè">
              <a:extLst>
                <a:ext uri="{FF2B5EF4-FFF2-40B4-BE49-F238E27FC236}">
                  <a16:creationId xmlns:a16="http://schemas.microsoft.com/office/drawing/2014/main" id="{9FF639C8-36D5-4AF1-84CB-D2EB9587FAB5}"/>
                </a:ext>
              </a:extLst>
            </p:cNvPr>
            <p:cNvSpPr/>
            <p:nvPr/>
          </p:nvSpPr>
          <p:spPr>
            <a:xfrm>
              <a:off x="4797238" y="2300811"/>
              <a:ext cx="927100" cy="927100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4" name="ïṡlîḑé">
              <a:extLst>
                <a:ext uri="{FF2B5EF4-FFF2-40B4-BE49-F238E27FC236}">
                  <a16:creationId xmlns:a16="http://schemas.microsoft.com/office/drawing/2014/main" id="{96CEBED8-9B94-4835-A538-7E02C3FCCABE}"/>
                </a:ext>
              </a:extLst>
            </p:cNvPr>
            <p:cNvSpPr/>
            <p:nvPr/>
          </p:nvSpPr>
          <p:spPr>
            <a:xfrm>
              <a:off x="6454962" y="2300811"/>
              <a:ext cx="927100" cy="927100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grpSp>
          <p:nvGrpSpPr>
            <p:cNvPr id="15" name="isľiḓè">
              <a:extLst>
                <a:ext uri="{FF2B5EF4-FFF2-40B4-BE49-F238E27FC236}">
                  <a16:creationId xmlns:a16="http://schemas.microsoft.com/office/drawing/2014/main" id="{24F46571-DA9E-4C11-8C22-E414F5E6E8B4}"/>
                </a:ext>
              </a:extLst>
            </p:cNvPr>
            <p:cNvGrpSpPr/>
            <p:nvPr/>
          </p:nvGrpSpPr>
          <p:grpSpPr>
            <a:xfrm>
              <a:off x="4462735" y="2480105"/>
              <a:ext cx="568512" cy="568512"/>
              <a:chOff x="4462735" y="2565830"/>
              <a:chExt cx="568512" cy="568512"/>
            </a:xfrm>
          </p:grpSpPr>
          <p:sp>
            <p:nvSpPr>
              <p:cNvPr id="23" name="iṡliḑê">
                <a:extLst>
                  <a:ext uri="{FF2B5EF4-FFF2-40B4-BE49-F238E27FC236}">
                    <a16:creationId xmlns:a16="http://schemas.microsoft.com/office/drawing/2014/main" id="{7760DAD6-ED52-47B7-8FCC-B7A481E9B62A}"/>
                  </a:ext>
                </a:extLst>
              </p:cNvPr>
              <p:cNvSpPr/>
              <p:nvPr/>
            </p:nvSpPr>
            <p:spPr>
              <a:xfrm>
                <a:off x="4462735" y="2565830"/>
                <a:ext cx="568512" cy="568512"/>
              </a:xfrm>
              <a:prstGeom prst="ellipse">
                <a:avLst/>
              </a:prstGeom>
              <a:solidFill>
                <a:schemeClr val="bg1"/>
              </a:solidFill>
              <a:ln w="1905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ï$1iḑê">
                <a:extLst>
                  <a:ext uri="{FF2B5EF4-FFF2-40B4-BE49-F238E27FC236}">
                    <a16:creationId xmlns:a16="http://schemas.microsoft.com/office/drawing/2014/main" id="{3EE21AAB-28EF-4204-8C99-94555A947ABA}"/>
                  </a:ext>
                </a:extLst>
              </p:cNvPr>
              <p:cNvSpPr/>
              <p:nvPr/>
            </p:nvSpPr>
            <p:spPr>
              <a:xfrm>
                <a:off x="4590265" y="2686921"/>
                <a:ext cx="313452" cy="326331"/>
              </a:xfrm>
              <a:custGeom>
                <a:avLst/>
                <a:gdLst>
                  <a:gd name="connsiteX0" fmla="*/ 369451 w 582235"/>
                  <a:gd name="connsiteY0" fmla="*/ 375761 h 606157"/>
                  <a:gd name="connsiteX1" fmla="*/ 405005 w 582235"/>
                  <a:gd name="connsiteY1" fmla="*/ 375761 h 606157"/>
                  <a:gd name="connsiteX2" fmla="*/ 405005 w 582235"/>
                  <a:gd name="connsiteY2" fmla="*/ 459340 h 606157"/>
                  <a:gd name="connsiteX3" fmla="*/ 468913 w 582235"/>
                  <a:gd name="connsiteY3" fmla="*/ 523147 h 606157"/>
                  <a:gd name="connsiteX4" fmla="*/ 468913 w 582235"/>
                  <a:gd name="connsiteY4" fmla="*/ 548310 h 606157"/>
                  <a:gd name="connsiteX5" fmla="*/ 456312 w 582235"/>
                  <a:gd name="connsiteY5" fmla="*/ 553553 h 606157"/>
                  <a:gd name="connsiteX6" fmla="*/ 443710 w 582235"/>
                  <a:gd name="connsiteY6" fmla="*/ 548310 h 606157"/>
                  <a:gd name="connsiteX7" fmla="*/ 405005 w 582235"/>
                  <a:gd name="connsiteY7" fmla="*/ 509666 h 606157"/>
                  <a:gd name="connsiteX8" fmla="*/ 405005 w 582235"/>
                  <a:gd name="connsiteY8" fmla="*/ 535729 h 606157"/>
                  <a:gd name="connsiteX9" fmla="*/ 387153 w 582235"/>
                  <a:gd name="connsiteY9" fmla="*/ 553553 h 606157"/>
                  <a:gd name="connsiteX10" fmla="*/ 369451 w 582235"/>
                  <a:gd name="connsiteY10" fmla="*/ 535729 h 606157"/>
                  <a:gd name="connsiteX11" fmla="*/ 369451 w 582235"/>
                  <a:gd name="connsiteY11" fmla="*/ 509666 h 606157"/>
                  <a:gd name="connsiteX12" fmla="*/ 330596 w 582235"/>
                  <a:gd name="connsiteY12" fmla="*/ 548310 h 606157"/>
                  <a:gd name="connsiteX13" fmla="*/ 305393 w 582235"/>
                  <a:gd name="connsiteY13" fmla="*/ 548310 h 606157"/>
                  <a:gd name="connsiteX14" fmla="*/ 305393 w 582235"/>
                  <a:gd name="connsiteY14" fmla="*/ 523147 h 606157"/>
                  <a:gd name="connsiteX15" fmla="*/ 369451 w 582235"/>
                  <a:gd name="connsiteY15" fmla="*/ 459340 h 606157"/>
                  <a:gd name="connsiteX16" fmla="*/ 253612 w 582235"/>
                  <a:gd name="connsiteY16" fmla="*/ 252130 h 606157"/>
                  <a:gd name="connsiteX17" fmla="*/ 290941 w 582235"/>
                  <a:gd name="connsiteY17" fmla="*/ 252130 h 606157"/>
                  <a:gd name="connsiteX18" fmla="*/ 290941 w 582235"/>
                  <a:gd name="connsiteY18" fmla="*/ 285719 h 606157"/>
                  <a:gd name="connsiteX19" fmla="*/ 253612 w 582235"/>
                  <a:gd name="connsiteY19" fmla="*/ 285719 h 606157"/>
                  <a:gd name="connsiteX20" fmla="*/ 239040 w 582235"/>
                  <a:gd name="connsiteY20" fmla="*/ 222935 h 606157"/>
                  <a:gd name="connsiteX21" fmla="*/ 224334 w 582235"/>
                  <a:gd name="connsiteY21" fmla="*/ 237616 h 606157"/>
                  <a:gd name="connsiteX22" fmla="*/ 224334 w 582235"/>
                  <a:gd name="connsiteY22" fmla="*/ 300384 h 606157"/>
                  <a:gd name="connsiteX23" fmla="*/ 239040 w 582235"/>
                  <a:gd name="connsiteY23" fmla="*/ 314915 h 606157"/>
                  <a:gd name="connsiteX24" fmla="*/ 305668 w 582235"/>
                  <a:gd name="connsiteY24" fmla="*/ 314915 h 606157"/>
                  <a:gd name="connsiteX25" fmla="*/ 320374 w 582235"/>
                  <a:gd name="connsiteY25" fmla="*/ 300384 h 606157"/>
                  <a:gd name="connsiteX26" fmla="*/ 320374 w 582235"/>
                  <a:gd name="connsiteY26" fmla="*/ 237616 h 606157"/>
                  <a:gd name="connsiteX27" fmla="*/ 305668 w 582235"/>
                  <a:gd name="connsiteY27" fmla="*/ 222935 h 606157"/>
                  <a:gd name="connsiteX28" fmla="*/ 71558 w 582235"/>
                  <a:gd name="connsiteY28" fmla="*/ 194196 h 606157"/>
                  <a:gd name="connsiteX29" fmla="*/ 136967 w 582235"/>
                  <a:gd name="connsiteY29" fmla="*/ 259511 h 606157"/>
                  <a:gd name="connsiteX30" fmla="*/ 136967 w 582235"/>
                  <a:gd name="connsiteY30" fmla="*/ 589079 h 606157"/>
                  <a:gd name="connsiteX31" fmla="*/ 120015 w 582235"/>
                  <a:gd name="connsiteY31" fmla="*/ 606157 h 606157"/>
                  <a:gd name="connsiteX32" fmla="*/ 45754 w 582235"/>
                  <a:gd name="connsiteY32" fmla="*/ 606157 h 606157"/>
                  <a:gd name="connsiteX33" fmla="*/ 28801 w 582235"/>
                  <a:gd name="connsiteY33" fmla="*/ 589079 h 606157"/>
                  <a:gd name="connsiteX34" fmla="*/ 28801 w 582235"/>
                  <a:gd name="connsiteY34" fmla="*/ 445268 h 606157"/>
                  <a:gd name="connsiteX35" fmla="*/ 25951 w 582235"/>
                  <a:gd name="connsiteY35" fmla="*/ 429238 h 606157"/>
                  <a:gd name="connsiteX36" fmla="*/ 10949 w 582235"/>
                  <a:gd name="connsiteY36" fmla="*/ 388342 h 606157"/>
                  <a:gd name="connsiteX37" fmla="*/ 5998 w 582235"/>
                  <a:gd name="connsiteY37" fmla="*/ 360778 h 606157"/>
                  <a:gd name="connsiteX38" fmla="*/ 5998 w 582235"/>
                  <a:gd name="connsiteY38" fmla="*/ 259511 h 606157"/>
                  <a:gd name="connsiteX39" fmla="*/ 71558 w 582235"/>
                  <a:gd name="connsiteY39" fmla="*/ 194196 h 606157"/>
                  <a:gd name="connsiteX40" fmla="*/ 368563 w 582235"/>
                  <a:gd name="connsiteY40" fmla="*/ 189398 h 606157"/>
                  <a:gd name="connsiteX41" fmla="*/ 405892 w 582235"/>
                  <a:gd name="connsiteY41" fmla="*/ 189398 h 606157"/>
                  <a:gd name="connsiteX42" fmla="*/ 405892 w 582235"/>
                  <a:gd name="connsiteY42" fmla="*/ 285720 h 606157"/>
                  <a:gd name="connsiteX43" fmla="*/ 368563 w 582235"/>
                  <a:gd name="connsiteY43" fmla="*/ 285720 h 606157"/>
                  <a:gd name="connsiteX44" fmla="*/ 353838 w 582235"/>
                  <a:gd name="connsiteY44" fmla="*/ 160167 h 606157"/>
                  <a:gd name="connsiteX45" fmla="*/ 339132 w 582235"/>
                  <a:gd name="connsiteY45" fmla="*/ 174698 h 606157"/>
                  <a:gd name="connsiteX46" fmla="*/ 339132 w 582235"/>
                  <a:gd name="connsiteY46" fmla="*/ 300384 h 606157"/>
                  <a:gd name="connsiteX47" fmla="*/ 353838 w 582235"/>
                  <a:gd name="connsiteY47" fmla="*/ 314915 h 606157"/>
                  <a:gd name="connsiteX48" fmla="*/ 420617 w 582235"/>
                  <a:gd name="connsiteY48" fmla="*/ 314915 h 606157"/>
                  <a:gd name="connsiteX49" fmla="*/ 435173 w 582235"/>
                  <a:gd name="connsiteY49" fmla="*/ 300384 h 606157"/>
                  <a:gd name="connsiteX50" fmla="*/ 435173 w 582235"/>
                  <a:gd name="connsiteY50" fmla="*/ 174698 h 606157"/>
                  <a:gd name="connsiteX51" fmla="*/ 420617 w 582235"/>
                  <a:gd name="connsiteY51" fmla="*/ 160167 h 606157"/>
                  <a:gd name="connsiteX52" fmla="*/ 483514 w 582235"/>
                  <a:gd name="connsiteY52" fmla="*/ 126594 h 606157"/>
                  <a:gd name="connsiteX53" fmla="*/ 520702 w 582235"/>
                  <a:gd name="connsiteY53" fmla="*/ 126594 h 606157"/>
                  <a:gd name="connsiteX54" fmla="*/ 520702 w 582235"/>
                  <a:gd name="connsiteY54" fmla="*/ 285719 h 606157"/>
                  <a:gd name="connsiteX55" fmla="*/ 483514 w 582235"/>
                  <a:gd name="connsiteY55" fmla="*/ 285719 h 606157"/>
                  <a:gd name="connsiteX56" fmla="*/ 468787 w 582235"/>
                  <a:gd name="connsiteY56" fmla="*/ 97399 h 606157"/>
                  <a:gd name="connsiteX57" fmla="*/ 454081 w 582235"/>
                  <a:gd name="connsiteY57" fmla="*/ 111930 h 606157"/>
                  <a:gd name="connsiteX58" fmla="*/ 454081 w 582235"/>
                  <a:gd name="connsiteY58" fmla="*/ 300384 h 606157"/>
                  <a:gd name="connsiteX59" fmla="*/ 468787 w 582235"/>
                  <a:gd name="connsiteY59" fmla="*/ 314915 h 606157"/>
                  <a:gd name="connsiteX60" fmla="*/ 535415 w 582235"/>
                  <a:gd name="connsiteY60" fmla="*/ 314915 h 606157"/>
                  <a:gd name="connsiteX61" fmla="*/ 550121 w 582235"/>
                  <a:gd name="connsiteY61" fmla="*/ 300384 h 606157"/>
                  <a:gd name="connsiteX62" fmla="*/ 550121 w 582235"/>
                  <a:gd name="connsiteY62" fmla="*/ 111930 h 606157"/>
                  <a:gd name="connsiteX63" fmla="*/ 535415 w 582235"/>
                  <a:gd name="connsiteY63" fmla="*/ 97399 h 606157"/>
                  <a:gd name="connsiteX64" fmla="*/ 206026 w 582235"/>
                  <a:gd name="connsiteY64" fmla="*/ 61745 h 606157"/>
                  <a:gd name="connsiteX65" fmla="*/ 568429 w 582235"/>
                  <a:gd name="connsiteY65" fmla="*/ 61745 h 606157"/>
                  <a:gd name="connsiteX66" fmla="*/ 582235 w 582235"/>
                  <a:gd name="connsiteY66" fmla="*/ 75527 h 606157"/>
                  <a:gd name="connsiteX67" fmla="*/ 582235 w 582235"/>
                  <a:gd name="connsiteY67" fmla="*/ 336787 h 606157"/>
                  <a:gd name="connsiteX68" fmla="*/ 568429 w 582235"/>
                  <a:gd name="connsiteY68" fmla="*/ 350569 h 606157"/>
                  <a:gd name="connsiteX69" fmla="*/ 206026 w 582235"/>
                  <a:gd name="connsiteY69" fmla="*/ 350569 h 606157"/>
                  <a:gd name="connsiteX70" fmla="*/ 192220 w 582235"/>
                  <a:gd name="connsiteY70" fmla="*/ 336787 h 606157"/>
                  <a:gd name="connsiteX71" fmla="*/ 192220 w 582235"/>
                  <a:gd name="connsiteY71" fmla="*/ 75527 h 606157"/>
                  <a:gd name="connsiteX72" fmla="*/ 206026 w 582235"/>
                  <a:gd name="connsiteY72" fmla="*/ 61745 h 606157"/>
                  <a:gd name="connsiteX73" fmla="*/ 68484 w 582235"/>
                  <a:gd name="connsiteY73" fmla="*/ 44809 h 606157"/>
                  <a:gd name="connsiteX74" fmla="*/ 136968 w 582235"/>
                  <a:gd name="connsiteY74" fmla="*/ 113187 h 606157"/>
                  <a:gd name="connsiteX75" fmla="*/ 68484 w 582235"/>
                  <a:gd name="connsiteY75" fmla="*/ 181565 h 606157"/>
                  <a:gd name="connsiteX76" fmla="*/ 0 w 582235"/>
                  <a:gd name="connsiteY76" fmla="*/ 113187 h 606157"/>
                  <a:gd name="connsiteX77" fmla="*/ 68484 w 582235"/>
                  <a:gd name="connsiteY77" fmla="*/ 44809 h 606157"/>
                  <a:gd name="connsiteX78" fmla="*/ 387117 w 582235"/>
                  <a:gd name="connsiteY78" fmla="*/ 0 h 606157"/>
                  <a:gd name="connsiteX79" fmla="*/ 404975 w 582235"/>
                  <a:gd name="connsiteY79" fmla="*/ 17827 h 606157"/>
                  <a:gd name="connsiteX80" fmla="*/ 404975 w 582235"/>
                  <a:gd name="connsiteY80" fmla="*/ 36553 h 606157"/>
                  <a:gd name="connsiteX81" fmla="*/ 369410 w 582235"/>
                  <a:gd name="connsiteY81" fmla="*/ 36553 h 606157"/>
                  <a:gd name="connsiteX82" fmla="*/ 369410 w 582235"/>
                  <a:gd name="connsiteY82" fmla="*/ 17827 h 606157"/>
                  <a:gd name="connsiteX83" fmla="*/ 387117 w 582235"/>
                  <a:gd name="connsiteY83" fmla="*/ 0 h 606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82235" h="606157">
                    <a:moveTo>
                      <a:pt x="369451" y="375761"/>
                    </a:moveTo>
                    <a:lnTo>
                      <a:pt x="405005" y="375761"/>
                    </a:lnTo>
                    <a:lnTo>
                      <a:pt x="405005" y="459340"/>
                    </a:lnTo>
                    <a:lnTo>
                      <a:pt x="468913" y="523147"/>
                    </a:lnTo>
                    <a:cubicBezTo>
                      <a:pt x="475964" y="530187"/>
                      <a:pt x="475964" y="541420"/>
                      <a:pt x="468913" y="548310"/>
                    </a:cubicBezTo>
                    <a:cubicBezTo>
                      <a:pt x="465463" y="551755"/>
                      <a:pt x="460962" y="553553"/>
                      <a:pt x="456312" y="553553"/>
                    </a:cubicBezTo>
                    <a:cubicBezTo>
                      <a:pt x="451811" y="553553"/>
                      <a:pt x="447310" y="551755"/>
                      <a:pt x="443710" y="548310"/>
                    </a:cubicBezTo>
                    <a:lnTo>
                      <a:pt x="405005" y="509666"/>
                    </a:lnTo>
                    <a:lnTo>
                      <a:pt x="405005" y="535729"/>
                    </a:lnTo>
                    <a:cubicBezTo>
                      <a:pt x="405005" y="545614"/>
                      <a:pt x="397054" y="553553"/>
                      <a:pt x="387153" y="553553"/>
                    </a:cubicBezTo>
                    <a:cubicBezTo>
                      <a:pt x="377402" y="553553"/>
                      <a:pt x="369451" y="545614"/>
                      <a:pt x="369451" y="535729"/>
                    </a:cubicBezTo>
                    <a:lnTo>
                      <a:pt x="369451" y="509666"/>
                    </a:lnTo>
                    <a:lnTo>
                      <a:pt x="330596" y="548310"/>
                    </a:lnTo>
                    <a:cubicBezTo>
                      <a:pt x="323695" y="555350"/>
                      <a:pt x="312444" y="555350"/>
                      <a:pt x="305393" y="548310"/>
                    </a:cubicBezTo>
                    <a:cubicBezTo>
                      <a:pt x="298492" y="541420"/>
                      <a:pt x="298492" y="530187"/>
                      <a:pt x="305393" y="523147"/>
                    </a:cubicBezTo>
                    <a:lnTo>
                      <a:pt x="369451" y="459340"/>
                    </a:lnTo>
                    <a:close/>
                    <a:moveTo>
                      <a:pt x="253612" y="252130"/>
                    </a:moveTo>
                    <a:lnTo>
                      <a:pt x="290941" y="252130"/>
                    </a:lnTo>
                    <a:lnTo>
                      <a:pt x="290941" y="285719"/>
                    </a:lnTo>
                    <a:lnTo>
                      <a:pt x="253612" y="285719"/>
                    </a:lnTo>
                    <a:close/>
                    <a:moveTo>
                      <a:pt x="239040" y="222935"/>
                    </a:moveTo>
                    <a:cubicBezTo>
                      <a:pt x="230936" y="222935"/>
                      <a:pt x="224334" y="229527"/>
                      <a:pt x="224334" y="237616"/>
                    </a:cubicBezTo>
                    <a:lnTo>
                      <a:pt x="224334" y="300384"/>
                    </a:lnTo>
                    <a:cubicBezTo>
                      <a:pt x="224334" y="308474"/>
                      <a:pt x="230936" y="314915"/>
                      <a:pt x="239040" y="314915"/>
                    </a:cubicBezTo>
                    <a:lnTo>
                      <a:pt x="305668" y="314915"/>
                    </a:lnTo>
                    <a:cubicBezTo>
                      <a:pt x="313771" y="314915"/>
                      <a:pt x="320374" y="308474"/>
                      <a:pt x="320374" y="300384"/>
                    </a:cubicBezTo>
                    <a:lnTo>
                      <a:pt x="320374" y="237616"/>
                    </a:lnTo>
                    <a:cubicBezTo>
                      <a:pt x="320374" y="229527"/>
                      <a:pt x="313771" y="222935"/>
                      <a:pt x="305668" y="222935"/>
                    </a:cubicBezTo>
                    <a:close/>
                    <a:moveTo>
                      <a:pt x="71558" y="194196"/>
                    </a:moveTo>
                    <a:cubicBezTo>
                      <a:pt x="107563" y="194196"/>
                      <a:pt x="136967" y="223558"/>
                      <a:pt x="136967" y="259511"/>
                    </a:cubicBezTo>
                    <a:lnTo>
                      <a:pt x="136967" y="589079"/>
                    </a:lnTo>
                    <a:cubicBezTo>
                      <a:pt x="136967" y="598517"/>
                      <a:pt x="129316" y="606157"/>
                      <a:pt x="120015" y="606157"/>
                    </a:cubicBezTo>
                    <a:lnTo>
                      <a:pt x="45754" y="606157"/>
                    </a:lnTo>
                    <a:cubicBezTo>
                      <a:pt x="36302" y="606157"/>
                      <a:pt x="28801" y="598517"/>
                      <a:pt x="28801" y="589079"/>
                    </a:cubicBezTo>
                    <a:lnTo>
                      <a:pt x="28801" y="445268"/>
                    </a:lnTo>
                    <a:cubicBezTo>
                      <a:pt x="28801" y="439725"/>
                      <a:pt x="27751" y="434482"/>
                      <a:pt x="25951" y="429238"/>
                    </a:cubicBezTo>
                    <a:lnTo>
                      <a:pt x="10949" y="388342"/>
                    </a:lnTo>
                    <a:cubicBezTo>
                      <a:pt x="7648" y="379504"/>
                      <a:pt x="5998" y="370216"/>
                      <a:pt x="5998" y="360778"/>
                    </a:cubicBezTo>
                    <a:lnTo>
                      <a:pt x="5998" y="259511"/>
                    </a:lnTo>
                    <a:cubicBezTo>
                      <a:pt x="5998" y="223558"/>
                      <a:pt x="35402" y="194196"/>
                      <a:pt x="71558" y="194196"/>
                    </a:cubicBezTo>
                    <a:close/>
                    <a:moveTo>
                      <a:pt x="368563" y="189398"/>
                    </a:moveTo>
                    <a:lnTo>
                      <a:pt x="405892" y="189398"/>
                    </a:lnTo>
                    <a:lnTo>
                      <a:pt x="405892" y="285720"/>
                    </a:lnTo>
                    <a:lnTo>
                      <a:pt x="368563" y="285720"/>
                    </a:lnTo>
                    <a:close/>
                    <a:moveTo>
                      <a:pt x="353838" y="160167"/>
                    </a:moveTo>
                    <a:cubicBezTo>
                      <a:pt x="345735" y="160167"/>
                      <a:pt x="339132" y="166608"/>
                      <a:pt x="339132" y="174698"/>
                    </a:cubicBezTo>
                    <a:lnTo>
                      <a:pt x="339132" y="300384"/>
                    </a:lnTo>
                    <a:cubicBezTo>
                      <a:pt x="339132" y="308474"/>
                      <a:pt x="345735" y="314915"/>
                      <a:pt x="353838" y="314915"/>
                    </a:cubicBezTo>
                    <a:lnTo>
                      <a:pt x="420617" y="314915"/>
                    </a:lnTo>
                    <a:cubicBezTo>
                      <a:pt x="428720" y="314915"/>
                      <a:pt x="435173" y="308474"/>
                      <a:pt x="435173" y="300384"/>
                    </a:cubicBezTo>
                    <a:lnTo>
                      <a:pt x="435173" y="174698"/>
                    </a:lnTo>
                    <a:cubicBezTo>
                      <a:pt x="435173" y="166608"/>
                      <a:pt x="428720" y="160167"/>
                      <a:pt x="420617" y="160167"/>
                    </a:cubicBezTo>
                    <a:close/>
                    <a:moveTo>
                      <a:pt x="483514" y="126594"/>
                    </a:moveTo>
                    <a:lnTo>
                      <a:pt x="520702" y="126594"/>
                    </a:lnTo>
                    <a:lnTo>
                      <a:pt x="520702" y="285719"/>
                    </a:lnTo>
                    <a:lnTo>
                      <a:pt x="483514" y="285719"/>
                    </a:lnTo>
                    <a:close/>
                    <a:moveTo>
                      <a:pt x="468787" y="97399"/>
                    </a:moveTo>
                    <a:cubicBezTo>
                      <a:pt x="460684" y="97399"/>
                      <a:pt x="454081" y="103840"/>
                      <a:pt x="454081" y="111930"/>
                    </a:cubicBezTo>
                    <a:lnTo>
                      <a:pt x="454081" y="300384"/>
                    </a:lnTo>
                    <a:cubicBezTo>
                      <a:pt x="454081" y="308474"/>
                      <a:pt x="460684" y="314915"/>
                      <a:pt x="468787" y="314915"/>
                    </a:cubicBezTo>
                    <a:lnTo>
                      <a:pt x="535415" y="314915"/>
                    </a:lnTo>
                    <a:cubicBezTo>
                      <a:pt x="543519" y="314915"/>
                      <a:pt x="550121" y="308474"/>
                      <a:pt x="550121" y="300384"/>
                    </a:cubicBezTo>
                    <a:lnTo>
                      <a:pt x="550121" y="111930"/>
                    </a:lnTo>
                    <a:cubicBezTo>
                      <a:pt x="550121" y="103840"/>
                      <a:pt x="543519" y="97399"/>
                      <a:pt x="535415" y="97399"/>
                    </a:cubicBezTo>
                    <a:close/>
                    <a:moveTo>
                      <a:pt x="206026" y="61745"/>
                    </a:moveTo>
                    <a:lnTo>
                      <a:pt x="568429" y="61745"/>
                    </a:lnTo>
                    <a:cubicBezTo>
                      <a:pt x="575932" y="61745"/>
                      <a:pt x="582235" y="67887"/>
                      <a:pt x="582235" y="75527"/>
                    </a:cubicBezTo>
                    <a:lnTo>
                      <a:pt x="582235" y="336787"/>
                    </a:lnTo>
                    <a:cubicBezTo>
                      <a:pt x="582235" y="344427"/>
                      <a:pt x="575932" y="350569"/>
                      <a:pt x="568429" y="350569"/>
                    </a:cubicBezTo>
                    <a:lnTo>
                      <a:pt x="206026" y="350569"/>
                    </a:lnTo>
                    <a:cubicBezTo>
                      <a:pt x="198373" y="350569"/>
                      <a:pt x="192220" y="344427"/>
                      <a:pt x="192220" y="336787"/>
                    </a:cubicBezTo>
                    <a:lnTo>
                      <a:pt x="192220" y="75527"/>
                    </a:lnTo>
                    <a:cubicBezTo>
                      <a:pt x="192220" y="67887"/>
                      <a:pt x="198373" y="61745"/>
                      <a:pt x="206026" y="61745"/>
                    </a:cubicBezTo>
                    <a:close/>
                    <a:moveTo>
                      <a:pt x="68484" y="44809"/>
                    </a:moveTo>
                    <a:cubicBezTo>
                      <a:pt x="106307" y="44809"/>
                      <a:pt x="136968" y="75423"/>
                      <a:pt x="136968" y="113187"/>
                    </a:cubicBezTo>
                    <a:cubicBezTo>
                      <a:pt x="136968" y="150951"/>
                      <a:pt x="106307" y="181565"/>
                      <a:pt x="68484" y="181565"/>
                    </a:cubicBezTo>
                    <a:cubicBezTo>
                      <a:pt x="30661" y="181565"/>
                      <a:pt x="0" y="150951"/>
                      <a:pt x="0" y="113187"/>
                    </a:cubicBezTo>
                    <a:cubicBezTo>
                      <a:pt x="0" y="75423"/>
                      <a:pt x="30661" y="44809"/>
                      <a:pt x="68484" y="44809"/>
                    </a:cubicBezTo>
                    <a:close/>
                    <a:moveTo>
                      <a:pt x="387117" y="0"/>
                    </a:moveTo>
                    <a:cubicBezTo>
                      <a:pt x="397022" y="0"/>
                      <a:pt x="404975" y="7940"/>
                      <a:pt x="404975" y="17827"/>
                    </a:cubicBezTo>
                    <a:lnTo>
                      <a:pt x="404975" y="36553"/>
                    </a:lnTo>
                    <a:lnTo>
                      <a:pt x="369410" y="36553"/>
                    </a:lnTo>
                    <a:lnTo>
                      <a:pt x="369410" y="17827"/>
                    </a:lnTo>
                    <a:cubicBezTo>
                      <a:pt x="369410" y="7940"/>
                      <a:pt x="377363" y="0"/>
                      <a:pt x="387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6" name="íṧḷiḓe">
              <a:extLst>
                <a:ext uri="{FF2B5EF4-FFF2-40B4-BE49-F238E27FC236}">
                  <a16:creationId xmlns:a16="http://schemas.microsoft.com/office/drawing/2014/main" id="{A07739DF-3DF4-46C3-94F5-7E79B66F6277}"/>
                </a:ext>
              </a:extLst>
            </p:cNvPr>
            <p:cNvGrpSpPr/>
            <p:nvPr/>
          </p:nvGrpSpPr>
          <p:grpSpPr>
            <a:xfrm>
              <a:off x="7097806" y="2480105"/>
              <a:ext cx="568512" cy="568512"/>
              <a:chOff x="4462735" y="2565830"/>
              <a:chExt cx="568512" cy="568512"/>
            </a:xfrm>
          </p:grpSpPr>
          <p:sp>
            <p:nvSpPr>
              <p:cNvPr id="21" name="íṡ1îdê">
                <a:extLst>
                  <a:ext uri="{FF2B5EF4-FFF2-40B4-BE49-F238E27FC236}">
                    <a16:creationId xmlns:a16="http://schemas.microsoft.com/office/drawing/2014/main" id="{1EA28CC8-69B9-4F63-A024-C66B02D989AF}"/>
                  </a:ext>
                </a:extLst>
              </p:cNvPr>
              <p:cNvSpPr/>
              <p:nvPr/>
            </p:nvSpPr>
            <p:spPr>
              <a:xfrm>
                <a:off x="4462735" y="2565830"/>
                <a:ext cx="568512" cy="568512"/>
              </a:xfrm>
              <a:prstGeom prst="ellipse">
                <a:avLst/>
              </a:prstGeom>
              <a:solidFill>
                <a:schemeClr val="bg1"/>
              </a:solidFill>
              <a:ln w="1905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îsliḑè">
                <a:extLst>
                  <a:ext uri="{FF2B5EF4-FFF2-40B4-BE49-F238E27FC236}">
                    <a16:creationId xmlns:a16="http://schemas.microsoft.com/office/drawing/2014/main" id="{50F63A97-8A49-4294-A22C-6CE44CCD8CA6}"/>
                  </a:ext>
                </a:extLst>
              </p:cNvPr>
              <p:cNvSpPr/>
              <p:nvPr/>
            </p:nvSpPr>
            <p:spPr>
              <a:xfrm>
                <a:off x="4590265" y="2686921"/>
                <a:ext cx="313452" cy="326331"/>
              </a:xfrm>
              <a:custGeom>
                <a:avLst/>
                <a:gdLst>
                  <a:gd name="connsiteX0" fmla="*/ 369451 w 582235"/>
                  <a:gd name="connsiteY0" fmla="*/ 375761 h 606157"/>
                  <a:gd name="connsiteX1" fmla="*/ 405005 w 582235"/>
                  <a:gd name="connsiteY1" fmla="*/ 375761 h 606157"/>
                  <a:gd name="connsiteX2" fmla="*/ 405005 w 582235"/>
                  <a:gd name="connsiteY2" fmla="*/ 459340 h 606157"/>
                  <a:gd name="connsiteX3" fmla="*/ 468913 w 582235"/>
                  <a:gd name="connsiteY3" fmla="*/ 523147 h 606157"/>
                  <a:gd name="connsiteX4" fmla="*/ 468913 w 582235"/>
                  <a:gd name="connsiteY4" fmla="*/ 548310 h 606157"/>
                  <a:gd name="connsiteX5" fmla="*/ 456312 w 582235"/>
                  <a:gd name="connsiteY5" fmla="*/ 553553 h 606157"/>
                  <a:gd name="connsiteX6" fmla="*/ 443710 w 582235"/>
                  <a:gd name="connsiteY6" fmla="*/ 548310 h 606157"/>
                  <a:gd name="connsiteX7" fmla="*/ 405005 w 582235"/>
                  <a:gd name="connsiteY7" fmla="*/ 509666 h 606157"/>
                  <a:gd name="connsiteX8" fmla="*/ 405005 w 582235"/>
                  <a:gd name="connsiteY8" fmla="*/ 535729 h 606157"/>
                  <a:gd name="connsiteX9" fmla="*/ 387153 w 582235"/>
                  <a:gd name="connsiteY9" fmla="*/ 553553 h 606157"/>
                  <a:gd name="connsiteX10" fmla="*/ 369451 w 582235"/>
                  <a:gd name="connsiteY10" fmla="*/ 535729 h 606157"/>
                  <a:gd name="connsiteX11" fmla="*/ 369451 w 582235"/>
                  <a:gd name="connsiteY11" fmla="*/ 509666 h 606157"/>
                  <a:gd name="connsiteX12" fmla="*/ 330596 w 582235"/>
                  <a:gd name="connsiteY12" fmla="*/ 548310 h 606157"/>
                  <a:gd name="connsiteX13" fmla="*/ 305393 w 582235"/>
                  <a:gd name="connsiteY13" fmla="*/ 548310 h 606157"/>
                  <a:gd name="connsiteX14" fmla="*/ 305393 w 582235"/>
                  <a:gd name="connsiteY14" fmla="*/ 523147 h 606157"/>
                  <a:gd name="connsiteX15" fmla="*/ 369451 w 582235"/>
                  <a:gd name="connsiteY15" fmla="*/ 459340 h 606157"/>
                  <a:gd name="connsiteX16" fmla="*/ 253612 w 582235"/>
                  <a:gd name="connsiteY16" fmla="*/ 252130 h 606157"/>
                  <a:gd name="connsiteX17" fmla="*/ 290941 w 582235"/>
                  <a:gd name="connsiteY17" fmla="*/ 252130 h 606157"/>
                  <a:gd name="connsiteX18" fmla="*/ 290941 w 582235"/>
                  <a:gd name="connsiteY18" fmla="*/ 285719 h 606157"/>
                  <a:gd name="connsiteX19" fmla="*/ 253612 w 582235"/>
                  <a:gd name="connsiteY19" fmla="*/ 285719 h 606157"/>
                  <a:gd name="connsiteX20" fmla="*/ 239040 w 582235"/>
                  <a:gd name="connsiteY20" fmla="*/ 222935 h 606157"/>
                  <a:gd name="connsiteX21" fmla="*/ 224334 w 582235"/>
                  <a:gd name="connsiteY21" fmla="*/ 237616 h 606157"/>
                  <a:gd name="connsiteX22" fmla="*/ 224334 w 582235"/>
                  <a:gd name="connsiteY22" fmla="*/ 300384 h 606157"/>
                  <a:gd name="connsiteX23" fmla="*/ 239040 w 582235"/>
                  <a:gd name="connsiteY23" fmla="*/ 314915 h 606157"/>
                  <a:gd name="connsiteX24" fmla="*/ 305668 w 582235"/>
                  <a:gd name="connsiteY24" fmla="*/ 314915 h 606157"/>
                  <a:gd name="connsiteX25" fmla="*/ 320374 w 582235"/>
                  <a:gd name="connsiteY25" fmla="*/ 300384 h 606157"/>
                  <a:gd name="connsiteX26" fmla="*/ 320374 w 582235"/>
                  <a:gd name="connsiteY26" fmla="*/ 237616 h 606157"/>
                  <a:gd name="connsiteX27" fmla="*/ 305668 w 582235"/>
                  <a:gd name="connsiteY27" fmla="*/ 222935 h 606157"/>
                  <a:gd name="connsiteX28" fmla="*/ 71558 w 582235"/>
                  <a:gd name="connsiteY28" fmla="*/ 194196 h 606157"/>
                  <a:gd name="connsiteX29" fmla="*/ 136967 w 582235"/>
                  <a:gd name="connsiteY29" fmla="*/ 259511 h 606157"/>
                  <a:gd name="connsiteX30" fmla="*/ 136967 w 582235"/>
                  <a:gd name="connsiteY30" fmla="*/ 589079 h 606157"/>
                  <a:gd name="connsiteX31" fmla="*/ 120015 w 582235"/>
                  <a:gd name="connsiteY31" fmla="*/ 606157 h 606157"/>
                  <a:gd name="connsiteX32" fmla="*/ 45754 w 582235"/>
                  <a:gd name="connsiteY32" fmla="*/ 606157 h 606157"/>
                  <a:gd name="connsiteX33" fmla="*/ 28801 w 582235"/>
                  <a:gd name="connsiteY33" fmla="*/ 589079 h 606157"/>
                  <a:gd name="connsiteX34" fmla="*/ 28801 w 582235"/>
                  <a:gd name="connsiteY34" fmla="*/ 445268 h 606157"/>
                  <a:gd name="connsiteX35" fmla="*/ 25951 w 582235"/>
                  <a:gd name="connsiteY35" fmla="*/ 429238 h 606157"/>
                  <a:gd name="connsiteX36" fmla="*/ 10949 w 582235"/>
                  <a:gd name="connsiteY36" fmla="*/ 388342 h 606157"/>
                  <a:gd name="connsiteX37" fmla="*/ 5998 w 582235"/>
                  <a:gd name="connsiteY37" fmla="*/ 360778 h 606157"/>
                  <a:gd name="connsiteX38" fmla="*/ 5998 w 582235"/>
                  <a:gd name="connsiteY38" fmla="*/ 259511 h 606157"/>
                  <a:gd name="connsiteX39" fmla="*/ 71558 w 582235"/>
                  <a:gd name="connsiteY39" fmla="*/ 194196 h 606157"/>
                  <a:gd name="connsiteX40" fmla="*/ 368563 w 582235"/>
                  <a:gd name="connsiteY40" fmla="*/ 189398 h 606157"/>
                  <a:gd name="connsiteX41" fmla="*/ 405892 w 582235"/>
                  <a:gd name="connsiteY41" fmla="*/ 189398 h 606157"/>
                  <a:gd name="connsiteX42" fmla="*/ 405892 w 582235"/>
                  <a:gd name="connsiteY42" fmla="*/ 285720 h 606157"/>
                  <a:gd name="connsiteX43" fmla="*/ 368563 w 582235"/>
                  <a:gd name="connsiteY43" fmla="*/ 285720 h 606157"/>
                  <a:gd name="connsiteX44" fmla="*/ 353838 w 582235"/>
                  <a:gd name="connsiteY44" fmla="*/ 160167 h 606157"/>
                  <a:gd name="connsiteX45" fmla="*/ 339132 w 582235"/>
                  <a:gd name="connsiteY45" fmla="*/ 174698 h 606157"/>
                  <a:gd name="connsiteX46" fmla="*/ 339132 w 582235"/>
                  <a:gd name="connsiteY46" fmla="*/ 300384 h 606157"/>
                  <a:gd name="connsiteX47" fmla="*/ 353838 w 582235"/>
                  <a:gd name="connsiteY47" fmla="*/ 314915 h 606157"/>
                  <a:gd name="connsiteX48" fmla="*/ 420617 w 582235"/>
                  <a:gd name="connsiteY48" fmla="*/ 314915 h 606157"/>
                  <a:gd name="connsiteX49" fmla="*/ 435173 w 582235"/>
                  <a:gd name="connsiteY49" fmla="*/ 300384 h 606157"/>
                  <a:gd name="connsiteX50" fmla="*/ 435173 w 582235"/>
                  <a:gd name="connsiteY50" fmla="*/ 174698 h 606157"/>
                  <a:gd name="connsiteX51" fmla="*/ 420617 w 582235"/>
                  <a:gd name="connsiteY51" fmla="*/ 160167 h 606157"/>
                  <a:gd name="connsiteX52" fmla="*/ 483514 w 582235"/>
                  <a:gd name="connsiteY52" fmla="*/ 126594 h 606157"/>
                  <a:gd name="connsiteX53" fmla="*/ 520702 w 582235"/>
                  <a:gd name="connsiteY53" fmla="*/ 126594 h 606157"/>
                  <a:gd name="connsiteX54" fmla="*/ 520702 w 582235"/>
                  <a:gd name="connsiteY54" fmla="*/ 285719 h 606157"/>
                  <a:gd name="connsiteX55" fmla="*/ 483514 w 582235"/>
                  <a:gd name="connsiteY55" fmla="*/ 285719 h 606157"/>
                  <a:gd name="connsiteX56" fmla="*/ 468787 w 582235"/>
                  <a:gd name="connsiteY56" fmla="*/ 97399 h 606157"/>
                  <a:gd name="connsiteX57" fmla="*/ 454081 w 582235"/>
                  <a:gd name="connsiteY57" fmla="*/ 111930 h 606157"/>
                  <a:gd name="connsiteX58" fmla="*/ 454081 w 582235"/>
                  <a:gd name="connsiteY58" fmla="*/ 300384 h 606157"/>
                  <a:gd name="connsiteX59" fmla="*/ 468787 w 582235"/>
                  <a:gd name="connsiteY59" fmla="*/ 314915 h 606157"/>
                  <a:gd name="connsiteX60" fmla="*/ 535415 w 582235"/>
                  <a:gd name="connsiteY60" fmla="*/ 314915 h 606157"/>
                  <a:gd name="connsiteX61" fmla="*/ 550121 w 582235"/>
                  <a:gd name="connsiteY61" fmla="*/ 300384 h 606157"/>
                  <a:gd name="connsiteX62" fmla="*/ 550121 w 582235"/>
                  <a:gd name="connsiteY62" fmla="*/ 111930 h 606157"/>
                  <a:gd name="connsiteX63" fmla="*/ 535415 w 582235"/>
                  <a:gd name="connsiteY63" fmla="*/ 97399 h 606157"/>
                  <a:gd name="connsiteX64" fmla="*/ 206026 w 582235"/>
                  <a:gd name="connsiteY64" fmla="*/ 61745 h 606157"/>
                  <a:gd name="connsiteX65" fmla="*/ 568429 w 582235"/>
                  <a:gd name="connsiteY65" fmla="*/ 61745 h 606157"/>
                  <a:gd name="connsiteX66" fmla="*/ 582235 w 582235"/>
                  <a:gd name="connsiteY66" fmla="*/ 75527 h 606157"/>
                  <a:gd name="connsiteX67" fmla="*/ 582235 w 582235"/>
                  <a:gd name="connsiteY67" fmla="*/ 336787 h 606157"/>
                  <a:gd name="connsiteX68" fmla="*/ 568429 w 582235"/>
                  <a:gd name="connsiteY68" fmla="*/ 350569 h 606157"/>
                  <a:gd name="connsiteX69" fmla="*/ 206026 w 582235"/>
                  <a:gd name="connsiteY69" fmla="*/ 350569 h 606157"/>
                  <a:gd name="connsiteX70" fmla="*/ 192220 w 582235"/>
                  <a:gd name="connsiteY70" fmla="*/ 336787 h 606157"/>
                  <a:gd name="connsiteX71" fmla="*/ 192220 w 582235"/>
                  <a:gd name="connsiteY71" fmla="*/ 75527 h 606157"/>
                  <a:gd name="connsiteX72" fmla="*/ 206026 w 582235"/>
                  <a:gd name="connsiteY72" fmla="*/ 61745 h 606157"/>
                  <a:gd name="connsiteX73" fmla="*/ 68484 w 582235"/>
                  <a:gd name="connsiteY73" fmla="*/ 44809 h 606157"/>
                  <a:gd name="connsiteX74" fmla="*/ 136968 w 582235"/>
                  <a:gd name="connsiteY74" fmla="*/ 113187 h 606157"/>
                  <a:gd name="connsiteX75" fmla="*/ 68484 w 582235"/>
                  <a:gd name="connsiteY75" fmla="*/ 181565 h 606157"/>
                  <a:gd name="connsiteX76" fmla="*/ 0 w 582235"/>
                  <a:gd name="connsiteY76" fmla="*/ 113187 h 606157"/>
                  <a:gd name="connsiteX77" fmla="*/ 68484 w 582235"/>
                  <a:gd name="connsiteY77" fmla="*/ 44809 h 606157"/>
                  <a:gd name="connsiteX78" fmla="*/ 387117 w 582235"/>
                  <a:gd name="connsiteY78" fmla="*/ 0 h 606157"/>
                  <a:gd name="connsiteX79" fmla="*/ 404975 w 582235"/>
                  <a:gd name="connsiteY79" fmla="*/ 17827 h 606157"/>
                  <a:gd name="connsiteX80" fmla="*/ 404975 w 582235"/>
                  <a:gd name="connsiteY80" fmla="*/ 36553 h 606157"/>
                  <a:gd name="connsiteX81" fmla="*/ 369410 w 582235"/>
                  <a:gd name="connsiteY81" fmla="*/ 36553 h 606157"/>
                  <a:gd name="connsiteX82" fmla="*/ 369410 w 582235"/>
                  <a:gd name="connsiteY82" fmla="*/ 17827 h 606157"/>
                  <a:gd name="connsiteX83" fmla="*/ 387117 w 582235"/>
                  <a:gd name="connsiteY83" fmla="*/ 0 h 606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82235" h="606157">
                    <a:moveTo>
                      <a:pt x="369451" y="375761"/>
                    </a:moveTo>
                    <a:lnTo>
                      <a:pt x="405005" y="375761"/>
                    </a:lnTo>
                    <a:lnTo>
                      <a:pt x="405005" y="459340"/>
                    </a:lnTo>
                    <a:lnTo>
                      <a:pt x="468913" y="523147"/>
                    </a:lnTo>
                    <a:cubicBezTo>
                      <a:pt x="475964" y="530187"/>
                      <a:pt x="475964" y="541420"/>
                      <a:pt x="468913" y="548310"/>
                    </a:cubicBezTo>
                    <a:cubicBezTo>
                      <a:pt x="465463" y="551755"/>
                      <a:pt x="460962" y="553553"/>
                      <a:pt x="456312" y="553553"/>
                    </a:cubicBezTo>
                    <a:cubicBezTo>
                      <a:pt x="451811" y="553553"/>
                      <a:pt x="447310" y="551755"/>
                      <a:pt x="443710" y="548310"/>
                    </a:cubicBezTo>
                    <a:lnTo>
                      <a:pt x="405005" y="509666"/>
                    </a:lnTo>
                    <a:lnTo>
                      <a:pt x="405005" y="535729"/>
                    </a:lnTo>
                    <a:cubicBezTo>
                      <a:pt x="405005" y="545614"/>
                      <a:pt x="397054" y="553553"/>
                      <a:pt x="387153" y="553553"/>
                    </a:cubicBezTo>
                    <a:cubicBezTo>
                      <a:pt x="377402" y="553553"/>
                      <a:pt x="369451" y="545614"/>
                      <a:pt x="369451" y="535729"/>
                    </a:cubicBezTo>
                    <a:lnTo>
                      <a:pt x="369451" y="509666"/>
                    </a:lnTo>
                    <a:lnTo>
                      <a:pt x="330596" y="548310"/>
                    </a:lnTo>
                    <a:cubicBezTo>
                      <a:pt x="323695" y="555350"/>
                      <a:pt x="312444" y="555350"/>
                      <a:pt x="305393" y="548310"/>
                    </a:cubicBezTo>
                    <a:cubicBezTo>
                      <a:pt x="298492" y="541420"/>
                      <a:pt x="298492" y="530187"/>
                      <a:pt x="305393" y="523147"/>
                    </a:cubicBezTo>
                    <a:lnTo>
                      <a:pt x="369451" y="459340"/>
                    </a:lnTo>
                    <a:close/>
                    <a:moveTo>
                      <a:pt x="253612" y="252130"/>
                    </a:moveTo>
                    <a:lnTo>
                      <a:pt x="290941" y="252130"/>
                    </a:lnTo>
                    <a:lnTo>
                      <a:pt x="290941" y="285719"/>
                    </a:lnTo>
                    <a:lnTo>
                      <a:pt x="253612" y="285719"/>
                    </a:lnTo>
                    <a:close/>
                    <a:moveTo>
                      <a:pt x="239040" y="222935"/>
                    </a:moveTo>
                    <a:cubicBezTo>
                      <a:pt x="230936" y="222935"/>
                      <a:pt x="224334" y="229527"/>
                      <a:pt x="224334" y="237616"/>
                    </a:cubicBezTo>
                    <a:lnTo>
                      <a:pt x="224334" y="300384"/>
                    </a:lnTo>
                    <a:cubicBezTo>
                      <a:pt x="224334" y="308474"/>
                      <a:pt x="230936" y="314915"/>
                      <a:pt x="239040" y="314915"/>
                    </a:cubicBezTo>
                    <a:lnTo>
                      <a:pt x="305668" y="314915"/>
                    </a:lnTo>
                    <a:cubicBezTo>
                      <a:pt x="313771" y="314915"/>
                      <a:pt x="320374" y="308474"/>
                      <a:pt x="320374" y="300384"/>
                    </a:cubicBezTo>
                    <a:lnTo>
                      <a:pt x="320374" y="237616"/>
                    </a:lnTo>
                    <a:cubicBezTo>
                      <a:pt x="320374" y="229527"/>
                      <a:pt x="313771" y="222935"/>
                      <a:pt x="305668" y="222935"/>
                    </a:cubicBezTo>
                    <a:close/>
                    <a:moveTo>
                      <a:pt x="71558" y="194196"/>
                    </a:moveTo>
                    <a:cubicBezTo>
                      <a:pt x="107563" y="194196"/>
                      <a:pt x="136967" y="223558"/>
                      <a:pt x="136967" y="259511"/>
                    </a:cubicBezTo>
                    <a:lnTo>
                      <a:pt x="136967" y="589079"/>
                    </a:lnTo>
                    <a:cubicBezTo>
                      <a:pt x="136967" y="598517"/>
                      <a:pt x="129316" y="606157"/>
                      <a:pt x="120015" y="606157"/>
                    </a:cubicBezTo>
                    <a:lnTo>
                      <a:pt x="45754" y="606157"/>
                    </a:lnTo>
                    <a:cubicBezTo>
                      <a:pt x="36302" y="606157"/>
                      <a:pt x="28801" y="598517"/>
                      <a:pt x="28801" y="589079"/>
                    </a:cubicBezTo>
                    <a:lnTo>
                      <a:pt x="28801" y="445268"/>
                    </a:lnTo>
                    <a:cubicBezTo>
                      <a:pt x="28801" y="439725"/>
                      <a:pt x="27751" y="434482"/>
                      <a:pt x="25951" y="429238"/>
                    </a:cubicBezTo>
                    <a:lnTo>
                      <a:pt x="10949" y="388342"/>
                    </a:lnTo>
                    <a:cubicBezTo>
                      <a:pt x="7648" y="379504"/>
                      <a:pt x="5998" y="370216"/>
                      <a:pt x="5998" y="360778"/>
                    </a:cubicBezTo>
                    <a:lnTo>
                      <a:pt x="5998" y="259511"/>
                    </a:lnTo>
                    <a:cubicBezTo>
                      <a:pt x="5998" y="223558"/>
                      <a:pt x="35402" y="194196"/>
                      <a:pt x="71558" y="194196"/>
                    </a:cubicBezTo>
                    <a:close/>
                    <a:moveTo>
                      <a:pt x="368563" y="189398"/>
                    </a:moveTo>
                    <a:lnTo>
                      <a:pt x="405892" y="189398"/>
                    </a:lnTo>
                    <a:lnTo>
                      <a:pt x="405892" y="285720"/>
                    </a:lnTo>
                    <a:lnTo>
                      <a:pt x="368563" y="285720"/>
                    </a:lnTo>
                    <a:close/>
                    <a:moveTo>
                      <a:pt x="353838" y="160167"/>
                    </a:moveTo>
                    <a:cubicBezTo>
                      <a:pt x="345735" y="160167"/>
                      <a:pt x="339132" y="166608"/>
                      <a:pt x="339132" y="174698"/>
                    </a:cubicBezTo>
                    <a:lnTo>
                      <a:pt x="339132" y="300384"/>
                    </a:lnTo>
                    <a:cubicBezTo>
                      <a:pt x="339132" y="308474"/>
                      <a:pt x="345735" y="314915"/>
                      <a:pt x="353838" y="314915"/>
                    </a:cubicBezTo>
                    <a:lnTo>
                      <a:pt x="420617" y="314915"/>
                    </a:lnTo>
                    <a:cubicBezTo>
                      <a:pt x="428720" y="314915"/>
                      <a:pt x="435173" y="308474"/>
                      <a:pt x="435173" y="300384"/>
                    </a:cubicBezTo>
                    <a:lnTo>
                      <a:pt x="435173" y="174698"/>
                    </a:lnTo>
                    <a:cubicBezTo>
                      <a:pt x="435173" y="166608"/>
                      <a:pt x="428720" y="160167"/>
                      <a:pt x="420617" y="160167"/>
                    </a:cubicBezTo>
                    <a:close/>
                    <a:moveTo>
                      <a:pt x="483514" y="126594"/>
                    </a:moveTo>
                    <a:lnTo>
                      <a:pt x="520702" y="126594"/>
                    </a:lnTo>
                    <a:lnTo>
                      <a:pt x="520702" y="285719"/>
                    </a:lnTo>
                    <a:lnTo>
                      <a:pt x="483514" y="285719"/>
                    </a:lnTo>
                    <a:close/>
                    <a:moveTo>
                      <a:pt x="468787" y="97399"/>
                    </a:moveTo>
                    <a:cubicBezTo>
                      <a:pt x="460684" y="97399"/>
                      <a:pt x="454081" y="103840"/>
                      <a:pt x="454081" y="111930"/>
                    </a:cubicBezTo>
                    <a:lnTo>
                      <a:pt x="454081" y="300384"/>
                    </a:lnTo>
                    <a:cubicBezTo>
                      <a:pt x="454081" y="308474"/>
                      <a:pt x="460684" y="314915"/>
                      <a:pt x="468787" y="314915"/>
                    </a:cubicBezTo>
                    <a:lnTo>
                      <a:pt x="535415" y="314915"/>
                    </a:lnTo>
                    <a:cubicBezTo>
                      <a:pt x="543519" y="314915"/>
                      <a:pt x="550121" y="308474"/>
                      <a:pt x="550121" y="300384"/>
                    </a:cubicBezTo>
                    <a:lnTo>
                      <a:pt x="550121" y="111930"/>
                    </a:lnTo>
                    <a:cubicBezTo>
                      <a:pt x="550121" y="103840"/>
                      <a:pt x="543519" y="97399"/>
                      <a:pt x="535415" y="97399"/>
                    </a:cubicBezTo>
                    <a:close/>
                    <a:moveTo>
                      <a:pt x="206026" y="61745"/>
                    </a:moveTo>
                    <a:lnTo>
                      <a:pt x="568429" y="61745"/>
                    </a:lnTo>
                    <a:cubicBezTo>
                      <a:pt x="575932" y="61745"/>
                      <a:pt x="582235" y="67887"/>
                      <a:pt x="582235" y="75527"/>
                    </a:cubicBezTo>
                    <a:lnTo>
                      <a:pt x="582235" y="336787"/>
                    </a:lnTo>
                    <a:cubicBezTo>
                      <a:pt x="582235" y="344427"/>
                      <a:pt x="575932" y="350569"/>
                      <a:pt x="568429" y="350569"/>
                    </a:cubicBezTo>
                    <a:lnTo>
                      <a:pt x="206026" y="350569"/>
                    </a:lnTo>
                    <a:cubicBezTo>
                      <a:pt x="198373" y="350569"/>
                      <a:pt x="192220" y="344427"/>
                      <a:pt x="192220" y="336787"/>
                    </a:cubicBezTo>
                    <a:lnTo>
                      <a:pt x="192220" y="75527"/>
                    </a:lnTo>
                    <a:cubicBezTo>
                      <a:pt x="192220" y="67887"/>
                      <a:pt x="198373" y="61745"/>
                      <a:pt x="206026" y="61745"/>
                    </a:cubicBezTo>
                    <a:close/>
                    <a:moveTo>
                      <a:pt x="68484" y="44809"/>
                    </a:moveTo>
                    <a:cubicBezTo>
                      <a:pt x="106307" y="44809"/>
                      <a:pt x="136968" y="75423"/>
                      <a:pt x="136968" y="113187"/>
                    </a:cubicBezTo>
                    <a:cubicBezTo>
                      <a:pt x="136968" y="150951"/>
                      <a:pt x="106307" y="181565"/>
                      <a:pt x="68484" y="181565"/>
                    </a:cubicBezTo>
                    <a:cubicBezTo>
                      <a:pt x="30661" y="181565"/>
                      <a:pt x="0" y="150951"/>
                      <a:pt x="0" y="113187"/>
                    </a:cubicBezTo>
                    <a:cubicBezTo>
                      <a:pt x="0" y="75423"/>
                      <a:pt x="30661" y="44809"/>
                      <a:pt x="68484" y="44809"/>
                    </a:cubicBezTo>
                    <a:close/>
                    <a:moveTo>
                      <a:pt x="387117" y="0"/>
                    </a:moveTo>
                    <a:cubicBezTo>
                      <a:pt x="397022" y="0"/>
                      <a:pt x="404975" y="7940"/>
                      <a:pt x="404975" y="17827"/>
                    </a:cubicBezTo>
                    <a:lnTo>
                      <a:pt x="404975" y="36553"/>
                    </a:lnTo>
                    <a:lnTo>
                      <a:pt x="369410" y="36553"/>
                    </a:lnTo>
                    <a:lnTo>
                      <a:pt x="369410" y="17827"/>
                    </a:lnTo>
                    <a:cubicBezTo>
                      <a:pt x="369410" y="7940"/>
                      <a:pt x="377363" y="0"/>
                      <a:pt x="387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îŝḻîḋe">
              <a:extLst>
                <a:ext uri="{FF2B5EF4-FFF2-40B4-BE49-F238E27FC236}">
                  <a16:creationId xmlns:a16="http://schemas.microsoft.com/office/drawing/2014/main" id="{19B18CE4-80B7-41D8-A6AF-956E4573D904}"/>
                </a:ext>
              </a:extLst>
            </p:cNvPr>
            <p:cNvGrpSpPr/>
            <p:nvPr/>
          </p:nvGrpSpPr>
          <p:grpSpPr>
            <a:xfrm>
              <a:off x="5811744" y="4324810"/>
              <a:ext cx="568512" cy="568512"/>
              <a:chOff x="4462735" y="2565830"/>
              <a:chExt cx="568512" cy="568512"/>
            </a:xfrm>
          </p:grpSpPr>
          <p:sp>
            <p:nvSpPr>
              <p:cNvPr id="19" name="îṡḷîḓê">
                <a:extLst>
                  <a:ext uri="{FF2B5EF4-FFF2-40B4-BE49-F238E27FC236}">
                    <a16:creationId xmlns:a16="http://schemas.microsoft.com/office/drawing/2014/main" id="{06016F72-C886-4F95-BF61-4C4DA128BF30}"/>
                  </a:ext>
                </a:extLst>
              </p:cNvPr>
              <p:cNvSpPr/>
              <p:nvPr/>
            </p:nvSpPr>
            <p:spPr>
              <a:xfrm>
                <a:off x="4462735" y="2565830"/>
                <a:ext cx="568512" cy="568512"/>
              </a:xfrm>
              <a:prstGeom prst="ellipse">
                <a:avLst/>
              </a:prstGeom>
              <a:solidFill>
                <a:schemeClr val="bg1"/>
              </a:solidFill>
              <a:ln w="19050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ísļîḓe">
                <a:extLst>
                  <a:ext uri="{FF2B5EF4-FFF2-40B4-BE49-F238E27FC236}">
                    <a16:creationId xmlns:a16="http://schemas.microsoft.com/office/drawing/2014/main" id="{FC059026-7877-472C-A565-0EEFD3EA5258}"/>
                  </a:ext>
                </a:extLst>
              </p:cNvPr>
              <p:cNvSpPr/>
              <p:nvPr/>
            </p:nvSpPr>
            <p:spPr>
              <a:xfrm>
                <a:off x="4590265" y="2686921"/>
                <a:ext cx="313452" cy="326331"/>
              </a:xfrm>
              <a:custGeom>
                <a:avLst/>
                <a:gdLst>
                  <a:gd name="connsiteX0" fmla="*/ 369451 w 582235"/>
                  <a:gd name="connsiteY0" fmla="*/ 375761 h 606157"/>
                  <a:gd name="connsiteX1" fmla="*/ 405005 w 582235"/>
                  <a:gd name="connsiteY1" fmla="*/ 375761 h 606157"/>
                  <a:gd name="connsiteX2" fmla="*/ 405005 w 582235"/>
                  <a:gd name="connsiteY2" fmla="*/ 459340 h 606157"/>
                  <a:gd name="connsiteX3" fmla="*/ 468913 w 582235"/>
                  <a:gd name="connsiteY3" fmla="*/ 523147 h 606157"/>
                  <a:gd name="connsiteX4" fmla="*/ 468913 w 582235"/>
                  <a:gd name="connsiteY4" fmla="*/ 548310 h 606157"/>
                  <a:gd name="connsiteX5" fmla="*/ 456312 w 582235"/>
                  <a:gd name="connsiteY5" fmla="*/ 553553 h 606157"/>
                  <a:gd name="connsiteX6" fmla="*/ 443710 w 582235"/>
                  <a:gd name="connsiteY6" fmla="*/ 548310 h 606157"/>
                  <a:gd name="connsiteX7" fmla="*/ 405005 w 582235"/>
                  <a:gd name="connsiteY7" fmla="*/ 509666 h 606157"/>
                  <a:gd name="connsiteX8" fmla="*/ 405005 w 582235"/>
                  <a:gd name="connsiteY8" fmla="*/ 535729 h 606157"/>
                  <a:gd name="connsiteX9" fmla="*/ 387153 w 582235"/>
                  <a:gd name="connsiteY9" fmla="*/ 553553 h 606157"/>
                  <a:gd name="connsiteX10" fmla="*/ 369451 w 582235"/>
                  <a:gd name="connsiteY10" fmla="*/ 535729 h 606157"/>
                  <a:gd name="connsiteX11" fmla="*/ 369451 w 582235"/>
                  <a:gd name="connsiteY11" fmla="*/ 509666 h 606157"/>
                  <a:gd name="connsiteX12" fmla="*/ 330596 w 582235"/>
                  <a:gd name="connsiteY12" fmla="*/ 548310 h 606157"/>
                  <a:gd name="connsiteX13" fmla="*/ 305393 w 582235"/>
                  <a:gd name="connsiteY13" fmla="*/ 548310 h 606157"/>
                  <a:gd name="connsiteX14" fmla="*/ 305393 w 582235"/>
                  <a:gd name="connsiteY14" fmla="*/ 523147 h 606157"/>
                  <a:gd name="connsiteX15" fmla="*/ 369451 w 582235"/>
                  <a:gd name="connsiteY15" fmla="*/ 459340 h 606157"/>
                  <a:gd name="connsiteX16" fmla="*/ 253612 w 582235"/>
                  <a:gd name="connsiteY16" fmla="*/ 252130 h 606157"/>
                  <a:gd name="connsiteX17" fmla="*/ 290941 w 582235"/>
                  <a:gd name="connsiteY17" fmla="*/ 252130 h 606157"/>
                  <a:gd name="connsiteX18" fmla="*/ 290941 w 582235"/>
                  <a:gd name="connsiteY18" fmla="*/ 285719 h 606157"/>
                  <a:gd name="connsiteX19" fmla="*/ 253612 w 582235"/>
                  <a:gd name="connsiteY19" fmla="*/ 285719 h 606157"/>
                  <a:gd name="connsiteX20" fmla="*/ 239040 w 582235"/>
                  <a:gd name="connsiteY20" fmla="*/ 222935 h 606157"/>
                  <a:gd name="connsiteX21" fmla="*/ 224334 w 582235"/>
                  <a:gd name="connsiteY21" fmla="*/ 237616 h 606157"/>
                  <a:gd name="connsiteX22" fmla="*/ 224334 w 582235"/>
                  <a:gd name="connsiteY22" fmla="*/ 300384 h 606157"/>
                  <a:gd name="connsiteX23" fmla="*/ 239040 w 582235"/>
                  <a:gd name="connsiteY23" fmla="*/ 314915 h 606157"/>
                  <a:gd name="connsiteX24" fmla="*/ 305668 w 582235"/>
                  <a:gd name="connsiteY24" fmla="*/ 314915 h 606157"/>
                  <a:gd name="connsiteX25" fmla="*/ 320374 w 582235"/>
                  <a:gd name="connsiteY25" fmla="*/ 300384 h 606157"/>
                  <a:gd name="connsiteX26" fmla="*/ 320374 w 582235"/>
                  <a:gd name="connsiteY26" fmla="*/ 237616 h 606157"/>
                  <a:gd name="connsiteX27" fmla="*/ 305668 w 582235"/>
                  <a:gd name="connsiteY27" fmla="*/ 222935 h 606157"/>
                  <a:gd name="connsiteX28" fmla="*/ 71558 w 582235"/>
                  <a:gd name="connsiteY28" fmla="*/ 194196 h 606157"/>
                  <a:gd name="connsiteX29" fmla="*/ 136967 w 582235"/>
                  <a:gd name="connsiteY29" fmla="*/ 259511 h 606157"/>
                  <a:gd name="connsiteX30" fmla="*/ 136967 w 582235"/>
                  <a:gd name="connsiteY30" fmla="*/ 589079 h 606157"/>
                  <a:gd name="connsiteX31" fmla="*/ 120015 w 582235"/>
                  <a:gd name="connsiteY31" fmla="*/ 606157 h 606157"/>
                  <a:gd name="connsiteX32" fmla="*/ 45754 w 582235"/>
                  <a:gd name="connsiteY32" fmla="*/ 606157 h 606157"/>
                  <a:gd name="connsiteX33" fmla="*/ 28801 w 582235"/>
                  <a:gd name="connsiteY33" fmla="*/ 589079 h 606157"/>
                  <a:gd name="connsiteX34" fmla="*/ 28801 w 582235"/>
                  <a:gd name="connsiteY34" fmla="*/ 445268 h 606157"/>
                  <a:gd name="connsiteX35" fmla="*/ 25951 w 582235"/>
                  <a:gd name="connsiteY35" fmla="*/ 429238 h 606157"/>
                  <a:gd name="connsiteX36" fmla="*/ 10949 w 582235"/>
                  <a:gd name="connsiteY36" fmla="*/ 388342 h 606157"/>
                  <a:gd name="connsiteX37" fmla="*/ 5998 w 582235"/>
                  <a:gd name="connsiteY37" fmla="*/ 360778 h 606157"/>
                  <a:gd name="connsiteX38" fmla="*/ 5998 w 582235"/>
                  <a:gd name="connsiteY38" fmla="*/ 259511 h 606157"/>
                  <a:gd name="connsiteX39" fmla="*/ 71558 w 582235"/>
                  <a:gd name="connsiteY39" fmla="*/ 194196 h 606157"/>
                  <a:gd name="connsiteX40" fmla="*/ 368563 w 582235"/>
                  <a:gd name="connsiteY40" fmla="*/ 189398 h 606157"/>
                  <a:gd name="connsiteX41" fmla="*/ 405892 w 582235"/>
                  <a:gd name="connsiteY41" fmla="*/ 189398 h 606157"/>
                  <a:gd name="connsiteX42" fmla="*/ 405892 w 582235"/>
                  <a:gd name="connsiteY42" fmla="*/ 285720 h 606157"/>
                  <a:gd name="connsiteX43" fmla="*/ 368563 w 582235"/>
                  <a:gd name="connsiteY43" fmla="*/ 285720 h 606157"/>
                  <a:gd name="connsiteX44" fmla="*/ 353838 w 582235"/>
                  <a:gd name="connsiteY44" fmla="*/ 160167 h 606157"/>
                  <a:gd name="connsiteX45" fmla="*/ 339132 w 582235"/>
                  <a:gd name="connsiteY45" fmla="*/ 174698 h 606157"/>
                  <a:gd name="connsiteX46" fmla="*/ 339132 w 582235"/>
                  <a:gd name="connsiteY46" fmla="*/ 300384 h 606157"/>
                  <a:gd name="connsiteX47" fmla="*/ 353838 w 582235"/>
                  <a:gd name="connsiteY47" fmla="*/ 314915 h 606157"/>
                  <a:gd name="connsiteX48" fmla="*/ 420617 w 582235"/>
                  <a:gd name="connsiteY48" fmla="*/ 314915 h 606157"/>
                  <a:gd name="connsiteX49" fmla="*/ 435173 w 582235"/>
                  <a:gd name="connsiteY49" fmla="*/ 300384 h 606157"/>
                  <a:gd name="connsiteX50" fmla="*/ 435173 w 582235"/>
                  <a:gd name="connsiteY50" fmla="*/ 174698 h 606157"/>
                  <a:gd name="connsiteX51" fmla="*/ 420617 w 582235"/>
                  <a:gd name="connsiteY51" fmla="*/ 160167 h 606157"/>
                  <a:gd name="connsiteX52" fmla="*/ 483514 w 582235"/>
                  <a:gd name="connsiteY52" fmla="*/ 126594 h 606157"/>
                  <a:gd name="connsiteX53" fmla="*/ 520702 w 582235"/>
                  <a:gd name="connsiteY53" fmla="*/ 126594 h 606157"/>
                  <a:gd name="connsiteX54" fmla="*/ 520702 w 582235"/>
                  <a:gd name="connsiteY54" fmla="*/ 285719 h 606157"/>
                  <a:gd name="connsiteX55" fmla="*/ 483514 w 582235"/>
                  <a:gd name="connsiteY55" fmla="*/ 285719 h 606157"/>
                  <a:gd name="connsiteX56" fmla="*/ 468787 w 582235"/>
                  <a:gd name="connsiteY56" fmla="*/ 97399 h 606157"/>
                  <a:gd name="connsiteX57" fmla="*/ 454081 w 582235"/>
                  <a:gd name="connsiteY57" fmla="*/ 111930 h 606157"/>
                  <a:gd name="connsiteX58" fmla="*/ 454081 w 582235"/>
                  <a:gd name="connsiteY58" fmla="*/ 300384 h 606157"/>
                  <a:gd name="connsiteX59" fmla="*/ 468787 w 582235"/>
                  <a:gd name="connsiteY59" fmla="*/ 314915 h 606157"/>
                  <a:gd name="connsiteX60" fmla="*/ 535415 w 582235"/>
                  <a:gd name="connsiteY60" fmla="*/ 314915 h 606157"/>
                  <a:gd name="connsiteX61" fmla="*/ 550121 w 582235"/>
                  <a:gd name="connsiteY61" fmla="*/ 300384 h 606157"/>
                  <a:gd name="connsiteX62" fmla="*/ 550121 w 582235"/>
                  <a:gd name="connsiteY62" fmla="*/ 111930 h 606157"/>
                  <a:gd name="connsiteX63" fmla="*/ 535415 w 582235"/>
                  <a:gd name="connsiteY63" fmla="*/ 97399 h 606157"/>
                  <a:gd name="connsiteX64" fmla="*/ 206026 w 582235"/>
                  <a:gd name="connsiteY64" fmla="*/ 61745 h 606157"/>
                  <a:gd name="connsiteX65" fmla="*/ 568429 w 582235"/>
                  <a:gd name="connsiteY65" fmla="*/ 61745 h 606157"/>
                  <a:gd name="connsiteX66" fmla="*/ 582235 w 582235"/>
                  <a:gd name="connsiteY66" fmla="*/ 75527 h 606157"/>
                  <a:gd name="connsiteX67" fmla="*/ 582235 w 582235"/>
                  <a:gd name="connsiteY67" fmla="*/ 336787 h 606157"/>
                  <a:gd name="connsiteX68" fmla="*/ 568429 w 582235"/>
                  <a:gd name="connsiteY68" fmla="*/ 350569 h 606157"/>
                  <a:gd name="connsiteX69" fmla="*/ 206026 w 582235"/>
                  <a:gd name="connsiteY69" fmla="*/ 350569 h 606157"/>
                  <a:gd name="connsiteX70" fmla="*/ 192220 w 582235"/>
                  <a:gd name="connsiteY70" fmla="*/ 336787 h 606157"/>
                  <a:gd name="connsiteX71" fmla="*/ 192220 w 582235"/>
                  <a:gd name="connsiteY71" fmla="*/ 75527 h 606157"/>
                  <a:gd name="connsiteX72" fmla="*/ 206026 w 582235"/>
                  <a:gd name="connsiteY72" fmla="*/ 61745 h 606157"/>
                  <a:gd name="connsiteX73" fmla="*/ 68484 w 582235"/>
                  <a:gd name="connsiteY73" fmla="*/ 44809 h 606157"/>
                  <a:gd name="connsiteX74" fmla="*/ 136968 w 582235"/>
                  <a:gd name="connsiteY74" fmla="*/ 113187 h 606157"/>
                  <a:gd name="connsiteX75" fmla="*/ 68484 w 582235"/>
                  <a:gd name="connsiteY75" fmla="*/ 181565 h 606157"/>
                  <a:gd name="connsiteX76" fmla="*/ 0 w 582235"/>
                  <a:gd name="connsiteY76" fmla="*/ 113187 h 606157"/>
                  <a:gd name="connsiteX77" fmla="*/ 68484 w 582235"/>
                  <a:gd name="connsiteY77" fmla="*/ 44809 h 606157"/>
                  <a:gd name="connsiteX78" fmla="*/ 387117 w 582235"/>
                  <a:gd name="connsiteY78" fmla="*/ 0 h 606157"/>
                  <a:gd name="connsiteX79" fmla="*/ 404975 w 582235"/>
                  <a:gd name="connsiteY79" fmla="*/ 17827 h 606157"/>
                  <a:gd name="connsiteX80" fmla="*/ 404975 w 582235"/>
                  <a:gd name="connsiteY80" fmla="*/ 36553 h 606157"/>
                  <a:gd name="connsiteX81" fmla="*/ 369410 w 582235"/>
                  <a:gd name="connsiteY81" fmla="*/ 36553 h 606157"/>
                  <a:gd name="connsiteX82" fmla="*/ 369410 w 582235"/>
                  <a:gd name="connsiteY82" fmla="*/ 17827 h 606157"/>
                  <a:gd name="connsiteX83" fmla="*/ 387117 w 582235"/>
                  <a:gd name="connsiteY83" fmla="*/ 0 h 606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82235" h="606157">
                    <a:moveTo>
                      <a:pt x="369451" y="375761"/>
                    </a:moveTo>
                    <a:lnTo>
                      <a:pt x="405005" y="375761"/>
                    </a:lnTo>
                    <a:lnTo>
                      <a:pt x="405005" y="459340"/>
                    </a:lnTo>
                    <a:lnTo>
                      <a:pt x="468913" y="523147"/>
                    </a:lnTo>
                    <a:cubicBezTo>
                      <a:pt x="475964" y="530187"/>
                      <a:pt x="475964" y="541420"/>
                      <a:pt x="468913" y="548310"/>
                    </a:cubicBezTo>
                    <a:cubicBezTo>
                      <a:pt x="465463" y="551755"/>
                      <a:pt x="460962" y="553553"/>
                      <a:pt x="456312" y="553553"/>
                    </a:cubicBezTo>
                    <a:cubicBezTo>
                      <a:pt x="451811" y="553553"/>
                      <a:pt x="447310" y="551755"/>
                      <a:pt x="443710" y="548310"/>
                    </a:cubicBezTo>
                    <a:lnTo>
                      <a:pt x="405005" y="509666"/>
                    </a:lnTo>
                    <a:lnTo>
                      <a:pt x="405005" y="535729"/>
                    </a:lnTo>
                    <a:cubicBezTo>
                      <a:pt x="405005" y="545614"/>
                      <a:pt x="397054" y="553553"/>
                      <a:pt x="387153" y="553553"/>
                    </a:cubicBezTo>
                    <a:cubicBezTo>
                      <a:pt x="377402" y="553553"/>
                      <a:pt x="369451" y="545614"/>
                      <a:pt x="369451" y="535729"/>
                    </a:cubicBezTo>
                    <a:lnTo>
                      <a:pt x="369451" y="509666"/>
                    </a:lnTo>
                    <a:lnTo>
                      <a:pt x="330596" y="548310"/>
                    </a:lnTo>
                    <a:cubicBezTo>
                      <a:pt x="323695" y="555350"/>
                      <a:pt x="312444" y="555350"/>
                      <a:pt x="305393" y="548310"/>
                    </a:cubicBezTo>
                    <a:cubicBezTo>
                      <a:pt x="298492" y="541420"/>
                      <a:pt x="298492" y="530187"/>
                      <a:pt x="305393" y="523147"/>
                    </a:cubicBezTo>
                    <a:lnTo>
                      <a:pt x="369451" y="459340"/>
                    </a:lnTo>
                    <a:close/>
                    <a:moveTo>
                      <a:pt x="253612" y="252130"/>
                    </a:moveTo>
                    <a:lnTo>
                      <a:pt x="290941" y="252130"/>
                    </a:lnTo>
                    <a:lnTo>
                      <a:pt x="290941" y="285719"/>
                    </a:lnTo>
                    <a:lnTo>
                      <a:pt x="253612" y="285719"/>
                    </a:lnTo>
                    <a:close/>
                    <a:moveTo>
                      <a:pt x="239040" y="222935"/>
                    </a:moveTo>
                    <a:cubicBezTo>
                      <a:pt x="230936" y="222935"/>
                      <a:pt x="224334" y="229527"/>
                      <a:pt x="224334" y="237616"/>
                    </a:cubicBezTo>
                    <a:lnTo>
                      <a:pt x="224334" y="300384"/>
                    </a:lnTo>
                    <a:cubicBezTo>
                      <a:pt x="224334" y="308474"/>
                      <a:pt x="230936" y="314915"/>
                      <a:pt x="239040" y="314915"/>
                    </a:cubicBezTo>
                    <a:lnTo>
                      <a:pt x="305668" y="314915"/>
                    </a:lnTo>
                    <a:cubicBezTo>
                      <a:pt x="313771" y="314915"/>
                      <a:pt x="320374" y="308474"/>
                      <a:pt x="320374" y="300384"/>
                    </a:cubicBezTo>
                    <a:lnTo>
                      <a:pt x="320374" y="237616"/>
                    </a:lnTo>
                    <a:cubicBezTo>
                      <a:pt x="320374" y="229527"/>
                      <a:pt x="313771" y="222935"/>
                      <a:pt x="305668" y="222935"/>
                    </a:cubicBezTo>
                    <a:close/>
                    <a:moveTo>
                      <a:pt x="71558" y="194196"/>
                    </a:moveTo>
                    <a:cubicBezTo>
                      <a:pt x="107563" y="194196"/>
                      <a:pt x="136967" y="223558"/>
                      <a:pt x="136967" y="259511"/>
                    </a:cubicBezTo>
                    <a:lnTo>
                      <a:pt x="136967" y="589079"/>
                    </a:lnTo>
                    <a:cubicBezTo>
                      <a:pt x="136967" y="598517"/>
                      <a:pt x="129316" y="606157"/>
                      <a:pt x="120015" y="606157"/>
                    </a:cubicBezTo>
                    <a:lnTo>
                      <a:pt x="45754" y="606157"/>
                    </a:lnTo>
                    <a:cubicBezTo>
                      <a:pt x="36302" y="606157"/>
                      <a:pt x="28801" y="598517"/>
                      <a:pt x="28801" y="589079"/>
                    </a:cubicBezTo>
                    <a:lnTo>
                      <a:pt x="28801" y="445268"/>
                    </a:lnTo>
                    <a:cubicBezTo>
                      <a:pt x="28801" y="439725"/>
                      <a:pt x="27751" y="434482"/>
                      <a:pt x="25951" y="429238"/>
                    </a:cubicBezTo>
                    <a:lnTo>
                      <a:pt x="10949" y="388342"/>
                    </a:lnTo>
                    <a:cubicBezTo>
                      <a:pt x="7648" y="379504"/>
                      <a:pt x="5998" y="370216"/>
                      <a:pt x="5998" y="360778"/>
                    </a:cubicBezTo>
                    <a:lnTo>
                      <a:pt x="5998" y="259511"/>
                    </a:lnTo>
                    <a:cubicBezTo>
                      <a:pt x="5998" y="223558"/>
                      <a:pt x="35402" y="194196"/>
                      <a:pt x="71558" y="194196"/>
                    </a:cubicBezTo>
                    <a:close/>
                    <a:moveTo>
                      <a:pt x="368563" y="189398"/>
                    </a:moveTo>
                    <a:lnTo>
                      <a:pt x="405892" y="189398"/>
                    </a:lnTo>
                    <a:lnTo>
                      <a:pt x="405892" y="285720"/>
                    </a:lnTo>
                    <a:lnTo>
                      <a:pt x="368563" y="285720"/>
                    </a:lnTo>
                    <a:close/>
                    <a:moveTo>
                      <a:pt x="353838" y="160167"/>
                    </a:moveTo>
                    <a:cubicBezTo>
                      <a:pt x="345735" y="160167"/>
                      <a:pt x="339132" y="166608"/>
                      <a:pt x="339132" y="174698"/>
                    </a:cubicBezTo>
                    <a:lnTo>
                      <a:pt x="339132" y="300384"/>
                    </a:lnTo>
                    <a:cubicBezTo>
                      <a:pt x="339132" y="308474"/>
                      <a:pt x="345735" y="314915"/>
                      <a:pt x="353838" y="314915"/>
                    </a:cubicBezTo>
                    <a:lnTo>
                      <a:pt x="420617" y="314915"/>
                    </a:lnTo>
                    <a:cubicBezTo>
                      <a:pt x="428720" y="314915"/>
                      <a:pt x="435173" y="308474"/>
                      <a:pt x="435173" y="300384"/>
                    </a:cubicBezTo>
                    <a:lnTo>
                      <a:pt x="435173" y="174698"/>
                    </a:lnTo>
                    <a:cubicBezTo>
                      <a:pt x="435173" y="166608"/>
                      <a:pt x="428720" y="160167"/>
                      <a:pt x="420617" y="160167"/>
                    </a:cubicBezTo>
                    <a:close/>
                    <a:moveTo>
                      <a:pt x="483514" y="126594"/>
                    </a:moveTo>
                    <a:lnTo>
                      <a:pt x="520702" y="126594"/>
                    </a:lnTo>
                    <a:lnTo>
                      <a:pt x="520702" y="285719"/>
                    </a:lnTo>
                    <a:lnTo>
                      <a:pt x="483514" y="285719"/>
                    </a:lnTo>
                    <a:close/>
                    <a:moveTo>
                      <a:pt x="468787" y="97399"/>
                    </a:moveTo>
                    <a:cubicBezTo>
                      <a:pt x="460684" y="97399"/>
                      <a:pt x="454081" y="103840"/>
                      <a:pt x="454081" y="111930"/>
                    </a:cubicBezTo>
                    <a:lnTo>
                      <a:pt x="454081" y="300384"/>
                    </a:lnTo>
                    <a:cubicBezTo>
                      <a:pt x="454081" y="308474"/>
                      <a:pt x="460684" y="314915"/>
                      <a:pt x="468787" y="314915"/>
                    </a:cubicBezTo>
                    <a:lnTo>
                      <a:pt x="535415" y="314915"/>
                    </a:lnTo>
                    <a:cubicBezTo>
                      <a:pt x="543519" y="314915"/>
                      <a:pt x="550121" y="308474"/>
                      <a:pt x="550121" y="300384"/>
                    </a:cubicBezTo>
                    <a:lnTo>
                      <a:pt x="550121" y="111930"/>
                    </a:lnTo>
                    <a:cubicBezTo>
                      <a:pt x="550121" y="103840"/>
                      <a:pt x="543519" y="97399"/>
                      <a:pt x="535415" y="97399"/>
                    </a:cubicBezTo>
                    <a:close/>
                    <a:moveTo>
                      <a:pt x="206026" y="61745"/>
                    </a:moveTo>
                    <a:lnTo>
                      <a:pt x="568429" y="61745"/>
                    </a:lnTo>
                    <a:cubicBezTo>
                      <a:pt x="575932" y="61745"/>
                      <a:pt x="582235" y="67887"/>
                      <a:pt x="582235" y="75527"/>
                    </a:cubicBezTo>
                    <a:lnTo>
                      <a:pt x="582235" y="336787"/>
                    </a:lnTo>
                    <a:cubicBezTo>
                      <a:pt x="582235" y="344427"/>
                      <a:pt x="575932" y="350569"/>
                      <a:pt x="568429" y="350569"/>
                    </a:cubicBezTo>
                    <a:lnTo>
                      <a:pt x="206026" y="350569"/>
                    </a:lnTo>
                    <a:cubicBezTo>
                      <a:pt x="198373" y="350569"/>
                      <a:pt x="192220" y="344427"/>
                      <a:pt x="192220" y="336787"/>
                    </a:cubicBezTo>
                    <a:lnTo>
                      <a:pt x="192220" y="75527"/>
                    </a:lnTo>
                    <a:cubicBezTo>
                      <a:pt x="192220" y="67887"/>
                      <a:pt x="198373" y="61745"/>
                      <a:pt x="206026" y="61745"/>
                    </a:cubicBezTo>
                    <a:close/>
                    <a:moveTo>
                      <a:pt x="68484" y="44809"/>
                    </a:moveTo>
                    <a:cubicBezTo>
                      <a:pt x="106307" y="44809"/>
                      <a:pt x="136968" y="75423"/>
                      <a:pt x="136968" y="113187"/>
                    </a:cubicBezTo>
                    <a:cubicBezTo>
                      <a:pt x="136968" y="150951"/>
                      <a:pt x="106307" y="181565"/>
                      <a:pt x="68484" y="181565"/>
                    </a:cubicBezTo>
                    <a:cubicBezTo>
                      <a:pt x="30661" y="181565"/>
                      <a:pt x="0" y="150951"/>
                      <a:pt x="0" y="113187"/>
                    </a:cubicBezTo>
                    <a:cubicBezTo>
                      <a:pt x="0" y="75423"/>
                      <a:pt x="30661" y="44809"/>
                      <a:pt x="68484" y="44809"/>
                    </a:cubicBezTo>
                    <a:close/>
                    <a:moveTo>
                      <a:pt x="387117" y="0"/>
                    </a:moveTo>
                    <a:cubicBezTo>
                      <a:pt x="397022" y="0"/>
                      <a:pt x="404975" y="7940"/>
                      <a:pt x="404975" y="17827"/>
                    </a:cubicBezTo>
                    <a:lnTo>
                      <a:pt x="404975" y="36553"/>
                    </a:lnTo>
                    <a:lnTo>
                      <a:pt x="369410" y="36553"/>
                    </a:lnTo>
                    <a:lnTo>
                      <a:pt x="369410" y="17827"/>
                    </a:lnTo>
                    <a:cubicBezTo>
                      <a:pt x="369410" y="7940"/>
                      <a:pt x="377363" y="0"/>
                      <a:pt x="387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ïšliḋé">
              <a:extLst>
                <a:ext uri="{FF2B5EF4-FFF2-40B4-BE49-F238E27FC236}">
                  <a16:creationId xmlns:a16="http://schemas.microsoft.com/office/drawing/2014/main" id="{1CF4B878-BD97-4C57-9B62-7D383389272E}"/>
                </a:ext>
              </a:extLst>
            </p:cNvPr>
            <p:cNvSpPr txBox="1"/>
            <p:nvPr/>
          </p:nvSpPr>
          <p:spPr>
            <a:xfrm>
              <a:off x="660400" y="1200057"/>
              <a:ext cx="10858500" cy="779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000" b="1" dirty="0"/>
                <a:t>Unified fonts make 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31562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6DA92D-0683-433B-B3F1-C9A4B09E9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E664C74-9E98-4EDD-9A78-B24657DF3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1C5E2E5-56B1-433E-A194-DD1ECD0E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6701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B3CE381-BBBD-43A0-8EC1-5915C8239A5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sp>
          <p:nvSpPr>
            <p:cNvPr id="6" name="îṧlîḍè">
              <a:extLst>
                <a:ext uri="{FF2B5EF4-FFF2-40B4-BE49-F238E27FC236}">
                  <a16:creationId xmlns:a16="http://schemas.microsoft.com/office/drawing/2014/main" id="{F6C0B8BD-8162-4FCA-B7AC-235FD87189C5}"/>
                </a:ext>
              </a:extLst>
            </p:cNvPr>
            <p:cNvSpPr txBox="1"/>
            <p:nvPr/>
          </p:nvSpPr>
          <p:spPr>
            <a:xfrm>
              <a:off x="660400" y="1130300"/>
              <a:ext cx="10858500" cy="7791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400" b="1" dirty="0"/>
                <a:t>Unified fonts make reading more fluent.</a:t>
              </a: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A821C4BB-CE32-47B0-94AD-CD5922542565}"/>
                </a:ext>
              </a:extLst>
            </p:cNvPr>
            <p:cNvCxnSpPr/>
            <p:nvPr/>
          </p:nvCxnSpPr>
          <p:spPr>
            <a:xfrm>
              <a:off x="4346015" y="2556237"/>
              <a:ext cx="0" cy="239933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3B6A1237-F1E5-4F42-8AA6-D1105ED4E7D4}"/>
                </a:ext>
              </a:extLst>
            </p:cNvPr>
            <p:cNvCxnSpPr/>
            <p:nvPr/>
          </p:nvCxnSpPr>
          <p:spPr>
            <a:xfrm>
              <a:off x="7833286" y="2556237"/>
              <a:ext cx="0" cy="239933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ïṩ1iḑê">
              <a:extLst>
                <a:ext uri="{FF2B5EF4-FFF2-40B4-BE49-F238E27FC236}">
                  <a16:creationId xmlns:a16="http://schemas.microsoft.com/office/drawing/2014/main" id="{B7054AC9-7DC7-40D4-B5A2-AB79D9004E25}"/>
                </a:ext>
              </a:extLst>
            </p:cNvPr>
            <p:cNvGrpSpPr/>
            <p:nvPr/>
          </p:nvGrpSpPr>
          <p:grpSpPr>
            <a:xfrm>
              <a:off x="1201458" y="2556237"/>
              <a:ext cx="2801843" cy="3577863"/>
              <a:chOff x="1144494" y="2556237"/>
              <a:chExt cx="2801843" cy="3577863"/>
            </a:xfrm>
          </p:grpSpPr>
          <p:sp>
            <p:nvSpPr>
              <p:cNvPr id="19" name="îşliḍé">
                <a:extLst>
                  <a:ext uri="{FF2B5EF4-FFF2-40B4-BE49-F238E27FC236}">
                    <a16:creationId xmlns:a16="http://schemas.microsoft.com/office/drawing/2014/main" id="{7302B092-1A8E-469E-8A6C-5DACCCE4BD75}"/>
                  </a:ext>
                </a:extLst>
              </p:cNvPr>
              <p:cNvSpPr/>
              <p:nvPr/>
            </p:nvSpPr>
            <p:spPr>
              <a:xfrm>
                <a:off x="1662392" y="2556237"/>
                <a:ext cx="1766046" cy="598547"/>
              </a:xfrm>
              <a:prstGeom prst="rect">
                <a:avLst/>
              </a:prstGeom>
              <a:noFill/>
              <a:ln w="3175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…Text</a:t>
                </a:r>
                <a:endParaRPr lang="id-ID" altLang="zh-CN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íšliďe">
                <a:extLst>
                  <a:ext uri="{FF2B5EF4-FFF2-40B4-BE49-F238E27FC236}">
                    <a16:creationId xmlns:a16="http://schemas.microsoft.com/office/drawing/2014/main" id="{3903BE27-62D1-4315-9E07-DA512F639555}"/>
                  </a:ext>
                </a:extLst>
              </p:cNvPr>
              <p:cNvSpPr/>
              <p:nvPr/>
            </p:nvSpPr>
            <p:spPr>
              <a:xfrm>
                <a:off x="1144494" y="3347194"/>
                <a:ext cx="2801843" cy="1608377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381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77"/>
                <a:endParaRPr lang="zh-CN" altLang="en-US" sz="1800"/>
              </a:p>
            </p:txBody>
          </p:sp>
          <p:sp>
            <p:nvSpPr>
              <p:cNvPr id="21" name="iṣļíḍ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144494" y="4955571"/>
                <a:ext cx="2801843" cy="11785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0" name="iṣľîďé">
              <a:extLst>
                <a:ext uri="{FF2B5EF4-FFF2-40B4-BE49-F238E27FC236}">
                  <a16:creationId xmlns:a16="http://schemas.microsoft.com/office/drawing/2014/main" id="{9D862D00-D6AF-449D-9E1B-106C4B9250EB}"/>
                </a:ext>
              </a:extLst>
            </p:cNvPr>
            <p:cNvGrpSpPr/>
            <p:nvPr/>
          </p:nvGrpSpPr>
          <p:grpSpPr>
            <a:xfrm>
              <a:off x="4688729" y="2556237"/>
              <a:ext cx="2801843" cy="3577863"/>
              <a:chOff x="1144494" y="2556237"/>
              <a:chExt cx="2801843" cy="3577863"/>
            </a:xfrm>
          </p:grpSpPr>
          <p:sp>
            <p:nvSpPr>
              <p:cNvPr id="16" name="í$ļiďe">
                <a:extLst>
                  <a:ext uri="{FF2B5EF4-FFF2-40B4-BE49-F238E27FC236}">
                    <a16:creationId xmlns:a16="http://schemas.microsoft.com/office/drawing/2014/main" id="{9BE828E2-5594-4D91-9D60-1C598178A656}"/>
                  </a:ext>
                </a:extLst>
              </p:cNvPr>
              <p:cNvSpPr/>
              <p:nvPr/>
            </p:nvSpPr>
            <p:spPr>
              <a:xfrm>
                <a:off x="1662392" y="2556237"/>
                <a:ext cx="1766046" cy="598547"/>
              </a:xfrm>
              <a:prstGeom prst="rect">
                <a:avLst/>
              </a:prstGeom>
              <a:noFill/>
              <a:ln w="3175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…Text</a:t>
                </a:r>
                <a:endParaRPr lang="id-ID" altLang="zh-CN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îṥḷîḍé">
                <a:extLst>
                  <a:ext uri="{FF2B5EF4-FFF2-40B4-BE49-F238E27FC236}">
                    <a16:creationId xmlns:a16="http://schemas.microsoft.com/office/drawing/2014/main" id="{3903BE27-62D1-4315-9E07-DA512F639555}"/>
                  </a:ext>
                </a:extLst>
              </p:cNvPr>
              <p:cNvSpPr/>
              <p:nvPr/>
            </p:nvSpPr>
            <p:spPr>
              <a:xfrm>
                <a:off x="1144494" y="3347194"/>
                <a:ext cx="2801843" cy="1608377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381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77"/>
                <a:endParaRPr lang="zh-CN" altLang="en-US" sz="1800"/>
              </a:p>
            </p:txBody>
          </p:sp>
          <p:sp>
            <p:nvSpPr>
              <p:cNvPr id="18" name="iṡḷiḑ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144494" y="4955571"/>
                <a:ext cx="2801843" cy="11785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1" name="íşḻïdè">
              <a:extLst>
                <a:ext uri="{FF2B5EF4-FFF2-40B4-BE49-F238E27FC236}">
                  <a16:creationId xmlns:a16="http://schemas.microsoft.com/office/drawing/2014/main" id="{1B5BD441-8792-430F-BAEA-130DC6F0B358}"/>
                </a:ext>
              </a:extLst>
            </p:cNvPr>
            <p:cNvGrpSpPr/>
            <p:nvPr/>
          </p:nvGrpSpPr>
          <p:grpSpPr>
            <a:xfrm>
              <a:off x="8175999" y="2556237"/>
              <a:ext cx="2801843" cy="3577863"/>
              <a:chOff x="1144494" y="2556237"/>
              <a:chExt cx="2801843" cy="3577863"/>
            </a:xfrm>
          </p:grpSpPr>
          <p:sp>
            <p:nvSpPr>
              <p:cNvPr id="13" name="i$ľiḓê">
                <a:extLst>
                  <a:ext uri="{FF2B5EF4-FFF2-40B4-BE49-F238E27FC236}">
                    <a16:creationId xmlns:a16="http://schemas.microsoft.com/office/drawing/2014/main" id="{F6A9F12F-A57B-47D6-9EF1-7C864DAA1368}"/>
                  </a:ext>
                </a:extLst>
              </p:cNvPr>
              <p:cNvSpPr/>
              <p:nvPr/>
            </p:nvSpPr>
            <p:spPr>
              <a:xfrm>
                <a:off x="1662392" y="2556237"/>
                <a:ext cx="1766046" cy="598547"/>
              </a:xfrm>
              <a:prstGeom prst="rect">
                <a:avLst/>
              </a:prstGeom>
              <a:noFill/>
              <a:ln w="3175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…Text</a:t>
                </a:r>
                <a:endParaRPr lang="id-ID" altLang="zh-CN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ïṥḷïḓé">
                <a:extLst>
                  <a:ext uri="{FF2B5EF4-FFF2-40B4-BE49-F238E27FC236}">
                    <a16:creationId xmlns:a16="http://schemas.microsoft.com/office/drawing/2014/main" id="{3903BE27-62D1-4315-9E07-DA512F639555}"/>
                  </a:ext>
                </a:extLst>
              </p:cNvPr>
              <p:cNvSpPr/>
              <p:nvPr/>
            </p:nvSpPr>
            <p:spPr>
              <a:xfrm>
                <a:off x="1144494" y="3347194"/>
                <a:ext cx="2801843" cy="1608377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381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1pPr>
                <a:lvl2pPr marL="609585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2pPr>
                <a:lvl3pPr marL="1219170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3pPr>
                <a:lvl4pPr marL="182875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4pPr>
                <a:lvl5pPr marL="243833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5pPr>
                <a:lvl6pPr marL="3047924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6pPr>
                <a:lvl7pPr marL="3657509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7pPr>
                <a:lvl8pPr marL="4267093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8pPr>
                <a:lvl9pPr marL="4876678" algn="l" defTabSz="609585" rtl="0" eaLnBrk="1" latinLnBrk="0" hangingPunct="1">
                  <a:defRPr sz="24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77"/>
                <a:endParaRPr lang="zh-CN" altLang="en-US" sz="1800"/>
              </a:p>
            </p:txBody>
          </p:sp>
          <p:sp>
            <p:nvSpPr>
              <p:cNvPr id="15" name="í$ľïḋ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144494" y="4955571"/>
                <a:ext cx="2801843" cy="11785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0283CE71-DA4B-40DB-9A58-A534072025F7}"/>
                </a:ext>
              </a:extLst>
            </p:cNvPr>
            <p:cNvCxnSpPr/>
            <p:nvPr/>
          </p:nvCxnSpPr>
          <p:spPr>
            <a:xfrm>
              <a:off x="1719356" y="1909482"/>
              <a:ext cx="8740587" cy="0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74404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0196020-EF78-4A02-B009-8319138E5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7B991F2-66EC-4B21-924F-BF1F94058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010736D-21FA-4F92-9AFF-A34B88D10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6701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A9555D3-3229-4BDE-9D55-0E2190D66A5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"/>
            <a:ext cx="12192000" cy="5936448"/>
            <a:chOff x="0" y="1"/>
            <a:chExt cx="12192000" cy="5936448"/>
          </a:xfrm>
        </p:grpSpPr>
        <p:sp>
          <p:nvSpPr>
            <p:cNvPr id="6" name="î$ḷíḓê">
              <a:extLst>
                <a:ext uri="{FF2B5EF4-FFF2-40B4-BE49-F238E27FC236}">
                  <a16:creationId xmlns:a16="http://schemas.microsoft.com/office/drawing/2014/main" id="{D7225EDC-7F08-46AC-9A66-8E8869846AD7}"/>
                </a:ext>
              </a:extLst>
            </p:cNvPr>
            <p:cNvSpPr/>
            <p:nvPr/>
          </p:nvSpPr>
          <p:spPr>
            <a:xfrm>
              <a:off x="0" y="1"/>
              <a:ext cx="12192000" cy="216526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7" name="ïSļïďé">
              <a:extLst>
                <a:ext uri="{FF2B5EF4-FFF2-40B4-BE49-F238E27FC236}">
                  <a16:creationId xmlns:a16="http://schemas.microsoft.com/office/drawing/2014/main" id="{BA284307-038E-407C-87AC-C9E5CAE3272A}"/>
                </a:ext>
              </a:extLst>
            </p:cNvPr>
            <p:cNvGrpSpPr/>
            <p:nvPr/>
          </p:nvGrpSpPr>
          <p:grpSpPr>
            <a:xfrm>
              <a:off x="1564527" y="1649507"/>
              <a:ext cx="9062946" cy="2368550"/>
              <a:chOff x="1564527" y="1130300"/>
              <a:chExt cx="9062946" cy="2368550"/>
            </a:xfrm>
          </p:grpSpPr>
          <p:grpSp>
            <p:nvGrpSpPr>
              <p:cNvPr id="13" name="iṧ1íďê">
                <a:extLst>
                  <a:ext uri="{FF2B5EF4-FFF2-40B4-BE49-F238E27FC236}">
                    <a16:creationId xmlns:a16="http://schemas.microsoft.com/office/drawing/2014/main" id="{1392AE8A-4B96-45C8-9C81-B5DF4A74C368}"/>
                  </a:ext>
                </a:extLst>
              </p:cNvPr>
              <p:cNvGrpSpPr/>
              <p:nvPr/>
            </p:nvGrpSpPr>
            <p:grpSpPr>
              <a:xfrm>
                <a:off x="1564527" y="1130300"/>
                <a:ext cx="2877671" cy="2368550"/>
                <a:chOff x="1564527" y="1130300"/>
                <a:chExt cx="2877671" cy="2368550"/>
              </a:xfrm>
            </p:grpSpPr>
            <p:sp>
              <p:nvSpPr>
                <p:cNvPr id="22" name="iŝľíḓe">
                  <a:extLst>
                    <a:ext uri="{FF2B5EF4-FFF2-40B4-BE49-F238E27FC236}">
                      <a16:creationId xmlns:a16="http://schemas.microsoft.com/office/drawing/2014/main" id="{66EABF63-772A-419E-AF27-E5FA75D6FE91}"/>
                    </a:ext>
                  </a:extLst>
                </p:cNvPr>
                <p:cNvSpPr/>
                <p:nvPr/>
              </p:nvSpPr>
              <p:spPr>
                <a:xfrm>
                  <a:off x="1564527" y="1130300"/>
                  <a:ext cx="2877671" cy="2368550"/>
                </a:xfrm>
                <a:prstGeom prst="roundRect">
                  <a:avLst>
                    <a:gd name="adj" fmla="val 2332"/>
                  </a:avLst>
                </a:pr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ïSļiďe">
                  <a:extLst>
                    <a:ext uri="{FF2B5EF4-FFF2-40B4-BE49-F238E27FC236}">
                      <a16:creationId xmlns:a16="http://schemas.microsoft.com/office/drawing/2014/main" id="{7D9E72FA-1916-4C40-9938-BBD63A467AA8}"/>
                    </a:ext>
                  </a:extLst>
                </p:cNvPr>
                <p:cNvSpPr/>
                <p:nvPr/>
              </p:nvSpPr>
              <p:spPr>
                <a:xfrm>
                  <a:off x="2736242" y="1614206"/>
                  <a:ext cx="534242" cy="581960"/>
                </a:xfrm>
                <a:custGeom>
                  <a:avLst/>
                  <a:gdLst>
                    <a:gd name="connsiteX0" fmla="*/ 373273 h 605239"/>
                    <a:gd name="connsiteY0" fmla="*/ 373273 h 605239"/>
                    <a:gd name="connsiteX1" fmla="*/ 373273 h 605239"/>
                    <a:gd name="connsiteY1" fmla="*/ 373273 h 605239"/>
                    <a:gd name="connsiteX2" fmla="*/ 373273 h 605239"/>
                    <a:gd name="connsiteY2" fmla="*/ 373273 h 605239"/>
                    <a:gd name="connsiteX3" fmla="*/ 373273 h 605239"/>
                    <a:gd name="connsiteY3" fmla="*/ 373273 h 605239"/>
                    <a:gd name="connsiteX4" fmla="*/ 373273 h 605239"/>
                    <a:gd name="connsiteY4" fmla="*/ 373273 h 605239"/>
                    <a:gd name="connsiteX5" fmla="*/ 373273 h 605239"/>
                    <a:gd name="connsiteY5" fmla="*/ 373273 h 605239"/>
                    <a:gd name="connsiteX6" fmla="*/ 373273 h 605239"/>
                    <a:gd name="connsiteY6" fmla="*/ 373273 h 605239"/>
                    <a:gd name="connsiteX7" fmla="*/ 373273 h 605239"/>
                    <a:gd name="connsiteY7" fmla="*/ 373273 h 605239"/>
                    <a:gd name="connsiteX8" fmla="*/ 373273 h 605239"/>
                    <a:gd name="connsiteY8" fmla="*/ 373273 h 605239"/>
                    <a:gd name="connsiteX9" fmla="*/ 373273 h 605239"/>
                    <a:gd name="connsiteY9" fmla="*/ 373273 h 605239"/>
                    <a:gd name="connsiteX10" fmla="*/ 373273 h 605239"/>
                    <a:gd name="connsiteY10" fmla="*/ 373273 h 605239"/>
                    <a:gd name="connsiteX11" fmla="*/ 373273 h 605239"/>
                    <a:gd name="connsiteY11" fmla="*/ 373273 h 605239"/>
                    <a:gd name="connsiteX12" fmla="*/ 373273 h 605239"/>
                    <a:gd name="connsiteY12" fmla="*/ 373273 h 605239"/>
                    <a:gd name="connsiteX13" fmla="*/ 373273 h 605239"/>
                    <a:gd name="connsiteY13" fmla="*/ 373273 h 605239"/>
                    <a:gd name="connsiteX14" fmla="*/ 373273 h 605239"/>
                    <a:gd name="connsiteY14" fmla="*/ 373273 h 605239"/>
                    <a:gd name="connsiteX15" fmla="*/ 373273 h 605239"/>
                    <a:gd name="connsiteY15" fmla="*/ 373273 h 605239"/>
                    <a:gd name="connsiteX16" fmla="*/ 373273 h 605239"/>
                    <a:gd name="connsiteY16" fmla="*/ 373273 h 605239"/>
                    <a:gd name="connsiteX17" fmla="*/ 373273 h 605239"/>
                    <a:gd name="connsiteY17" fmla="*/ 373273 h 605239"/>
                    <a:gd name="connsiteX18" fmla="*/ 373273 h 605239"/>
                    <a:gd name="connsiteY18" fmla="*/ 373273 h 605239"/>
                    <a:gd name="connsiteX19" fmla="*/ 373273 h 605239"/>
                    <a:gd name="connsiteY19" fmla="*/ 373273 h 605239"/>
                    <a:gd name="connsiteX20" fmla="*/ 373273 h 605239"/>
                    <a:gd name="connsiteY20" fmla="*/ 373273 h 605239"/>
                    <a:gd name="connsiteX21" fmla="*/ 373273 h 605239"/>
                    <a:gd name="connsiteY21" fmla="*/ 373273 h 605239"/>
                    <a:gd name="connsiteX22" fmla="*/ 373273 h 605239"/>
                    <a:gd name="connsiteY22" fmla="*/ 373273 h 605239"/>
                    <a:gd name="connsiteX23" fmla="*/ 373273 h 605239"/>
                    <a:gd name="connsiteY23" fmla="*/ 373273 h 605239"/>
                    <a:gd name="connsiteX24" fmla="*/ 373273 h 605239"/>
                    <a:gd name="connsiteY24" fmla="*/ 373273 h 605239"/>
                    <a:gd name="connsiteX25" fmla="*/ 373273 h 605239"/>
                    <a:gd name="connsiteY25" fmla="*/ 373273 h 605239"/>
                    <a:gd name="connsiteX26" fmla="*/ 373273 h 605239"/>
                    <a:gd name="connsiteY26" fmla="*/ 373273 h 605239"/>
                    <a:gd name="connsiteX27" fmla="*/ 373273 h 605239"/>
                    <a:gd name="connsiteY27" fmla="*/ 373273 h 605239"/>
                    <a:gd name="connsiteX28" fmla="*/ 373273 h 605239"/>
                    <a:gd name="connsiteY28" fmla="*/ 373273 h 605239"/>
                    <a:gd name="connsiteX29" fmla="*/ 373273 h 605239"/>
                    <a:gd name="connsiteY29" fmla="*/ 373273 h 605239"/>
                    <a:gd name="connsiteX30" fmla="*/ 373273 h 605239"/>
                    <a:gd name="connsiteY30" fmla="*/ 373273 h 605239"/>
                    <a:gd name="connsiteX31" fmla="*/ 373273 h 605239"/>
                    <a:gd name="connsiteY31" fmla="*/ 373273 h 605239"/>
                    <a:gd name="connsiteX32" fmla="*/ 373273 h 605239"/>
                    <a:gd name="connsiteY32" fmla="*/ 373273 h 605239"/>
                    <a:gd name="connsiteX33" fmla="*/ 373273 h 605239"/>
                    <a:gd name="connsiteY33" fmla="*/ 373273 h 605239"/>
                    <a:gd name="connsiteX34" fmla="*/ 373273 h 605239"/>
                    <a:gd name="connsiteY34" fmla="*/ 373273 h 605239"/>
                    <a:gd name="connsiteX35" fmla="*/ 373273 h 605239"/>
                    <a:gd name="connsiteY35" fmla="*/ 373273 h 605239"/>
                    <a:gd name="connsiteX36" fmla="*/ 373273 h 605239"/>
                    <a:gd name="connsiteY36" fmla="*/ 373273 h 605239"/>
                    <a:gd name="connsiteX37" fmla="*/ 373273 h 605239"/>
                    <a:gd name="connsiteY37" fmla="*/ 373273 h 605239"/>
                    <a:gd name="connsiteX38" fmla="*/ 373273 h 605239"/>
                    <a:gd name="connsiteY38" fmla="*/ 373273 h 605239"/>
                    <a:gd name="connsiteX39" fmla="*/ 373273 h 605239"/>
                    <a:gd name="connsiteY39" fmla="*/ 373273 h 605239"/>
                    <a:gd name="connsiteX40" fmla="*/ 373273 h 605239"/>
                    <a:gd name="connsiteY40" fmla="*/ 373273 h 605239"/>
                    <a:gd name="connsiteX41" fmla="*/ 373273 h 605239"/>
                    <a:gd name="connsiteY41" fmla="*/ 373273 h 605239"/>
                    <a:gd name="connsiteX42" fmla="*/ 373273 h 605239"/>
                    <a:gd name="connsiteY42" fmla="*/ 373273 h 605239"/>
                    <a:gd name="connsiteX43" fmla="*/ 373273 h 605239"/>
                    <a:gd name="connsiteY43" fmla="*/ 373273 h 605239"/>
                    <a:gd name="connsiteX44" fmla="*/ 373273 h 605239"/>
                    <a:gd name="connsiteY44" fmla="*/ 373273 h 605239"/>
                    <a:gd name="connsiteX45" fmla="*/ 373273 h 605239"/>
                    <a:gd name="connsiteY45" fmla="*/ 373273 h 605239"/>
                    <a:gd name="connsiteX46" fmla="*/ 373273 h 605239"/>
                    <a:gd name="connsiteY46" fmla="*/ 373273 h 605239"/>
                    <a:gd name="connsiteX47" fmla="*/ 373273 h 605239"/>
                    <a:gd name="connsiteY47" fmla="*/ 373273 h 605239"/>
                    <a:gd name="connsiteX48" fmla="*/ 373273 h 605239"/>
                    <a:gd name="connsiteY48" fmla="*/ 373273 h 605239"/>
                    <a:gd name="connsiteX49" fmla="*/ 373273 h 605239"/>
                    <a:gd name="connsiteY49" fmla="*/ 373273 h 605239"/>
                    <a:gd name="connsiteX50" fmla="*/ 373273 h 605239"/>
                    <a:gd name="connsiteY50" fmla="*/ 373273 h 605239"/>
                    <a:gd name="connsiteX51" fmla="*/ 373273 h 605239"/>
                    <a:gd name="connsiteY51" fmla="*/ 373273 h 605239"/>
                    <a:gd name="connsiteX52" fmla="*/ 373273 h 605239"/>
                    <a:gd name="connsiteY52" fmla="*/ 373273 h 605239"/>
                    <a:gd name="connsiteX53" fmla="*/ 373273 h 605239"/>
                    <a:gd name="connsiteY53" fmla="*/ 373273 h 605239"/>
                    <a:gd name="connsiteX54" fmla="*/ 373273 h 605239"/>
                    <a:gd name="connsiteY54" fmla="*/ 373273 h 605239"/>
                    <a:gd name="connsiteX55" fmla="*/ 373273 h 605239"/>
                    <a:gd name="connsiteY55" fmla="*/ 373273 h 605239"/>
                    <a:gd name="connsiteX56" fmla="*/ 373273 h 605239"/>
                    <a:gd name="connsiteY56" fmla="*/ 373273 h 605239"/>
                    <a:gd name="connsiteX57" fmla="*/ 373273 h 605239"/>
                    <a:gd name="connsiteY57" fmla="*/ 373273 h 605239"/>
                    <a:gd name="connsiteX58" fmla="*/ 373273 h 605239"/>
                    <a:gd name="connsiteY58" fmla="*/ 373273 h 605239"/>
                    <a:gd name="connsiteX59" fmla="*/ 373273 h 605239"/>
                    <a:gd name="connsiteY59" fmla="*/ 373273 h 605239"/>
                    <a:gd name="connsiteX60" fmla="*/ 373273 h 605239"/>
                    <a:gd name="connsiteY60" fmla="*/ 373273 h 605239"/>
                    <a:gd name="connsiteX61" fmla="*/ 373273 h 605239"/>
                    <a:gd name="connsiteY61" fmla="*/ 373273 h 605239"/>
                    <a:gd name="connsiteX62" fmla="*/ 373273 h 605239"/>
                    <a:gd name="connsiteY62" fmla="*/ 373273 h 605239"/>
                    <a:gd name="connsiteX63" fmla="*/ 373273 h 605239"/>
                    <a:gd name="connsiteY63" fmla="*/ 373273 h 605239"/>
                    <a:gd name="connsiteX64" fmla="*/ 373273 h 605239"/>
                    <a:gd name="connsiteY64" fmla="*/ 373273 h 605239"/>
                    <a:gd name="connsiteX65" fmla="*/ 373273 h 605239"/>
                    <a:gd name="connsiteY65" fmla="*/ 373273 h 605239"/>
                    <a:gd name="connsiteX66" fmla="*/ 373273 h 605239"/>
                    <a:gd name="connsiteY66" fmla="*/ 373273 h 605239"/>
                    <a:gd name="connsiteX67" fmla="*/ 373273 h 605239"/>
                    <a:gd name="connsiteY67" fmla="*/ 373273 h 605239"/>
                    <a:gd name="connsiteX68" fmla="*/ 373273 h 605239"/>
                    <a:gd name="connsiteY68" fmla="*/ 373273 h 605239"/>
                    <a:gd name="connsiteX69" fmla="*/ 373273 h 605239"/>
                    <a:gd name="connsiteY69" fmla="*/ 373273 h 605239"/>
                    <a:gd name="connsiteX70" fmla="*/ 373273 h 605239"/>
                    <a:gd name="connsiteY70" fmla="*/ 373273 h 605239"/>
                    <a:gd name="connsiteX71" fmla="*/ 373273 h 605239"/>
                    <a:gd name="connsiteY71" fmla="*/ 373273 h 605239"/>
                    <a:gd name="connsiteX72" fmla="*/ 373273 h 605239"/>
                    <a:gd name="connsiteY72" fmla="*/ 373273 h 605239"/>
                    <a:gd name="connsiteX73" fmla="*/ 373273 h 605239"/>
                    <a:gd name="connsiteY73" fmla="*/ 373273 h 605239"/>
                    <a:gd name="connsiteX74" fmla="*/ 373273 h 605239"/>
                    <a:gd name="connsiteY74" fmla="*/ 373273 h 605239"/>
                    <a:gd name="connsiteX75" fmla="*/ 373273 h 605239"/>
                    <a:gd name="connsiteY75" fmla="*/ 373273 h 605239"/>
                    <a:gd name="connsiteX76" fmla="*/ 373273 h 605239"/>
                    <a:gd name="connsiteY76" fmla="*/ 373273 h 605239"/>
                    <a:gd name="connsiteX77" fmla="*/ 373273 h 605239"/>
                    <a:gd name="connsiteY77" fmla="*/ 373273 h 605239"/>
                    <a:gd name="connsiteX78" fmla="*/ 373273 h 605239"/>
                    <a:gd name="connsiteY78" fmla="*/ 373273 h 605239"/>
                    <a:gd name="connsiteX79" fmla="*/ 373273 h 605239"/>
                    <a:gd name="connsiteY79" fmla="*/ 373273 h 605239"/>
                    <a:gd name="connsiteX80" fmla="*/ 373273 h 605239"/>
                    <a:gd name="connsiteY80" fmla="*/ 373273 h 605239"/>
                    <a:gd name="connsiteX81" fmla="*/ 373273 h 605239"/>
                    <a:gd name="connsiteY81" fmla="*/ 373273 h 605239"/>
                    <a:gd name="connsiteX82" fmla="*/ 373273 h 605239"/>
                    <a:gd name="connsiteY82" fmla="*/ 373273 h 605239"/>
                    <a:gd name="connsiteX83" fmla="*/ 373273 h 605239"/>
                    <a:gd name="connsiteY83" fmla="*/ 373273 h 605239"/>
                    <a:gd name="connsiteX84" fmla="*/ 373273 h 605239"/>
                    <a:gd name="connsiteY84" fmla="*/ 373273 h 605239"/>
                    <a:gd name="connsiteX85" fmla="*/ 373273 h 605239"/>
                    <a:gd name="connsiteY85" fmla="*/ 373273 h 605239"/>
                    <a:gd name="connsiteX86" fmla="*/ 373273 h 605239"/>
                    <a:gd name="connsiteY86" fmla="*/ 373273 h 605239"/>
                    <a:gd name="connsiteX87" fmla="*/ 373273 h 605239"/>
                    <a:gd name="connsiteY87" fmla="*/ 373273 h 605239"/>
                    <a:gd name="connsiteX88" fmla="*/ 373273 h 605239"/>
                    <a:gd name="connsiteY88" fmla="*/ 373273 h 605239"/>
                    <a:gd name="connsiteX89" fmla="*/ 373273 h 605239"/>
                    <a:gd name="connsiteY89" fmla="*/ 373273 h 605239"/>
                    <a:gd name="connsiteX90" fmla="*/ 373273 h 605239"/>
                    <a:gd name="connsiteY90" fmla="*/ 373273 h 605239"/>
                    <a:gd name="connsiteX91" fmla="*/ 373273 h 605239"/>
                    <a:gd name="connsiteY91" fmla="*/ 373273 h 605239"/>
                    <a:gd name="connsiteX92" fmla="*/ 373273 h 605239"/>
                    <a:gd name="connsiteY92" fmla="*/ 373273 h 605239"/>
                    <a:gd name="connsiteX93" fmla="*/ 373273 h 605239"/>
                    <a:gd name="connsiteY93" fmla="*/ 373273 h 605239"/>
                    <a:gd name="connsiteX94" fmla="*/ 373273 h 605239"/>
                    <a:gd name="connsiteY94" fmla="*/ 373273 h 605239"/>
                    <a:gd name="connsiteX95" fmla="*/ 373273 h 605239"/>
                    <a:gd name="connsiteY95" fmla="*/ 373273 h 605239"/>
                    <a:gd name="connsiteX96" fmla="*/ 373273 h 605239"/>
                    <a:gd name="connsiteY96" fmla="*/ 373273 h 605239"/>
                    <a:gd name="connsiteX97" fmla="*/ 373273 h 605239"/>
                    <a:gd name="connsiteY97" fmla="*/ 373273 h 605239"/>
                    <a:gd name="connsiteX98" fmla="*/ 373273 h 605239"/>
                    <a:gd name="connsiteY98" fmla="*/ 373273 h 605239"/>
                    <a:gd name="connsiteX99" fmla="*/ 373273 h 605239"/>
                    <a:gd name="connsiteY99" fmla="*/ 373273 h 605239"/>
                    <a:gd name="connsiteX100" fmla="*/ 373273 h 605239"/>
                    <a:gd name="connsiteY100" fmla="*/ 373273 h 605239"/>
                    <a:gd name="connsiteX101" fmla="*/ 373273 h 605239"/>
                    <a:gd name="connsiteY101" fmla="*/ 373273 h 605239"/>
                    <a:gd name="connsiteX102" fmla="*/ 373273 h 605239"/>
                    <a:gd name="connsiteY102" fmla="*/ 373273 h 605239"/>
                    <a:gd name="connsiteX103" fmla="*/ 373273 h 605239"/>
                    <a:gd name="connsiteY103" fmla="*/ 373273 h 605239"/>
                    <a:gd name="connsiteX104" fmla="*/ 373273 h 605239"/>
                    <a:gd name="connsiteY104" fmla="*/ 373273 h 605239"/>
                    <a:gd name="connsiteX105" fmla="*/ 373273 h 605239"/>
                    <a:gd name="connsiteY105" fmla="*/ 373273 h 605239"/>
                    <a:gd name="connsiteX106" fmla="*/ 373273 h 605239"/>
                    <a:gd name="connsiteY106" fmla="*/ 373273 h 605239"/>
                    <a:gd name="connsiteX107" fmla="*/ 373273 h 605239"/>
                    <a:gd name="connsiteY107" fmla="*/ 373273 h 605239"/>
                    <a:gd name="connsiteX108" fmla="*/ 373273 h 605239"/>
                    <a:gd name="connsiteY108" fmla="*/ 373273 h 605239"/>
                    <a:gd name="connsiteX109" fmla="*/ 373273 h 605239"/>
                    <a:gd name="connsiteY109" fmla="*/ 373273 h 605239"/>
                    <a:gd name="connsiteX110" fmla="*/ 373273 h 605239"/>
                    <a:gd name="connsiteY110" fmla="*/ 373273 h 605239"/>
                    <a:gd name="connsiteX111" fmla="*/ 373273 h 605239"/>
                    <a:gd name="connsiteY111" fmla="*/ 373273 h 605239"/>
                    <a:gd name="connsiteX112" fmla="*/ 373273 h 605239"/>
                    <a:gd name="connsiteY112" fmla="*/ 373273 h 605239"/>
                    <a:gd name="connsiteX113" fmla="*/ 373273 h 605239"/>
                    <a:gd name="connsiteY113" fmla="*/ 373273 h 605239"/>
                    <a:gd name="connsiteX114" fmla="*/ 373273 h 605239"/>
                    <a:gd name="connsiteY114" fmla="*/ 373273 h 605239"/>
                    <a:gd name="connsiteX115" fmla="*/ 373273 h 605239"/>
                    <a:gd name="connsiteY115" fmla="*/ 373273 h 605239"/>
                    <a:gd name="connsiteX116" fmla="*/ 373273 h 605239"/>
                    <a:gd name="connsiteY116" fmla="*/ 373273 h 605239"/>
                    <a:gd name="connsiteX117" fmla="*/ 373273 h 605239"/>
                    <a:gd name="connsiteY117" fmla="*/ 373273 h 605239"/>
                    <a:gd name="connsiteX118" fmla="*/ 373273 h 605239"/>
                    <a:gd name="connsiteY118" fmla="*/ 373273 h 605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56973" h="606722">
                      <a:moveTo>
                        <a:pt x="480190" y="505602"/>
                      </a:moveTo>
                      <a:cubicBezTo>
                        <a:pt x="522897" y="505602"/>
                        <a:pt x="556973" y="537147"/>
                        <a:pt x="556973" y="556162"/>
                      </a:cubicBezTo>
                      <a:lnTo>
                        <a:pt x="556439" y="586996"/>
                      </a:lnTo>
                      <a:cubicBezTo>
                        <a:pt x="556261" y="597925"/>
                        <a:pt x="547364" y="606722"/>
                        <a:pt x="536420" y="606722"/>
                      </a:cubicBezTo>
                      <a:lnTo>
                        <a:pt x="425206" y="606722"/>
                      </a:lnTo>
                      <a:cubicBezTo>
                        <a:pt x="414173" y="606722"/>
                        <a:pt x="405187" y="597748"/>
                        <a:pt x="405187" y="586640"/>
                      </a:cubicBezTo>
                      <a:lnTo>
                        <a:pt x="405187" y="556162"/>
                      </a:lnTo>
                      <a:cubicBezTo>
                        <a:pt x="405187" y="537147"/>
                        <a:pt x="437573" y="505602"/>
                        <a:pt x="480190" y="505602"/>
                      </a:cubicBezTo>
                      <a:close/>
                      <a:moveTo>
                        <a:pt x="277711" y="505602"/>
                      </a:moveTo>
                      <a:cubicBezTo>
                        <a:pt x="320343" y="505602"/>
                        <a:pt x="354520" y="537147"/>
                        <a:pt x="354520" y="556162"/>
                      </a:cubicBezTo>
                      <a:lnTo>
                        <a:pt x="353986" y="586996"/>
                      </a:lnTo>
                      <a:cubicBezTo>
                        <a:pt x="353808" y="597925"/>
                        <a:pt x="344908" y="606722"/>
                        <a:pt x="333960" y="606722"/>
                      </a:cubicBezTo>
                      <a:lnTo>
                        <a:pt x="222619" y="606722"/>
                      </a:lnTo>
                      <a:cubicBezTo>
                        <a:pt x="211582" y="606722"/>
                        <a:pt x="202593" y="597748"/>
                        <a:pt x="202593" y="586640"/>
                      </a:cubicBezTo>
                      <a:lnTo>
                        <a:pt x="202593" y="556162"/>
                      </a:lnTo>
                      <a:cubicBezTo>
                        <a:pt x="202593" y="537147"/>
                        <a:pt x="234990" y="505602"/>
                        <a:pt x="277711" y="505602"/>
                      </a:cubicBezTo>
                      <a:close/>
                      <a:moveTo>
                        <a:pt x="75118" y="505602"/>
                      </a:moveTo>
                      <a:cubicBezTo>
                        <a:pt x="117839" y="505602"/>
                        <a:pt x="151927" y="537147"/>
                        <a:pt x="151927" y="556162"/>
                      </a:cubicBezTo>
                      <a:lnTo>
                        <a:pt x="151393" y="586996"/>
                      </a:lnTo>
                      <a:cubicBezTo>
                        <a:pt x="151215" y="597925"/>
                        <a:pt x="142315" y="606722"/>
                        <a:pt x="131367" y="606722"/>
                      </a:cubicBezTo>
                      <a:lnTo>
                        <a:pt x="20115" y="606722"/>
                      </a:lnTo>
                      <a:cubicBezTo>
                        <a:pt x="8989" y="606722"/>
                        <a:pt x="0" y="597748"/>
                        <a:pt x="0" y="586640"/>
                      </a:cubicBezTo>
                      <a:lnTo>
                        <a:pt x="0" y="556162"/>
                      </a:lnTo>
                      <a:cubicBezTo>
                        <a:pt x="0" y="537147"/>
                        <a:pt x="32486" y="505602"/>
                        <a:pt x="75118" y="505602"/>
                      </a:cubicBezTo>
                      <a:close/>
                      <a:moveTo>
                        <a:pt x="481080" y="379219"/>
                      </a:moveTo>
                      <a:cubicBezTo>
                        <a:pt x="509043" y="379219"/>
                        <a:pt x="531711" y="401840"/>
                        <a:pt x="531711" y="429744"/>
                      </a:cubicBezTo>
                      <a:cubicBezTo>
                        <a:pt x="531711" y="457648"/>
                        <a:pt x="509043" y="480269"/>
                        <a:pt x="481080" y="480269"/>
                      </a:cubicBezTo>
                      <a:cubicBezTo>
                        <a:pt x="453117" y="480269"/>
                        <a:pt x="430449" y="457648"/>
                        <a:pt x="430449" y="429744"/>
                      </a:cubicBezTo>
                      <a:cubicBezTo>
                        <a:pt x="430449" y="401840"/>
                        <a:pt x="453117" y="379219"/>
                        <a:pt x="481080" y="379219"/>
                      </a:cubicBezTo>
                      <a:close/>
                      <a:moveTo>
                        <a:pt x="278522" y="379219"/>
                      </a:moveTo>
                      <a:cubicBezTo>
                        <a:pt x="306465" y="379219"/>
                        <a:pt x="329118" y="401840"/>
                        <a:pt x="329118" y="429744"/>
                      </a:cubicBezTo>
                      <a:cubicBezTo>
                        <a:pt x="329118" y="457648"/>
                        <a:pt x="306465" y="480269"/>
                        <a:pt x="278522" y="480269"/>
                      </a:cubicBezTo>
                      <a:cubicBezTo>
                        <a:pt x="250579" y="480269"/>
                        <a:pt x="227926" y="457648"/>
                        <a:pt x="227926" y="429744"/>
                      </a:cubicBezTo>
                      <a:cubicBezTo>
                        <a:pt x="227926" y="401840"/>
                        <a:pt x="250579" y="379219"/>
                        <a:pt x="278522" y="379219"/>
                      </a:cubicBezTo>
                      <a:close/>
                      <a:moveTo>
                        <a:pt x="76035" y="379219"/>
                      </a:moveTo>
                      <a:cubicBezTo>
                        <a:pt x="103998" y="379219"/>
                        <a:pt x="126666" y="401840"/>
                        <a:pt x="126666" y="429744"/>
                      </a:cubicBezTo>
                      <a:cubicBezTo>
                        <a:pt x="126666" y="457648"/>
                        <a:pt x="103998" y="480269"/>
                        <a:pt x="76035" y="480269"/>
                      </a:cubicBezTo>
                      <a:cubicBezTo>
                        <a:pt x="48072" y="480269"/>
                        <a:pt x="25404" y="457648"/>
                        <a:pt x="25404" y="429744"/>
                      </a:cubicBezTo>
                      <a:cubicBezTo>
                        <a:pt x="25404" y="401840"/>
                        <a:pt x="48072" y="379219"/>
                        <a:pt x="76035" y="379219"/>
                      </a:cubicBezTo>
                      <a:close/>
                      <a:moveTo>
                        <a:pt x="353886" y="80445"/>
                      </a:moveTo>
                      <a:lnTo>
                        <a:pt x="360298" y="80445"/>
                      </a:lnTo>
                      <a:cubicBezTo>
                        <a:pt x="362435" y="80445"/>
                        <a:pt x="364216" y="80712"/>
                        <a:pt x="365552" y="81424"/>
                      </a:cubicBezTo>
                      <a:cubicBezTo>
                        <a:pt x="366888" y="82136"/>
                        <a:pt x="367956" y="82936"/>
                        <a:pt x="368669" y="84004"/>
                      </a:cubicBezTo>
                      <a:cubicBezTo>
                        <a:pt x="369381" y="84982"/>
                        <a:pt x="369916" y="86139"/>
                        <a:pt x="370183" y="87206"/>
                      </a:cubicBezTo>
                      <a:cubicBezTo>
                        <a:pt x="370361" y="88363"/>
                        <a:pt x="370539" y="89341"/>
                        <a:pt x="370539" y="90142"/>
                      </a:cubicBezTo>
                      <a:cubicBezTo>
                        <a:pt x="370539" y="92277"/>
                        <a:pt x="370272" y="94145"/>
                        <a:pt x="369738" y="95569"/>
                      </a:cubicBezTo>
                      <a:cubicBezTo>
                        <a:pt x="369203" y="96992"/>
                        <a:pt x="368491" y="98149"/>
                        <a:pt x="367600" y="98949"/>
                      </a:cubicBezTo>
                      <a:cubicBezTo>
                        <a:pt x="366799" y="99750"/>
                        <a:pt x="365819" y="100373"/>
                        <a:pt x="364840" y="100728"/>
                      </a:cubicBezTo>
                      <a:cubicBezTo>
                        <a:pt x="363860" y="101084"/>
                        <a:pt x="362791" y="101262"/>
                        <a:pt x="361723" y="101262"/>
                      </a:cubicBezTo>
                      <a:lnTo>
                        <a:pt x="353886" y="101262"/>
                      </a:lnTo>
                      <a:close/>
                      <a:moveTo>
                        <a:pt x="288104" y="75802"/>
                      </a:moveTo>
                      <a:lnTo>
                        <a:pt x="288104" y="81667"/>
                      </a:lnTo>
                      <a:lnTo>
                        <a:pt x="303770" y="81667"/>
                      </a:lnTo>
                      <a:lnTo>
                        <a:pt x="303770" y="128321"/>
                      </a:lnTo>
                      <a:lnTo>
                        <a:pt x="312404" y="128321"/>
                      </a:lnTo>
                      <a:lnTo>
                        <a:pt x="312404" y="81667"/>
                      </a:lnTo>
                      <a:lnTo>
                        <a:pt x="328159" y="81667"/>
                      </a:lnTo>
                      <a:lnTo>
                        <a:pt x="328159" y="75802"/>
                      </a:lnTo>
                      <a:close/>
                      <a:moveTo>
                        <a:pt x="233896" y="75802"/>
                      </a:moveTo>
                      <a:lnTo>
                        <a:pt x="233896" y="81667"/>
                      </a:lnTo>
                      <a:lnTo>
                        <a:pt x="249562" y="81667"/>
                      </a:lnTo>
                      <a:lnTo>
                        <a:pt x="249562" y="128321"/>
                      </a:lnTo>
                      <a:lnTo>
                        <a:pt x="258196" y="128321"/>
                      </a:lnTo>
                      <a:lnTo>
                        <a:pt x="258196" y="81667"/>
                      </a:lnTo>
                      <a:lnTo>
                        <a:pt x="273951" y="81667"/>
                      </a:lnTo>
                      <a:lnTo>
                        <a:pt x="273951" y="75802"/>
                      </a:lnTo>
                      <a:close/>
                      <a:moveTo>
                        <a:pt x="183516" y="75802"/>
                      </a:moveTo>
                      <a:lnTo>
                        <a:pt x="183516" y="128321"/>
                      </a:lnTo>
                      <a:lnTo>
                        <a:pt x="192239" y="128321"/>
                      </a:lnTo>
                      <a:lnTo>
                        <a:pt x="192239" y="104683"/>
                      </a:lnTo>
                      <a:lnTo>
                        <a:pt x="215026" y="104683"/>
                      </a:lnTo>
                      <a:lnTo>
                        <a:pt x="215026" y="128321"/>
                      </a:lnTo>
                      <a:lnTo>
                        <a:pt x="223571" y="128321"/>
                      </a:lnTo>
                      <a:lnTo>
                        <a:pt x="223571" y="75802"/>
                      </a:lnTo>
                      <a:lnTo>
                        <a:pt x="215026" y="75802"/>
                      </a:lnTo>
                      <a:lnTo>
                        <a:pt x="215026" y="98818"/>
                      </a:lnTo>
                      <a:lnTo>
                        <a:pt x="192239" y="98818"/>
                      </a:lnTo>
                      <a:lnTo>
                        <a:pt x="192239" y="75802"/>
                      </a:lnTo>
                      <a:close/>
                      <a:moveTo>
                        <a:pt x="345338" y="73935"/>
                      </a:moveTo>
                      <a:lnTo>
                        <a:pt x="345338" y="126366"/>
                      </a:lnTo>
                      <a:lnTo>
                        <a:pt x="353883" y="126366"/>
                      </a:lnTo>
                      <a:lnTo>
                        <a:pt x="353883" y="107438"/>
                      </a:lnTo>
                      <a:lnTo>
                        <a:pt x="360203" y="107438"/>
                      </a:lnTo>
                      <a:cubicBezTo>
                        <a:pt x="362962" y="107438"/>
                        <a:pt x="365544" y="107083"/>
                        <a:pt x="367769" y="106283"/>
                      </a:cubicBezTo>
                      <a:cubicBezTo>
                        <a:pt x="370083" y="105394"/>
                        <a:pt x="372041" y="104328"/>
                        <a:pt x="373644" y="102817"/>
                      </a:cubicBezTo>
                      <a:cubicBezTo>
                        <a:pt x="375246" y="101306"/>
                        <a:pt x="376492" y="99529"/>
                        <a:pt x="377382" y="97396"/>
                      </a:cubicBezTo>
                      <a:cubicBezTo>
                        <a:pt x="378361" y="95264"/>
                        <a:pt x="378717" y="92775"/>
                        <a:pt x="378717" y="90109"/>
                      </a:cubicBezTo>
                      <a:cubicBezTo>
                        <a:pt x="378717" y="87621"/>
                        <a:pt x="378183" y="85400"/>
                        <a:pt x="377115" y="83356"/>
                      </a:cubicBezTo>
                      <a:cubicBezTo>
                        <a:pt x="376136" y="81312"/>
                        <a:pt x="374712" y="79623"/>
                        <a:pt x="372932" y="78201"/>
                      </a:cubicBezTo>
                      <a:cubicBezTo>
                        <a:pt x="371240" y="76779"/>
                        <a:pt x="369282" y="75713"/>
                        <a:pt x="367057" y="75002"/>
                      </a:cubicBezTo>
                      <a:cubicBezTo>
                        <a:pt x="364921" y="74291"/>
                        <a:pt x="362695" y="73935"/>
                        <a:pt x="360381" y="73935"/>
                      </a:cubicBezTo>
                      <a:close/>
                      <a:moveTo>
                        <a:pt x="177285" y="0"/>
                      </a:moveTo>
                      <a:lnTo>
                        <a:pt x="379785" y="0"/>
                      </a:lnTo>
                      <a:cubicBezTo>
                        <a:pt x="435684" y="0"/>
                        <a:pt x="481080" y="45321"/>
                        <a:pt x="481080" y="101129"/>
                      </a:cubicBezTo>
                      <a:cubicBezTo>
                        <a:pt x="481080" y="156847"/>
                        <a:pt x="435684" y="202257"/>
                        <a:pt x="379785" y="202257"/>
                      </a:cubicBezTo>
                      <a:lnTo>
                        <a:pt x="303859" y="202257"/>
                      </a:lnTo>
                      <a:lnTo>
                        <a:pt x="303859" y="227495"/>
                      </a:lnTo>
                      <a:lnTo>
                        <a:pt x="481080" y="227495"/>
                      </a:lnTo>
                      <a:cubicBezTo>
                        <a:pt x="495055" y="227495"/>
                        <a:pt x="506448" y="238781"/>
                        <a:pt x="506448" y="252732"/>
                      </a:cubicBezTo>
                      <a:lnTo>
                        <a:pt x="506448" y="303297"/>
                      </a:lnTo>
                      <a:cubicBezTo>
                        <a:pt x="506448" y="317249"/>
                        <a:pt x="495055" y="328623"/>
                        <a:pt x="481080" y="328623"/>
                      </a:cubicBezTo>
                      <a:cubicBezTo>
                        <a:pt x="467105" y="328623"/>
                        <a:pt x="455801" y="317249"/>
                        <a:pt x="455801" y="303297"/>
                      </a:cubicBezTo>
                      <a:lnTo>
                        <a:pt x="455801" y="278059"/>
                      </a:lnTo>
                      <a:lnTo>
                        <a:pt x="303859" y="278059"/>
                      </a:lnTo>
                      <a:lnTo>
                        <a:pt x="303859" y="303297"/>
                      </a:lnTo>
                      <a:cubicBezTo>
                        <a:pt x="303859" y="317249"/>
                        <a:pt x="292555" y="328623"/>
                        <a:pt x="278580" y="328623"/>
                      </a:cubicBezTo>
                      <a:cubicBezTo>
                        <a:pt x="264516" y="328623"/>
                        <a:pt x="253212" y="317249"/>
                        <a:pt x="253212" y="303297"/>
                      </a:cubicBezTo>
                      <a:lnTo>
                        <a:pt x="253212" y="278059"/>
                      </a:lnTo>
                      <a:lnTo>
                        <a:pt x="102160" y="278059"/>
                      </a:lnTo>
                      <a:lnTo>
                        <a:pt x="102160" y="303297"/>
                      </a:lnTo>
                      <a:cubicBezTo>
                        <a:pt x="102160" y="317249"/>
                        <a:pt x="90856" y="328623"/>
                        <a:pt x="76881" y="328623"/>
                      </a:cubicBezTo>
                      <a:cubicBezTo>
                        <a:pt x="62817" y="328623"/>
                        <a:pt x="51513" y="317249"/>
                        <a:pt x="51513" y="303297"/>
                      </a:cubicBezTo>
                      <a:lnTo>
                        <a:pt x="51513" y="252732"/>
                      </a:lnTo>
                      <a:cubicBezTo>
                        <a:pt x="51513" y="238781"/>
                        <a:pt x="62817" y="227495"/>
                        <a:pt x="76881" y="227495"/>
                      </a:cubicBezTo>
                      <a:lnTo>
                        <a:pt x="253212" y="227495"/>
                      </a:lnTo>
                      <a:lnTo>
                        <a:pt x="253212" y="202257"/>
                      </a:lnTo>
                      <a:lnTo>
                        <a:pt x="177285" y="202257"/>
                      </a:lnTo>
                      <a:cubicBezTo>
                        <a:pt x="121387" y="202257"/>
                        <a:pt x="75991" y="156847"/>
                        <a:pt x="75991" y="101129"/>
                      </a:cubicBezTo>
                      <a:cubicBezTo>
                        <a:pt x="75991" y="45321"/>
                        <a:pt x="121387" y="0"/>
                        <a:pt x="17728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ïŝḷíḓé">
                  <a:extLst>
                    <a:ext uri="{FF2B5EF4-FFF2-40B4-BE49-F238E27FC236}">
                      <a16:creationId xmlns:a16="http://schemas.microsoft.com/office/drawing/2014/main" id="{14F352D4-7983-41A4-ADA7-2B6178006DBD}"/>
                    </a:ext>
                  </a:extLst>
                </p:cNvPr>
                <p:cNvSpPr/>
                <p:nvPr/>
              </p:nvSpPr>
              <p:spPr>
                <a:xfrm>
                  <a:off x="2139405" y="2258172"/>
                  <a:ext cx="1727915" cy="756772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Supporting text here.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</p:txBody>
            </p:sp>
          </p:grpSp>
          <p:grpSp>
            <p:nvGrpSpPr>
              <p:cNvPr id="14" name="iṣļíḓê">
                <a:extLst>
                  <a:ext uri="{FF2B5EF4-FFF2-40B4-BE49-F238E27FC236}">
                    <a16:creationId xmlns:a16="http://schemas.microsoft.com/office/drawing/2014/main" id="{D78736EA-0179-4253-99D3-ACE598EF91ED}"/>
                  </a:ext>
                </a:extLst>
              </p:cNvPr>
              <p:cNvGrpSpPr/>
              <p:nvPr/>
            </p:nvGrpSpPr>
            <p:grpSpPr>
              <a:xfrm>
                <a:off x="4657164" y="1130300"/>
                <a:ext cx="2877671" cy="2368550"/>
                <a:chOff x="4657164" y="1130300"/>
                <a:chExt cx="2877671" cy="2368550"/>
              </a:xfrm>
            </p:grpSpPr>
            <p:sp>
              <p:nvSpPr>
                <p:cNvPr id="19" name="íṥlíḋê">
                  <a:extLst>
                    <a:ext uri="{FF2B5EF4-FFF2-40B4-BE49-F238E27FC236}">
                      <a16:creationId xmlns:a16="http://schemas.microsoft.com/office/drawing/2014/main" id="{86AF8CF0-C1DA-433A-87BB-0FA031C18EF3}"/>
                    </a:ext>
                  </a:extLst>
                </p:cNvPr>
                <p:cNvSpPr/>
                <p:nvPr/>
              </p:nvSpPr>
              <p:spPr>
                <a:xfrm>
                  <a:off x="4657164" y="1130300"/>
                  <a:ext cx="2877671" cy="2368550"/>
                </a:xfrm>
                <a:prstGeom prst="roundRect">
                  <a:avLst>
                    <a:gd name="adj" fmla="val 2332"/>
                  </a:avLst>
                </a:pr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iŝḻidé">
                  <a:extLst>
                    <a:ext uri="{FF2B5EF4-FFF2-40B4-BE49-F238E27FC236}">
                      <a16:creationId xmlns:a16="http://schemas.microsoft.com/office/drawing/2014/main" id="{2FB2F72B-258E-4AF4-A457-A0CE0B1AD322}"/>
                    </a:ext>
                  </a:extLst>
                </p:cNvPr>
                <p:cNvSpPr/>
                <p:nvPr/>
              </p:nvSpPr>
              <p:spPr>
                <a:xfrm>
                  <a:off x="5786717" y="1646061"/>
                  <a:ext cx="618564" cy="518250"/>
                </a:xfrm>
                <a:custGeom>
                  <a:avLst/>
                  <a:gdLst>
                    <a:gd name="connsiteX0" fmla="*/ 552739 w 609615"/>
                    <a:gd name="connsiteY0" fmla="*/ 397213 h 510753"/>
                    <a:gd name="connsiteX1" fmla="*/ 609615 w 609615"/>
                    <a:gd name="connsiteY1" fmla="*/ 453983 h 510753"/>
                    <a:gd name="connsiteX2" fmla="*/ 552739 w 609615"/>
                    <a:gd name="connsiteY2" fmla="*/ 510753 h 510753"/>
                    <a:gd name="connsiteX3" fmla="*/ 495863 w 609615"/>
                    <a:gd name="connsiteY3" fmla="*/ 453983 h 510753"/>
                    <a:gd name="connsiteX4" fmla="*/ 552739 w 609615"/>
                    <a:gd name="connsiteY4" fmla="*/ 397213 h 510753"/>
                    <a:gd name="connsiteX5" fmla="*/ 547870 w 609615"/>
                    <a:gd name="connsiteY5" fmla="*/ 198571 h 510753"/>
                    <a:gd name="connsiteX6" fmla="*/ 604746 w 609615"/>
                    <a:gd name="connsiteY6" fmla="*/ 255341 h 510753"/>
                    <a:gd name="connsiteX7" fmla="*/ 547870 w 609615"/>
                    <a:gd name="connsiteY7" fmla="*/ 312111 h 510753"/>
                    <a:gd name="connsiteX8" fmla="*/ 490994 w 609615"/>
                    <a:gd name="connsiteY8" fmla="*/ 255341 h 510753"/>
                    <a:gd name="connsiteX9" fmla="*/ 547870 w 609615"/>
                    <a:gd name="connsiteY9" fmla="*/ 198571 h 510753"/>
                    <a:gd name="connsiteX10" fmla="*/ 119644 w 609615"/>
                    <a:gd name="connsiteY10" fmla="*/ 191797 h 510753"/>
                    <a:gd name="connsiteX11" fmla="*/ 127891 w 609615"/>
                    <a:gd name="connsiteY11" fmla="*/ 196674 h 510753"/>
                    <a:gd name="connsiteX12" fmla="*/ 121502 w 609615"/>
                    <a:gd name="connsiteY12" fmla="*/ 203292 h 510753"/>
                    <a:gd name="connsiteX13" fmla="*/ 129982 w 609615"/>
                    <a:gd name="connsiteY13" fmla="*/ 212233 h 510753"/>
                    <a:gd name="connsiteX14" fmla="*/ 122664 w 609615"/>
                    <a:gd name="connsiteY14" fmla="*/ 226050 h 510753"/>
                    <a:gd name="connsiteX15" fmla="*/ 115462 w 609615"/>
                    <a:gd name="connsiteY15" fmla="*/ 225702 h 510753"/>
                    <a:gd name="connsiteX16" fmla="*/ 109306 w 609615"/>
                    <a:gd name="connsiteY16" fmla="*/ 211652 h 510753"/>
                    <a:gd name="connsiteX17" fmla="*/ 117669 w 609615"/>
                    <a:gd name="connsiteY17" fmla="*/ 203176 h 510753"/>
                    <a:gd name="connsiteX18" fmla="*/ 111513 w 609615"/>
                    <a:gd name="connsiteY18" fmla="*/ 196441 h 510753"/>
                    <a:gd name="connsiteX19" fmla="*/ 88250 w 609615"/>
                    <a:gd name="connsiteY19" fmla="*/ 191374 h 510753"/>
                    <a:gd name="connsiteX20" fmla="*/ 111272 w 609615"/>
                    <a:gd name="connsiteY20" fmla="*/ 231774 h 510753"/>
                    <a:gd name="connsiteX21" fmla="*/ 119760 w 609615"/>
                    <a:gd name="connsiteY21" fmla="*/ 238160 h 510753"/>
                    <a:gd name="connsiteX22" fmla="*/ 128364 w 609615"/>
                    <a:gd name="connsiteY22" fmla="*/ 231891 h 510753"/>
                    <a:gd name="connsiteX23" fmla="*/ 152316 w 609615"/>
                    <a:gd name="connsiteY23" fmla="*/ 191490 h 510753"/>
                    <a:gd name="connsiteX24" fmla="*/ 195918 w 609615"/>
                    <a:gd name="connsiteY24" fmla="*/ 193812 h 510753"/>
                    <a:gd name="connsiteX25" fmla="*/ 228241 w 609615"/>
                    <a:gd name="connsiteY25" fmla="*/ 204725 h 510753"/>
                    <a:gd name="connsiteX26" fmla="*/ 239287 w 609615"/>
                    <a:gd name="connsiteY26" fmla="*/ 236302 h 510753"/>
                    <a:gd name="connsiteX27" fmla="*/ 239287 w 609615"/>
                    <a:gd name="connsiteY27" fmla="*/ 249653 h 510753"/>
                    <a:gd name="connsiteX28" fmla="*/ 183360 w 609615"/>
                    <a:gd name="connsiteY28" fmla="*/ 461987 h 510753"/>
                    <a:gd name="connsiteX29" fmla="*/ 132433 w 609615"/>
                    <a:gd name="connsiteY29" fmla="*/ 501227 h 510753"/>
                    <a:gd name="connsiteX30" fmla="*/ 122085 w 609615"/>
                    <a:gd name="connsiteY30" fmla="*/ 501227 h 510753"/>
                    <a:gd name="connsiteX31" fmla="*/ 68949 w 609615"/>
                    <a:gd name="connsiteY31" fmla="*/ 462568 h 510753"/>
                    <a:gd name="connsiteX32" fmla="*/ 0 w 609615"/>
                    <a:gd name="connsiteY32" fmla="*/ 249769 h 510753"/>
                    <a:gd name="connsiteX33" fmla="*/ 0 w 609615"/>
                    <a:gd name="connsiteY33" fmla="*/ 236302 h 510753"/>
                    <a:gd name="connsiteX34" fmla="*/ 11046 w 609615"/>
                    <a:gd name="connsiteY34" fmla="*/ 204725 h 510753"/>
                    <a:gd name="connsiteX35" fmla="*/ 43369 w 609615"/>
                    <a:gd name="connsiteY35" fmla="*/ 193812 h 510753"/>
                    <a:gd name="connsiteX36" fmla="*/ 138106 w 609615"/>
                    <a:gd name="connsiteY36" fmla="*/ 151894 h 510753"/>
                    <a:gd name="connsiteX37" fmla="*/ 143448 w 609615"/>
                    <a:gd name="connsiteY37" fmla="*/ 154218 h 510753"/>
                    <a:gd name="connsiteX38" fmla="*/ 141125 w 609615"/>
                    <a:gd name="connsiteY38" fmla="*/ 159679 h 510753"/>
                    <a:gd name="connsiteX39" fmla="*/ 118014 w 609615"/>
                    <a:gd name="connsiteY39" fmla="*/ 164559 h 510753"/>
                    <a:gd name="connsiteX40" fmla="*/ 98271 w 609615"/>
                    <a:gd name="connsiteY40" fmla="*/ 158982 h 510753"/>
                    <a:gd name="connsiteX41" fmla="*/ 97691 w 609615"/>
                    <a:gd name="connsiteY41" fmla="*/ 153172 h 510753"/>
                    <a:gd name="connsiteX42" fmla="*/ 103497 w 609615"/>
                    <a:gd name="connsiteY42" fmla="*/ 152591 h 510753"/>
                    <a:gd name="connsiteX43" fmla="*/ 138106 w 609615"/>
                    <a:gd name="connsiteY43" fmla="*/ 151894 h 510753"/>
                    <a:gd name="connsiteX44" fmla="*/ 139648 w 609615"/>
                    <a:gd name="connsiteY44" fmla="*/ 119739 h 510753"/>
                    <a:gd name="connsiteX45" fmla="*/ 149316 w 609615"/>
                    <a:gd name="connsiteY45" fmla="*/ 134921 h 510753"/>
                    <a:gd name="connsiteX46" fmla="*/ 129981 w 609615"/>
                    <a:gd name="connsiteY46" fmla="*/ 134921 h 510753"/>
                    <a:gd name="connsiteX47" fmla="*/ 139648 w 609615"/>
                    <a:gd name="connsiteY47" fmla="*/ 119739 h 510753"/>
                    <a:gd name="connsiteX48" fmla="*/ 91170 w 609615"/>
                    <a:gd name="connsiteY48" fmla="*/ 119739 h 510753"/>
                    <a:gd name="connsiteX49" fmla="*/ 100838 w 609615"/>
                    <a:gd name="connsiteY49" fmla="*/ 134921 h 510753"/>
                    <a:gd name="connsiteX50" fmla="*/ 81503 w 609615"/>
                    <a:gd name="connsiteY50" fmla="*/ 134921 h 510753"/>
                    <a:gd name="connsiteX51" fmla="*/ 91170 w 609615"/>
                    <a:gd name="connsiteY51" fmla="*/ 119739 h 510753"/>
                    <a:gd name="connsiteX52" fmla="*/ 95591 w 609615"/>
                    <a:gd name="connsiteY52" fmla="*/ 95554 h 510753"/>
                    <a:gd name="connsiteX53" fmla="*/ 67686 w 609615"/>
                    <a:gd name="connsiteY53" fmla="*/ 130042 h 510753"/>
                    <a:gd name="connsiteX54" fmla="*/ 67686 w 609615"/>
                    <a:gd name="connsiteY54" fmla="*/ 157679 h 510753"/>
                    <a:gd name="connsiteX55" fmla="*/ 84313 w 609615"/>
                    <a:gd name="connsiteY55" fmla="*/ 174168 h 510753"/>
                    <a:gd name="connsiteX56" fmla="*/ 153379 w 609615"/>
                    <a:gd name="connsiteY56" fmla="*/ 174168 h 510753"/>
                    <a:gd name="connsiteX57" fmla="*/ 169890 w 609615"/>
                    <a:gd name="connsiteY57" fmla="*/ 157562 h 510753"/>
                    <a:gd name="connsiteX58" fmla="*/ 169890 w 609615"/>
                    <a:gd name="connsiteY58" fmla="*/ 112043 h 510753"/>
                    <a:gd name="connsiteX59" fmla="*/ 100359 w 609615"/>
                    <a:gd name="connsiteY59" fmla="*/ 95554 h 510753"/>
                    <a:gd name="connsiteX60" fmla="*/ 305807 w 609615"/>
                    <a:gd name="connsiteY60" fmla="*/ 35565 h 510753"/>
                    <a:gd name="connsiteX61" fmla="*/ 415442 w 609615"/>
                    <a:gd name="connsiteY61" fmla="*/ 35565 h 510753"/>
                    <a:gd name="connsiteX62" fmla="*/ 433695 w 609615"/>
                    <a:gd name="connsiteY62" fmla="*/ 53792 h 510753"/>
                    <a:gd name="connsiteX63" fmla="*/ 415442 w 609615"/>
                    <a:gd name="connsiteY63" fmla="*/ 72018 h 510753"/>
                    <a:gd name="connsiteX64" fmla="*/ 324060 w 609615"/>
                    <a:gd name="connsiteY64" fmla="*/ 72018 h 510753"/>
                    <a:gd name="connsiteX65" fmla="*/ 324060 w 609615"/>
                    <a:gd name="connsiteY65" fmla="*/ 237103 h 510753"/>
                    <a:gd name="connsiteX66" fmla="*/ 415442 w 609615"/>
                    <a:gd name="connsiteY66" fmla="*/ 237103 h 510753"/>
                    <a:gd name="connsiteX67" fmla="*/ 433695 w 609615"/>
                    <a:gd name="connsiteY67" fmla="*/ 255330 h 510753"/>
                    <a:gd name="connsiteX68" fmla="*/ 415442 w 609615"/>
                    <a:gd name="connsiteY68" fmla="*/ 273556 h 510753"/>
                    <a:gd name="connsiteX69" fmla="*/ 324060 w 609615"/>
                    <a:gd name="connsiteY69" fmla="*/ 273556 h 510753"/>
                    <a:gd name="connsiteX70" fmla="*/ 324060 w 609615"/>
                    <a:gd name="connsiteY70" fmla="*/ 469290 h 510753"/>
                    <a:gd name="connsiteX71" fmla="*/ 415442 w 609615"/>
                    <a:gd name="connsiteY71" fmla="*/ 469290 h 510753"/>
                    <a:gd name="connsiteX72" fmla="*/ 433695 w 609615"/>
                    <a:gd name="connsiteY72" fmla="*/ 487516 h 510753"/>
                    <a:gd name="connsiteX73" fmla="*/ 415442 w 609615"/>
                    <a:gd name="connsiteY73" fmla="*/ 505743 h 510753"/>
                    <a:gd name="connsiteX74" fmla="*/ 305807 w 609615"/>
                    <a:gd name="connsiteY74" fmla="*/ 505743 h 510753"/>
                    <a:gd name="connsiteX75" fmla="*/ 287554 w 609615"/>
                    <a:gd name="connsiteY75" fmla="*/ 487516 h 510753"/>
                    <a:gd name="connsiteX76" fmla="*/ 287554 w 609615"/>
                    <a:gd name="connsiteY76" fmla="*/ 53792 h 510753"/>
                    <a:gd name="connsiteX77" fmla="*/ 305807 w 609615"/>
                    <a:gd name="connsiteY77" fmla="*/ 35565 h 510753"/>
                    <a:gd name="connsiteX78" fmla="*/ 117102 w 609615"/>
                    <a:gd name="connsiteY78" fmla="*/ 32037 h 510753"/>
                    <a:gd name="connsiteX79" fmla="*/ 179890 w 609615"/>
                    <a:gd name="connsiteY79" fmla="*/ 108676 h 510753"/>
                    <a:gd name="connsiteX80" fmla="*/ 178262 w 609615"/>
                    <a:gd name="connsiteY80" fmla="*/ 109373 h 510753"/>
                    <a:gd name="connsiteX81" fmla="*/ 178262 w 609615"/>
                    <a:gd name="connsiteY81" fmla="*/ 157679 h 510753"/>
                    <a:gd name="connsiteX82" fmla="*/ 153379 w 609615"/>
                    <a:gd name="connsiteY82" fmla="*/ 182412 h 510753"/>
                    <a:gd name="connsiteX83" fmla="*/ 84313 w 609615"/>
                    <a:gd name="connsiteY83" fmla="*/ 182412 h 510753"/>
                    <a:gd name="connsiteX84" fmla="*/ 59430 w 609615"/>
                    <a:gd name="connsiteY84" fmla="*/ 157562 h 510753"/>
                    <a:gd name="connsiteX85" fmla="*/ 59430 w 609615"/>
                    <a:gd name="connsiteY85" fmla="*/ 133642 h 510753"/>
                    <a:gd name="connsiteX86" fmla="*/ 55593 w 609615"/>
                    <a:gd name="connsiteY86" fmla="*/ 134803 h 510753"/>
                    <a:gd name="connsiteX87" fmla="*/ 117102 w 609615"/>
                    <a:gd name="connsiteY87" fmla="*/ 32037 h 510753"/>
                    <a:gd name="connsiteX88" fmla="*/ 543107 w 609615"/>
                    <a:gd name="connsiteY88" fmla="*/ 0 h 510753"/>
                    <a:gd name="connsiteX89" fmla="*/ 599948 w 609615"/>
                    <a:gd name="connsiteY89" fmla="*/ 56770 h 510753"/>
                    <a:gd name="connsiteX90" fmla="*/ 543107 w 609615"/>
                    <a:gd name="connsiteY90" fmla="*/ 113540 h 510753"/>
                    <a:gd name="connsiteX91" fmla="*/ 486266 w 609615"/>
                    <a:gd name="connsiteY91" fmla="*/ 56770 h 510753"/>
                    <a:gd name="connsiteX92" fmla="*/ 543107 w 609615"/>
                    <a:gd name="connsiteY92" fmla="*/ 0 h 510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609615" h="510753">
                      <a:moveTo>
                        <a:pt x="552739" y="397213"/>
                      </a:moveTo>
                      <a:cubicBezTo>
                        <a:pt x="584151" y="397213"/>
                        <a:pt x="609615" y="422630"/>
                        <a:pt x="609615" y="453983"/>
                      </a:cubicBezTo>
                      <a:cubicBezTo>
                        <a:pt x="609615" y="485336"/>
                        <a:pt x="584151" y="510753"/>
                        <a:pt x="552739" y="510753"/>
                      </a:cubicBezTo>
                      <a:cubicBezTo>
                        <a:pt x="521327" y="510753"/>
                        <a:pt x="495863" y="485336"/>
                        <a:pt x="495863" y="453983"/>
                      </a:cubicBezTo>
                      <a:cubicBezTo>
                        <a:pt x="495863" y="422630"/>
                        <a:pt x="521327" y="397213"/>
                        <a:pt x="552739" y="397213"/>
                      </a:cubicBezTo>
                      <a:close/>
                      <a:moveTo>
                        <a:pt x="547870" y="198571"/>
                      </a:moveTo>
                      <a:cubicBezTo>
                        <a:pt x="579282" y="198571"/>
                        <a:pt x="604746" y="223988"/>
                        <a:pt x="604746" y="255341"/>
                      </a:cubicBezTo>
                      <a:cubicBezTo>
                        <a:pt x="604746" y="286694"/>
                        <a:pt x="579282" y="312111"/>
                        <a:pt x="547870" y="312111"/>
                      </a:cubicBezTo>
                      <a:cubicBezTo>
                        <a:pt x="516458" y="312111"/>
                        <a:pt x="490994" y="286694"/>
                        <a:pt x="490994" y="255341"/>
                      </a:cubicBezTo>
                      <a:cubicBezTo>
                        <a:pt x="490994" y="223988"/>
                        <a:pt x="516458" y="198571"/>
                        <a:pt x="547870" y="198571"/>
                      </a:cubicBezTo>
                      <a:close/>
                      <a:moveTo>
                        <a:pt x="119644" y="191797"/>
                      </a:moveTo>
                      <a:lnTo>
                        <a:pt x="127891" y="196674"/>
                      </a:lnTo>
                      <a:lnTo>
                        <a:pt x="121502" y="203292"/>
                      </a:lnTo>
                      <a:lnTo>
                        <a:pt x="129982" y="212233"/>
                      </a:lnTo>
                      <a:lnTo>
                        <a:pt x="122664" y="226050"/>
                      </a:lnTo>
                      <a:cubicBezTo>
                        <a:pt x="120573" y="230114"/>
                        <a:pt x="117321" y="229998"/>
                        <a:pt x="115462" y="225702"/>
                      </a:cubicBezTo>
                      <a:lnTo>
                        <a:pt x="109306" y="211652"/>
                      </a:lnTo>
                      <a:lnTo>
                        <a:pt x="117669" y="203176"/>
                      </a:lnTo>
                      <a:lnTo>
                        <a:pt x="111513" y="196441"/>
                      </a:lnTo>
                      <a:close/>
                      <a:moveTo>
                        <a:pt x="88250" y="191374"/>
                      </a:moveTo>
                      <a:lnTo>
                        <a:pt x="111272" y="231774"/>
                      </a:lnTo>
                      <a:cubicBezTo>
                        <a:pt x="113597" y="235954"/>
                        <a:pt x="116620" y="238160"/>
                        <a:pt x="119760" y="238160"/>
                      </a:cubicBezTo>
                      <a:cubicBezTo>
                        <a:pt x="123015" y="238160"/>
                        <a:pt x="126038" y="235954"/>
                        <a:pt x="128364" y="231891"/>
                      </a:cubicBezTo>
                      <a:lnTo>
                        <a:pt x="152316" y="191490"/>
                      </a:lnTo>
                      <a:lnTo>
                        <a:pt x="195918" y="193812"/>
                      </a:lnTo>
                      <a:cubicBezTo>
                        <a:pt x="207894" y="194392"/>
                        <a:pt x="222195" y="199268"/>
                        <a:pt x="228241" y="204725"/>
                      </a:cubicBezTo>
                      <a:cubicBezTo>
                        <a:pt x="234520" y="210297"/>
                        <a:pt x="239287" y="224112"/>
                        <a:pt x="239287" y="236302"/>
                      </a:cubicBezTo>
                      <a:lnTo>
                        <a:pt x="239287" y="249653"/>
                      </a:lnTo>
                      <a:lnTo>
                        <a:pt x="183360" y="461987"/>
                      </a:lnTo>
                      <a:cubicBezTo>
                        <a:pt x="177663" y="483581"/>
                        <a:pt x="154874" y="501227"/>
                        <a:pt x="132433" y="501227"/>
                      </a:cubicBezTo>
                      <a:lnTo>
                        <a:pt x="122085" y="501227"/>
                      </a:lnTo>
                      <a:cubicBezTo>
                        <a:pt x="99645" y="501227"/>
                        <a:pt x="75925" y="483929"/>
                        <a:pt x="68949" y="462568"/>
                      </a:cubicBezTo>
                      <a:lnTo>
                        <a:pt x="0" y="249769"/>
                      </a:lnTo>
                      <a:lnTo>
                        <a:pt x="0" y="236302"/>
                      </a:lnTo>
                      <a:cubicBezTo>
                        <a:pt x="0" y="224112"/>
                        <a:pt x="4883" y="210297"/>
                        <a:pt x="11046" y="204725"/>
                      </a:cubicBezTo>
                      <a:cubicBezTo>
                        <a:pt x="17208" y="199268"/>
                        <a:pt x="31393" y="194509"/>
                        <a:pt x="43369" y="193812"/>
                      </a:cubicBezTo>
                      <a:close/>
                      <a:moveTo>
                        <a:pt x="138106" y="151894"/>
                      </a:moveTo>
                      <a:cubicBezTo>
                        <a:pt x="140196" y="151081"/>
                        <a:pt x="142635" y="152127"/>
                        <a:pt x="143448" y="154218"/>
                      </a:cubicBezTo>
                      <a:cubicBezTo>
                        <a:pt x="144377" y="156426"/>
                        <a:pt x="143332" y="158866"/>
                        <a:pt x="141125" y="159679"/>
                      </a:cubicBezTo>
                      <a:cubicBezTo>
                        <a:pt x="131950" y="163281"/>
                        <a:pt x="124286" y="164559"/>
                        <a:pt x="118014" y="164559"/>
                      </a:cubicBezTo>
                      <a:cubicBezTo>
                        <a:pt x="105239" y="164559"/>
                        <a:pt x="98620" y="159330"/>
                        <a:pt x="98271" y="158982"/>
                      </a:cubicBezTo>
                      <a:cubicBezTo>
                        <a:pt x="96529" y="157588"/>
                        <a:pt x="96181" y="154915"/>
                        <a:pt x="97691" y="153172"/>
                      </a:cubicBezTo>
                      <a:cubicBezTo>
                        <a:pt x="99084" y="151430"/>
                        <a:pt x="101639" y="151081"/>
                        <a:pt x="103497" y="152591"/>
                      </a:cubicBezTo>
                      <a:cubicBezTo>
                        <a:pt x="103962" y="152940"/>
                        <a:pt x="114995" y="161073"/>
                        <a:pt x="138106" y="151894"/>
                      </a:cubicBezTo>
                      <a:close/>
                      <a:moveTo>
                        <a:pt x="139648" y="119739"/>
                      </a:moveTo>
                      <a:cubicBezTo>
                        <a:pt x="147918" y="120435"/>
                        <a:pt x="149316" y="134921"/>
                        <a:pt x="149316" y="134921"/>
                      </a:cubicBezTo>
                      <a:lnTo>
                        <a:pt x="129981" y="134921"/>
                      </a:lnTo>
                      <a:cubicBezTo>
                        <a:pt x="129981" y="134921"/>
                        <a:pt x="131379" y="119044"/>
                        <a:pt x="139648" y="119739"/>
                      </a:cubicBezTo>
                      <a:close/>
                      <a:moveTo>
                        <a:pt x="91170" y="119739"/>
                      </a:moveTo>
                      <a:cubicBezTo>
                        <a:pt x="99440" y="120435"/>
                        <a:pt x="100838" y="134921"/>
                        <a:pt x="100838" y="134921"/>
                      </a:cubicBezTo>
                      <a:lnTo>
                        <a:pt x="81503" y="134921"/>
                      </a:lnTo>
                      <a:cubicBezTo>
                        <a:pt x="81503" y="134921"/>
                        <a:pt x="82901" y="119044"/>
                        <a:pt x="91170" y="119739"/>
                      </a:cubicBezTo>
                      <a:close/>
                      <a:moveTo>
                        <a:pt x="95591" y="95554"/>
                      </a:moveTo>
                      <a:cubicBezTo>
                        <a:pt x="92685" y="103451"/>
                        <a:pt x="84429" y="120752"/>
                        <a:pt x="67686" y="130042"/>
                      </a:cubicBezTo>
                      <a:lnTo>
                        <a:pt x="67686" y="157679"/>
                      </a:lnTo>
                      <a:cubicBezTo>
                        <a:pt x="67686" y="166736"/>
                        <a:pt x="75127" y="174168"/>
                        <a:pt x="84313" y="174168"/>
                      </a:cubicBezTo>
                      <a:lnTo>
                        <a:pt x="153379" y="174168"/>
                      </a:lnTo>
                      <a:cubicBezTo>
                        <a:pt x="162449" y="174168"/>
                        <a:pt x="169890" y="166736"/>
                        <a:pt x="169890" y="157562"/>
                      </a:cubicBezTo>
                      <a:lnTo>
                        <a:pt x="169890" y="112043"/>
                      </a:lnTo>
                      <a:cubicBezTo>
                        <a:pt x="153961" y="116340"/>
                        <a:pt x="122102" y="120752"/>
                        <a:pt x="100359" y="95554"/>
                      </a:cubicBezTo>
                      <a:close/>
                      <a:moveTo>
                        <a:pt x="305807" y="35565"/>
                      </a:moveTo>
                      <a:lnTo>
                        <a:pt x="415442" y="35565"/>
                      </a:lnTo>
                      <a:cubicBezTo>
                        <a:pt x="425557" y="35565"/>
                        <a:pt x="433695" y="43692"/>
                        <a:pt x="433695" y="53792"/>
                      </a:cubicBezTo>
                      <a:cubicBezTo>
                        <a:pt x="433695" y="63892"/>
                        <a:pt x="425557" y="72018"/>
                        <a:pt x="415442" y="72018"/>
                      </a:cubicBezTo>
                      <a:lnTo>
                        <a:pt x="324060" y="72018"/>
                      </a:lnTo>
                      <a:lnTo>
                        <a:pt x="324060" y="237103"/>
                      </a:lnTo>
                      <a:lnTo>
                        <a:pt x="415442" y="237103"/>
                      </a:lnTo>
                      <a:cubicBezTo>
                        <a:pt x="425557" y="237103"/>
                        <a:pt x="433695" y="245346"/>
                        <a:pt x="433695" y="255330"/>
                      </a:cubicBezTo>
                      <a:cubicBezTo>
                        <a:pt x="433695" y="265430"/>
                        <a:pt x="425557" y="273556"/>
                        <a:pt x="415442" y="273556"/>
                      </a:cubicBezTo>
                      <a:lnTo>
                        <a:pt x="324060" y="273556"/>
                      </a:lnTo>
                      <a:lnTo>
                        <a:pt x="324060" y="469290"/>
                      </a:lnTo>
                      <a:lnTo>
                        <a:pt x="415442" y="469290"/>
                      </a:lnTo>
                      <a:cubicBezTo>
                        <a:pt x="425557" y="469290"/>
                        <a:pt x="433695" y="477416"/>
                        <a:pt x="433695" y="487516"/>
                      </a:cubicBezTo>
                      <a:cubicBezTo>
                        <a:pt x="433695" y="497617"/>
                        <a:pt x="425557" y="505743"/>
                        <a:pt x="415442" y="505743"/>
                      </a:cubicBezTo>
                      <a:lnTo>
                        <a:pt x="305807" y="505743"/>
                      </a:lnTo>
                      <a:cubicBezTo>
                        <a:pt x="295692" y="505743"/>
                        <a:pt x="287554" y="497617"/>
                        <a:pt x="287554" y="487516"/>
                      </a:cubicBezTo>
                      <a:lnTo>
                        <a:pt x="287554" y="53792"/>
                      </a:lnTo>
                      <a:cubicBezTo>
                        <a:pt x="287554" y="43692"/>
                        <a:pt x="295692" y="35565"/>
                        <a:pt x="305807" y="35565"/>
                      </a:cubicBezTo>
                      <a:close/>
                      <a:moveTo>
                        <a:pt x="117102" y="32037"/>
                      </a:moveTo>
                      <a:cubicBezTo>
                        <a:pt x="195819" y="32037"/>
                        <a:pt x="179890" y="108676"/>
                        <a:pt x="179890" y="108676"/>
                      </a:cubicBezTo>
                      <a:cubicBezTo>
                        <a:pt x="179890" y="108676"/>
                        <a:pt x="179308" y="108908"/>
                        <a:pt x="178262" y="109373"/>
                      </a:cubicBezTo>
                      <a:lnTo>
                        <a:pt x="178262" y="157679"/>
                      </a:lnTo>
                      <a:cubicBezTo>
                        <a:pt x="178262" y="171381"/>
                        <a:pt x="167099" y="182412"/>
                        <a:pt x="153379" y="182412"/>
                      </a:cubicBezTo>
                      <a:lnTo>
                        <a:pt x="84313" y="182412"/>
                      </a:lnTo>
                      <a:cubicBezTo>
                        <a:pt x="70593" y="182412"/>
                        <a:pt x="59430" y="171265"/>
                        <a:pt x="59430" y="157562"/>
                      </a:cubicBezTo>
                      <a:lnTo>
                        <a:pt x="59430" y="133642"/>
                      </a:lnTo>
                      <a:cubicBezTo>
                        <a:pt x="58151" y="134106"/>
                        <a:pt x="56872" y="134571"/>
                        <a:pt x="55593" y="134803"/>
                      </a:cubicBezTo>
                      <a:cubicBezTo>
                        <a:pt x="55593" y="134803"/>
                        <a:pt x="34083" y="32153"/>
                        <a:pt x="117102" y="32037"/>
                      </a:cubicBezTo>
                      <a:close/>
                      <a:moveTo>
                        <a:pt x="543107" y="0"/>
                      </a:moveTo>
                      <a:cubicBezTo>
                        <a:pt x="574499" y="0"/>
                        <a:pt x="599948" y="25417"/>
                        <a:pt x="599948" y="56770"/>
                      </a:cubicBezTo>
                      <a:cubicBezTo>
                        <a:pt x="599948" y="88123"/>
                        <a:pt x="574499" y="113540"/>
                        <a:pt x="543107" y="113540"/>
                      </a:cubicBezTo>
                      <a:cubicBezTo>
                        <a:pt x="511715" y="113540"/>
                        <a:pt x="486266" y="88123"/>
                        <a:pt x="486266" y="56770"/>
                      </a:cubicBezTo>
                      <a:cubicBezTo>
                        <a:pt x="486266" y="25417"/>
                        <a:pt x="511715" y="0"/>
                        <a:pt x="5431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iṣlïdê">
                  <a:extLst>
                    <a:ext uri="{FF2B5EF4-FFF2-40B4-BE49-F238E27FC236}">
                      <a16:creationId xmlns:a16="http://schemas.microsoft.com/office/drawing/2014/main" id="{E0F184F9-6D2E-488F-AF7F-21D1BFF0EBE1}"/>
                    </a:ext>
                  </a:extLst>
                </p:cNvPr>
                <p:cNvSpPr/>
                <p:nvPr/>
              </p:nvSpPr>
              <p:spPr>
                <a:xfrm>
                  <a:off x="5232042" y="2258172"/>
                  <a:ext cx="1727915" cy="756772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Supporting text here.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</p:txBody>
            </p:sp>
          </p:grpSp>
          <p:grpSp>
            <p:nvGrpSpPr>
              <p:cNvPr id="15" name="i$ļiḋè">
                <a:extLst>
                  <a:ext uri="{FF2B5EF4-FFF2-40B4-BE49-F238E27FC236}">
                    <a16:creationId xmlns:a16="http://schemas.microsoft.com/office/drawing/2014/main" id="{C78CA91B-BF8E-4AE5-B875-7E11178D13D1}"/>
                  </a:ext>
                </a:extLst>
              </p:cNvPr>
              <p:cNvGrpSpPr/>
              <p:nvPr/>
            </p:nvGrpSpPr>
            <p:grpSpPr>
              <a:xfrm>
                <a:off x="7749802" y="1130300"/>
                <a:ext cx="2877671" cy="2368550"/>
                <a:chOff x="7749802" y="1130300"/>
                <a:chExt cx="2877671" cy="2368550"/>
              </a:xfrm>
            </p:grpSpPr>
            <p:sp>
              <p:nvSpPr>
                <p:cNvPr id="16" name="í$ļîḍê">
                  <a:extLst>
                    <a:ext uri="{FF2B5EF4-FFF2-40B4-BE49-F238E27FC236}">
                      <a16:creationId xmlns:a16="http://schemas.microsoft.com/office/drawing/2014/main" id="{AD9595C5-B5E6-416E-BB6C-CBBCF0DA313F}"/>
                    </a:ext>
                  </a:extLst>
                </p:cNvPr>
                <p:cNvSpPr/>
                <p:nvPr/>
              </p:nvSpPr>
              <p:spPr>
                <a:xfrm>
                  <a:off x="7749802" y="1130300"/>
                  <a:ext cx="2877671" cy="2368550"/>
                </a:xfrm>
                <a:prstGeom prst="roundRect">
                  <a:avLst>
                    <a:gd name="adj" fmla="val 2332"/>
                  </a:avLst>
                </a:prstGeom>
                <a:solidFill>
                  <a:schemeClr val="bg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1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îṡḻîdé">
                  <a:extLst>
                    <a:ext uri="{FF2B5EF4-FFF2-40B4-BE49-F238E27FC236}">
                      <a16:creationId xmlns:a16="http://schemas.microsoft.com/office/drawing/2014/main" id="{0A56D0A6-BB96-4A87-A238-FEE8E541A155}"/>
                    </a:ext>
                  </a:extLst>
                </p:cNvPr>
                <p:cNvSpPr/>
                <p:nvPr/>
              </p:nvSpPr>
              <p:spPr>
                <a:xfrm>
                  <a:off x="8913744" y="1614206"/>
                  <a:ext cx="549788" cy="581960"/>
                </a:xfrm>
                <a:custGeom>
                  <a:avLst/>
                  <a:gdLst>
                    <a:gd name="connsiteX0" fmla="*/ 477505 w 573979"/>
                    <a:gd name="connsiteY0" fmla="*/ 509486 h 607568"/>
                    <a:gd name="connsiteX1" fmla="*/ 487951 w 573979"/>
                    <a:gd name="connsiteY1" fmla="*/ 510253 h 607568"/>
                    <a:gd name="connsiteX2" fmla="*/ 507154 w 573979"/>
                    <a:gd name="connsiteY2" fmla="*/ 519463 h 607568"/>
                    <a:gd name="connsiteX3" fmla="*/ 526510 w 573979"/>
                    <a:gd name="connsiteY3" fmla="*/ 510253 h 607568"/>
                    <a:gd name="connsiteX4" fmla="*/ 536956 w 573979"/>
                    <a:gd name="connsiteY4" fmla="*/ 509486 h 607568"/>
                    <a:gd name="connsiteX5" fmla="*/ 546481 w 573979"/>
                    <a:gd name="connsiteY5" fmla="*/ 512556 h 607568"/>
                    <a:gd name="connsiteX6" fmla="*/ 573979 w 573979"/>
                    <a:gd name="connsiteY6" fmla="*/ 550776 h 607568"/>
                    <a:gd name="connsiteX7" fmla="*/ 573979 w 573979"/>
                    <a:gd name="connsiteY7" fmla="*/ 593140 h 607568"/>
                    <a:gd name="connsiteX8" fmla="*/ 559539 w 573979"/>
                    <a:gd name="connsiteY8" fmla="*/ 607568 h 607568"/>
                    <a:gd name="connsiteX9" fmla="*/ 454922 w 573979"/>
                    <a:gd name="connsiteY9" fmla="*/ 607568 h 607568"/>
                    <a:gd name="connsiteX10" fmla="*/ 440328 w 573979"/>
                    <a:gd name="connsiteY10" fmla="*/ 593140 h 607568"/>
                    <a:gd name="connsiteX11" fmla="*/ 440328 w 573979"/>
                    <a:gd name="connsiteY11" fmla="*/ 550776 h 607568"/>
                    <a:gd name="connsiteX12" fmla="*/ 467980 w 573979"/>
                    <a:gd name="connsiteY12" fmla="*/ 512556 h 607568"/>
                    <a:gd name="connsiteX13" fmla="*/ 477505 w 573979"/>
                    <a:gd name="connsiteY13" fmla="*/ 509486 h 607568"/>
                    <a:gd name="connsiteX14" fmla="*/ 257341 w 573979"/>
                    <a:gd name="connsiteY14" fmla="*/ 509486 h 607568"/>
                    <a:gd name="connsiteX15" fmla="*/ 267787 w 573979"/>
                    <a:gd name="connsiteY15" fmla="*/ 510253 h 607568"/>
                    <a:gd name="connsiteX16" fmla="*/ 286990 w 573979"/>
                    <a:gd name="connsiteY16" fmla="*/ 519463 h 607568"/>
                    <a:gd name="connsiteX17" fmla="*/ 306192 w 573979"/>
                    <a:gd name="connsiteY17" fmla="*/ 510253 h 607568"/>
                    <a:gd name="connsiteX18" fmla="*/ 316639 w 573979"/>
                    <a:gd name="connsiteY18" fmla="*/ 509486 h 607568"/>
                    <a:gd name="connsiteX19" fmla="*/ 326317 w 573979"/>
                    <a:gd name="connsiteY19" fmla="*/ 512556 h 607568"/>
                    <a:gd name="connsiteX20" fmla="*/ 353815 w 573979"/>
                    <a:gd name="connsiteY20" fmla="*/ 550776 h 607568"/>
                    <a:gd name="connsiteX21" fmla="*/ 353815 w 573979"/>
                    <a:gd name="connsiteY21" fmla="*/ 593140 h 607568"/>
                    <a:gd name="connsiteX22" fmla="*/ 339375 w 573979"/>
                    <a:gd name="connsiteY22" fmla="*/ 607568 h 607568"/>
                    <a:gd name="connsiteX23" fmla="*/ 234605 w 573979"/>
                    <a:gd name="connsiteY23" fmla="*/ 607568 h 607568"/>
                    <a:gd name="connsiteX24" fmla="*/ 220164 w 573979"/>
                    <a:gd name="connsiteY24" fmla="*/ 593140 h 607568"/>
                    <a:gd name="connsiteX25" fmla="*/ 220164 w 573979"/>
                    <a:gd name="connsiteY25" fmla="*/ 550776 h 607568"/>
                    <a:gd name="connsiteX26" fmla="*/ 247663 w 573979"/>
                    <a:gd name="connsiteY26" fmla="*/ 512556 h 607568"/>
                    <a:gd name="connsiteX27" fmla="*/ 257341 w 573979"/>
                    <a:gd name="connsiteY27" fmla="*/ 509486 h 607568"/>
                    <a:gd name="connsiteX28" fmla="*/ 37023 w 573979"/>
                    <a:gd name="connsiteY28" fmla="*/ 509486 h 607568"/>
                    <a:gd name="connsiteX29" fmla="*/ 47469 w 573979"/>
                    <a:gd name="connsiteY29" fmla="*/ 510253 h 607568"/>
                    <a:gd name="connsiteX30" fmla="*/ 66826 w 573979"/>
                    <a:gd name="connsiteY30" fmla="*/ 519463 h 607568"/>
                    <a:gd name="connsiteX31" fmla="*/ 86028 w 573979"/>
                    <a:gd name="connsiteY31" fmla="*/ 510253 h 607568"/>
                    <a:gd name="connsiteX32" fmla="*/ 96475 w 573979"/>
                    <a:gd name="connsiteY32" fmla="*/ 509486 h 607568"/>
                    <a:gd name="connsiteX33" fmla="*/ 105999 w 573979"/>
                    <a:gd name="connsiteY33" fmla="*/ 512556 h 607568"/>
                    <a:gd name="connsiteX34" fmla="*/ 133651 w 573979"/>
                    <a:gd name="connsiteY34" fmla="*/ 550776 h 607568"/>
                    <a:gd name="connsiteX35" fmla="*/ 133651 w 573979"/>
                    <a:gd name="connsiteY35" fmla="*/ 593140 h 607568"/>
                    <a:gd name="connsiteX36" fmla="*/ 119057 w 573979"/>
                    <a:gd name="connsiteY36" fmla="*/ 607568 h 607568"/>
                    <a:gd name="connsiteX37" fmla="*/ 14440 w 573979"/>
                    <a:gd name="connsiteY37" fmla="*/ 607568 h 607568"/>
                    <a:gd name="connsiteX38" fmla="*/ 0 w 573979"/>
                    <a:gd name="connsiteY38" fmla="*/ 593140 h 607568"/>
                    <a:gd name="connsiteX39" fmla="*/ 0 w 573979"/>
                    <a:gd name="connsiteY39" fmla="*/ 550776 h 607568"/>
                    <a:gd name="connsiteX40" fmla="*/ 27498 w 573979"/>
                    <a:gd name="connsiteY40" fmla="*/ 512556 h 607568"/>
                    <a:gd name="connsiteX41" fmla="*/ 37023 w 573979"/>
                    <a:gd name="connsiteY41" fmla="*/ 509486 h 607568"/>
                    <a:gd name="connsiteX42" fmla="*/ 507260 w 573979"/>
                    <a:gd name="connsiteY42" fmla="*/ 410055 h 607568"/>
                    <a:gd name="connsiteX43" fmla="*/ 552669 w 573979"/>
                    <a:gd name="connsiteY43" fmla="*/ 455394 h 607568"/>
                    <a:gd name="connsiteX44" fmla="*/ 507260 w 573979"/>
                    <a:gd name="connsiteY44" fmla="*/ 500733 h 607568"/>
                    <a:gd name="connsiteX45" fmla="*/ 461851 w 573979"/>
                    <a:gd name="connsiteY45" fmla="*/ 455394 h 607568"/>
                    <a:gd name="connsiteX46" fmla="*/ 507260 w 573979"/>
                    <a:gd name="connsiteY46" fmla="*/ 410055 h 607568"/>
                    <a:gd name="connsiteX47" fmla="*/ 287025 w 573979"/>
                    <a:gd name="connsiteY47" fmla="*/ 410055 h 607568"/>
                    <a:gd name="connsiteX48" fmla="*/ 332505 w 573979"/>
                    <a:gd name="connsiteY48" fmla="*/ 455394 h 607568"/>
                    <a:gd name="connsiteX49" fmla="*/ 287025 w 573979"/>
                    <a:gd name="connsiteY49" fmla="*/ 500733 h 607568"/>
                    <a:gd name="connsiteX50" fmla="*/ 241545 w 573979"/>
                    <a:gd name="connsiteY50" fmla="*/ 455394 h 607568"/>
                    <a:gd name="connsiteX51" fmla="*/ 287025 w 573979"/>
                    <a:gd name="connsiteY51" fmla="*/ 410055 h 607568"/>
                    <a:gd name="connsiteX52" fmla="*/ 66755 w 573979"/>
                    <a:gd name="connsiteY52" fmla="*/ 410055 h 607568"/>
                    <a:gd name="connsiteX53" fmla="*/ 112129 w 573979"/>
                    <a:gd name="connsiteY53" fmla="*/ 455394 h 607568"/>
                    <a:gd name="connsiteX54" fmla="*/ 66755 w 573979"/>
                    <a:gd name="connsiteY54" fmla="*/ 500733 h 607568"/>
                    <a:gd name="connsiteX55" fmla="*/ 21381 w 573979"/>
                    <a:gd name="connsiteY55" fmla="*/ 455394 h 607568"/>
                    <a:gd name="connsiteX56" fmla="*/ 66755 w 573979"/>
                    <a:gd name="connsiteY56" fmla="*/ 410055 h 607568"/>
                    <a:gd name="connsiteX57" fmla="*/ 287025 w 573979"/>
                    <a:gd name="connsiteY57" fmla="*/ 218753 h 607568"/>
                    <a:gd name="connsiteX58" fmla="*/ 304540 w 573979"/>
                    <a:gd name="connsiteY58" fmla="*/ 236247 h 607568"/>
                    <a:gd name="connsiteX59" fmla="*/ 304540 w 573979"/>
                    <a:gd name="connsiteY59" fmla="*/ 284739 h 607568"/>
                    <a:gd name="connsiteX60" fmla="*/ 507196 w 573979"/>
                    <a:gd name="connsiteY60" fmla="*/ 284739 h 607568"/>
                    <a:gd name="connsiteX61" fmla="*/ 524865 w 573979"/>
                    <a:gd name="connsiteY61" fmla="*/ 302233 h 607568"/>
                    <a:gd name="connsiteX62" fmla="*/ 524865 w 573979"/>
                    <a:gd name="connsiteY62" fmla="*/ 354868 h 607568"/>
                    <a:gd name="connsiteX63" fmla="*/ 507196 w 573979"/>
                    <a:gd name="connsiteY63" fmla="*/ 372515 h 607568"/>
                    <a:gd name="connsiteX64" fmla="*/ 489681 w 573979"/>
                    <a:gd name="connsiteY64" fmla="*/ 354868 h 607568"/>
                    <a:gd name="connsiteX65" fmla="*/ 489681 w 573979"/>
                    <a:gd name="connsiteY65" fmla="*/ 319880 h 607568"/>
                    <a:gd name="connsiteX66" fmla="*/ 304540 w 573979"/>
                    <a:gd name="connsiteY66" fmla="*/ 319880 h 607568"/>
                    <a:gd name="connsiteX67" fmla="*/ 304540 w 573979"/>
                    <a:gd name="connsiteY67" fmla="*/ 354868 h 607568"/>
                    <a:gd name="connsiteX68" fmla="*/ 287025 w 573979"/>
                    <a:gd name="connsiteY68" fmla="*/ 372515 h 607568"/>
                    <a:gd name="connsiteX69" fmla="*/ 269509 w 573979"/>
                    <a:gd name="connsiteY69" fmla="*/ 354868 h 607568"/>
                    <a:gd name="connsiteX70" fmla="*/ 269509 w 573979"/>
                    <a:gd name="connsiteY70" fmla="*/ 319880 h 607568"/>
                    <a:gd name="connsiteX71" fmla="*/ 84369 w 573979"/>
                    <a:gd name="connsiteY71" fmla="*/ 319880 h 607568"/>
                    <a:gd name="connsiteX72" fmla="*/ 84369 w 573979"/>
                    <a:gd name="connsiteY72" fmla="*/ 354868 h 607568"/>
                    <a:gd name="connsiteX73" fmla="*/ 66853 w 573979"/>
                    <a:gd name="connsiteY73" fmla="*/ 372515 h 607568"/>
                    <a:gd name="connsiteX74" fmla="*/ 49184 w 573979"/>
                    <a:gd name="connsiteY74" fmla="*/ 354868 h 607568"/>
                    <a:gd name="connsiteX75" fmla="*/ 49184 w 573979"/>
                    <a:gd name="connsiteY75" fmla="*/ 302233 h 607568"/>
                    <a:gd name="connsiteX76" fmla="*/ 66853 w 573979"/>
                    <a:gd name="connsiteY76" fmla="*/ 284739 h 607568"/>
                    <a:gd name="connsiteX77" fmla="*/ 269509 w 573979"/>
                    <a:gd name="connsiteY77" fmla="*/ 284739 h 607568"/>
                    <a:gd name="connsiteX78" fmla="*/ 269509 w 573979"/>
                    <a:gd name="connsiteY78" fmla="*/ 236247 h 607568"/>
                    <a:gd name="connsiteX79" fmla="*/ 287025 w 573979"/>
                    <a:gd name="connsiteY79" fmla="*/ 218753 h 607568"/>
                    <a:gd name="connsiteX80" fmla="*/ 257341 w 573979"/>
                    <a:gd name="connsiteY80" fmla="*/ 101277 h 607568"/>
                    <a:gd name="connsiteX81" fmla="*/ 267787 w 573979"/>
                    <a:gd name="connsiteY81" fmla="*/ 102044 h 607568"/>
                    <a:gd name="connsiteX82" fmla="*/ 286990 w 573979"/>
                    <a:gd name="connsiteY82" fmla="*/ 111093 h 607568"/>
                    <a:gd name="connsiteX83" fmla="*/ 306192 w 573979"/>
                    <a:gd name="connsiteY83" fmla="*/ 102044 h 607568"/>
                    <a:gd name="connsiteX84" fmla="*/ 316639 w 573979"/>
                    <a:gd name="connsiteY84" fmla="*/ 101277 h 607568"/>
                    <a:gd name="connsiteX85" fmla="*/ 326317 w 573979"/>
                    <a:gd name="connsiteY85" fmla="*/ 104191 h 607568"/>
                    <a:gd name="connsiteX86" fmla="*/ 353815 w 573979"/>
                    <a:gd name="connsiteY86" fmla="*/ 142384 h 607568"/>
                    <a:gd name="connsiteX87" fmla="*/ 353815 w 573979"/>
                    <a:gd name="connsiteY87" fmla="*/ 184718 h 607568"/>
                    <a:gd name="connsiteX88" fmla="*/ 339375 w 573979"/>
                    <a:gd name="connsiteY88" fmla="*/ 199136 h 607568"/>
                    <a:gd name="connsiteX89" fmla="*/ 234605 w 573979"/>
                    <a:gd name="connsiteY89" fmla="*/ 199136 h 607568"/>
                    <a:gd name="connsiteX90" fmla="*/ 220164 w 573979"/>
                    <a:gd name="connsiteY90" fmla="*/ 184718 h 607568"/>
                    <a:gd name="connsiteX91" fmla="*/ 220164 w 573979"/>
                    <a:gd name="connsiteY91" fmla="*/ 142384 h 607568"/>
                    <a:gd name="connsiteX92" fmla="*/ 247663 w 573979"/>
                    <a:gd name="connsiteY92" fmla="*/ 104191 h 607568"/>
                    <a:gd name="connsiteX93" fmla="*/ 257341 w 573979"/>
                    <a:gd name="connsiteY93" fmla="*/ 101277 h 607568"/>
                    <a:gd name="connsiteX94" fmla="*/ 287025 w 573979"/>
                    <a:gd name="connsiteY94" fmla="*/ 0 h 607568"/>
                    <a:gd name="connsiteX95" fmla="*/ 332505 w 573979"/>
                    <a:gd name="connsiteY95" fmla="*/ 45339 h 607568"/>
                    <a:gd name="connsiteX96" fmla="*/ 287025 w 573979"/>
                    <a:gd name="connsiteY96" fmla="*/ 90678 h 607568"/>
                    <a:gd name="connsiteX97" fmla="*/ 241545 w 573979"/>
                    <a:gd name="connsiteY97" fmla="*/ 45339 h 607568"/>
                    <a:gd name="connsiteX98" fmla="*/ 287025 w 573979"/>
                    <a:gd name="connsiteY98" fmla="*/ 0 h 607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573979" h="607568">
                      <a:moveTo>
                        <a:pt x="477505" y="509486"/>
                      </a:moveTo>
                      <a:cubicBezTo>
                        <a:pt x="481038" y="508565"/>
                        <a:pt x="484725" y="508718"/>
                        <a:pt x="487951" y="510253"/>
                      </a:cubicBezTo>
                      <a:lnTo>
                        <a:pt x="507154" y="519463"/>
                      </a:lnTo>
                      <a:lnTo>
                        <a:pt x="526510" y="510253"/>
                      </a:lnTo>
                      <a:cubicBezTo>
                        <a:pt x="529736" y="508718"/>
                        <a:pt x="533423" y="508565"/>
                        <a:pt x="536956" y="509486"/>
                      </a:cubicBezTo>
                      <a:cubicBezTo>
                        <a:pt x="536956" y="509486"/>
                        <a:pt x="546327" y="512402"/>
                        <a:pt x="546481" y="512556"/>
                      </a:cubicBezTo>
                      <a:cubicBezTo>
                        <a:pt x="562918" y="517928"/>
                        <a:pt x="573979" y="533277"/>
                        <a:pt x="573979" y="550776"/>
                      </a:cubicBezTo>
                      <a:lnTo>
                        <a:pt x="573979" y="593140"/>
                      </a:lnTo>
                      <a:cubicBezTo>
                        <a:pt x="573979" y="601121"/>
                        <a:pt x="567527" y="607568"/>
                        <a:pt x="559539" y="607568"/>
                      </a:cubicBezTo>
                      <a:lnTo>
                        <a:pt x="454922" y="607568"/>
                      </a:lnTo>
                      <a:cubicBezTo>
                        <a:pt x="446934" y="607568"/>
                        <a:pt x="440328" y="601121"/>
                        <a:pt x="440328" y="593140"/>
                      </a:cubicBezTo>
                      <a:lnTo>
                        <a:pt x="440328" y="550776"/>
                      </a:lnTo>
                      <a:cubicBezTo>
                        <a:pt x="440328" y="533277"/>
                        <a:pt x="451543" y="517928"/>
                        <a:pt x="467980" y="512556"/>
                      </a:cubicBezTo>
                      <a:cubicBezTo>
                        <a:pt x="468134" y="512402"/>
                        <a:pt x="477505" y="509486"/>
                        <a:pt x="477505" y="509486"/>
                      </a:cubicBezTo>
                      <a:close/>
                      <a:moveTo>
                        <a:pt x="257341" y="509486"/>
                      </a:moveTo>
                      <a:cubicBezTo>
                        <a:pt x="260720" y="508565"/>
                        <a:pt x="264407" y="508718"/>
                        <a:pt x="267787" y="510253"/>
                      </a:cubicBezTo>
                      <a:lnTo>
                        <a:pt x="286990" y="519463"/>
                      </a:lnTo>
                      <a:lnTo>
                        <a:pt x="306192" y="510253"/>
                      </a:lnTo>
                      <a:cubicBezTo>
                        <a:pt x="309572" y="508718"/>
                        <a:pt x="313259" y="508565"/>
                        <a:pt x="316639" y="509486"/>
                      </a:cubicBezTo>
                      <a:cubicBezTo>
                        <a:pt x="316639" y="509486"/>
                        <a:pt x="326163" y="512402"/>
                        <a:pt x="326317" y="512556"/>
                      </a:cubicBezTo>
                      <a:cubicBezTo>
                        <a:pt x="342754" y="517928"/>
                        <a:pt x="353815" y="533277"/>
                        <a:pt x="353815" y="550776"/>
                      </a:cubicBezTo>
                      <a:lnTo>
                        <a:pt x="353815" y="593140"/>
                      </a:lnTo>
                      <a:cubicBezTo>
                        <a:pt x="353815" y="601121"/>
                        <a:pt x="347363" y="607568"/>
                        <a:pt x="339375" y="607568"/>
                      </a:cubicBezTo>
                      <a:lnTo>
                        <a:pt x="234605" y="607568"/>
                      </a:lnTo>
                      <a:cubicBezTo>
                        <a:pt x="226616" y="607568"/>
                        <a:pt x="220164" y="601121"/>
                        <a:pt x="220164" y="593140"/>
                      </a:cubicBezTo>
                      <a:lnTo>
                        <a:pt x="220164" y="550776"/>
                      </a:lnTo>
                      <a:cubicBezTo>
                        <a:pt x="220164" y="533277"/>
                        <a:pt x="231225" y="517928"/>
                        <a:pt x="247663" y="512556"/>
                      </a:cubicBezTo>
                      <a:cubicBezTo>
                        <a:pt x="247816" y="512402"/>
                        <a:pt x="257341" y="509486"/>
                        <a:pt x="257341" y="509486"/>
                      </a:cubicBezTo>
                      <a:close/>
                      <a:moveTo>
                        <a:pt x="37023" y="509486"/>
                      </a:moveTo>
                      <a:cubicBezTo>
                        <a:pt x="40556" y="508565"/>
                        <a:pt x="44243" y="508718"/>
                        <a:pt x="47469" y="510253"/>
                      </a:cubicBezTo>
                      <a:lnTo>
                        <a:pt x="66826" y="519463"/>
                      </a:lnTo>
                      <a:lnTo>
                        <a:pt x="86028" y="510253"/>
                      </a:lnTo>
                      <a:cubicBezTo>
                        <a:pt x="89255" y="508718"/>
                        <a:pt x="92941" y="508565"/>
                        <a:pt x="96475" y="509486"/>
                      </a:cubicBezTo>
                      <a:cubicBezTo>
                        <a:pt x="96475" y="509486"/>
                        <a:pt x="105846" y="512402"/>
                        <a:pt x="105999" y="512556"/>
                      </a:cubicBezTo>
                      <a:cubicBezTo>
                        <a:pt x="122437" y="517928"/>
                        <a:pt x="133651" y="533277"/>
                        <a:pt x="133651" y="550776"/>
                      </a:cubicBezTo>
                      <a:lnTo>
                        <a:pt x="133651" y="593140"/>
                      </a:lnTo>
                      <a:cubicBezTo>
                        <a:pt x="133651" y="601121"/>
                        <a:pt x="127046" y="607568"/>
                        <a:pt x="119057" y="607568"/>
                      </a:cubicBezTo>
                      <a:lnTo>
                        <a:pt x="14440" y="607568"/>
                      </a:lnTo>
                      <a:cubicBezTo>
                        <a:pt x="6452" y="607568"/>
                        <a:pt x="0" y="601121"/>
                        <a:pt x="0" y="593140"/>
                      </a:cubicBezTo>
                      <a:lnTo>
                        <a:pt x="0" y="550776"/>
                      </a:lnTo>
                      <a:cubicBezTo>
                        <a:pt x="0" y="533277"/>
                        <a:pt x="11061" y="517928"/>
                        <a:pt x="27498" y="512556"/>
                      </a:cubicBezTo>
                      <a:cubicBezTo>
                        <a:pt x="27652" y="512402"/>
                        <a:pt x="37023" y="509486"/>
                        <a:pt x="37023" y="509486"/>
                      </a:cubicBezTo>
                      <a:close/>
                      <a:moveTo>
                        <a:pt x="507260" y="410055"/>
                      </a:moveTo>
                      <a:cubicBezTo>
                        <a:pt x="532339" y="410055"/>
                        <a:pt x="552669" y="430354"/>
                        <a:pt x="552669" y="455394"/>
                      </a:cubicBezTo>
                      <a:cubicBezTo>
                        <a:pt x="552669" y="480434"/>
                        <a:pt x="532339" y="500733"/>
                        <a:pt x="507260" y="500733"/>
                      </a:cubicBezTo>
                      <a:cubicBezTo>
                        <a:pt x="482181" y="500733"/>
                        <a:pt x="461851" y="480434"/>
                        <a:pt x="461851" y="455394"/>
                      </a:cubicBezTo>
                      <a:cubicBezTo>
                        <a:pt x="461851" y="430354"/>
                        <a:pt x="482181" y="410055"/>
                        <a:pt x="507260" y="410055"/>
                      </a:cubicBezTo>
                      <a:close/>
                      <a:moveTo>
                        <a:pt x="287025" y="410055"/>
                      </a:moveTo>
                      <a:cubicBezTo>
                        <a:pt x="312143" y="410055"/>
                        <a:pt x="332505" y="430354"/>
                        <a:pt x="332505" y="455394"/>
                      </a:cubicBezTo>
                      <a:cubicBezTo>
                        <a:pt x="332505" y="480434"/>
                        <a:pt x="312143" y="500733"/>
                        <a:pt x="287025" y="500733"/>
                      </a:cubicBezTo>
                      <a:cubicBezTo>
                        <a:pt x="261907" y="500733"/>
                        <a:pt x="241545" y="480434"/>
                        <a:pt x="241545" y="455394"/>
                      </a:cubicBezTo>
                      <a:cubicBezTo>
                        <a:pt x="241545" y="430354"/>
                        <a:pt x="261907" y="410055"/>
                        <a:pt x="287025" y="410055"/>
                      </a:cubicBezTo>
                      <a:close/>
                      <a:moveTo>
                        <a:pt x="66755" y="410055"/>
                      </a:moveTo>
                      <a:cubicBezTo>
                        <a:pt x="91814" y="410055"/>
                        <a:pt x="112129" y="430354"/>
                        <a:pt x="112129" y="455394"/>
                      </a:cubicBezTo>
                      <a:cubicBezTo>
                        <a:pt x="112129" y="480434"/>
                        <a:pt x="91814" y="500733"/>
                        <a:pt x="66755" y="500733"/>
                      </a:cubicBezTo>
                      <a:cubicBezTo>
                        <a:pt x="41696" y="500733"/>
                        <a:pt x="21381" y="480434"/>
                        <a:pt x="21381" y="455394"/>
                      </a:cubicBezTo>
                      <a:cubicBezTo>
                        <a:pt x="21381" y="430354"/>
                        <a:pt x="41696" y="410055"/>
                        <a:pt x="66755" y="410055"/>
                      </a:cubicBezTo>
                      <a:close/>
                      <a:moveTo>
                        <a:pt x="287025" y="218753"/>
                      </a:moveTo>
                      <a:cubicBezTo>
                        <a:pt x="296704" y="218753"/>
                        <a:pt x="304540" y="226579"/>
                        <a:pt x="304540" y="236247"/>
                      </a:cubicBezTo>
                      <a:lnTo>
                        <a:pt x="304540" y="284739"/>
                      </a:lnTo>
                      <a:lnTo>
                        <a:pt x="507196" y="284739"/>
                      </a:lnTo>
                      <a:cubicBezTo>
                        <a:pt x="517029" y="284739"/>
                        <a:pt x="524865" y="292565"/>
                        <a:pt x="524865" y="302233"/>
                      </a:cubicBezTo>
                      <a:lnTo>
                        <a:pt x="524865" y="354868"/>
                      </a:lnTo>
                      <a:cubicBezTo>
                        <a:pt x="524865" y="364535"/>
                        <a:pt x="517029" y="372515"/>
                        <a:pt x="507196" y="372515"/>
                      </a:cubicBezTo>
                      <a:cubicBezTo>
                        <a:pt x="497517" y="372515"/>
                        <a:pt x="489681" y="364535"/>
                        <a:pt x="489681" y="354868"/>
                      </a:cubicBezTo>
                      <a:lnTo>
                        <a:pt x="489681" y="319880"/>
                      </a:lnTo>
                      <a:lnTo>
                        <a:pt x="304540" y="319880"/>
                      </a:lnTo>
                      <a:lnTo>
                        <a:pt x="304540" y="354868"/>
                      </a:lnTo>
                      <a:cubicBezTo>
                        <a:pt x="304540" y="364535"/>
                        <a:pt x="296704" y="372515"/>
                        <a:pt x="287025" y="372515"/>
                      </a:cubicBezTo>
                      <a:cubicBezTo>
                        <a:pt x="277345" y="372515"/>
                        <a:pt x="269509" y="364535"/>
                        <a:pt x="269509" y="354868"/>
                      </a:cubicBezTo>
                      <a:lnTo>
                        <a:pt x="269509" y="319880"/>
                      </a:lnTo>
                      <a:lnTo>
                        <a:pt x="84369" y="319880"/>
                      </a:lnTo>
                      <a:lnTo>
                        <a:pt x="84369" y="354868"/>
                      </a:lnTo>
                      <a:cubicBezTo>
                        <a:pt x="84369" y="364535"/>
                        <a:pt x="76533" y="372515"/>
                        <a:pt x="66853" y="372515"/>
                      </a:cubicBezTo>
                      <a:cubicBezTo>
                        <a:pt x="57020" y="372515"/>
                        <a:pt x="49184" y="364535"/>
                        <a:pt x="49184" y="354868"/>
                      </a:cubicBezTo>
                      <a:lnTo>
                        <a:pt x="49184" y="302233"/>
                      </a:lnTo>
                      <a:cubicBezTo>
                        <a:pt x="49184" y="292565"/>
                        <a:pt x="57020" y="284739"/>
                        <a:pt x="66853" y="284739"/>
                      </a:cubicBezTo>
                      <a:lnTo>
                        <a:pt x="269509" y="284739"/>
                      </a:lnTo>
                      <a:lnTo>
                        <a:pt x="269509" y="236247"/>
                      </a:lnTo>
                      <a:cubicBezTo>
                        <a:pt x="269509" y="226579"/>
                        <a:pt x="277345" y="218753"/>
                        <a:pt x="287025" y="218753"/>
                      </a:cubicBezTo>
                      <a:close/>
                      <a:moveTo>
                        <a:pt x="257341" y="101277"/>
                      </a:moveTo>
                      <a:cubicBezTo>
                        <a:pt x="260720" y="100203"/>
                        <a:pt x="264407" y="100510"/>
                        <a:pt x="267787" y="102044"/>
                      </a:cubicBezTo>
                      <a:lnTo>
                        <a:pt x="286990" y="111093"/>
                      </a:lnTo>
                      <a:lnTo>
                        <a:pt x="306192" y="102044"/>
                      </a:lnTo>
                      <a:cubicBezTo>
                        <a:pt x="309572" y="100510"/>
                        <a:pt x="313259" y="100203"/>
                        <a:pt x="316639" y="101277"/>
                      </a:cubicBezTo>
                      <a:cubicBezTo>
                        <a:pt x="316639" y="101277"/>
                        <a:pt x="326163" y="104191"/>
                        <a:pt x="326317" y="104191"/>
                      </a:cubicBezTo>
                      <a:cubicBezTo>
                        <a:pt x="342754" y="109713"/>
                        <a:pt x="353815" y="125051"/>
                        <a:pt x="353815" y="142384"/>
                      </a:cubicBezTo>
                      <a:lnTo>
                        <a:pt x="353815" y="184718"/>
                      </a:lnTo>
                      <a:cubicBezTo>
                        <a:pt x="353815" y="192694"/>
                        <a:pt x="347363" y="199136"/>
                        <a:pt x="339375" y="199136"/>
                      </a:cubicBezTo>
                      <a:lnTo>
                        <a:pt x="234605" y="199136"/>
                      </a:lnTo>
                      <a:cubicBezTo>
                        <a:pt x="226616" y="199136"/>
                        <a:pt x="220164" y="192694"/>
                        <a:pt x="220164" y="184718"/>
                      </a:cubicBezTo>
                      <a:lnTo>
                        <a:pt x="220164" y="142384"/>
                      </a:lnTo>
                      <a:cubicBezTo>
                        <a:pt x="220164" y="125051"/>
                        <a:pt x="231225" y="109713"/>
                        <a:pt x="247663" y="104191"/>
                      </a:cubicBezTo>
                      <a:cubicBezTo>
                        <a:pt x="247816" y="104191"/>
                        <a:pt x="257341" y="101277"/>
                        <a:pt x="257341" y="101277"/>
                      </a:cubicBezTo>
                      <a:close/>
                      <a:moveTo>
                        <a:pt x="287025" y="0"/>
                      </a:moveTo>
                      <a:cubicBezTo>
                        <a:pt x="312143" y="0"/>
                        <a:pt x="332505" y="20299"/>
                        <a:pt x="332505" y="45339"/>
                      </a:cubicBezTo>
                      <a:cubicBezTo>
                        <a:pt x="332505" y="70379"/>
                        <a:pt x="312143" y="90678"/>
                        <a:pt x="287025" y="90678"/>
                      </a:cubicBezTo>
                      <a:cubicBezTo>
                        <a:pt x="261907" y="90678"/>
                        <a:pt x="241545" y="70379"/>
                        <a:pt x="241545" y="45339"/>
                      </a:cubicBezTo>
                      <a:cubicBezTo>
                        <a:pt x="241545" y="20299"/>
                        <a:pt x="261907" y="0"/>
                        <a:pt x="28702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íśľide">
                  <a:extLst>
                    <a:ext uri="{FF2B5EF4-FFF2-40B4-BE49-F238E27FC236}">
                      <a16:creationId xmlns:a16="http://schemas.microsoft.com/office/drawing/2014/main" id="{166424A3-72DD-4F1E-B267-7A87DAA75F4E}"/>
                    </a:ext>
                  </a:extLst>
                </p:cNvPr>
                <p:cNvSpPr/>
                <p:nvPr/>
              </p:nvSpPr>
              <p:spPr>
                <a:xfrm>
                  <a:off x="8324680" y="2258172"/>
                  <a:ext cx="1727915" cy="756772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Supporting text here.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</p:txBody>
            </p:sp>
          </p:grpSp>
        </p:grpSp>
        <p:grpSp>
          <p:nvGrpSpPr>
            <p:cNvPr id="8" name="iš1îḍé">
              <a:extLst>
                <a:ext uri="{FF2B5EF4-FFF2-40B4-BE49-F238E27FC236}">
                  <a16:creationId xmlns:a16="http://schemas.microsoft.com/office/drawing/2014/main" id="{95400E0E-E3AF-4867-839A-B0949BBC861E}"/>
                </a:ext>
              </a:extLst>
            </p:cNvPr>
            <p:cNvGrpSpPr/>
            <p:nvPr/>
          </p:nvGrpSpPr>
          <p:grpSpPr>
            <a:xfrm>
              <a:off x="660399" y="4630169"/>
              <a:ext cx="10858500" cy="1306280"/>
              <a:chOff x="660399" y="4501963"/>
              <a:chExt cx="10858500" cy="1306280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id="{8B1BC219-B749-4FEA-8FD1-7F6CE46F3CE2}"/>
                  </a:ext>
                </a:extLst>
              </p:cNvPr>
              <p:cNvCxnSpPr/>
              <p:nvPr/>
            </p:nvCxnSpPr>
            <p:spPr>
              <a:xfrm>
                <a:off x="660399" y="5155103"/>
                <a:ext cx="1085850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iṥľîḑe">
                <a:extLst>
                  <a:ext uri="{FF2B5EF4-FFF2-40B4-BE49-F238E27FC236}">
                    <a16:creationId xmlns:a16="http://schemas.microsoft.com/office/drawing/2014/main" id="{74783F0A-8F3A-4F16-9DAC-6DC71EA22B4C}"/>
                  </a:ext>
                </a:extLst>
              </p:cNvPr>
              <p:cNvGrpSpPr/>
              <p:nvPr/>
            </p:nvGrpSpPr>
            <p:grpSpPr>
              <a:xfrm>
                <a:off x="2771214" y="4501963"/>
                <a:ext cx="6636871" cy="1306280"/>
                <a:chOff x="660400" y="4356847"/>
                <a:chExt cx="10858500" cy="1306280"/>
              </a:xfrm>
              <a:solidFill>
                <a:schemeClr val="bg1"/>
              </a:solidFill>
            </p:grpSpPr>
            <p:sp>
              <p:nvSpPr>
                <p:cNvPr id="11" name="îŝļídê">
                  <a:extLst>
                    <a:ext uri="{FF2B5EF4-FFF2-40B4-BE49-F238E27FC236}">
                      <a16:creationId xmlns:a16="http://schemas.microsoft.com/office/drawing/2014/main" id="{F6C0B8BD-8162-4FCA-B7AC-235FD87189C5}"/>
                    </a:ext>
                  </a:extLst>
                </p:cNvPr>
                <p:cNvSpPr txBox="1"/>
                <p:nvPr/>
              </p:nvSpPr>
              <p:spPr>
                <a:xfrm>
                  <a:off x="660400" y="4356847"/>
                  <a:ext cx="10858500" cy="633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buSzPct val="25000"/>
                  </a:pPr>
                  <a:r>
                    <a:rPr lang="en-US" sz="2400" b="1" dirty="0"/>
                    <a:t>Unified fonts make reading more fluent.</a:t>
                  </a:r>
                </a:p>
              </p:txBody>
            </p:sp>
            <p:sp>
              <p:nvSpPr>
                <p:cNvPr id="12" name="išḻidè">
                  <a:extLst>
                    <a:ext uri="{FF2B5EF4-FFF2-40B4-BE49-F238E27FC236}">
                      <a16:creationId xmlns:a16="http://schemas.microsoft.com/office/drawing/2014/main" id="{4526A6D4-3938-483E-AE04-387A4D4F50AE}"/>
                    </a:ext>
                  </a:extLst>
                </p:cNvPr>
                <p:cNvSpPr txBox="1"/>
                <p:nvPr/>
              </p:nvSpPr>
              <p:spPr>
                <a:xfrm>
                  <a:off x="660400" y="4989848"/>
                  <a:ext cx="10858500" cy="673279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buSzPct val="25000"/>
                  </a:pPr>
                  <a:r>
                    <a:rPr lang="en-US" altLang="zh-CN" sz="1100" dirty="0"/>
                    <a:t>Theme color makes PPT more convenient to change.</a:t>
                  </a:r>
                </a:p>
                <a:p>
                  <a:pPr algn="ctr">
                    <a:lnSpc>
                      <a:spcPct val="150000"/>
                    </a:lnSpc>
                    <a:buSzPct val="25000"/>
                  </a:pPr>
                  <a:r>
                    <a:rPr lang="en-US" altLang="zh-CN" sz="1100" dirty="0"/>
                    <a:t>Adjust the spacing to adapt to Chinese typesetting, use the reference line in PPT.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20511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60CCC18-6676-45CA-AA6A-C2D6DE6A9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103EFE-66F2-4C1A-9222-6C2A80832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</a:t>
            </a:fld>
            <a:endParaRPr lang="zh-CN" altLang="en-US"/>
          </a:p>
        </p:txBody>
      </p:sp>
      <p:grpSp>
        <p:nvGrpSpPr>
          <p:cNvPr id="5" name="27070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B02D6AD-272B-4DAF-BE67-E9B1C786025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1518900" cy="5003800"/>
            <a:chOff x="0" y="1130300"/>
            <a:chExt cx="11518900" cy="5003800"/>
          </a:xfrm>
        </p:grpSpPr>
        <p:sp>
          <p:nvSpPr>
            <p:cNvPr id="6" name="išḻîḓe">
              <a:extLst>
                <a:ext uri="{FF2B5EF4-FFF2-40B4-BE49-F238E27FC236}">
                  <a16:creationId xmlns:a16="http://schemas.microsoft.com/office/drawing/2014/main" id="{E3349815-7DD5-44FF-9145-47126A82DA7C}"/>
                </a:ext>
              </a:extLst>
            </p:cNvPr>
            <p:cNvSpPr/>
            <p:nvPr/>
          </p:nvSpPr>
          <p:spPr>
            <a:xfrm>
              <a:off x="0" y="1130300"/>
              <a:ext cx="3640347" cy="5003800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7" name="ïṣļïḑé">
              <a:extLst>
                <a:ext uri="{FF2B5EF4-FFF2-40B4-BE49-F238E27FC236}">
                  <a16:creationId xmlns:a16="http://schemas.microsoft.com/office/drawing/2014/main" id="{820F99AE-4FEA-445E-86CB-A3B6DB5C3E80}"/>
                </a:ext>
              </a:extLst>
            </p:cNvPr>
            <p:cNvSpPr/>
            <p:nvPr/>
          </p:nvSpPr>
          <p:spPr>
            <a:xfrm>
              <a:off x="3696898" y="1130300"/>
              <a:ext cx="72000" cy="5003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ïŝľíďê">
              <a:extLst>
                <a:ext uri="{FF2B5EF4-FFF2-40B4-BE49-F238E27FC236}">
                  <a16:creationId xmlns:a16="http://schemas.microsoft.com/office/drawing/2014/main" id="{15D8294B-7AC9-4457-B4A4-140944C8D0F7}"/>
                </a:ext>
              </a:extLst>
            </p:cNvPr>
            <p:cNvSpPr/>
            <p:nvPr/>
          </p:nvSpPr>
          <p:spPr>
            <a:xfrm>
              <a:off x="0" y="2023013"/>
              <a:ext cx="3640347" cy="724379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tr-TR" altLang="zh-CN" sz="2800" b="1" dirty="0">
                  <a:solidFill>
                    <a:schemeClr val="bg1"/>
                  </a:solidFill>
                </a:rPr>
                <a:t>CONTENTS</a:t>
              </a:r>
            </a:p>
          </p:txBody>
        </p:sp>
        <p:grpSp>
          <p:nvGrpSpPr>
            <p:cNvPr id="9" name="îṡļíḑê">
              <a:extLst>
                <a:ext uri="{FF2B5EF4-FFF2-40B4-BE49-F238E27FC236}">
                  <a16:creationId xmlns:a16="http://schemas.microsoft.com/office/drawing/2014/main" id="{DB607959-9064-44B2-B62B-AC5F6D258F62}"/>
                </a:ext>
              </a:extLst>
            </p:cNvPr>
            <p:cNvGrpSpPr/>
            <p:nvPr/>
          </p:nvGrpSpPr>
          <p:grpSpPr>
            <a:xfrm>
              <a:off x="5442800" y="2028302"/>
              <a:ext cx="4037630" cy="775280"/>
              <a:chOff x="5442800" y="2028302"/>
              <a:chExt cx="4037630" cy="775280"/>
            </a:xfrm>
          </p:grpSpPr>
          <p:sp>
            <p:nvSpPr>
              <p:cNvPr id="22" name="íS1íďe">
                <a:extLst>
                  <a:ext uri="{FF2B5EF4-FFF2-40B4-BE49-F238E27FC236}">
                    <a16:creationId xmlns:a16="http://schemas.microsoft.com/office/drawing/2014/main" id="{1B37B759-E862-4AF4-9E7B-F23897A399F8}"/>
                  </a:ext>
                </a:extLst>
              </p:cNvPr>
              <p:cNvSpPr/>
              <p:nvPr/>
            </p:nvSpPr>
            <p:spPr>
              <a:xfrm>
                <a:off x="5442800" y="2134069"/>
                <a:ext cx="595692" cy="56374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 defTabSz="914354"/>
                <a:r>
                  <a:rPr lang="en-US" altLang="zh-CN" sz="2400" b="1" dirty="0">
                    <a:solidFill>
                      <a:schemeClr val="accent1"/>
                    </a:solidFill>
                  </a:rPr>
                  <a:t>01.</a:t>
                </a:r>
                <a:endParaRPr lang="zh-CN" altLang="en-US" sz="2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ïslíḓê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133382" y="2028302"/>
                <a:ext cx="3347048" cy="77528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200" dirty="0"/>
                  <a:t>Copy paste fonts. Choose the only option to retain text.</a:t>
                </a:r>
              </a:p>
            </p:txBody>
          </p:sp>
        </p:grpSp>
        <p:grpSp>
          <p:nvGrpSpPr>
            <p:cNvPr id="10" name="íṩḻîḑè">
              <a:extLst>
                <a:ext uri="{FF2B5EF4-FFF2-40B4-BE49-F238E27FC236}">
                  <a16:creationId xmlns:a16="http://schemas.microsoft.com/office/drawing/2014/main" id="{75CE9580-F2D3-47E9-B117-A55841EAC6B3}"/>
                </a:ext>
              </a:extLst>
            </p:cNvPr>
            <p:cNvGrpSpPr/>
            <p:nvPr/>
          </p:nvGrpSpPr>
          <p:grpSpPr>
            <a:xfrm>
              <a:off x="5442800" y="2958502"/>
              <a:ext cx="4037630" cy="775280"/>
              <a:chOff x="5442800" y="2958502"/>
              <a:chExt cx="4037630" cy="775280"/>
            </a:xfrm>
          </p:grpSpPr>
          <p:sp>
            <p:nvSpPr>
              <p:cNvPr id="20" name="î$1íḋê">
                <a:extLst>
                  <a:ext uri="{FF2B5EF4-FFF2-40B4-BE49-F238E27FC236}">
                    <a16:creationId xmlns:a16="http://schemas.microsoft.com/office/drawing/2014/main" id="{5626F129-598E-4EB9-A205-4EB2BDCEADB5}"/>
                  </a:ext>
                </a:extLst>
              </p:cNvPr>
              <p:cNvSpPr/>
              <p:nvPr/>
            </p:nvSpPr>
            <p:spPr>
              <a:xfrm>
                <a:off x="5442800" y="3064269"/>
                <a:ext cx="595692" cy="56374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 defTabSz="914354"/>
                <a:r>
                  <a:rPr lang="en-US" altLang="zh-CN" sz="2400" b="1" dirty="0">
                    <a:solidFill>
                      <a:schemeClr val="accent1"/>
                    </a:solidFill>
                  </a:rPr>
                  <a:t>02.</a:t>
                </a:r>
                <a:endParaRPr lang="zh-CN" altLang="en-US" sz="2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1" name="îşľidé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133382" y="2958502"/>
                <a:ext cx="3347048" cy="77528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200" dirty="0"/>
                  <a:t>Copy paste fonts. Choose the only option to retain text.</a:t>
                </a:r>
              </a:p>
            </p:txBody>
          </p:sp>
        </p:grpSp>
        <p:grpSp>
          <p:nvGrpSpPr>
            <p:cNvPr id="11" name="iSľîḍê">
              <a:extLst>
                <a:ext uri="{FF2B5EF4-FFF2-40B4-BE49-F238E27FC236}">
                  <a16:creationId xmlns:a16="http://schemas.microsoft.com/office/drawing/2014/main" id="{25594424-20C6-4A0A-8D8D-DDE494116605}"/>
                </a:ext>
              </a:extLst>
            </p:cNvPr>
            <p:cNvGrpSpPr/>
            <p:nvPr/>
          </p:nvGrpSpPr>
          <p:grpSpPr>
            <a:xfrm>
              <a:off x="5442800" y="3888702"/>
              <a:ext cx="4037630" cy="775280"/>
              <a:chOff x="5442800" y="3888702"/>
              <a:chExt cx="4037630" cy="775280"/>
            </a:xfrm>
          </p:grpSpPr>
          <p:sp>
            <p:nvSpPr>
              <p:cNvPr id="18" name="ïṩḻïḑé">
                <a:extLst>
                  <a:ext uri="{FF2B5EF4-FFF2-40B4-BE49-F238E27FC236}">
                    <a16:creationId xmlns:a16="http://schemas.microsoft.com/office/drawing/2014/main" id="{A8F6F8B3-0DF1-4FE2-8C05-1E581A33E541}"/>
                  </a:ext>
                </a:extLst>
              </p:cNvPr>
              <p:cNvSpPr/>
              <p:nvPr/>
            </p:nvSpPr>
            <p:spPr>
              <a:xfrm>
                <a:off x="5442800" y="3994469"/>
                <a:ext cx="595692" cy="56374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 defTabSz="914354"/>
                <a:r>
                  <a:rPr lang="en-US" altLang="zh-CN" sz="2400" b="1" dirty="0">
                    <a:solidFill>
                      <a:schemeClr val="accent1"/>
                    </a:solidFill>
                  </a:rPr>
                  <a:t>03.</a:t>
                </a:r>
                <a:endParaRPr lang="zh-CN" altLang="en-US" sz="2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9" name="išļïďé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133382" y="3888702"/>
                <a:ext cx="3347048" cy="77528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200" dirty="0"/>
                  <a:t>Copy paste fonts. Choose the only option to retain text.</a:t>
                </a:r>
              </a:p>
            </p:txBody>
          </p:sp>
        </p:grpSp>
        <p:grpSp>
          <p:nvGrpSpPr>
            <p:cNvPr id="12" name="íṣlîḍè">
              <a:extLst>
                <a:ext uri="{FF2B5EF4-FFF2-40B4-BE49-F238E27FC236}">
                  <a16:creationId xmlns:a16="http://schemas.microsoft.com/office/drawing/2014/main" id="{3DDFDAC4-262A-4494-86D9-72C563AA672C}"/>
                </a:ext>
              </a:extLst>
            </p:cNvPr>
            <p:cNvGrpSpPr/>
            <p:nvPr/>
          </p:nvGrpSpPr>
          <p:grpSpPr>
            <a:xfrm>
              <a:off x="5442800" y="4818901"/>
              <a:ext cx="4037630" cy="775280"/>
              <a:chOff x="5442800" y="4818901"/>
              <a:chExt cx="4037630" cy="775280"/>
            </a:xfrm>
          </p:grpSpPr>
          <p:sp>
            <p:nvSpPr>
              <p:cNvPr id="16" name="iš1ïďé">
                <a:extLst>
                  <a:ext uri="{FF2B5EF4-FFF2-40B4-BE49-F238E27FC236}">
                    <a16:creationId xmlns:a16="http://schemas.microsoft.com/office/drawing/2014/main" id="{28CDF43B-AE42-4508-A1DD-C4D0A24504D7}"/>
                  </a:ext>
                </a:extLst>
              </p:cNvPr>
              <p:cNvSpPr/>
              <p:nvPr/>
            </p:nvSpPr>
            <p:spPr>
              <a:xfrm>
                <a:off x="5442800" y="4924668"/>
                <a:ext cx="595692" cy="56374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 defTabSz="914354"/>
                <a:r>
                  <a:rPr lang="en-US" altLang="zh-CN" sz="2400" b="1" dirty="0">
                    <a:solidFill>
                      <a:schemeClr val="accent1"/>
                    </a:solidFill>
                  </a:rPr>
                  <a:t>04.</a:t>
                </a:r>
                <a:endParaRPr lang="zh-CN" altLang="en-US" sz="24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7" name="ïṩḻïḋè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133382" y="4818901"/>
                <a:ext cx="3347048" cy="77528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200" dirty="0"/>
                  <a:t>Copy paste fonts. Choose the only option to retain text.</a:t>
                </a:r>
              </a:p>
            </p:txBody>
          </p: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14AC633D-B5FF-466F-AD9F-74C48AC155E4}"/>
                </a:ext>
              </a:extLst>
            </p:cNvPr>
            <p:cNvCxnSpPr/>
            <p:nvPr/>
          </p:nvCxnSpPr>
          <p:spPr>
            <a:xfrm>
              <a:off x="6228272" y="2881042"/>
              <a:ext cx="52906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E5EC31D5-CFE5-4ED7-BB0E-C63534103620}"/>
                </a:ext>
              </a:extLst>
            </p:cNvPr>
            <p:cNvCxnSpPr/>
            <p:nvPr/>
          </p:nvCxnSpPr>
          <p:spPr>
            <a:xfrm>
              <a:off x="6228272" y="3811242"/>
              <a:ext cx="52906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080CDF72-8EE3-4640-AE3B-3964F70FAF43}"/>
                </a:ext>
              </a:extLst>
            </p:cNvPr>
            <p:cNvCxnSpPr/>
            <p:nvPr/>
          </p:nvCxnSpPr>
          <p:spPr>
            <a:xfrm>
              <a:off x="6228272" y="4741442"/>
              <a:ext cx="529062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7521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69F3EF-B28B-4489-A695-A9EEBAAC5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BF4D6FB-0BB1-4851-94E8-6857F4A47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113566-6074-467A-BCED-252696AB9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7071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312480F-CCF0-4AF1-BE88-23D7B04284C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76962" y="1840985"/>
            <a:ext cx="9625377" cy="3582429"/>
            <a:chOff x="1276962" y="1840985"/>
            <a:chExt cx="9625377" cy="3582429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0AC2CA5A-F322-47C5-B6EA-991BDC02B0E2}"/>
                </a:ext>
              </a:extLst>
            </p:cNvPr>
            <p:cNvCxnSpPr>
              <a:cxnSpLocks/>
              <a:stCxn id="15" idx="5"/>
              <a:endCxn id="16" idx="1"/>
            </p:cNvCxnSpPr>
            <p:nvPr/>
          </p:nvCxnSpPr>
          <p:spPr>
            <a:xfrm>
              <a:off x="1339454" y="3145567"/>
              <a:ext cx="967962" cy="593267"/>
            </a:xfrm>
            <a:prstGeom prst="line">
              <a:avLst/>
            </a:prstGeom>
            <a:ln w="5715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6EAA1422-2957-434B-B283-063A55A1067F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2491314" y="3585829"/>
              <a:ext cx="937458" cy="229178"/>
            </a:xfrm>
            <a:prstGeom prst="line">
              <a:avLst/>
            </a:prstGeom>
            <a:ln w="5715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562065FE-DB86-4A47-ABCA-A65771677792}"/>
                </a:ext>
              </a:extLst>
            </p:cNvPr>
            <p:cNvCxnSpPr>
              <a:cxnSpLocks/>
              <a:stCxn id="17" idx="7"/>
              <a:endCxn id="18" idx="3"/>
            </p:cNvCxnSpPr>
            <p:nvPr/>
          </p:nvCxnSpPr>
          <p:spPr>
            <a:xfrm flipV="1">
              <a:off x="3612670" y="2797905"/>
              <a:ext cx="769096" cy="711751"/>
            </a:xfrm>
            <a:prstGeom prst="line">
              <a:avLst/>
            </a:prstGeom>
            <a:ln w="5715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CC52DD97-DF0A-4A83-BB70-6FBC26794A18}"/>
                </a:ext>
              </a:extLst>
            </p:cNvPr>
            <p:cNvCxnSpPr>
              <a:stCxn id="18" idx="6"/>
              <a:endCxn id="19" idx="1"/>
            </p:cNvCxnSpPr>
            <p:nvPr/>
          </p:nvCxnSpPr>
          <p:spPr>
            <a:xfrm>
              <a:off x="4444258" y="2772020"/>
              <a:ext cx="785233" cy="1017102"/>
            </a:xfrm>
            <a:prstGeom prst="line">
              <a:avLst/>
            </a:prstGeom>
            <a:ln w="5715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9C353E6A-24BF-4C21-A987-2DDD6D98F080}"/>
                </a:ext>
              </a:extLst>
            </p:cNvPr>
            <p:cNvCxnSpPr>
              <a:cxnSpLocks/>
              <a:stCxn id="19" idx="7"/>
              <a:endCxn id="20" idx="3"/>
            </p:cNvCxnSpPr>
            <p:nvPr/>
          </p:nvCxnSpPr>
          <p:spPr>
            <a:xfrm flipV="1">
              <a:off x="5281261" y="3195855"/>
              <a:ext cx="1073978" cy="593267"/>
            </a:xfrm>
            <a:prstGeom prst="line">
              <a:avLst/>
            </a:prstGeom>
            <a:ln w="5715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9EDB1F25-0886-4489-A2EB-EE3B4242FBC4}"/>
                </a:ext>
              </a:extLst>
            </p:cNvPr>
            <p:cNvCxnSpPr>
              <a:cxnSpLocks/>
              <a:stCxn id="20" idx="5"/>
              <a:endCxn id="21" idx="1"/>
            </p:cNvCxnSpPr>
            <p:nvPr/>
          </p:nvCxnSpPr>
          <p:spPr>
            <a:xfrm>
              <a:off x="6507585" y="3195855"/>
              <a:ext cx="640610" cy="360039"/>
            </a:xfrm>
            <a:prstGeom prst="line">
              <a:avLst/>
            </a:prstGeom>
            <a:ln w="5715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1877F536-8C14-47EE-92C4-26D547383CF1}"/>
                </a:ext>
              </a:extLst>
            </p:cNvPr>
            <p:cNvCxnSpPr>
              <a:cxnSpLocks/>
              <a:stCxn id="21" idx="5"/>
              <a:endCxn id="22" idx="1"/>
            </p:cNvCxnSpPr>
            <p:nvPr/>
          </p:nvCxnSpPr>
          <p:spPr>
            <a:xfrm>
              <a:off x="7300541" y="3708240"/>
              <a:ext cx="862348" cy="568150"/>
            </a:xfrm>
            <a:prstGeom prst="line">
              <a:avLst/>
            </a:prstGeom>
            <a:ln w="5715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215C8017-51EA-40A0-8321-A046816A9B1F}"/>
                </a:ext>
              </a:extLst>
            </p:cNvPr>
            <p:cNvCxnSpPr>
              <a:cxnSpLocks/>
              <a:stCxn id="22" idx="6"/>
              <a:endCxn id="23" idx="3"/>
            </p:cNvCxnSpPr>
            <p:nvPr/>
          </p:nvCxnSpPr>
          <p:spPr>
            <a:xfrm flipV="1">
              <a:off x="8225381" y="3703666"/>
              <a:ext cx="990753" cy="598609"/>
            </a:xfrm>
            <a:prstGeom prst="line">
              <a:avLst/>
            </a:prstGeom>
            <a:ln w="5715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C45476AC-1815-4BDC-93EB-C175BB756C40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9400032" y="3627493"/>
              <a:ext cx="1046293" cy="0"/>
            </a:xfrm>
            <a:prstGeom prst="line">
              <a:avLst/>
            </a:prstGeom>
            <a:ln w="5715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ïślïďè">
              <a:extLst>
                <a:ext uri="{FF2B5EF4-FFF2-40B4-BE49-F238E27FC236}">
                  <a16:creationId xmlns:a16="http://schemas.microsoft.com/office/drawing/2014/main" id="{0980BDE5-1413-4EDD-9555-336DB85875FC}"/>
                </a:ext>
              </a:extLst>
            </p:cNvPr>
            <p:cNvSpPr/>
            <p:nvPr/>
          </p:nvSpPr>
          <p:spPr>
            <a:xfrm>
              <a:off x="1276962" y="3083075"/>
              <a:ext cx="73214" cy="732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i$ḻïḍè">
              <a:extLst>
                <a:ext uri="{FF2B5EF4-FFF2-40B4-BE49-F238E27FC236}">
                  <a16:creationId xmlns:a16="http://schemas.microsoft.com/office/drawing/2014/main" id="{4B7A86AE-0A0D-4D67-BE91-6C633E84C07D}"/>
                </a:ext>
              </a:extLst>
            </p:cNvPr>
            <p:cNvSpPr/>
            <p:nvPr/>
          </p:nvSpPr>
          <p:spPr>
            <a:xfrm>
              <a:off x="2275864" y="3707282"/>
              <a:ext cx="215450" cy="215450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íŝ1iďê">
              <a:extLst>
                <a:ext uri="{FF2B5EF4-FFF2-40B4-BE49-F238E27FC236}">
                  <a16:creationId xmlns:a16="http://schemas.microsoft.com/office/drawing/2014/main" id="{DEE2B66C-0DBE-4F85-8B5E-4AEC8F6B1D7D}"/>
                </a:ext>
              </a:extLst>
            </p:cNvPr>
            <p:cNvSpPr/>
            <p:nvPr/>
          </p:nvSpPr>
          <p:spPr>
            <a:xfrm>
              <a:off x="3428772" y="3478104"/>
              <a:ext cx="215450" cy="215450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ïšḷiḓe">
              <a:extLst>
                <a:ext uri="{FF2B5EF4-FFF2-40B4-BE49-F238E27FC236}">
                  <a16:creationId xmlns:a16="http://schemas.microsoft.com/office/drawing/2014/main" id="{FF8A3C65-94F2-4FFE-BF13-46F427AC17FB}"/>
                </a:ext>
              </a:extLst>
            </p:cNvPr>
            <p:cNvSpPr/>
            <p:nvPr/>
          </p:nvSpPr>
          <p:spPr>
            <a:xfrm>
              <a:off x="4371044" y="2735413"/>
              <a:ext cx="73214" cy="732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íśľíḍè">
              <a:extLst>
                <a:ext uri="{FF2B5EF4-FFF2-40B4-BE49-F238E27FC236}">
                  <a16:creationId xmlns:a16="http://schemas.microsoft.com/office/drawing/2014/main" id="{AA97BEDE-F480-4F30-82D1-D70206B46D5C}"/>
                </a:ext>
              </a:extLst>
            </p:cNvPr>
            <p:cNvSpPr/>
            <p:nvPr/>
          </p:nvSpPr>
          <p:spPr>
            <a:xfrm>
              <a:off x="5218769" y="3778400"/>
              <a:ext cx="73214" cy="732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íṥ1îḑè">
              <a:extLst>
                <a:ext uri="{FF2B5EF4-FFF2-40B4-BE49-F238E27FC236}">
                  <a16:creationId xmlns:a16="http://schemas.microsoft.com/office/drawing/2014/main" id="{39395B38-573E-40E9-B053-AD9AF0E6EDCF}"/>
                </a:ext>
              </a:extLst>
            </p:cNvPr>
            <p:cNvSpPr/>
            <p:nvPr/>
          </p:nvSpPr>
          <p:spPr>
            <a:xfrm>
              <a:off x="6323687" y="3011957"/>
              <a:ext cx="215450" cy="215450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îsliďê">
              <a:extLst>
                <a:ext uri="{FF2B5EF4-FFF2-40B4-BE49-F238E27FC236}">
                  <a16:creationId xmlns:a16="http://schemas.microsoft.com/office/drawing/2014/main" id="{FA4CC36A-9769-403F-8E50-D6A9498CC9B1}"/>
                </a:ext>
              </a:extLst>
            </p:cNvPr>
            <p:cNvSpPr/>
            <p:nvPr/>
          </p:nvSpPr>
          <p:spPr>
            <a:xfrm>
              <a:off x="7116643" y="3524342"/>
              <a:ext cx="215450" cy="215450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íṩľîḍê">
              <a:extLst>
                <a:ext uri="{FF2B5EF4-FFF2-40B4-BE49-F238E27FC236}">
                  <a16:creationId xmlns:a16="http://schemas.microsoft.com/office/drawing/2014/main" id="{5C571674-9547-4848-911B-1D9A32AA69A2}"/>
                </a:ext>
              </a:extLst>
            </p:cNvPr>
            <p:cNvSpPr/>
            <p:nvPr/>
          </p:nvSpPr>
          <p:spPr>
            <a:xfrm>
              <a:off x="8152167" y="4265668"/>
              <a:ext cx="73214" cy="732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îşļîḓé">
              <a:extLst>
                <a:ext uri="{FF2B5EF4-FFF2-40B4-BE49-F238E27FC236}">
                  <a16:creationId xmlns:a16="http://schemas.microsoft.com/office/drawing/2014/main" id="{B9EDCD15-50FA-443A-A97E-BEF8ED3E8145}"/>
                </a:ext>
              </a:extLst>
            </p:cNvPr>
            <p:cNvSpPr/>
            <p:nvPr/>
          </p:nvSpPr>
          <p:spPr>
            <a:xfrm>
              <a:off x="9184582" y="3519768"/>
              <a:ext cx="215450" cy="215450"/>
            </a:xfrm>
            <a:prstGeom prst="ellipse">
              <a:avLst/>
            </a:prstGeom>
            <a:solidFill>
              <a:schemeClr val="accent1"/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íṧļiḍé">
              <a:extLst>
                <a:ext uri="{FF2B5EF4-FFF2-40B4-BE49-F238E27FC236}">
                  <a16:creationId xmlns:a16="http://schemas.microsoft.com/office/drawing/2014/main" id="{8D05D818-C3BD-47D6-BE42-ECCF4BB427B6}"/>
                </a:ext>
              </a:extLst>
            </p:cNvPr>
            <p:cNvSpPr/>
            <p:nvPr/>
          </p:nvSpPr>
          <p:spPr>
            <a:xfrm>
              <a:off x="10446325" y="3590886"/>
              <a:ext cx="73214" cy="732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ïṣḻîḍê">
              <a:extLst>
                <a:ext uri="{FF2B5EF4-FFF2-40B4-BE49-F238E27FC236}">
                  <a16:creationId xmlns:a16="http://schemas.microsoft.com/office/drawing/2014/main" id="{998D43F4-1D8C-43B0-A728-791CB0D74F7C}"/>
                </a:ext>
              </a:extLst>
            </p:cNvPr>
            <p:cNvSpPr/>
            <p:nvPr/>
          </p:nvSpPr>
          <p:spPr>
            <a:xfrm>
              <a:off x="1668097" y="2080569"/>
              <a:ext cx="679637" cy="679637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26" name="íŝ1îḑê">
              <a:extLst>
                <a:ext uri="{FF2B5EF4-FFF2-40B4-BE49-F238E27FC236}">
                  <a16:creationId xmlns:a16="http://schemas.microsoft.com/office/drawing/2014/main" id="{94D0FDF1-813F-4F75-9CBC-B32B08F2E3FD}"/>
                </a:ext>
              </a:extLst>
            </p:cNvPr>
            <p:cNvSpPr/>
            <p:nvPr/>
          </p:nvSpPr>
          <p:spPr>
            <a:xfrm>
              <a:off x="1508760" y="4422593"/>
              <a:ext cx="679637" cy="679637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27" name="îṥḻïḑè">
              <a:extLst>
                <a:ext uri="{FF2B5EF4-FFF2-40B4-BE49-F238E27FC236}">
                  <a16:creationId xmlns:a16="http://schemas.microsoft.com/office/drawing/2014/main" id="{8659E013-F5DB-4CBB-89F9-AC1B3A9DFA14}"/>
                </a:ext>
              </a:extLst>
            </p:cNvPr>
            <p:cNvSpPr/>
            <p:nvPr/>
          </p:nvSpPr>
          <p:spPr>
            <a:xfrm>
              <a:off x="5001232" y="4518175"/>
              <a:ext cx="679637" cy="679637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28" name="îšḻîďè">
              <a:extLst>
                <a:ext uri="{FF2B5EF4-FFF2-40B4-BE49-F238E27FC236}">
                  <a16:creationId xmlns:a16="http://schemas.microsoft.com/office/drawing/2014/main" id="{3834780D-790D-4317-B1B3-39D4F24D4B4F}"/>
                </a:ext>
              </a:extLst>
            </p:cNvPr>
            <p:cNvSpPr/>
            <p:nvPr/>
          </p:nvSpPr>
          <p:spPr>
            <a:xfrm>
              <a:off x="6700213" y="1885810"/>
              <a:ext cx="679637" cy="679637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29" name="îṧḻíḋé">
              <a:extLst>
                <a:ext uri="{FF2B5EF4-FFF2-40B4-BE49-F238E27FC236}">
                  <a16:creationId xmlns:a16="http://schemas.microsoft.com/office/drawing/2014/main" id="{7269DC23-49B2-464B-A382-9E3A216F222A}"/>
                </a:ext>
              </a:extLst>
            </p:cNvPr>
            <p:cNvSpPr/>
            <p:nvPr/>
          </p:nvSpPr>
          <p:spPr>
            <a:xfrm>
              <a:off x="8576815" y="4632143"/>
              <a:ext cx="679637" cy="679637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63BE16C9-FF5C-4875-8FED-E0D899A38BBC}"/>
                </a:ext>
              </a:extLst>
            </p:cNvPr>
            <p:cNvCxnSpPr>
              <a:cxnSpLocks/>
              <a:stCxn id="16" idx="0"/>
              <a:endCxn id="25" idx="4"/>
            </p:cNvCxnSpPr>
            <p:nvPr/>
          </p:nvCxnSpPr>
          <p:spPr>
            <a:xfrm flipH="1" flipV="1">
              <a:off x="2007916" y="2760206"/>
              <a:ext cx="375673" cy="947076"/>
            </a:xfrm>
            <a:prstGeom prst="line">
              <a:avLst/>
            </a:prstGeom>
            <a:ln w="12700" cap="rnd">
              <a:solidFill>
                <a:schemeClr val="bg1">
                  <a:lumMod val="85000"/>
                </a:schemeClr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116DEF5C-8A36-4288-909F-A86A3627B799}"/>
                </a:ext>
              </a:extLst>
            </p:cNvPr>
            <p:cNvCxnSpPr>
              <a:cxnSpLocks/>
              <a:stCxn id="17" idx="4"/>
              <a:endCxn id="26" idx="7"/>
            </p:cNvCxnSpPr>
            <p:nvPr/>
          </p:nvCxnSpPr>
          <p:spPr>
            <a:xfrm flipH="1">
              <a:off x="2088866" y="3693554"/>
              <a:ext cx="1447631" cy="828570"/>
            </a:xfrm>
            <a:prstGeom prst="line">
              <a:avLst/>
            </a:prstGeom>
            <a:ln w="12700" cap="rnd">
              <a:solidFill>
                <a:schemeClr val="bg1">
                  <a:lumMod val="85000"/>
                </a:schemeClr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561DE5A7-42D1-42A1-B0C5-6CA8735AD617}"/>
                </a:ext>
              </a:extLst>
            </p:cNvPr>
            <p:cNvCxnSpPr>
              <a:cxnSpLocks/>
              <a:stCxn id="20" idx="4"/>
              <a:endCxn id="27" idx="7"/>
            </p:cNvCxnSpPr>
            <p:nvPr/>
          </p:nvCxnSpPr>
          <p:spPr>
            <a:xfrm flipH="1">
              <a:off x="5581338" y="3227407"/>
              <a:ext cx="850074" cy="1390299"/>
            </a:xfrm>
            <a:prstGeom prst="line">
              <a:avLst/>
            </a:prstGeom>
            <a:ln w="12700" cap="rnd">
              <a:solidFill>
                <a:schemeClr val="bg1">
                  <a:lumMod val="85000"/>
                </a:schemeClr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4F83E3B9-D6C4-4069-B924-6A5BEDFE8D01}"/>
                </a:ext>
              </a:extLst>
            </p:cNvPr>
            <p:cNvCxnSpPr>
              <a:cxnSpLocks/>
              <a:stCxn id="21" idx="0"/>
              <a:endCxn id="28" idx="4"/>
            </p:cNvCxnSpPr>
            <p:nvPr/>
          </p:nvCxnSpPr>
          <p:spPr>
            <a:xfrm flipH="1" flipV="1">
              <a:off x="7040032" y="2565447"/>
              <a:ext cx="184336" cy="958895"/>
            </a:xfrm>
            <a:prstGeom prst="line">
              <a:avLst/>
            </a:prstGeom>
            <a:ln w="12700" cap="rnd">
              <a:solidFill>
                <a:schemeClr val="bg1">
                  <a:lumMod val="85000"/>
                </a:schemeClr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99FBF9F2-F97C-48F7-8BDC-9FD59002EA48}"/>
                </a:ext>
              </a:extLst>
            </p:cNvPr>
            <p:cNvCxnSpPr>
              <a:cxnSpLocks/>
              <a:stCxn id="23" idx="4"/>
              <a:endCxn id="29" idx="0"/>
            </p:cNvCxnSpPr>
            <p:nvPr/>
          </p:nvCxnSpPr>
          <p:spPr>
            <a:xfrm flipH="1">
              <a:off x="8916634" y="3735218"/>
              <a:ext cx="375673" cy="896925"/>
            </a:xfrm>
            <a:prstGeom prst="line">
              <a:avLst/>
            </a:prstGeom>
            <a:ln w="12700" cap="rnd">
              <a:solidFill>
                <a:schemeClr val="bg1">
                  <a:lumMod val="85000"/>
                </a:schemeClr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îŝḻíḑê">
              <a:extLst>
                <a:ext uri="{FF2B5EF4-FFF2-40B4-BE49-F238E27FC236}">
                  <a16:creationId xmlns:a16="http://schemas.microsoft.com/office/drawing/2014/main" id="{2A05278B-ACED-4839-A54B-8C53E2FE326D}"/>
                </a:ext>
              </a:extLst>
            </p:cNvPr>
            <p:cNvGrpSpPr/>
            <p:nvPr/>
          </p:nvGrpSpPr>
          <p:grpSpPr>
            <a:xfrm>
              <a:off x="2419454" y="2035744"/>
              <a:ext cx="1574167" cy="836096"/>
              <a:chOff x="4943275" y="5002969"/>
              <a:chExt cx="1591579" cy="836096"/>
            </a:xfrm>
          </p:grpSpPr>
          <p:sp>
            <p:nvSpPr>
              <p:cNvPr id="48" name="ïśļîḋ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4943275" y="5394807"/>
                <a:ext cx="1591579" cy="4442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</p:txBody>
          </p:sp>
          <p:sp>
            <p:nvSpPr>
              <p:cNvPr id="49" name="iš1îdé">
                <a:extLst>
                  <a:ext uri="{FF2B5EF4-FFF2-40B4-BE49-F238E27FC236}">
                    <a16:creationId xmlns:a16="http://schemas.microsoft.com/office/drawing/2014/main" id="{35775524-773D-44A7-B084-928E7CEDE6FD}"/>
                  </a:ext>
                </a:extLst>
              </p:cNvPr>
              <p:cNvSpPr/>
              <p:nvPr/>
            </p:nvSpPr>
            <p:spPr>
              <a:xfrm>
                <a:off x="4943275" y="5002969"/>
                <a:ext cx="1591579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" name="í$ḻiḓê">
              <a:extLst>
                <a:ext uri="{FF2B5EF4-FFF2-40B4-BE49-F238E27FC236}">
                  <a16:creationId xmlns:a16="http://schemas.microsoft.com/office/drawing/2014/main" id="{AD3800E7-37E9-4FE7-9A9F-BE08D0EBB5F3}"/>
                </a:ext>
              </a:extLst>
            </p:cNvPr>
            <p:cNvGrpSpPr/>
            <p:nvPr/>
          </p:nvGrpSpPr>
          <p:grpSpPr>
            <a:xfrm>
              <a:off x="2333411" y="4377768"/>
              <a:ext cx="1574167" cy="836096"/>
              <a:chOff x="4943275" y="5002969"/>
              <a:chExt cx="1591579" cy="836096"/>
            </a:xfrm>
          </p:grpSpPr>
          <p:sp>
            <p:nvSpPr>
              <p:cNvPr id="46" name="îṧľïd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4943275" y="5394807"/>
                <a:ext cx="1591579" cy="4442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</p:txBody>
          </p:sp>
          <p:sp>
            <p:nvSpPr>
              <p:cNvPr id="47" name="ïṩ1íḍé">
                <a:extLst>
                  <a:ext uri="{FF2B5EF4-FFF2-40B4-BE49-F238E27FC236}">
                    <a16:creationId xmlns:a16="http://schemas.microsoft.com/office/drawing/2014/main" id="{1A5E194D-D6A6-4866-A10A-E7BCAFC12563}"/>
                  </a:ext>
                </a:extLst>
              </p:cNvPr>
              <p:cNvSpPr/>
              <p:nvPr/>
            </p:nvSpPr>
            <p:spPr>
              <a:xfrm>
                <a:off x="4943275" y="5002969"/>
                <a:ext cx="1591579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7" name="ïSḻídè">
              <a:extLst>
                <a:ext uri="{FF2B5EF4-FFF2-40B4-BE49-F238E27FC236}">
                  <a16:creationId xmlns:a16="http://schemas.microsoft.com/office/drawing/2014/main" id="{E091BF7C-AFD4-4C94-B17C-ADEC659C72BB}"/>
                </a:ext>
              </a:extLst>
            </p:cNvPr>
            <p:cNvGrpSpPr/>
            <p:nvPr/>
          </p:nvGrpSpPr>
          <p:grpSpPr>
            <a:xfrm>
              <a:off x="5752589" y="4473350"/>
              <a:ext cx="1574167" cy="836096"/>
              <a:chOff x="4943275" y="5002969"/>
              <a:chExt cx="1591579" cy="836096"/>
            </a:xfrm>
          </p:grpSpPr>
          <p:sp>
            <p:nvSpPr>
              <p:cNvPr id="44" name="ïṡḷíď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4943275" y="5394807"/>
                <a:ext cx="1591579" cy="4442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</p:txBody>
          </p:sp>
          <p:sp>
            <p:nvSpPr>
              <p:cNvPr id="45" name="isľíďe">
                <a:extLst>
                  <a:ext uri="{FF2B5EF4-FFF2-40B4-BE49-F238E27FC236}">
                    <a16:creationId xmlns:a16="http://schemas.microsoft.com/office/drawing/2014/main" id="{57304FF2-76BA-4B0C-A783-1C61EBA011E6}"/>
                  </a:ext>
                </a:extLst>
              </p:cNvPr>
              <p:cNvSpPr/>
              <p:nvPr/>
            </p:nvSpPr>
            <p:spPr>
              <a:xfrm>
                <a:off x="4943275" y="5002969"/>
                <a:ext cx="1591579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" name="ïṣľîḍe">
              <a:extLst>
                <a:ext uri="{FF2B5EF4-FFF2-40B4-BE49-F238E27FC236}">
                  <a16:creationId xmlns:a16="http://schemas.microsoft.com/office/drawing/2014/main" id="{189078F4-E0D4-4044-9F62-D14A1CC6366A}"/>
                </a:ext>
              </a:extLst>
            </p:cNvPr>
            <p:cNvGrpSpPr/>
            <p:nvPr/>
          </p:nvGrpSpPr>
          <p:grpSpPr>
            <a:xfrm>
              <a:off x="9328172" y="4587318"/>
              <a:ext cx="1574167" cy="836096"/>
              <a:chOff x="4943275" y="5002969"/>
              <a:chExt cx="1591579" cy="836096"/>
            </a:xfrm>
          </p:grpSpPr>
          <p:sp>
            <p:nvSpPr>
              <p:cNvPr id="42" name="iSlîḑ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4943275" y="5394807"/>
                <a:ext cx="1591579" cy="4442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</p:txBody>
          </p:sp>
          <p:sp>
            <p:nvSpPr>
              <p:cNvPr id="43" name="isḷiďe">
                <a:extLst>
                  <a:ext uri="{FF2B5EF4-FFF2-40B4-BE49-F238E27FC236}">
                    <a16:creationId xmlns:a16="http://schemas.microsoft.com/office/drawing/2014/main" id="{9F320E1D-0FD9-445D-ACCB-59EC12ADA590}"/>
                  </a:ext>
                </a:extLst>
              </p:cNvPr>
              <p:cNvSpPr/>
              <p:nvPr/>
            </p:nvSpPr>
            <p:spPr>
              <a:xfrm>
                <a:off x="4943275" y="5002969"/>
                <a:ext cx="1591579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ïśļîďè">
              <a:extLst>
                <a:ext uri="{FF2B5EF4-FFF2-40B4-BE49-F238E27FC236}">
                  <a16:creationId xmlns:a16="http://schemas.microsoft.com/office/drawing/2014/main" id="{80B96324-F55F-4251-B520-06F69E519A37}"/>
                </a:ext>
              </a:extLst>
            </p:cNvPr>
            <p:cNvGrpSpPr/>
            <p:nvPr/>
          </p:nvGrpSpPr>
          <p:grpSpPr>
            <a:xfrm>
              <a:off x="7451569" y="1840985"/>
              <a:ext cx="1574167" cy="836096"/>
              <a:chOff x="4943275" y="5002969"/>
              <a:chExt cx="1591579" cy="836096"/>
            </a:xfrm>
          </p:grpSpPr>
          <p:sp>
            <p:nvSpPr>
              <p:cNvPr id="40" name="ïṧḷîḑ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4943275" y="5394807"/>
                <a:ext cx="1591579" cy="4442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</a:t>
                </a:r>
              </a:p>
            </p:txBody>
          </p:sp>
          <p:sp>
            <p:nvSpPr>
              <p:cNvPr id="41" name="îṥḷiḓê">
                <a:extLst>
                  <a:ext uri="{FF2B5EF4-FFF2-40B4-BE49-F238E27FC236}">
                    <a16:creationId xmlns:a16="http://schemas.microsoft.com/office/drawing/2014/main" id="{4C1B8E16-3719-4A5F-B4CA-50B577574E8A}"/>
                  </a:ext>
                </a:extLst>
              </p:cNvPr>
              <p:cNvSpPr/>
              <p:nvPr/>
            </p:nvSpPr>
            <p:spPr>
              <a:xfrm>
                <a:off x="4943275" y="5002969"/>
                <a:ext cx="1591579" cy="391835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b="1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03006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072484" y="1986843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5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5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5544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3A0996-D90A-4E15-905E-CE4DBEF12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39CE1AE-061B-4A96-8BF3-603ABD3D9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2097A90-10E2-4E05-8E8A-36916141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5485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EFFB39E-3E7C-4B33-8CC6-C18AAAA0488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89559"/>
            <a:ext cx="10845800" cy="4622770"/>
            <a:chOff x="673100" y="1389559"/>
            <a:chExt cx="10845800" cy="4622770"/>
          </a:xfrm>
        </p:grpSpPr>
        <p:grpSp>
          <p:nvGrpSpPr>
            <p:cNvPr id="6" name="íṣļïḍe">
              <a:extLst>
                <a:ext uri="{FF2B5EF4-FFF2-40B4-BE49-F238E27FC236}">
                  <a16:creationId xmlns:a16="http://schemas.microsoft.com/office/drawing/2014/main" id="{0CCF6290-007A-4188-818C-EC22C80C346F}"/>
                </a:ext>
              </a:extLst>
            </p:cNvPr>
            <p:cNvGrpSpPr/>
            <p:nvPr/>
          </p:nvGrpSpPr>
          <p:grpSpPr>
            <a:xfrm>
              <a:off x="1397369" y="4440224"/>
              <a:ext cx="3022351" cy="1572105"/>
              <a:chOff x="2043742" y="883653"/>
              <a:chExt cx="3022351" cy="1572105"/>
            </a:xfrm>
          </p:grpSpPr>
          <p:sp>
            <p:nvSpPr>
              <p:cNvPr id="36" name="ísliďè">
                <a:extLst>
                  <a:ext uri="{FF2B5EF4-FFF2-40B4-BE49-F238E27FC236}">
                    <a16:creationId xmlns:a16="http://schemas.microsoft.com/office/drawing/2014/main" id="{BAF77048-6151-4B25-B98F-2C92E82F4B6F}"/>
                  </a:ext>
                </a:extLst>
              </p:cNvPr>
              <p:cNvSpPr txBox="1"/>
              <p:nvPr/>
            </p:nvSpPr>
            <p:spPr bwMode="auto">
              <a:xfrm>
                <a:off x="2043742" y="883653"/>
                <a:ext cx="302235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7" name="ïsḻíḍe">
                <a:extLst>
                  <a:ext uri="{FF2B5EF4-FFF2-40B4-BE49-F238E27FC236}">
                    <a16:creationId xmlns:a16="http://schemas.microsoft.com/office/drawing/2014/main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2043742" y="1325458"/>
                <a:ext cx="3022351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7" name="iṧļíḑé">
              <a:extLst>
                <a:ext uri="{FF2B5EF4-FFF2-40B4-BE49-F238E27FC236}">
                  <a16:creationId xmlns:a16="http://schemas.microsoft.com/office/drawing/2014/main" id="{D5F9FC43-DC11-4946-93DC-A84444E484C4}"/>
                </a:ext>
              </a:extLst>
            </p:cNvPr>
            <p:cNvGrpSpPr/>
            <p:nvPr/>
          </p:nvGrpSpPr>
          <p:grpSpPr>
            <a:xfrm>
              <a:off x="8496549" y="4440224"/>
              <a:ext cx="3022351" cy="1572105"/>
              <a:chOff x="2043742" y="883653"/>
              <a:chExt cx="3022351" cy="1572105"/>
            </a:xfrm>
          </p:grpSpPr>
          <p:sp>
            <p:nvSpPr>
              <p:cNvPr id="34" name="î$ļiḍè">
                <a:extLst>
                  <a:ext uri="{FF2B5EF4-FFF2-40B4-BE49-F238E27FC236}">
                    <a16:creationId xmlns:a16="http://schemas.microsoft.com/office/drawing/2014/main" id="{BAF77048-6151-4B25-B98F-2C92E82F4B6F}"/>
                  </a:ext>
                </a:extLst>
              </p:cNvPr>
              <p:cNvSpPr txBox="1"/>
              <p:nvPr/>
            </p:nvSpPr>
            <p:spPr bwMode="auto">
              <a:xfrm>
                <a:off x="2043742" y="883653"/>
                <a:ext cx="302235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5" name="îŝlïḑé">
                <a:extLst>
                  <a:ext uri="{FF2B5EF4-FFF2-40B4-BE49-F238E27FC236}">
                    <a16:creationId xmlns:a16="http://schemas.microsoft.com/office/drawing/2014/main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2043742" y="1325458"/>
                <a:ext cx="3022351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endParaRPr lang="en-US" altLang="zh-CN" sz="1100" dirty="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8" name="ïSļïḓé">
              <a:extLst>
                <a:ext uri="{FF2B5EF4-FFF2-40B4-BE49-F238E27FC236}">
                  <a16:creationId xmlns:a16="http://schemas.microsoft.com/office/drawing/2014/main" id="{79FA0444-D8ED-45FA-9469-EBE979347D9A}"/>
                </a:ext>
              </a:extLst>
            </p:cNvPr>
            <p:cNvGrpSpPr/>
            <p:nvPr/>
          </p:nvGrpSpPr>
          <p:grpSpPr>
            <a:xfrm>
              <a:off x="7299362" y="2380269"/>
              <a:ext cx="3022351" cy="1572105"/>
              <a:chOff x="2043742" y="883653"/>
              <a:chExt cx="3022351" cy="1572105"/>
            </a:xfrm>
          </p:grpSpPr>
          <p:sp>
            <p:nvSpPr>
              <p:cNvPr id="32" name="ïSliḍè">
                <a:extLst>
                  <a:ext uri="{FF2B5EF4-FFF2-40B4-BE49-F238E27FC236}">
                    <a16:creationId xmlns:a16="http://schemas.microsoft.com/office/drawing/2014/main" id="{BAF77048-6151-4B25-B98F-2C92E82F4B6F}"/>
                  </a:ext>
                </a:extLst>
              </p:cNvPr>
              <p:cNvSpPr txBox="1"/>
              <p:nvPr/>
            </p:nvSpPr>
            <p:spPr bwMode="auto">
              <a:xfrm>
                <a:off x="2043742" y="883653"/>
                <a:ext cx="302235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3" name="íSlîďè">
                <a:extLst>
                  <a:ext uri="{FF2B5EF4-FFF2-40B4-BE49-F238E27FC236}">
                    <a16:creationId xmlns:a16="http://schemas.microsoft.com/office/drawing/2014/main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2043742" y="1325458"/>
                <a:ext cx="3022351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endParaRPr lang="en-US" altLang="zh-CN" sz="1100" dirty="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9" name="îSļíḍè">
              <a:extLst>
                <a:ext uri="{FF2B5EF4-FFF2-40B4-BE49-F238E27FC236}">
                  <a16:creationId xmlns:a16="http://schemas.microsoft.com/office/drawing/2014/main" id="{928B56F9-3C9A-4C68-8B4F-C9C30345916C}"/>
                </a:ext>
              </a:extLst>
            </p:cNvPr>
            <p:cNvSpPr txBox="1"/>
            <p:nvPr/>
          </p:nvSpPr>
          <p:spPr>
            <a:xfrm>
              <a:off x="673100" y="1389559"/>
              <a:ext cx="4338171" cy="184381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altLang="zh-CN" sz="1400" dirty="0"/>
                <a:t>Unified fonts make reading more fluent.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4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400" dirty="0"/>
                <a:t>Adjust the spacing to adapt to Chinese typesetting, use the reference line in PPT.</a:t>
              </a:r>
            </a:p>
          </p:txBody>
        </p:sp>
        <p:grpSp>
          <p:nvGrpSpPr>
            <p:cNvPr id="10" name="îşļïḋè">
              <a:extLst>
                <a:ext uri="{FF2B5EF4-FFF2-40B4-BE49-F238E27FC236}">
                  <a16:creationId xmlns:a16="http://schemas.microsoft.com/office/drawing/2014/main" id="{844B7150-3DD4-4A3F-9356-94AD5DDD88A8}"/>
                </a:ext>
              </a:extLst>
            </p:cNvPr>
            <p:cNvGrpSpPr/>
            <p:nvPr/>
          </p:nvGrpSpPr>
          <p:grpSpPr>
            <a:xfrm>
              <a:off x="4512793" y="2421336"/>
              <a:ext cx="3890682" cy="3384036"/>
              <a:chOff x="4512793" y="2421336"/>
              <a:chExt cx="3890682" cy="3384036"/>
            </a:xfrm>
          </p:grpSpPr>
          <p:sp>
            <p:nvSpPr>
              <p:cNvPr id="11" name="îSlîdê">
                <a:extLst>
                  <a:ext uri="{FF2B5EF4-FFF2-40B4-BE49-F238E27FC236}">
                    <a16:creationId xmlns:a16="http://schemas.microsoft.com/office/drawing/2014/main" id="{896D191F-C678-9744-8463-A79816F2990C}"/>
                  </a:ext>
                </a:extLst>
              </p:cNvPr>
              <p:cNvSpPr/>
              <p:nvPr/>
            </p:nvSpPr>
            <p:spPr bwMode="auto">
              <a:xfrm>
                <a:off x="5404208" y="2506177"/>
                <a:ext cx="1589253" cy="2281117"/>
              </a:xfrm>
              <a:custGeom>
                <a:avLst/>
                <a:gdLst>
                  <a:gd name="T0" fmla="*/ 19 w 187"/>
                  <a:gd name="T1" fmla="*/ 269 h 269"/>
                  <a:gd name="T2" fmla="*/ 0 w 187"/>
                  <a:gd name="T3" fmla="*/ 256 h 269"/>
                  <a:gd name="T4" fmla="*/ 71 w 187"/>
                  <a:gd name="T5" fmla="*/ 137 h 269"/>
                  <a:gd name="T6" fmla="*/ 71 w 187"/>
                  <a:gd name="T7" fmla="*/ 137 h 269"/>
                  <a:gd name="T8" fmla="*/ 70 w 187"/>
                  <a:gd name="T9" fmla="*/ 128 h 269"/>
                  <a:gd name="T10" fmla="*/ 65 w 187"/>
                  <a:gd name="T11" fmla="*/ 122 h 269"/>
                  <a:gd name="T12" fmla="*/ 61 w 187"/>
                  <a:gd name="T13" fmla="*/ 40 h 269"/>
                  <a:gd name="T14" fmla="*/ 156 w 187"/>
                  <a:gd name="T15" fmla="*/ 22 h 269"/>
                  <a:gd name="T16" fmla="*/ 187 w 187"/>
                  <a:gd name="T17" fmla="*/ 81 h 269"/>
                  <a:gd name="T18" fmla="*/ 185 w 187"/>
                  <a:gd name="T19" fmla="*/ 95 h 269"/>
                  <a:gd name="T20" fmla="*/ 175 w 187"/>
                  <a:gd name="T21" fmla="*/ 117 h 269"/>
                  <a:gd name="T22" fmla="*/ 120 w 187"/>
                  <a:gd name="T23" fmla="*/ 148 h 269"/>
                  <a:gd name="T24" fmla="*/ 106 w 187"/>
                  <a:gd name="T25" fmla="*/ 146 h 269"/>
                  <a:gd name="T26" fmla="*/ 98 w 187"/>
                  <a:gd name="T27" fmla="*/ 145 h 269"/>
                  <a:gd name="T28" fmla="*/ 90 w 187"/>
                  <a:gd name="T29" fmla="*/ 150 h 269"/>
                  <a:gd name="T30" fmla="*/ 19 w 187"/>
                  <a:gd name="T31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7" h="269">
                    <a:moveTo>
                      <a:pt x="19" y="269"/>
                    </a:moveTo>
                    <a:cubicBezTo>
                      <a:pt x="14" y="263"/>
                      <a:pt x="8" y="259"/>
                      <a:pt x="0" y="256"/>
                    </a:cubicBezTo>
                    <a:cubicBezTo>
                      <a:pt x="71" y="137"/>
                      <a:pt x="71" y="137"/>
                      <a:pt x="71" y="137"/>
                    </a:cubicBezTo>
                    <a:cubicBezTo>
                      <a:pt x="71" y="137"/>
                      <a:pt x="71" y="137"/>
                      <a:pt x="71" y="137"/>
                    </a:cubicBezTo>
                    <a:cubicBezTo>
                      <a:pt x="74" y="132"/>
                      <a:pt x="70" y="128"/>
                      <a:pt x="70" y="128"/>
                    </a:cubicBezTo>
                    <a:cubicBezTo>
                      <a:pt x="65" y="122"/>
                      <a:pt x="65" y="122"/>
                      <a:pt x="65" y="122"/>
                    </a:cubicBezTo>
                    <a:cubicBezTo>
                      <a:pt x="46" y="100"/>
                      <a:pt x="44" y="66"/>
                      <a:pt x="61" y="40"/>
                    </a:cubicBezTo>
                    <a:cubicBezTo>
                      <a:pt x="82" y="9"/>
                      <a:pt x="125" y="0"/>
                      <a:pt x="156" y="22"/>
                    </a:cubicBezTo>
                    <a:cubicBezTo>
                      <a:pt x="177" y="35"/>
                      <a:pt x="187" y="58"/>
                      <a:pt x="187" y="81"/>
                    </a:cubicBezTo>
                    <a:cubicBezTo>
                      <a:pt x="187" y="85"/>
                      <a:pt x="186" y="90"/>
                      <a:pt x="185" y="95"/>
                    </a:cubicBezTo>
                    <a:cubicBezTo>
                      <a:pt x="183" y="102"/>
                      <a:pt x="180" y="110"/>
                      <a:pt x="175" y="117"/>
                    </a:cubicBezTo>
                    <a:cubicBezTo>
                      <a:pt x="162" y="136"/>
                      <a:pt x="141" y="147"/>
                      <a:pt x="120" y="148"/>
                    </a:cubicBezTo>
                    <a:cubicBezTo>
                      <a:pt x="115" y="148"/>
                      <a:pt x="110" y="147"/>
                      <a:pt x="106" y="146"/>
                    </a:cubicBezTo>
                    <a:cubicBezTo>
                      <a:pt x="98" y="145"/>
                      <a:pt x="98" y="145"/>
                      <a:pt x="98" y="145"/>
                    </a:cubicBezTo>
                    <a:cubicBezTo>
                      <a:pt x="93" y="145"/>
                      <a:pt x="91" y="147"/>
                      <a:pt x="90" y="150"/>
                    </a:cubicBezTo>
                    <a:cubicBezTo>
                      <a:pt x="19" y="269"/>
                      <a:pt x="19" y="269"/>
                      <a:pt x="19" y="26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12" name="îṡľîḑê">
                <a:extLst>
                  <a:ext uri="{FF2B5EF4-FFF2-40B4-BE49-F238E27FC236}">
                    <a16:creationId xmlns:a16="http://schemas.microsoft.com/office/drawing/2014/main" id="{79FFC914-2414-456B-A32A-482912F1BC94}"/>
                  </a:ext>
                </a:extLst>
              </p:cNvPr>
              <p:cNvGrpSpPr/>
              <p:nvPr/>
            </p:nvGrpSpPr>
            <p:grpSpPr>
              <a:xfrm>
                <a:off x="6398387" y="2421336"/>
                <a:ext cx="764753" cy="763559"/>
                <a:chOff x="6016625" y="1390650"/>
                <a:chExt cx="1016000" cy="1014413"/>
              </a:xfrm>
              <a:solidFill>
                <a:schemeClr val="accent1"/>
              </a:solidFill>
            </p:grpSpPr>
            <p:sp>
              <p:nvSpPr>
                <p:cNvPr id="30" name="íşľîde">
                  <a:extLst>
                    <a:ext uri="{FF2B5EF4-FFF2-40B4-BE49-F238E27FC236}">
                      <a16:creationId xmlns:a16="http://schemas.microsoft.com/office/drawing/2014/main" id="{B2B56606-6605-D94D-AB39-5FF4D67E8619}"/>
                    </a:ext>
                  </a:extLst>
                </p:cNvPr>
                <p:cNvSpPr/>
                <p:nvPr/>
              </p:nvSpPr>
              <p:spPr bwMode="auto">
                <a:xfrm>
                  <a:off x="6016625" y="1390650"/>
                  <a:ext cx="1016000" cy="1014413"/>
                </a:xfrm>
                <a:custGeom>
                  <a:avLst/>
                  <a:gdLst>
                    <a:gd name="T0" fmla="*/ 69 w 90"/>
                    <a:gd name="T1" fmla="*/ 31 h 90"/>
                    <a:gd name="T2" fmla="*/ 71 w 90"/>
                    <a:gd name="T3" fmla="*/ 26 h 90"/>
                    <a:gd name="T4" fmla="*/ 62 w 90"/>
                    <a:gd name="T5" fmla="*/ 16 h 90"/>
                    <a:gd name="T6" fmla="*/ 56 w 90"/>
                    <a:gd name="T7" fmla="*/ 19 h 90"/>
                    <a:gd name="T8" fmla="*/ 1 w 90"/>
                    <a:gd name="T9" fmla="*/ 0 h 90"/>
                    <a:gd name="T10" fmla="*/ 0 w 90"/>
                    <a:gd name="T11" fmla="*/ 1 h 90"/>
                    <a:gd name="T12" fmla="*/ 1 w 90"/>
                    <a:gd name="T13" fmla="*/ 2 h 90"/>
                    <a:gd name="T14" fmla="*/ 54 w 90"/>
                    <a:gd name="T15" fmla="*/ 21 h 90"/>
                    <a:gd name="T16" fmla="*/ 52 w 90"/>
                    <a:gd name="T17" fmla="*/ 26 h 90"/>
                    <a:gd name="T18" fmla="*/ 62 w 90"/>
                    <a:gd name="T19" fmla="*/ 35 h 90"/>
                    <a:gd name="T20" fmla="*/ 67 w 90"/>
                    <a:gd name="T21" fmla="*/ 33 h 90"/>
                    <a:gd name="T22" fmla="*/ 87 w 90"/>
                    <a:gd name="T23" fmla="*/ 89 h 90"/>
                    <a:gd name="T24" fmla="*/ 89 w 90"/>
                    <a:gd name="T25" fmla="*/ 90 h 90"/>
                    <a:gd name="T26" fmla="*/ 90 w 90"/>
                    <a:gd name="T27" fmla="*/ 89 h 90"/>
                    <a:gd name="T28" fmla="*/ 69 w 90"/>
                    <a:gd name="T29" fmla="*/ 31 h 90"/>
                    <a:gd name="T30" fmla="*/ 62 w 90"/>
                    <a:gd name="T31" fmla="*/ 33 h 90"/>
                    <a:gd name="T32" fmla="*/ 55 w 90"/>
                    <a:gd name="T33" fmla="*/ 26 h 90"/>
                    <a:gd name="T34" fmla="*/ 62 w 90"/>
                    <a:gd name="T35" fmla="*/ 19 h 90"/>
                    <a:gd name="T36" fmla="*/ 68 w 90"/>
                    <a:gd name="T37" fmla="*/ 26 h 90"/>
                    <a:gd name="T38" fmla="*/ 62 w 90"/>
                    <a:gd name="T39" fmla="*/ 33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0" h="90">
                      <a:moveTo>
                        <a:pt x="69" y="31"/>
                      </a:moveTo>
                      <a:cubicBezTo>
                        <a:pt x="70" y="30"/>
                        <a:pt x="71" y="28"/>
                        <a:pt x="71" y="26"/>
                      </a:cubicBezTo>
                      <a:cubicBezTo>
                        <a:pt x="71" y="21"/>
                        <a:pt x="67" y="16"/>
                        <a:pt x="62" y="16"/>
                      </a:cubicBezTo>
                      <a:cubicBezTo>
                        <a:pt x="60" y="16"/>
                        <a:pt x="57" y="17"/>
                        <a:pt x="56" y="19"/>
                      </a:cubicBezTo>
                      <a:cubicBezTo>
                        <a:pt x="41" y="7"/>
                        <a:pt x="2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1" y="2"/>
                        <a:pt x="39" y="9"/>
                        <a:pt x="54" y="21"/>
                      </a:cubicBezTo>
                      <a:cubicBezTo>
                        <a:pt x="53" y="22"/>
                        <a:pt x="52" y="24"/>
                        <a:pt x="52" y="26"/>
                      </a:cubicBezTo>
                      <a:cubicBezTo>
                        <a:pt x="52" y="31"/>
                        <a:pt x="57" y="35"/>
                        <a:pt x="62" y="35"/>
                      </a:cubicBezTo>
                      <a:cubicBezTo>
                        <a:pt x="64" y="35"/>
                        <a:pt x="66" y="35"/>
                        <a:pt x="67" y="33"/>
                      </a:cubicBezTo>
                      <a:cubicBezTo>
                        <a:pt x="80" y="48"/>
                        <a:pt x="87" y="68"/>
                        <a:pt x="87" y="89"/>
                      </a:cubicBezTo>
                      <a:cubicBezTo>
                        <a:pt x="87" y="89"/>
                        <a:pt x="88" y="90"/>
                        <a:pt x="89" y="90"/>
                      </a:cubicBezTo>
                      <a:cubicBezTo>
                        <a:pt x="89" y="90"/>
                        <a:pt x="90" y="89"/>
                        <a:pt x="90" y="89"/>
                      </a:cubicBezTo>
                      <a:cubicBezTo>
                        <a:pt x="90" y="67"/>
                        <a:pt x="82" y="47"/>
                        <a:pt x="69" y="31"/>
                      </a:cubicBezTo>
                      <a:close/>
                      <a:moveTo>
                        <a:pt x="62" y="33"/>
                      </a:moveTo>
                      <a:cubicBezTo>
                        <a:pt x="58" y="33"/>
                        <a:pt x="55" y="30"/>
                        <a:pt x="55" y="26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ubicBezTo>
                        <a:pt x="65" y="19"/>
                        <a:pt x="68" y="22"/>
                        <a:pt x="68" y="26"/>
                      </a:cubicBezTo>
                      <a:cubicBezTo>
                        <a:pt x="68" y="29"/>
                        <a:pt x="65" y="33"/>
                        <a:pt x="62" y="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" name="îṩļîḋê">
                  <a:extLst>
                    <a:ext uri="{FF2B5EF4-FFF2-40B4-BE49-F238E27FC236}">
                      <a16:creationId xmlns:a16="http://schemas.microsoft.com/office/drawing/2014/main" id="{39AFDD45-FEF8-2847-85B4-0843A8A0FE06}"/>
                    </a:ext>
                  </a:extLst>
                </p:cNvPr>
                <p:cNvSpPr/>
                <p:nvPr/>
              </p:nvSpPr>
              <p:spPr bwMode="auto">
                <a:xfrm>
                  <a:off x="6672263" y="1638300"/>
                  <a:ext cx="88900" cy="904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</p:grpSp>
          <p:sp>
            <p:nvSpPr>
              <p:cNvPr id="13" name="íṧļíďè">
                <a:extLst>
                  <a:ext uri="{FF2B5EF4-FFF2-40B4-BE49-F238E27FC236}">
                    <a16:creationId xmlns:a16="http://schemas.microsoft.com/office/drawing/2014/main" id="{8B4F30EA-9F66-EA4A-94E0-F0F028703760}"/>
                  </a:ext>
                </a:extLst>
              </p:cNvPr>
              <p:cNvSpPr/>
              <p:nvPr/>
            </p:nvSpPr>
            <p:spPr bwMode="auto">
              <a:xfrm>
                <a:off x="6075756" y="2955468"/>
                <a:ext cx="900975" cy="805381"/>
              </a:xfrm>
              <a:custGeom>
                <a:avLst/>
                <a:gdLst>
                  <a:gd name="T0" fmla="*/ 79 w 106"/>
                  <a:gd name="T1" fmla="*/ 0 h 95"/>
                  <a:gd name="T2" fmla="*/ 0 w 106"/>
                  <a:gd name="T3" fmla="*/ 52 h 95"/>
                  <a:gd name="T4" fmla="*/ 27 w 106"/>
                  <a:gd name="T5" fmla="*/ 93 h 95"/>
                  <a:gd name="T6" fmla="*/ 39 w 106"/>
                  <a:gd name="T7" fmla="*/ 95 h 95"/>
                  <a:gd name="T8" fmla="*/ 41 w 106"/>
                  <a:gd name="T9" fmla="*/ 95 h 95"/>
                  <a:gd name="T10" fmla="*/ 64 w 106"/>
                  <a:gd name="T11" fmla="*/ 90 h 95"/>
                  <a:gd name="T12" fmla="*/ 52 w 106"/>
                  <a:gd name="T13" fmla="*/ 71 h 95"/>
                  <a:gd name="T14" fmla="*/ 72 w 106"/>
                  <a:gd name="T15" fmla="*/ 60 h 95"/>
                  <a:gd name="T16" fmla="*/ 84 w 106"/>
                  <a:gd name="T17" fmla="*/ 78 h 95"/>
                  <a:gd name="T18" fmla="*/ 96 w 106"/>
                  <a:gd name="T19" fmla="*/ 64 h 95"/>
                  <a:gd name="T20" fmla="*/ 106 w 106"/>
                  <a:gd name="T21" fmla="*/ 42 h 95"/>
                  <a:gd name="T22" fmla="*/ 79 w 106"/>
                  <a:gd name="T2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6" h="95">
                    <a:moveTo>
                      <a:pt x="79" y="0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27" y="93"/>
                      <a:pt x="27" y="93"/>
                      <a:pt x="27" y="93"/>
                    </a:cubicBezTo>
                    <a:cubicBezTo>
                      <a:pt x="31" y="94"/>
                      <a:pt x="35" y="95"/>
                      <a:pt x="39" y="95"/>
                    </a:cubicBezTo>
                    <a:cubicBezTo>
                      <a:pt x="39" y="95"/>
                      <a:pt x="40" y="95"/>
                      <a:pt x="41" y="95"/>
                    </a:cubicBezTo>
                    <a:cubicBezTo>
                      <a:pt x="49" y="94"/>
                      <a:pt x="57" y="93"/>
                      <a:pt x="64" y="90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72" y="60"/>
                      <a:pt x="72" y="60"/>
                      <a:pt x="72" y="60"/>
                    </a:cubicBezTo>
                    <a:cubicBezTo>
                      <a:pt x="76" y="66"/>
                      <a:pt x="80" y="72"/>
                      <a:pt x="84" y="78"/>
                    </a:cubicBezTo>
                    <a:cubicBezTo>
                      <a:pt x="88" y="74"/>
                      <a:pt x="92" y="69"/>
                      <a:pt x="96" y="64"/>
                    </a:cubicBezTo>
                    <a:cubicBezTo>
                      <a:pt x="101" y="57"/>
                      <a:pt x="104" y="49"/>
                      <a:pt x="106" y="42"/>
                    </a:cubicBezTo>
                    <a:cubicBezTo>
                      <a:pt x="79" y="0"/>
                      <a:pt x="79" y="0"/>
                      <a:pt x="79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" name="ïşliḍè">
                <a:extLst>
                  <a:ext uri="{FF2B5EF4-FFF2-40B4-BE49-F238E27FC236}">
                    <a16:creationId xmlns:a16="http://schemas.microsoft.com/office/drawing/2014/main" id="{3224D887-B527-E14E-8DA0-EF0C6EBDFF4A}"/>
                  </a:ext>
                </a:extLst>
              </p:cNvPr>
              <p:cNvSpPr/>
              <p:nvPr/>
            </p:nvSpPr>
            <p:spPr bwMode="auto">
              <a:xfrm>
                <a:off x="5965823" y="2735602"/>
                <a:ext cx="866322" cy="873492"/>
              </a:xfrm>
              <a:custGeom>
                <a:avLst/>
                <a:gdLst>
                  <a:gd name="T0" fmla="*/ 85 w 102"/>
                  <a:gd name="T1" fmla="*/ 86 h 103"/>
                  <a:gd name="T2" fmla="*/ 65 w 102"/>
                  <a:gd name="T3" fmla="*/ 97 h 103"/>
                  <a:gd name="T4" fmla="*/ 61 w 102"/>
                  <a:gd name="T5" fmla="*/ 98 h 103"/>
                  <a:gd name="T6" fmla="*/ 5 w 102"/>
                  <a:gd name="T7" fmla="*/ 61 h 103"/>
                  <a:gd name="T8" fmla="*/ 43 w 102"/>
                  <a:gd name="T9" fmla="*/ 5 h 103"/>
                  <a:gd name="T10" fmla="*/ 99 w 102"/>
                  <a:gd name="T11" fmla="*/ 43 h 103"/>
                  <a:gd name="T12" fmla="*/ 85 w 102"/>
                  <a:gd name="T13" fmla="*/ 8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03">
                    <a:moveTo>
                      <a:pt x="85" y="86"/>
                    </a:moveTo>
                    <a:cubicBezTo>
                      <a:pt x="79" y="91"/>
                      <a:pt x="73" y="95"/>
                      <a:pt x="65" y="97"/>
                    </a:cubicBezTo>
                    <a:cubicBezTo>
                      <a:pt x="64" y="98"/>
                      <a:pt x="62" y="98"/>
                      <a:pt x="61" y="98"/>
                    </a:cubicBezTo>
                    <a:cubicBezTo>
                      <a:pt x="35" y="103"/>
                      <a:pt x="10" y="86"/>
                      <a:pt x="5" y="61"/>
                    </a:cubicBezTo>
                    <a:cubicBezTo>
                      <a:pt x="0" y="35"/>
                      <a:pt x="17" y="10"/>
                      <a:pt x="43" y="5"/>
                    </a:cubicBezTo>
                    <a:cubicBezTo>
                      <a:pt x="69" y="0"/>
                      <a:pt x="94" y="17"/>
                      <a:pt x="99" y="43"/>
                    </a:cubicBezTo>
                    <a:cubicBezTo>
                      <a:pt x="102" y="59"/>
                      <a:pt x="96" y="75"/>
                      <a:pt x="85" y="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15" name="íŝlïḍè">
                <a:extLst>
                  <a:ext uri="{FF2B5EF4-FFF2-40B4-BE49-F238E27FC236}">
                    <a16:creationId xmlns:a16="http://schemas.microsoft.com/office/drawing/2014/main" id="{BB82E903-FFB5-4DB8-B4C3-3BD84530EAFE}"/>
                  </a:ext>
                </a:extLst>
              </p:cNvPr>
              <p:cNvGrpSpPr/>
              <p:nvPr/>
            </p:nvGrpSpPr>
            <p:grpSpPr>
              <a:xfrm>
                <a:off x="4512793" y="4304541"/>
                <a:ext cx="764753" cy="763559"/>
                <a:chOff x="3511550" y="3892550"/>
                <a:chExt cx="1016000" cy="1014413"/>
              </a:xfrm>
              <a:solidFill>
                <a:schemeClr val="accent2"/>
              </a:solidFill>
            </p:grpSpPr>
            <p:sp>
              <p:nvSpPr>
                <p:cNvPr id="28" name="ï$ľïḍè">
                  <a:extLst>
                    <a:ext uri="{FF2B5EF4-FFF2-40B4-BE49-F238E27FC236}">
                      <a16:creationId xmlns:a16="http://schemas.microsoft.com/office/drawing/2014/main" id="{5C514912-152A-C240-A4D0-000B52E8F844}"/>
                    </a:ext>
                  </a:extLst>
                </p:cNvPr>
                <p:cNvSpPr/>
                <p:nvPr/>
              </p:nvSpPr>
              <p:spPr bwMode="auto">
                <a:xfrm>
                  <a:off x="3511550" y="3892550"/>
                  <a:ext cx="1016000" cy="1014413"/>
                </a:xfrm>
                <a:custGeom>
                  <a:avLst/>
                  <a:gdLst>
                    <a:gd name="T0" fmla="*/ 89 w 90"/>
                    <a:gd name="T1" fmla="*/ 0 h 90"/>
                    <a:gd name="T2" fmla="*/ 32 w 90"/>
                    <a:gd name="T3" fmla="*/ 21 h 90"/>
                    <a:gd name="T4" fmla="*/ 26 w 90"/>
                    <a:gd name="T5" fmla="*/ 19 h 90"/>
                    <a:gd name="T6" fmla="*/ 17 w 90"/>
                    <a:gd name="T7" fmla="*/ 28 h 90"/>
                    <a:gd name="T8" fmla="*/ 19 w 90"/>
                    <a:gd name="T9" fmla="*/ 34 h 90"/>
                    <a:gd name="T10" fmla="*/ 0 w 90"/>
                    <a:gd name="T11" fmla="*/ 89 h 90"/>
                    <a:gd name="T12" fmla="*/ 1 w 90"/>
                    <a:gd name="T13" fmla="*/ 90 h 90"/>
                    <a:gd name="T14" fmla="*/ 3 w 90"/>
                    <a:gd name="T15" fmla="*/ 89 h 90"/>
                    <a:gd name="T16" fmla="*/ 21 w 90"/>
                    <a:gd name="T17" fmla="*/ 36 h 90"/>
                    <a:gd name="T18" fmla="*/ 26 w 90"/>
                    <a:gd name="T19" fmla="*/ 37 h 90"/>
                    <a:gd name="T20" fmla="*/ 36 w 90"/>
                    <a:gd name="T21" fmla="*/ 28 h 90"/>
                    <a:gd name="T22" fmla="*/ 34 w 90"/>
                    <a:gd name="T23" fmla="*/ 23 h 90"/>
                    <a:gd name="T24" fmla="*/ 89 w 90"/>
                    <a:gd name="T25" fmla="*/ 2 h 90"/>
                    <a:gd name="T26" fmla="*/ 90 w 90"/>
                    <a:gd name="T27" fmla="*/ 1 h 90"/>
                    <a:gd name="T28" fmla="*/ 89 w 90"/>
                    <a:gd name="T29" fmla="*/ 0 h 90"/>
                    <a:gd name="T30" fmla="*/ 26 w 90"/>
                    <a:gd name="T31" fmla="*/ 35 h 90"/>
                    <a:gd name="T32" fmla="*/ 19 w 90"/>
                    <a:gd name="T33" fmla="*/ 28 h 90"/>
                    <a:gd name="T34" fmla="*/ 26 w 90"/>
                    <a:gd name="T35" fmla="*/ 21 h 90"/>
                    <a:gd name="T36" fmla="*/ 33 w 90"/>
                    <a:gd name="T37" fmla="*/ 28 h 90"/>
                    <a:gd name="T38" fmla="*/ 26 w 90"/>
                    <a:gd name="T39" fmla="*/ 35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0" h="90">
                      <a:moveTo>
                        <a:pt x="89" y="0"/>
                      </a:moveTo>
                      <a:cubicBezTo>
                        <a:pt x="67" y="0"/>
                        <a:pt x="47" y="8"/>
                        <a:pt x="32" y="21"/>
                      </a:cubicBezTo>
                      <a:cubicBezTo>
                        <a:pt x="30" y="19"/>
                        <a:pt x="28" y="19"/>
                        <a:pt x="26" y="19"/>
                      </a:cubicBezTo>
                      <a:cubicBezTo>
                        <a:pt x="21" y="19"/>
                        <a:pt x="17" y="23"/>
                        <a:pt x="17" y="28"/>
                      </a:cubicBezTo>
                      <a:cubicBezTo>
                        <a:pt x="17" y="30"/>
                        <a:pt x="18" y="32"/>
                        <a:pt x="19" y="34"/>
                      </a:cubicBezTo>
                      <a:cubicBezTo>
                        <a:pt x="7" y="49"/>
                        <a:pt x="0" y="68"/>
                        <a:pt x="0" y="89"/>
                      </a:cubicBezTo>
                      <a:cubicBezTo>
                        <a:pt x="0" y="90"/>
                        <a:pt x="1" y="90"/>
                        <a:pt x="1" y="90"/>
                      </a:cubicBezTo>
                      <a:cubicBezTo>
                        <a:pt x="2" y="90"/>
                        <a:pt x="3" y="90"/>
                        <a:pt x="3" y="89"/>
                      </a:cubicBezTo>
                      <a:cubicBezTo>
                        <a:pt x="3" y="69"/>
                        <a:pt x="9" y="50"/>
                        <a:pt x="21" y="36"/>
                      </a:cubicBezTo>
                      <a:cubicBezTo>
                        <a:pt x="22" y="37"/>
                        <a:pt x="24" y="37"/>
                        <a:pt x="26" y="37"/>
                      </a:cubicBezTo>
                      <a:cubicBezTo>
                        <a:pt x="31" y="37"/>
                        <a:pt x="36" y="33"/>
                        <a:pt x="36" y="28"/>
                      </a:cubicBezTo>
                      <a:cubicBezTo>
                        <a:pt x="36" y="26"/>
                        <a:pt x="35" y="24"/>
                        <a:pt x="34" y="23"/>
                      </a:cubicBezTo>
                      <a:cubicBezTo>
                        <a:pt x="49" y="10"/>
                        <a:pt x="68" y="2"/>
                        <a:pt x="89" y="2"/>
                      </a:cubicBezTo>
                      <a:cubicBezTo>
                        <a:pt x="90" y="2"/>
                        <a:pt x="90" y="2"/>
                        <a:pt x="90" y="1"/>
                      </a:cubicBezTo>
                      <a:cubicBezTo>
                        <a:pt x="90" y="0"/>
                        <a:pt x="90" y="0"/>
                        <a:pt x="89" y="0"/>
                      </a:cubicBezTo>
                      <a:close/>
                      <a:moveTo>
                        <a:pt x="26" y="35"/>
                      </a:moveTo>
                      <a:cubicBezTo>
                        <a:pt x="22" y="35"/>
                        <a:pt x="19" y="32"/>
                        <a:pt x="19" y="28"/>
                      </a:cubicBezTo>
                      <a:cubicBezTo>
                        <a:pt x="19" y="24"/>
                        <a:pt x="22" y="21"/>
                        <a:pt x="26" y="21"/>
                      </a:cubicBezTo>
                      <a:cubicBezTo>
                        <a:pt x="30" y="21"/>
                        <a:pt x="33" y="24"/>
                        <a:pt x="33" y="28"/>
                      </a:cubicBezTo>
                      <a:cubicBezTo>
                        <a:pt x="33" y="32"/>
                        <a:pt x="30" y="35"/>
                        <a:pt x="26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" name="í$ḻiḑè">
                  <a:extLst>
                    <a:ext uri="{FF2B5EF4-FFF2-40B4-BE49-F238E27FC236}">
                      <a16:creationId xmlns:a16="http://schemas.microsoft.com/office/drawing/2014/main" id="{B5D79BF6-24C1-5F4B-9583-B3D5199F73C9}"/>
                    </a:ext>
                  </a:extLst>
                </p:cNvPr>
                <p:cNvSpPr/>
                <p:nvPr/>
              </p:nvSpPr>
              <p:spPr bwMode="auto">
                <a:xfrm>
                  <a:off x="3759200" y="4162425"/>
                  <a:ext cx="90488" cy="904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</p:grpSp>
          <p:sp>
            <p:nvSpPr>
              <p:cNvPr id="16" name="iṣḻidè">
                <a:extLst>
                  <a:ext uri="{FF2B5EF4-FFF2-40B4-BE49-F238E27FC236}">
                    <a16:creationId xmlns:a16="http://schemas.microsoft.com/office/drawing/2014/main" id="{149BD251-B942-4742-8479-4ACECFCA6B1B}"/>
                  </a:ext>
                </a:extLst>
              </p:cNvPr>
              <p:cNvSpPr/>
              <p:nvPr/>
            </p:nvSpPr>
            <p:spPr bwMode="auto">
              <a:xfrm>
                <a:off x="4649014" y="4447933"/>
                <a:ext cx="2590603" cy="1212852"/>
              </a:xfrm>
              <a:custGeom>
                <a:avLst/>
                <a:gdLst>
                  <a:gd name="T0" fmla="*/ 305 w 305"/>
                  <a:gd name="T1" fmla="*/ 83 h 143"/>
                  <a:gd name="T2" fmla="*/ 153 w 305"/>
                  <a:gd name="T3" fmla="*/ 83 h 143"/>
                  <a:gd name="T4" fmla="*/ 144 w 305"/>
                  <a:gd name="T5" fmla="*/ 85 h 143"/>
                  <a:gd name="T6" fmla="*/ 138 w 305"/>
                  <a:gd name="T7" fmla="*/ 91 h 143"/>
                  <a:gd name="T8" fmla="*/ 135 w 305"/>
                  <a:gd name="T9" fmla="*/ 99 h 143"/>
                  <a:gd name="T10" fmla="*/ 65 w 305"/>
                  <a:gd name="T11" fmla="*/ 140 h 143"/>
                  <a:gd name="T12" fmla="*/ 55 w 305"/>
                  <a:gd name="T13" fmla="*/ 138 h 143"/>
                  <a:gd name="T14" fmla="*/ 5 w 305"/>
                  <a:gd name="T15" fmla="*/ 86 h 143"/>
                  <a:gd name="T16" fmla="*/ 33 w 305"/>
                  <a:gd name="T17" fmla="*/ 16 h 143"/>
                  <a:gd name="T18" fmla="*/ 100 w 305"/>
                  <a:gd name="T19" fmla="*/ 9 h 143"/>
                  <a:gd name="T20" fmla="*/ 90 w 305"/>
                  <a:gd name="T21" fmla="*/ 27 h 143"/>
                  <a:gd name="T22" fmla="*/ 108 w 305"/>
                  <a:gd name="T23" fmla="*/ 40 h 143"/>
                  <a:gd name="T24" fmla="*/ 119 w 305"/>
                  <a:gd name="T25" fmla="*/ 22 h 143"/>
                  <a:gd name="T26" fmla="*/ 137 w 305"/>
                  <a:gd name="T27" fmla="*/ 49 h 143"/>
                  <a:gd name="T28" fmla="*/ 143 w 305"/>
                  <a:gd name="T29" fmla="*/ 60 h 143"/>
                  <a:gd name="T30" fmla="*/ 150 w 305"/>
                  <a:gd name="T31" fmla="*/ 61 h 143"/>
                  <a:gd name="T32" fmla="*/ 305 w 305"/>
                  <a:gd name="T33" fmla="*/ 61 h 143"/>
                  <a:gd name="T34" fmla="*/ 305 w 305"/>
                  <a:gd name="T35" fmla="*/ 8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43">
                    <a:moveTo>
                      <a:pt x="305" y="83"/>
                    </a:moveTo>
                    <a:cubicBezTo>
                      <a:pt x="255" y="83"/>
                      <a:pt x="204" y="83"/>
                      <a:pt x="153" y="83"/>
                    </a:cubicBezTo>
                    <a:cubicBezTo>
                      <a:pt x="150" y="83"/>
                      <a:pt x="147" y="83"/>
                      <a:pt x="144" y="85"/>
                    </a:cubicBezTo>
                    <a:cubicBezTo>
                      <a:pt x="141" y="86"/>
                      <a:pt x="140" y="88"/>
                      <a:pt x="138" y="91"/>
                    </a:cubicBezTo>
                    <a:cubicBezTo>
                      <a:pt x="137" y="93"/>
                      <a:pt x="136" y="96"/>
                      <a:pt x="135" y="99"/>
                    </a:cubicBezTo>
                    <a:cubicBezTo>
                      <a:pt x="123" y="125"/>
                      <a:pt x="94" y="143"/>
                      <a:pt x="65" y="140"/>
                    </a:cubicBezTo>
                    <a:cubicBezTo>
                      <a:pt x="62" y="139"/>
                      <a:pt x="59" y="139"/>
                      <a:pt x="55" y="138"/>
                    </a:cubicBezTo>
                    <a:cubicBezTo>
                      <a:pt x="31" y="131"/>
                      <a:pt x="11" y="111"/>
                      <a:pt x="5" y="86"/>
                    </a:cubicBezTo>
                    <a:cubicBezTo>
                      <a:pt x="0" y="60"/>
                      <a:pt x="12" y="31"/>
                      <a:pt x="33" y="16"/>
                    </a:cubicBezTo>
                    <a:cubicBezTo>
                      <a:pt x="52" y="2"/>
                      <a:pt x="78" y="0"/>
                      <a:pt x="100" y="9"/>
                    </a:cubicBezTo>
                    <a:cubicBezTo>
                      <a:pt x="97" y="15"/>
                      <a:pt x="93" y="21"/>
                      <a:pt x="90" y="27"/>
                    </a:cubicBezTo>
                    <a:cubicBezTo>
                      <a:pt x="97" y="30"/>
                      <a:pt x="103" y="34"/>
                      <a:pt x="108" y="40"/>
                    </a:cubicBezTo>
                    <a:cubicBezTo>
                      <a:pt x="112" y="34"/>
                      <a:pt x="115" y="28"/>
                      <a:pt x="119" y="22"/>
                    </a:cubicBezTo>
                    <a:cubicBezTo>
                      <a:pt x="127" y="29"/>
                      <a:pt x="133" y="39"/>
                      <a:pt x="137" y="49"/>
                    </a:cubicBezTo>
                    <a:cubicBezTo>
                      <a:pt x="138" y="53"/>
                      <a:pt x="139" y="58"/>
                      <a:pt x="143" y="60"/>
                    </a:cubicBezTo>
                    <a:cubicBezTo>
                      <a:pt x="145" y="61"/>
                      <a:pt x="147" y="61"/>
                      <a:pt x="150" y="61"/>
                    </a:cubicBezTo>
                    <a:cubicBezTo>
                      <a:pt x="201" y="61"/>
                      <a:pt x="253" y="61"/>
                      <a:pt x="305" y="61"/>
                    </a:cubicBezTo>
                    <a:cubicBezTo>
                      <a:pt x="304" y="68"/>
                      <a:pt x="304" y="76"/>
                      <a:pt x="305" y="8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" name="îsḻîḋé">
                <a:extLst>
                  <a:ext uri="{FF2B5EF4-FFF2-40B4-BE49-F238E27FC236}">
                    <a16:creationId xmlns:a16="http://schemas.microsoft.com/office/drawing/2014/main" id="{8955CD70-D93D-0A48-B23D-6AAAE16628B0}"/>
                  </a:ext>
                </a:extLst>
              </p:cNvPr>
              <p:cNvSpPr/>
              <p:nvPr/>
            </p:nvSpPr>
            <p:spPr bwMode="auto">
              <a:xfrm>
                <a:off x="4954916" y="4931879"/>
                <a:ext cx="866323" cy="703813"/>
              </a:xfrm>
              <a:custGeom>
                <a:avLst/>
                <a:gdLst>
                  <a:gd name="T0" fmla="*/ 82 w 102"/>
                  <a:gd name="T1" fmla="*/ 0 h 83"/>
                  <a:gd name="T2" fmla="*/ 0 w 102"/>
                  <a:gd name="T3" fmla="*/ 48 h 83"/>
                  <a:gd name="T4" fmla="*/ 19 w 102"/>
                  <a:gd name="T5" fmla="*/ 81 h 83"/>
                  <a:gd name="T6" fmla="*/ 29 w 102"/>
                  <a:gd name="T7" fmla="*/ 83 h 83"/>
                  <a:gd name="T8" fmla="*/ 35 w 102"/>
                  <a:gd name="T9" fmla="*/ 83 h 83"/>
                  <a:gd name="T10" fmla="*/ 99 w 102"/>
                  <a:gd name="T11" fmla="*/ 42 h 83"/>
                  <a:gd name="T12" fmla="*/ 102 w 102"/>
                  <a:gd name="T13" fmla="*/ 34 h 83"/>
                  <a:gd name="T14" fmla="*/ 82 w 102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83">
                    <a:moveTo>
                      <a:pt x="82" y="0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23" y="82"/>
                      <a:pt x="26" y="82"/>
                      <a:pt x="29" y="83"/>
                    </a:cubicBezTo>
                    <a:cubicBezTo>
                      <a:pt x="31" y="83"/>
                      <a:pt x="33" y="83"/>
                      <a:pt x="35" y="83"/>
                    </a:cubicBezTo>
                    <a:cubicBezTo>
                      <a:pt x="62" y="83"/>
                      <a:pt x="88" y="66"/>
                      <a:pt x="99" y="42"/>
                    </a:cubicBezTo>
                    <a:cubicBezTo>
                      <a:pt x="100" y="39"/>
                      <a:pt x="101" y="36"/>
                      <a:pt x="102" y="34"/>
                    </a:cubicBezTo>
                    <a:cubicBezTo>
                      <a:pt x="82" y="0"/>
                      <a:pt x="82" y="0"/>
                      <a:pt x="82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8" name="ïS1ïďe">
                <a:extLst>
                  <a:ext uri="{FF2B5EF4-FFF2-40B4-BE49-F238E27FC236}">
                    <a16:creationId xmlns:a16="http://schemas.microsoft.com/office/drawing/2014/main" id="{E24A0F0C-AB51-6247-A701-DB95D7139BBD}"/>
                  </a:ext>
                </a:extLst>
              </p:cNvPr>
              <p:cNvSpPr/>
              <p:nvPr/>
            </p:nvSpPr>
            <p:spPr bwMode="auto">
              <a:xfrm>
                <a:off x="4843788" y="4652266"/>
                <a:ext cx="832865" cy="822110"/>
              </a:xfrm>
              <a:custGeom>
                <a:avLst/>
                <a:gdLst>
                  <a:gd name="T0" fmla="*/ 98 w 98"/>
                  <a:gd name="T1" fmla="*/ 49 h 97"/>
                  <a:gd name="T2" fmla="*/ 49 w 98"/>
                  <a:gd name="T3" fmla="*/ 97 h 97"/>
                  <a:gd name="T4" fmla="*/ 0 w 98"/>
                  <a:gd name="T5" fmla="*/ 49 h 97"/>
                  <a:gd name="T6" fmla="*/ 49 w 98"/>
                  <a:gd name="T7" fmla="*/ 0 h 97"/>
                  <a:gd name="T8" fmla="*/ 66 w 98"/>
                  <a:gd name="T9" fmla="*/ 3 h 97"/>
                  <a:gd name="T10" fmla="*/ 85 w 98"/>
                  <a:gd name="T11" fmla="*/ 16 h 97"/>
                  <a:gd name="T12" fmla="*/ 98 w 98"/>
                  <a:gd name="T13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97">
                    <a:moveTo>
                      <a:pt x="98" y="49"/>
                    </a:moveTo>
                    <a:cubicBezTo>
                      <a:pt x="98" y="76"/>
                      <a:pt x="76" y="97"/>
                      <a:pt x="49" y="97"/>
                    </a:cubicBezTo>
                    <a:cubicBezTo>
                      <a:pt x="22" y="97"/>
                      <a:pt x="0" y="76"/>
                      <a:pt x="0" y="49"/>
                    </a:cubicBezTo>
                    <a:cubicBezTo>
                      <a:pt x="0" y="22"/>
                      <a:pt x="22" y="0"/>
                      <a:pt x="49" y="0"/>
                    </a:cubicBezTo>
                    <a:cubicBezTo>
                      <a:pt x="55" y="0"/>
                      <a:pt x="61" y="1"/>
                      <a:pt x="66" y="3"/>
                    </a:cubicBezTo>
                    <a:cubicBezTo>
                      <a:pt x="74" y="6"/>
                      <a:pt x="80" y="10"/>
                      <a:pt x="85" y="16"/>
                    </a:cubicBezTo>
                    <a:cubicBezTo>
                      <a:pt x="93" y="25"/>
                      <a:pt x="98" y="36"/>
                      <a:pt x="98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" name="î$ļiḓê">
                <a:extLst>
                  <a:ext uri="{FF2B5EF4-FFF2-40B4-BE49-F238E27FC236}">
                    <a16:creationId xmlns:a16="http://schemas.microsoft.com/office/drawing/2014/main" id="{131294AE-6DFC-9A46-BA78-D532C67D08B0}"/>
                  </a:ext>
                </a:extLst>
              </p:cNvPr>
              <p:cNvSpPr/>
              <p:nvPr/>
            </p:nvSpPr>
            <p:spPr bwMode="auto">
              <a:xfrm>
                <a:off x="6517880" y="3464509"/>
                <a:ext cx="1724280" cy="2230930"/>
              </a:xfrm>
              <a:custGeom>
                <a:avLst/>
                <a:gdLst>
                  <a:gd name="T0" fmla="*/ 20 w 203"/>
                  <a:gd name="T1" fmla="*/ 0 h 263"/>
                  <a:gd name="T2" fmla="*/ 97 w 203"/>
                  <a:gd name="T3" fmla="*/ 115 h 263"/>
                  <a:gd name="T4" fmla="*/ 102 w 203"/>
                  <a:gd name="T5" fmla="*/ 121 h 263"/>
                  <a:gd name="T6" fmla="*/ 117 w 203"/>
                  <a:gd name="T7" fmla="*/ 121 h 263"/>
                  <a:gd name="T8" fmla="*/ 186 w 203"/>
                  <a:gd name="T9" fmla="*/ 146 h 263"/>
                  <a:gd name="T10" fmla="*/ 198 w 203"/>
                  <a:gd name="T11" fmla="*/ 207 h 263"/>
                  <a:gd name="T12" fmla="*/ 198 w 203"/>
                  <a:gd name="T13" fmla="*/ 207 h 263"/>
                  <a:gd name="T14" fmla="*/ 116 w 203"/>
                  <a:gd name="T15" fmla="*/ 255 h 263"/>
                  <a:gd name="T16" fmla="*/ 69 w 203"/>
                  <a:gd name="T17" fmla="*/ 217 h 263"/>
                  <a:gd name="T18" fmla="*/ 79 w 203"/>
                  <a:gd name="T19" fmla="*/ 145 h 263"/>
                  <a:gd name="T20" fmla="*/ 83 w 203"/>
                  <a:gd name="T21" fmla="*/ 137 h 263"/>
                  <a:gd name="T22" fmla="*/ 79 w 203"/>
                  <a:gd name="T23" fmla="*/ 129 h 263"/>
                  <a:gd name="T24" fmla="*/ 0 w 203"/>
                  <a:gd name="T25" fmla="*/ 11 h 263"/>
                  <a:gd name="T26" fmla="*/ 20 w 203"/>
                  <a:gd name="T27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3" h="263">
                    <a:moveTo>
                      <a:pt x="20" y="0"/>
                    </a:moveTo>
                    <a:cubicBezTo>
                      <a:pt x="46" y="39"/>
                      <a:pt x="72" y="77"/>
                      <a:pt x="97" y="115"/>
                    </a:cubicBezTo>
                    <a:cubicBezTo>
                      <a:pt x="99" y="117"/>
                      <a:pt x="100" y="120"/>
                      <a:pt x="102" y="121"/>
                    </a:cubicBezTo>
                    <a:cubicBezTo>
                      <a:pt x="107" y="124"/>
                      <a:pt x="112" y="122"/>
                      <a:pt x="117" y="121"/>
                    </a:cubicBezTo>
                    <a:cubicBezTo>
                      <a:pt x="142" y="116"/>
                      <a:pt x="170" y="126"/>
                      <a:pt x="186" y="146"/>
                    </a:cubicBezTo>
                    <a:cubicBezTo>
                      <a:pt x="199" y="163"/>
                      <a:pt x="203" y="186"/>
                      <a:pt x="198" y="207"/>
                    </a:cubicBezTo>
                    <a:cubicBezTo>
                      <a:pt x="198" y="207"/>
                      <a:pt x="198" y="207"/>
                      <a:pt x="198" y="207"/>
                    </a:cubicBezTo>
                    <a:cubicBezTo>
                      <a:pt x="188" y="241"/>
                      <a:pt x="151" y="263"/>
                      <a:pt x="116" y="255"/>
                    </a:cubicBezTo>
                    <a:cubicBezTo>
                      <a:pt x="96" y="250"/>
                      <a:pt x="78" y="236"/>
                      <a:pt x="69" y="217"/>
                    </a:cubicBezTo>
                    <a:cubicBezTo>
                      <a:pt x="59" y="194"/>
                      <a:pt x="62" y="164"/>
                      <a:pt x="79" y="145"/>
                    </a:cubicBezTo>
                    <a:cubicBezTo>
                      <a:pt x="80" y="142"/>
                      <a:pt x="82" y="140"/>
                      <a:pt x="83" y="137"/>
                    </a:cubicBezTo>
                    <a:cubicBezTo>
                      <a:pt x="83" y="134"/>
                      <a:pt x="81" y="132"/>
                      <a:pt x="79" y="12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20" name="ïṣ1iḓé">
                <a:extLst>
                  <a:ext uri="{FF2B5EF4-FFF2-40B4-BE49-F238E27FC236}">
                    <a16:creationId xmlns:a16="http://schemas.microsoft.com/office/drawing/2014/main" id="{C0D77332-6BDC-418F-AD0B-B33B9AC8FA8A}"/>
                  </a:ext>
                </a:extLst>
              </p:cNvPr>
              <p:cNvGrpSpPr/>
              <p:nvPr/>
            </p:nvGrpSpPr>
            <p:grpSpPr>
              <a:xfrm>
                <a:off x="7638722" y="5041813"/>
                <a:ext cx="764753" cy="763559"/>
                <a:chOff x="7664450" y="4872038"/>
                <a:chExt cx="1016000" cy="1014413"/>
              </a:xfrm>
              <a:solidFill>
                <a:schemeClr val="accent3"/>
              </a:solidFill>
            </p:grpSpPr>
            <p:sp>
              <p:nvSpPr>
                <p:cNvPr id="26" name="ïŝ1ide">
                  <a:extLst>
                    <a:ext uri="{FF2B5EF4-FFF2-40B4-BE49-F238E27FC236}">
                      <a16:creationId xmlns:a16="http://schemas.microsoft.com/office/drawing/2014/main" id="{CB8E030C-D10B-A64D-ABDA-CA00F4C561C0}"/>
                    </a:ext>
                  </a:extLst>
                </p:cNvPr>
                <p:cNvSpPr/>
                <p:nvPr/>
              </p:nvSpPr>
              <p:spPr bwMode="auto">
                <a:xfrm>
                  <a:off x="7664450" y="4872038"/>
                  <a:ext cx="1016000" cy="1014413"/>
                </a:xfrm>
                <a:custGeom>
                  <a:avLst/>
                  <a:gdLst>
                    <a:gd name="T0" fmla="*/ 90 w 90"/>
                    <a:gd name="T1" fmla="*/ 1 h 90"/>
                    <a:gd name="T2" fmla="*/ 89 w 90"/>
                    <a:gd name="T3" fmla="*/ 0 h 90"/>
                    <a:gd name="T4" fmla="*/ 87 w 90"/>
                    <a:gd name="T5" fmla="*/ 1 h 90"/>
                    <a:gd name="T6" fmla="*/ 69 w 90"/>
                    <a:gd name="T7" fmla="*/ 54 h 90"/>
                    <a:gd name="T8" fmla="*/ 64 w 90"/>
                    <a:gd name="T9" fmla="*/ 53 h 90"/>
                    <a:gd name="T10" fmla="*/ 55 w 90"/>
                    <a:gd name="T11" fmla="*/ 62 h 90"/>
                    <a:gd name="T12" fmla="*/ 56 w 90"/>
                    <a:gd name="T13" fmla="*/ 68 h 90"/>
                    <a:gd name="T14" fmla="*/ 1 w 90"/>
                    <a:gd name="T15" fmla="*/ 88 h 90"/>
                    <a:gd name="T16" fmla="*/ 0 w 90"/>
                    <a:gd name="T17" fmla="*/ 89 h 90"/>
                    <a:gd name="T18" fmla="*/ 1 w 90"/>
                    <a:gd name="T19" fmla="*/ 90 h 90"/>
                    <a:gd name="T20" fmla="*/ 58 w 90"/>
                    <a:gd name="T21" fmla="*/ 69 h 90"/>
                    <a:gd name="T22" fmla="*/ 64 w 90"/>
                    <a:gd name="T23" fmla="*/ 71 h 90"/>
                    <a:gd name="T24" fmla="*/ 73 w 90"/>
                    <a:gd name="T25" fmla="*/ 62 h 90"/>
                    <a:gd name="T26" fmla="*/ 71 w 90"/>
                    <a:gd name="T27" fmla="*/ 56 h 90"/>
                    <a:gd name="T28" fmla="*/ 90 w 90"/>
                    <a:gd name="T29" fmla="*/ 1 h 90"/>
                    <a:gd name="T30" fmla="*/ 64 w 90"/>
                    <a:gd name="T31" fmla="*/ 69 h 90"/>
                    <a:gd name="T32" fmla="*/ 57 w 90"/>
                    <a:gd name="T33" fmla="*/ 62 h 90"/>
                    <a:gd name="T34" fmla="*/ 64 w 90"/>
                    <a:gd name="T35" fmla="*/ 55 h 90"/>
                    <a:gd name="T36" fmla="*/ 71 w 90"/>
                    <a:gd name="T37" fmla="*/ 62 h 90"/>
                    <a:gd name="T38" fmla="*/ 64 w 90"/>
                    <a:gd name="T39" fmla="*/ 6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0" h="90">
                      <a:moveTo>
                        <a:pt x="90" y="1"/>
                      </a:moveTo>
                      <a:cubicBezTo>
                        <a:pt x="90" y="1"/>
                        <a:pt x="89" y="0"/>
                        <a:pt x="89" y="0"/>
                      </a:cubicBezTo>
                      <a:cubicBezTo>
                        <a:pt x="88" y="0"/>
                        <a:pt x="87" y="1"/>
                        <a:pt x="87" y="1"/>
                      </a:cubicBezTo>
                      <a:cubicBezTo>
                        <a:pt x="87" y="21"/>
                        <a:pt x="81" y="40"/>
                        <a:pt x="69" y="54"/>
                      </a:cubicBezTo>
                      <a:cubicBezTo>
                        <a:pt x="68" y="53"/>
                        <a:pt x="66" y="53"/>
                        <a:pt x="64" y="53"/>
                      </a:cubicBezTo>
                      <a:cubicBezTo>
                        <a:pt x="59" y="53"/>
                        <a:pt x="55" y="57"/>
                        <a:pt x="55" y="62"/>
                      </a:cubicBezTo>
                      <a:cubicBezTo>
                        <a:pt x="55" y="64"/>
                        <a:pt x="55" y="66"/>
                        <a:pt x="56" y="68"/>
                      </a:cubicBezTo>
                      <a:cubicBezTo>
                        <a:pt x="41" y="80"/>
                        <a:pt x="22" y="88"/>
                        <a:pt x="1" y="88"/>
                      </a:cubicBezTo>
                      <a:cubicBezTo>
                        <a:pt x="0" y="88"/>
                        <a:pt x="0" y="88"/>
                        <a:pt x="0" y="89"/>
                      </a:cubicBezTo>
                      <a:cubicBezTo>
                        <a:pt x="0" y="90"/>
                        <a:pt x="0" y="90"/>
                        <a:pt x="1" y="90"/>
                      </a:cubicBezTo>
                      <a:cubicBezTo>
                        <a:pt x="23" y="90"/>
                        <a:pt x="43" y="83"/>
                        <a:pt x="58" y="69"/>
                      </a:cubicBezTo>
                      <a:cubicBezTo>
                        <a:pt x="60" y="71"/>
                        <a:pt x="62" y="71"/>
                        <a:pt x="64" y="71"/>
                      </a:cubicBezTo>
                      <a:cubicBezTo>
                        <a:pt x="69" y="71"/>
                        <a:pt x="73" y="67"/>
                        <a:pt x="73" y="62"/>
                      </a:cubicBezTo>
                      <a:cubicBezTo>
                        <a:pt x="73" y="60"/>
                        <a:pt x="72" y="58"/>
                        <a:pt x="71" y="56"/>
                      </a:cubicBezTo>
                      <a:cubicBezTo>
                        <a:pt x="83" y="41"/>
                        <a:pt x="90" y="22"/>
                        <a:pt x="90" y="1"/>
                      </a:cubicBezTo>
                      <a:close/>
                      <a:moveTo>
                        <a:pt x="64" y="69"/>
                      </a:moveTo>
                      <a:cubicBezTo>
                        <a:pt x="60" y="69"/>
                        <a:pt x="57" y="66"/>
                        <a:pt x="57" y="62"/>
                      </a:cubicBezTo>
                      <a:cubicBezTo>
                        <a:pt x="57" y="58"/>
                        <a:pt x="60" y="55"/>
                        <a:pt x="64" y="55"/>
                      </a:cubicBezTo>
                      <a:cubicBezTo>
                        <a:pt x="68" y="55"/>
                        <a:pt x="71" y="58"/>
                        <a:pt x="71" y="62"/>
                      </a:cubicBezTo>
                      <a:cubicBezTo>
                        <a:pt x="71" y="66"/>
                        <a:pt x="68" y="69"/>
                        <a:pt x="64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" name="ïSliḍè">
                  <a:extLst>
                    <a:ext uri="{FF2B5EF4-FFF2-40B4-BE49-F238E27FC236}">
                      <a16:creationId xmlns:a16="http://schemas.microsoft.com/office/drawing/2014/main" id="{5B590066-0B79-D94E-979D-B320CB6CD5F4}"/>
                    </a:ext>
                  </a:extLst>
                </p:cNvPr>
                <p:cNvSpPr/>
                <p:nvPr/>
              </p:nvSpPr>
              <p:spPr bwMode="auto">
                <a:xfrm>
                  <a:off x="8342313" y="5526088"/>
                  <a:ext cx="90488" cy="904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</p:grpSp>
          <p:sp>
            <p:nvSpPr>
              <p:cNvPr id="21" name="íṧḻïḑe">
                <a:extLst>
                  <a:ext uri="{FF2B5EF4-FFF2-40B4-BE49-F238E27FC236}">
                    <a16:creationId xmlns:a16="http://schemas.microsoft.com/office/drawing/2014/main" id="{33FA161D-A741-A941-B79D-ED48CE0CFECD}"/>
                  </a:ext>
                </a:extLst>
              </p:cNvPr>
              <p:cNvSpPr/>
              <p:nvPr/>
            </p:nvSpPr>
            <p:spPr bwMode="auto">
              <a:xfrm>
                <a:off x="7274269" y="4813582"/>
                <a:ext cx="924874" cy="830475"/>
              </a:xfrm>
              <a:custGeom>
                <a:avLst/>
                <a:gdLst>
                  <a:gd name="T0" fmla="*/ 82 w 109"/>
                  <a:gd name="T1" fmla="*/ 3 h 98"/>
                  <a:gd name="T2" fmla="*/ 1 w 109"/>
                  <a:gd name="T3" fmla="*/ 51 h 98"/>
                  <a:gd name="T4" fmla="*/ 27 w 109"/>
                  <a:gd name="T5" fmla="*/ 96 h 98"/>
                  <a:gd name="T6" fmla="*/ 42 w 109"/>
                  <a:gd name="T7" fmla="*/ 98 h 98"/>
                  <a:gd name="T8" fmla="*/ 92 w 109"/>
                  <a:gd name="T9" fmla="*/ 77 h 98"/>
                  <a:gd name="T10" fmla="*/ 105 w 109"/>
                  <a:gd name="T11" fmla="*/ 57 h 98"/>
                  <a:gd name="T12" fmla="*/ 109 w 109"/>
                  <a:gd name="T13" fmla="*/ 48 h 98"/>
                  <a:gd name="T14" fmla="*/ 109 w 109"/>
                  <a:gd name="T15" fmla="*/ 47 h 98"/>
                  <a:gd name="T16" fmla="*/ 82 w 109"/>
                  <a:gd name="T17" fmla="*/ 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98">
                    <a:moveTo>
                      <a:pt x="82" y="3"/>
                    </a:moveTo>
                    <a:cubicBezTo>
                      <a:pt x="48" y="23"/>
                      <a:pt x="5" y="49"/>
                      <a:pt x="1" y="51"/>
                    </a:cubicBezTo>
                    <a:cubicBezTo>
                      <a:pt x="3" y="55"/>
                      <a:pt x="0" y="50"/>
                      <a:pt x="27" y="96"/>
                    </a:cubicBezTo>
                    <a:cubicBezTo>
                      <a:pt x="32" y="97"/>
                      <a:pt x="37" y="98"/>
                      <a:pt x="42" y="98"/>
                    </a:cubicBezTo>
                    <a:cubicBezTo>
                      <a:pt x="61" y="98"/>
                      <a:pt x="79" y="90"/>
                      <a:pt x="92" y="77"/>
                    </a:cubicBezTo>
                    <a:cubicBezTo>
                      <a:pt x="97" y="71"/>
                      <a:pt x="102" y="65"/>
                      <a:pt x="105" y="57"/>
                    </a:cubicBezTo>
                    <a:cubicBezTo>
                      <a:pt x="107" y="54"/>
                      <a:pt x="108" y="51"/>
                      <a:pt x="109" y="48"/>
                    </a:cubicBezTo>
                    <a:cubicBezTo>
                      <a:pt x="109" y="47"/>
                      <a:pt x="109" y="47"/>
                      <a:pt x="109" y="47"/>
                    </a:cubicBezTo>
                    <a:cubicBezTo>
                      <a:pt x="80" y="0"/>
                      <a:pt x="85" y="7"/>
                      <a:pt x="82" y="3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2" name="îsḻîdè">
                <a:extLst>
                  <a:ext uri="{FF2B5EF4-FFF2-40B4-BE49-F238E27FC236}">
                    <a16:creationId xmlns:a16="http://schemas.microsoft.com/office/drawing/2014/main" id="{0DFDCCCF-95E8-174A-8979-2A2762E8DADF}"/>
                  </a:ext>
                </a:extLst>
              </p:cNvPr>
              <p:cNvSpPr/>
              <p:nvPr/>
            </p:nvSpPr>
            <p:spPr bwMode="auto">
              <a:xfrm>
                <a:off x="7231252" y="4660631"/>
                <a:ext cx="806576" cy="797017"/>
              </a:xfrm>
              <a:custGeom>
                <a:avLst/>
                <a:gdLst>
                  <a:gd name="T0" fmla="*/ 95 w 95"/>
                  <a:gd name="T1" fmla="*/ 47 h 94"/>
                  <a:gd name="T2" fmla="*/ 48 w 95"/>
                  <a:gd name="T3" fmla="*/ 94 h 94"/>
                  <a:gd name="T4" fmla="*/ 2 w 95"/>
                  <a:gd name="T5" fmla="*/ 58 h 94"/>
                  <a:gd name="T6" fmla="*/ 0 w 95"/>
                  <a:gd name="T7" fmla="*/ 47 h 94"/>
                  <a:gd name="T8" fmla="*/ 2 w 95"/>
                  <a:gd name="T9" fmla="*/ 36 h 94"/>
                  <a:gd name="T10" fmla="*/ 48 w 95"/>
                  <a:gd name="T11" fmla="*/ 0 h 94"/>
                  <a:gd name="T12" fmla="*/ 95 w 95"/>
                  <a:gd name="T13" fmla="*/ 4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94">
                    <a:moveTo>
                      <a:pt x="95" y="47"/>
                    </a:moveTo>
                    <a:cubicBezTo>
                      <a:pt x="95" y="73"/>
                      <a:pt x="74" y="94"/>
                      <a:pt x="48" y="94"/>
                    </a:cubicBezTo>
                    <a:cubicBezTo>
                      <a:pt x="25" y="94"/>
                      <a:pt x="7" y="79"/>
                      <a:pt x="2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3"/>
                      <a:pt x="1" y="39"/>
                      <a:pt x="2" y="36"/>
                    </a:cubicBezTo>
                    <a:cubicBezTo>
                      <a:pt x="7" y="15"/>
                      <a:pt x="25" y="0"/>
                      <a:pt x="48" y="0"/>
                    </a:cubicBezTo>
                    <a:cubicBezTo>
                      <a:pt x="74" y="0"/>
                      <a:pt x="95" y="21"/>
                      <a:pt x="95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3" name="íṣľïḍè">
                <a:extLst>
                  <a:ext uri="{FF2B5EF4-FFF2-40B4-BE49-F238E27FC236}">
                    <a16:creationId xmlns:a16="http://schemas.microsoft.com/office/drawing/2014/main" id="{846A8CE1-D7AB-48EF-A101-B881859F27A9}"/>
                  </a:ext>
                </a:extLst>
              </p:cNvPr>
              <p:cNvSpPr/>
              <p:nvPr/>
            </p:nvSpPr>
            <p:spPr>
              <a:xfrm>
                <a:off x="6197640" y="3003656"/>
                <a:ext cx="402690" cy="337385"/>
              </a:xfrm>
              <a:custGeom>
                <a:avLst/>
                <a:gdLst>
                  <a:gd name="connsiteX0" fmla="*/ 552739 w 609615"/>
                  <a:gd name="connsiteY0" fmla="*/ 397213 h 510753"/>
                  <a:gd name="connsiteX1" fmla="*/ 609615 w 609615"/>
                  <a:gd name="connsiteY1" fmla="*/ 453983 h 510753"/>
                  <a:gd name="connsiteX2" fmla="*/ 552739 w 609615"/>
                  <a:gd name="connsiteY2" fmla="*/ 510753 h 510753"/>
                  <a:gd name="connsiteX3" fmla="*/ 495863 w 609615"/>
                  <a:gd name="connsiteY3" fmla="*/ 453983 h 510753"/>
                  <a:gd name="connsiteX4" fmla="*/ 552739 w 609615"/>
                  <a:gd name="connsiteY4" fmla="*/ 397213 h 510753"/>
                  <a:gd name="connsiteX5" fmla="*/ 547870 w 609615"/>
                  <a:gd name="connsiteY5" fmla="*/ 198571 h 510753"/>
                  <a:gd name="connsiteX6" fmla="*/ 604746 w 609615"/>
                  <a:gd name="connsiteY6" fmla="*/ 255341 h 510753"/>
                  <a:gd name="connsiteX7" fmla="*/ 547870 w 609615"/>
                  <a:gd name="connsiteY7" fmla="*/ 312111 h 510753"/>
                  <a:gd name="connsiteX8" fmla="*/ 490994 w 609615"/>
                  <a:gd name="connsiteY8" fmla="*/ 255341 h 510753"/>
                  <a:gd name="connsiteX9" fmla="*/ 547870 w 609615"/>
                  <a:gd name="connsiteY9" fmla="*/ 198571 h 510753"/>
                  <a:gd name="connsiteX10" fmla="*/ 119644 w 609615"/>
                  <a:gd name="connsiteY10" fmla="*/ 191797 h 510753"/>
                  <a:gd name="connsiteX11" fmla="*/ 127891 w 609615"/>
                  <a:gd name="connsiteY11" fmla="*/ 196674 h 510753"/>
                  <a:gd name="connsiteX12" fmla="*/ 121502 w 609615"/>
                  <a:gd name="connsiteY12" fmla="*/ 203292 h 510753"/>
                  <a:gd name="connsiteX13" fmla="*/ 129982 w 609615"/>
                  <a:gd name="connsiteY13" fmla="*/ 212233 h 510753"/>
                  <a:gd name="connsiteX14" fmla="*/ 122664 w 609615"/>
                  <a:gd name="connsiteY14" fmla="*/ 226050 h 510753"/>
                  <a:gd name="connsiteX15" fmla="*/ 115462 w 609615"/>
                  <a:gd name="connsiteY15" fmla="*/ 225702 h 510753"/>
                  <a:gd name="connsiteX16" fmla="*/ 109306 w 609615"/>
                  <a:gd name="connsiteY16" fmla="*/ 211652 h 510753"/>
                  <a:gd name="connsiteX17" fmla="*/ 117669 w 609615"/>
                  <a:gd name="connsiteY17" fmla="*/ 203176 h 510753"/>
                  <a:gd name="connsiteX18" fmla="*/ 111513 w 609615"/>
                  <a:gd name="connsiteY18" fmla="*/ 196441 h 510753"/>
                  <a:gd name="connsiteX19" fmla="*/ 88250 w 609615"/>
                  <a:gd name="connsiteY19" fmla="*/ 191374 h 510753"/>
                  <a:gd name="connsiteX20" fmla="*/ 111272 w 609615"/>
                  <a:gd name="connsiteY20" fmla="*/ 231774 h 510753"/>
                  <a:gd name="connsiteX21" fmla="*/ 119760 w 609615"/>
                  <a:gd name="connsiteY21" fmla="*/ 238160 h 510753"/>
                  <a:gd name="connsiteX22" fmla="*/ 128364 w 609615"/>
                  <a:gd name="connsiteY22" fmla="*/ 231891 h 510753"/>
                  <a:gd name="connsiteX23" fmla="*/ 152316 w 609615"/>
                  <a:gd name="connsiteY23" fmla="*/ 191490 h 510753"/>
                  <a:gd name="connsiteX24" fmla="*/ 195918 w 609615"/>
                  <a:gd name="connsiteY24" fmla="*/ 193812 h 510753"/>
                  <a:gd name="connsiteX25" fmla="*/ 228241 w 609615"/>
                  <a:gd name="connsiteY25" fmla="*/ 204725 h 510753"/>
                  <a:gd name="connsiteX26" fmla="*/ 239287 w 609615"/>
                  <a:gd name="connsiteY26" fmla="*/ 236302 h 510753"/>
                  <a:gd name="connsiteX27" fmla="*/ 239287 w 609615"/>
                  <a:gd name="connsiteY27" fmla="*/ 249653 h 510753"/>
                  <a:gd name="connsiteX28" fmla="*/ 183360 w 609615"/>
                  <a:gd name="connsiteY28" fmla="*/ 461987 h 510753"/>
                  <a:gd name="connsiteX29" fmla="*/ 132433 w 609615"/>
                  <a:gd name="connsiteY29" fmla="*/ 501227 h 510753"/>
                  <a:gd name="connsiteX30" fmla="*/ 122085 w 609615"/>
                  <a:gd name="connsiteY30" fmla="*/ 501227 h 510753"/>
                  <a:gd name="connsiteX31" fmla="*/ 68949 w 609615"/>
                  <a:gd name="connsiteY31" fmla="*/ 462568 h 510753"/>
                  <a:gd name="connsiteX32" fmla="*/ 0 w 609615"/>
                  <a:gd name="connsiteY32" fmla="*/ 249769 h 510753"/>
                  <a:gd name="connsiteX33" fmla="*/ 0 w 609615"/>
                  <a:gd name="connsiteY33" fmla="*/ 236302 h 510753"/>
                  <a:gd name="connsiteX34" fmla="*/ 11046 w 609615"/>
                  <a:gd name="connsiteY34" fmla="*/ 204725 h 510753"/>
                  <a:gd name="connsiteX35" fmla="*/ 43369 w 609615"/>
                  <a:gd name="connsiteY35" fmla="*/ 193812 h 510753"/>
                  <a:gd name="connsiteX36" fmla="*/ 138106 w 609615"/>
                  <a:gd name="connsiteY36" fmla="*/ 151894 h 510753"/>
                  <a:gd name="connsiteX37" fmla="*/ 143448 w 609615"/>
                  <a:gd name="connsiteY37" fmla="*/ 154218 h 510753"/>
                  <a:gd name="connsiteX38" fmla="*/ 141125 w 609615"/>
                  <a:gd name="connsiteY38" fmla="*/ 159679 h 510753"/>
                  <a:gd name="connsiteX39" fmla="*/ 118014 w 609615"/>
                  <a:gd name="connsiteY39" fmla="*/ 164559 h 510753"/>
                  <a:gd name="connsiteX40" fmla="*/ 98271 w 609615"/>
                  <a:gd name="connsiteY40" fmla="*/ 158982 h 510753"/>
                  <a:gd name="connsiteX41" fmla="*/ 97691 w 609615"/>
                  <a:gd name="connsiteY41" fmla="*/ 153172 h 510753"/>
                  <a:gd name="connsiteX42" fmla="*/ 103497 w 609615"/>
                  <a:gd name="connsiteY42" fmla="*/ 152591 h 510753"/>
                  <a:gd name="connsiteX43" fmla="*/ 138106 w 609615"/>
                  <a:gd name="connsiteY43" fmla="*/ 151894 h 510753"/>
                  <a:gd name="connsiteX44" fmla="*/ 139648 w 609615"/>
                  <a:gd name="connsiteY44" fmla="*/ 119739 h 510753"/>
                  <a:gd name="connsiteX45" fmla="*/ 149316 w 609615"/>
                  <a:gd name="connsiteY45" fmla="*/ 134921 h 510753"/>
                  <a:gd name="connsiteX46" fmla="*/ 129981 w 609615"/>
                  <a:gd name="connsiteY46" fmla="*/ 134921 h 510753"/>
                  <a:gd name="connsiteX47" fmla="*/ 139648 w 609615"/>
                  <a:gd name="connsiteY47" fmla="*/ 119739 h 510753"/>
                  <a:gd name="connsiteX48" fmla="*/ 91170 w 609615"/>
                  <a:gd name="connsiteY48" fmla="*/ 119739 h 510753"/>
                  <a:gd name="connsiteX49" fmla="*/ 100838 w 609615"/>
                  <a:gd name="connsiteY49" fmla="*/ 134921 h 510753"/>
                  <a:gd name="connsiteX50" fmla="*/ 81503 w 609615"/>
                  <a:gd name="connsiteY50" fmla="*/ 134921 h 510753"/>
                  <a:gd name="connsiteX51" fmla="*/ 91170 w 609615"/>
                  <a:gd name="connsiteY51" fmla="*/ 119739 h 510753"/>
                  <a:gd name="connsiteX52" fmla="*/ 95591 w 609615"/>
                  <a:gd name="connsiteY52" fmla="*/ 95554 h 510753"/>
                  <a:gd name="connsiteX53" fmla="*/ 67686 w 609615"/>
                  <a:gd name="connsiteY53" fmla="*/ 130042 h 510753"/>
                  <a:gd name="connsiteX54" fmla="*/ 67686 w 609615"/>
                  <a:gd name="connsiteY54" fmla="*/ 157679 h 510753"/>
                  <a:gd name="connsiteX55" fmla="*/ 84313 w 609615"/>
                  <a:gd name="connsiteY55" fmla="*/ 174168 h 510753"/>
                  <a:gd name="connsiteX56" fmla="*/ 153379 w 609615"/>
                  <a:gd name="connsiteY56" fmla="*/ 174168 h 510753"/>
                  <a:gd name="connsiteX57" fmla="*/ 169890 w 609615"/>
                  <a:gd name="connsiteY57" fmla="*/ 157562 h 510753"/>
                  <a:gd name="connsiteX58" fmla="*/ 169890 w 609615"/>
                  <a:gd name="connsiteY58" fmla="*/ 112043 h 510753"/>
                  <a:gd name="connsiteX59" fmla="*/ 100359 w 609615"/>
                  <a:gd name="connsiteY59" fmla="*/ 95554 h 510753"/>
                  <a:gd name="connsiteX60" fmla="*/ 305807 w 609615"/>
                  <a:gd name="connsiteY60" fmla="*/ 35565 h 510753"/>
                  <a:gd name="connsiteX61" fmla="*/ 415442 w 609615"/>
                  <a:gd name="connsiteY61" fmla="*/ 35565 h 510753"/>
                  <a:gd name="connsiteX62" fmla="*/ 433695 w 609615"/>
                  <a:gd name="connsiteY62" fmla="*/ 53792 h 510753"/>
                  <a:gd name="connsiteX63" fmla="*/ 415442 w 609615"/>
                  <a:gd name="connsiteY63" fmla="*/ 72018 h 510753"/>
                  <a:gd name="connsiteX64" fmla="*/ 324060 w 609615"/>
                  <a:gd name="connsiteY64" fmla="*/ 72018 h 510753"/>
                  <a:gd name="connsiteX65" fmla="*/ 324060 w 609615"/>
                  <a:gd name="connsiteY65" fmla="*/ 237103 h 510753"/>
                  <a:gd name="connsiteX66" fmla="*/ 415442 w 609615"/>
                  <a:gd name="connsiteY66" fmla="*/ 237103 h 510753"/>
                  <a:gd name="connsiteX67" fmla="*/ 433695 w 609615"/>
                  <a:gd name="connsiteY67" fmla="*/ 255330 h 510753"/>
                  <a:gd name="connsiteX68" fmla="*/ 415442 w 609615"/>
                  <a:gd name="connsiteY68" fmla="*/ 273556 h 510753"/>
                  <a:gd name="connsiteX69" fmla="*/ 324060 w 609615"/>
                  <a:gd name="connsiteY69" fmla="*/ 273556 h 510753"/>
                  <a:gd name="connsiteX70" fmla="*/ 324060 w 609615"/>
                  <a:gd name="connsiteY70" fmla="*/ 469290 h 510753"/>
                  <a:gd name="connsiteX71" fmla="*/ 415442 w 609615"/>
                  <a:gd name="connsiteY71" fmla="*/ 469290 h 510753"/>
                  <a:gd name="connsiteX72" fmla="*/ 433695 w 609615"/>
                  <a:gd name="connsiteY72" fmla="*/ 487516 h 510753"/>
                  <a:gd name="connsiteX73" fmla="*/ 415442 w 609615"/>
                  <a:gd name="connsiteY73" fmla="*/ 505743 h 510753"/>
                  <a:gd name="connsiteX74" fmla="*/ 305807 w 609615"/>
                  <a:gd name="connsiteY74" fmla="*/ 505743 h 510753"/>
                  <a:gd name="connsiteX75" fmla="*/ 287554 w 609615"/>
                  <a:gd name="connsiteY75" fmla="*/ 487516 h 510753"/>
                  <a:gd name="connsiteX76" fmla="*/ 287554 w 609615"/>
                  <a:gd name="connsiteY76" fmla="*/ 53792 h 510753"/>
                  <a:gd name="connsiteX77" fmla="*/ 305807 w 609615"/>
                  <a:gd name="connsiteY77" fmla="*/ 35565 h 510753"/>
                  <a:gd name="connsiteX78" fmla="*/ 117102 w 609615"/>
                  <a:gd name="connsiteY78" fmla="*/ 32037 h 510753"/>
                  <a:gd name="connsiteX79" fmla="*/ 179890 w 609615"/>
                  <a:gd name="connsiteY79" fmla="*/ 108676 h 510753"/>
                  <a:gd name="connsiteX80" fmla="*/ 178262 w 609615"/>
                  <a:gd name="connsiteY80" fmla="*/ 109373 h 510753"/>
                  <a:gd name="connsiteX81" fmla="*/ 178262 w 609615"/>
                  <a:gd name="connsiteY81" fmla="*/ 157679 h 510753"/>
                  <a:gd name="connsiteX82" fmla="*/ 153379 w 609615"/>
                  <a:gd name="connsiteY82" fmla="*/ 182412 h 510753"/>
                  <a:gd name="connsiteX83" fmla="*/ 84313 w 609615"/>
                  <a:gd name="connsiteY83" fmla="*/ 182412 h 510753"/>
                  <a:gd name="connsiteX84" fmla="*/ 59430 w 609615"/>
                  <a:gd name="connsiteY84" fmla="*/ 157562 h 510753"/>
                  <a:gd name="connsiteX85" fmla="*/ 59430 w 609615"/>
                  <a:gd name="connsiteY85" fmla="*/ 133642 h 510753"/>
                  <a:gd name="connsiteX86" fmla="*/ 55593 w 609615"/>
                  <a:gd name="connsiteY86" fmla="*/ 134803 h 510753"/>
                  <a:gd name="connsiteX87" fmla="*/ 117102 w 609615"/>
                  <a:gd name="connsiteY87" fmla="*/ 32037 h 510753"/>
                  <a:gd name="connsiteX88" fmla="*/ 543107 w 609615"/>
                  <a:gd name="connsiteY88" fmla="*/ 0 h 510753"/>
                  <a:gd name="connsiteX89" fmla="*/ 599948 w 609615"/>
                  <a:gd name="connsiteY89" fmla="*/ 56770 h 510753"/>
                  <a:gd name="connsiteX90" fmla="*/ 543107 w 609615"/>
                  <a:gd name="connsiteY90" fmla="*/ 113540 h 510753"/>
                  <a:gd name="connsiteX91" fmla="*/ 486266 w 609615"/>
                  <a:gd name="connsiteY91" fmla="*/ 56770 h 510753"/>
                  <a:gd name="connsiteX92" fmla="*/ 543107 w 609615"/>
                  <a:gd name="connsiteY92" fmla="*/ 0 h 510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09615" h="510753">
                    <a:moveTo>
                      <a:pt x="552739" y="397213"/>
                    </a:moveTo>
                    <a:cubicBezTo>
                      <a:pt x="584151" y="397213"/>
                      <a:pt x="609615" y="422630"/>
                      <a:pt x="609615" y="453983"/>
                    </a:cubicBezTo>
                    <a:cubicBezTo>
                      <a:pt x="609615" y="485336"/>
                      <a:pt x="584151" y="510753"/>
                      <a:pt x="552739" y="510753"/>
                    </a:cubicBezTo>
                    <a:cubicBezTo>
                      <a:pt x="521327" y="510753"/>
                      <a:pt x="495863" y="485336"/>
                      <a:pt x="495863" y="453983"/>
                    </a:cubicBezTo>
                    <a:cubicBezTo>
                      <a:pt x="495863" y="422630"/>
                      <a:pt x="521327" y="397213"/>
                      <a:pt x="552739" y="397213"/>
                    </a:cubicBezTo>
                    <a:close/>
                    <a:moveTo>
                      <a:pt x="547870" y="198571"/>
                    </a:moveTo>
                    <a:cubicBezTo>
                      <a:pt x="579282" y="198571"/>
                      <a:pt x="604746" y="223988"/>
                      <a:pt x="604746" y="255341"/>
                    </a:cubicBezTo>
                    <a:cubicBezTo>
                      <a:pt x="604746" y="286694"/>
                      <a:pt x="579282" y="312111"/>
                      <a:pt x="547870" y="312111"/>
                    </a:cubicBezTo>
                    <a:cubicBezTo>
                      <a:pt x="516458" y="312111"/>
                      <a:pt x="490994" y="286694"/>
                      <a:pt x="490994" y="255341"/>
                    </a:cubicBezTo>
                    <a:cubicBezTo>
                      <a:pt x="490994" y="223988"/>
                      <a:pt x="516458" y="198571"/>
                      <a:pt x="547870" y="198571"/>
                    </a:cubicBezTo>
                    <a:close/>
                    <a:moveTo>
                      <a:pt x="119644" y="191797"/>
                    </a:moveTo>
                    <a:lnTo>
                      <a:pt x="127891" y="196674"/>
                    </a:lnTo>
                    <a:lnTo>
                      <a:pt x="121502" y="203292"/>
                    </a:lnTo>
                    <a:lnTo>
                      <a:pt x="129982" y="212233"/>
                    </a:lnTo>
                    <a:lnTo>
                      <a:pt x="122664" y="226050"/>
                    </a:lnTo>
                    <a:cubicBezTo>
                      <a:pt x="120573" y="230114"/>
                      <a:pt x="117321" y="229998"/>
                      <a:pt x="115462" y="225702"/>
                    </a:cubicBezTo>
                    <a:lnTo>
                      <a:pt x="109306" y="211652"/>
                    </a:lnTo>
                    <a:lnTo>
                      <a:pt x="117669" y="203176"/>
                    </a:lnTo>
                    <a:lnTo>
                      <a:pt x="111513" y="196441"/>
                    </a:lnTo>
                    <a:close/>
                    <a:moveTo>
                      <a:pt x="88250" y="191374"/>
                    </a:moveTo>
                    <a:lnTo>
                      <a:pt x="111272" y="231774"/>
                    </a:lnTo>
                    <a:cubicBezTo>
                      <a:pt x="113597" y="235954"/>
                      <a:pt x="116620" y="238160"/>
                      <a:pt x="119760" y="238160"/>
                    </a:cubicBezTo>
                    <a:cubicBezTo>
                      <a:pt x="123015" y="238160"/>
                      <a:pt x="126038" y="235954"/>
                      <a:pt x="128364" y="231891"/>
                    </a:cubicBezTo>
                    <a:lnTo>
                      <a:pt x="152316" y="191490"/>
                    </a:lnTo>
                    <a:lnTo>
                      <a:pt x="195918" y="193812"/>
                    </a:lnTo>
                    <a:cubicBezTo>
                      <a:pt x="207894" y="194392"/>
                      <a:pt x="222195" y="199268"/>
                      <a:pt x="228241" y="204725"/>
                    </a:cubicBezTo>
                    <a:cubicBezTo>
                      <a:pt x="234520" y="210297"/>
                      <a:pt x="239287" y="224112"/>
                      <a:pt x="239287" y="236302"/>
                    </a:cubicBezTo>
                    <a:lnTo>
                      <a:pt x="239287" y="249653"/>
                    </a:lnTo>
                    <a:lnTo>
                      <a:pt x="183360" y="461987"/>
                    </a:lnTo>
                    <a:cubicBezTo>
                      <a:pt x="177663" y="483581"/>
                      <a:pt x="154874" y="501227"/>
                      <a:pt x="132433" y="501227"/>
                    </a:cubicBezTo>
                    <a:lnTo>
                      <a:pt x="122085" y="501227"/>
                    </a:lnTo>
                    <a:cubicBezTo>
                      <a:pt x="99645" y="501227"/>
                      <a:pt x="75925" y="483929"/>
                      <a:pt x="68949" y="462568"/>
                    </a:cubicBezTo>
                    <a:lnTo>
                      <a:pt x="0" y="249769"/>
                    </a:lnTo>
                    <a:lnTo>
                      <a:pt x="0" y="236302"/>
                    </a:lnTo>
                    <a:cubicBezTo>
                      <a:pt x="0" y="224112"/>
                      <a:pt x="4883" y="210297"/>
                      <a:pt x="11046" y="204725"/>
                    </a:cubicBezTo>
                    <a:cubicBezTo>
                      <a:pt x="17208" y="199268"/>
                      <a:pt x="31393" y="194509"/>
                      <a:pt x="43369" y="193812"/>
                    </a:cubicBezTo>
                    <a:close/>
                    <a:moveTo>
                      <a:pt x="138106" y="151894"/>
                    </a:moveTo>
                    <a:cubicBezTo>
                      <a:pt x="140196" y="151081"/>
                      <a:pt x="142635" y="152127"/>
                      <a:pt x="143448" y="154218"/>
                    </a:cubicBezTo>
                    <a:cubicBezTo>
                      <a:pt x="144377" y="156426"/>
                      <a:pt x="143332" y="158866"/>
                      <a:pt x="141125" y="159679"/>
                    </a:cubicBezTo>
                    <a:cubicBezTo>
                      <a:pt x="131950" y="163281"/>
                      <a:pt x="124286" y="164559"/>
                      <a:pt x="118014" y="164559"/>
                    </a:cubicBezTo>
                    <a:cubicBezTo>
                      <a:pt x="105239" y="164559"/>
                      <a:pt x="98620" y="159330"/>
                      <a:pt x="98271" y="158982"/>
                    </a:cubicBezTo>
                    <a:cubicBezTo>
                      <a:pt x="96529" y="157588"/>
                      <a:pt x="96181" y="154915"/>
                      <a:pt x="97691" y="153172"/>
                    </a:cubicBezTo>
                    <a:cubicBezTo>
                      <a:pt x="99084" y="151430"/>
                      <a:pt x="101639" y="151081"/>
                      <a:pt x="103497" y="152591"/>
                    </a:cubicBezTo>
                    <a:cubicBezTo>
                      <a:pt x="103962" y="152940"/>
                      <a:pt x="114995" y="161073"/>
                      <a:pt x="138106" y="151894"/>
                    </a:cubicBezTo>
                    <a:close/>
                    <a:moveTo>
                      <a:pt x="139648" y="119739"/>
                    </a:moveTo>
                    <a:cubicBezTo>
                      <a:pt x="147918" y="120435"/>
                      <a:pt x="149316" y="134921"/>
                      <a:pt x="149316" y="134921"/>
                    </a:cubicBezTo>
                    <a:lnTo>
                      <a:pt x="129981" y="134921"/>
                    </a:lnTo>
                    <a:cubicBezTo>
                      <a:pt x="129981" y="134921"/>
                      <a:pt x="131379" y="119044"/>
                      <a:pt x="139648" y="119739"/>
                    </a:cubicBezTo>
                    <a:close/>
                    <a:moveTo>
                      <a:pt x="91170" y="119739"/>
                    </a:moveTo>
                    <a:cubicBezTo>
                      <a:pt x="99440" y="120435"/>
                      <a:pt x="100838" y="134921"/>
                      <a:pt x="100838" y="134921"/>
                    </a:cubicBezTo>
                    <a:lnTo>
                      <a:pt x="81503" y="134921"/>
                    </a:lnTo>
                    <a:cubicBezTo>
                      <a:pt x="81503" y="134921"/>
                      <a:pt x="82901" y="119044"/>
                      <a:pt x="91170" y="119739"/>
                    </a:cubicBezTo>
                    <a:close/>
                    <a:moveTo>
                      <a:pt x="95591" y="95554"/>
                    </a:moveTo>
                    <a:cubicBezTo>
                      <a:pt x="92685" y="103451"/>
                      <a:pt x="84429" y="120752"/>
                      <a:pt x="67686" y="130042"/>
                    </a:cubicBezTo>
                    <a:lnTo>
                      <a:pt x="67686" y="157679"/>
                    </a:lnTo>
                    <a:cubicBezTo>
                      <a:pt x="67686" y="166736"/>
                      <a:pt x="75127" y="174168"/>
                      <a:pt x="84313" y="174168"/>
                    </a:cubicBezTo>
                    <a:lnTo>
                      <a:pt x="153379" y="174168"/>
                    </a:lnTo>
                    <a:cubicBezTo>
                      <a:pt x="162449" y="174168"/>
                      <a:pt x="169890" y="166736"/>
                      <a:pt x="169890" y="157562"/>
                    </a:cubicBezTo>
                    <a:lnTo>
                      <a:pt x="169890" y="112043"/>
                    </a:lnTo>
                    <a:cubicBezTo>
                      <a:pt x="153961" y="116340"/>
                      <a:pt x="122102" y="120752"/>
                      <a:pt x="100359" y="95554"/>
                    </a:cubicBezTo>
                    <a:close/>
                    <a:moveTo>
                      <a:pt x="305807" y="35565"/>
                    </a:moveTo>
                    <a:lnTo>
                      <a:pt x="415442" y="35565"/>
                    </a:lnTo>
                    <a:cubicBezTo>
                      <a:pt x="425557" y="35565"/>
                      <a:pt x="433695" y="43692"/>
                      <a:pt x="433695" y="53792"/>
                    </a:cubicBezTo>
                    <a:cubicBezTo>
                      <a:pt x="433695" y="63892"/>
                      <a:pt x="425557" y="72018"/>
                      <a:pt x="415442" y="72018"/>
                    </a:cubicBezTo>
                    <a:lnTo>
                      <a:pt x="324060" y="72018"/>
                    </a:lnTo>
                    <a:lnTo>
                      <a:pt x="324060" y="237103"/>
                    </a:lnTo>
                    <a:lnTo>
                      <a:pt x="415442" y="237103"/>
                    </a:lnTo>
                    <a:cubicBezTo>
                      <a:pt x="425557" y="237103"/>
                      <a:pt x="433695" y="245346"/>
                      <a:pt x="433695" y="255330"/>
                    </a:cubicBezTo>
                    <a:cubicBezTo>
                      <a:pt x="433695" y="265430"/>
                      <a:pt x="425557" y="273556"/>
                      <a:pt x="415442" y="273556"/>
                    </a:cubicBezTo>
                    <a:lnTo>
                      <a:pt x="324060" y="273556"/>
                    </a:lnTo>
                    <a:lnTo>
                      <a:pt x="324060" y="469290"/>
                    </a:lnTo>
                    <a:lnTo>
                      <a:pt x="415442" y="469290"/>
                    </a:lnTo>
                    <a:cubicBezTo>
                      <a:pt x="425557" y="469290"/>
                      <a:pt x="433695" y="477416"/>
                      <a:pt x="433695" y="487516"/>
                    </a:cubicBezTo>
                    <a:cubicBezTo>
                      <a:pt x="433695" y="497617"/>
                      <a:pt x="425557" y="505743"/>
                      <a:pt x="415442" y="505743"/>
                    </a:cubicBezTo>
                    <a:lnTo>
                      <a:pt x="305807" y="505743"/>
                    </a:lnTo>
                    <a:cubicBezTo>
                      <a:pt x="295692" y="505743"/>
                      <a:pt x="287554" y="497617"/>
                      <a:pt x="287554" y="487516"/>
                    </a:cubicBezTo>
                    <a:lnTo>
                      <a:pt x="287554" y="53792"/>
                    </a:lnTo>
                    <a:cubicBezTo>
                      <a:pt x="287554" y="43692"/>
                      <a:pt x="295692" y="35565"/>
                      <a:pt x="305807" y="35565"/>
                    </a:cubicBezTo>
                    <a:close/>
                    <a:moveTo>
                      <a:pt x="117102" y="32037"/>
                    </a:moveTo>
                    <a:cubicBezTo>
                      <a:pt x="195819" y="32037"/>
                      <a:pt x="179890" y="108676"/>
                      <a:pt x="179890" y="108676"/>
                    </a:cubicBezTo>
                    <a:cubicBezTo>
                      <a:pt x="179890" y="108676"/>
                      <a:pt x="179308" y="108908"/>
                      <a:pt x="178262" y="109373"/>
                    </a:cubicBezTo>
                    <a:lnTo>
                      <a:pt x="178262" y="157679"/>
                    </a:lnTo>
                    <a:cubicBezTo>
                      <a:pt x="178262" y="171381"/>
                      <a:pt x="167099" y="182412"/>
                      <a:pt x="153379" y="182412"/>
                    </a:cubicBezTo>
                    <a:lnTo>
                      <a:pt x="84313" y="182412"/>
                    </a:lnTo>
                    <a:cubicBezTo>
                      <a:pt x="70593" y="182412"/>
                      <a:pt x="59430" y="171265"/>
                      <a:pt x="59430" y="157562"/>
                    </a:cubicBezTo>
                    <a:lnTo>
                      <a:pt x="59430" y="133642"/>
                    </a:lnTo>
                    <a:cubicBezTo>
                      <a:pt x="58151" y="134106"/>
                      <a:pt x="56872" y="134571"/>
                      <a:pt x="55593" y="134803"/>
                    </a:cubicBezTo>
                    <a:cubicBezTo>
                      <a:pt x="55593" y="134803"/>
                      <a:pt x="34083" y="32153"/>
                      <a:pt x="117102" y="32037"/>
                    </a:cubicBezTo>
                    <a:close/>
                    <a:moveTo>
                      <a:pt x="543107" y="0"/>
                    </a:moveTo>
                    <a:cubicBezTo>
                      <a:pt x="574499" y="0"/>
                      <a:pt x="599948" y="25417"/>
                      <a:pt x="599948" y="56770"/>
                    </a:cubicBezTo>
                    <a:cubicBezTo>
                      <a:pt x="599948" y="88123"/>
                      <a:pt x="574499" y="113540"/>
                      <a:pt x="543107" y="113540"/>
                    </a:cubicBezTo>
                    <a:cubicBezTo>
                      <a:pt x="511715" y="113540"/>
                      <a:pt x="486266" y="88123"/>
                      <a:pt x="486266" y="56770"/>
                    </a:cubicBezTo>
                    <a:cubicBezTo>
                      <a:pt x="486266" y="25417"/>
                      <a:pt x="511715" y="0"/>
                      <a:pt x="5431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ïSḷiḍè">
                <a:extLst>
                  <a:ext uri="{FF2B5EF4-FFF2-40B4-BE49-F238E27FC236}">
                    <a16:creationId xmlns:a16="http://schemas.microsoft.com/office/drawing/2014/main" id="{56F4A0A3-C081-4811-903A-7536910DCD3B}"/>
                  </a:ext>
                </a:extLst>
              </p:cNvPr>
              <p:cNvSpPr/>
              <p:nvPr/>
            </p:nvSpPr>
            <p:spPr>
              <a:xfrm>
                <a:off x="5075385" y="4861976"/>
                <a:ext cx="369670" cy="402690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  <a:gd name="connsiteX107" fmla="*/ 373273 h 605239"/>
                  <a:gd name="connsiteY107" fmla="*/ 373273 h 605239"/>
                  <a:gd name="connsiteX108" fmla="*/ 373273 h 605239"/>
                  <a:gd name="connsiteY108" fmla="*/ 373273 h 605239"/>
                  <a:gd name="connsiteX109" fmla="*/ 373273 h 605239"/>
                  <a:gd name="connsiteY109" fmla="*/ 373273 h 605239"/>
                  <a:gd name="connsiteX110" fmla="*/ 373273 h 605239"/>
                  <a:gd name="connsiteY110" fmla="*/ 373273 h 605239"/>
                  <a:gd name="connsiteX111" fmla="*/ 373273 h 605239"/>
                  <a:gd name="connsiteY111" fmla="*/ 373273 h 605239"/>
                  <a:gd name="connsiteX112" fmla="*/ 373273 h 605239"/>
                  <a:gd name="connsiteY112" fmla="*/ 373273 h 605239"/>
                  <a:gd name="connsiteX113" fmla="*/ 373273 h 605239"/>
                  <a:gd name="connsiteY113" fmla="*/ 373273 h 605239"/>
                  <a:gd name="connsiteX114" fmla="*/ 373273 h 605239"/>
                  <a:gd name="connsiteY114" fmla="*/ 373273 h 605239"/>
                  <a:gd name="connsiteX115" fmla="*/ 373273 h 605239"/>
                  <a:gd name="connsiteY115" fmla="*/ 373273 h 605239"/>
                  <a:gd name="connsiteX116" fmla="*/ 373273 h 605239"/>
                  <a:gd name="connsiteY116" fmla="*/ 373273 h 605239"/>
                  <a:gd name="connsiteX117" fmla="*/ 373273 h 605239"/>
                  <a:gd name="connsiteY117" fmla="*/ 373273 h 605239"/>
                  <a:gd name="connsiteX118" fmla="*/ 373273 h 605239"/>
                  <a:gd name="connsiteY118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556973" h="606722">
                    <a:moveTo>
                      <a:pt x="480190" y="505602"/>
                    </a:moveTo>
                    <a:cubicBezTo>
                      <a:pt x="522897" y="505602"/>
                      <a:pt x="556973" y="537147"/>
                      <a:pt x="556973" y="556162"/>
                    </a:cubicBezTo>
                    <a:lnTo>
                      <a:pt x="556439" y="586996"/>
                    </a:lnTo>
                    <a:cubicBezTo>
                      <a:pt x="556261" y="597925"/>
                      <a:pt x="547364" y="606722"/>
                      <a:pt x="536420" y="606722"/>
                    </a:cubicBezTo>
                    <a:lnTo>
                      <a:pt x="425206" y="606722"/>
                    </a:lnTo>
                    <a:cubicBezTo>
                      <a:pt x="414173" y="606722"/>
                      <a:pt x="405187" y="597748"/>
                      <a:pt x="405187" y="586640"/>
                    </a:cubicBezTo>
                    <a:lnTo>
                      <a:pt x="405187" y="556162"/>
                    </a:lnTo>
                    <a:cubicBezTo>
                      <a:pt x="405187" y="537147"/>
                      <a:pt x="437573" y="505602"/>
                      <a:pt x="480190" y="505602"/>
                    </a:cubicBezTo>
                    <a:close/>
                    <a:moveTo>
                      <a:pt x="277711" y="505602"/>
                    </a:moveTo>
                    <a:cubicBezTo>
                      <a:pt x="320343" y="505602"/>
                      <a:pt x="354520" y="537147"/>
                      <a:pt x="354520" y="556162"/>
                    </a:cubicBezTo>
                    <a:lnTo>
                      <a:pt x="353986" y="586996"/>
                    </a:lnTo>
                    <a:cubicBezTo>
                      <a:pt x="353808" y="597925"/>
                      <a:pt x="344908" y="606722"/>
                      <a:pt x="333960" y="606722"/>
                    </a:cubicBezTo>
                    <a:lnTo>
                      <a:pt x="222619" y="606722"/>
                    </a:lnTo>
                    <a:cubicBezTo>
                      <a:pt x="211582" y="606722"/>
                      <a:pt x="202593" y="597748"/>
                      <a:pt x="202593" y="586640"/>
                    </a:cubicBezTo>
                    <a:lnTo>
                      <a:pt x="202593" y="556162"/>
                    </a:lnTo>
                    <a:cubicBezTo>
                      <a:pt x="202593" y="537147"/>
                      <a:pt x="234990" y="505602"/>
                      <a:pt x="277711" y="505602"/>
                    </a:cubicBezTo>
                    <a:close/>
                    <a:moveTo>
                      <a:pt x="75118" y="505602"/>
                    </a:moveTo>
                    <a:cubicBezTo>
                      <a:pt x="117839" y="505602"/>
                      <a:pt x="151927" y="537147"/>
                      <a:pt x="151927" y="556162"/>
                    </a:cubicBezTo>
                    <a:lnTo>
                      <a:pt x="151393" y="586996"/>
                    </a:lnTo>
                    <a:cubicBezTo>
                      <a:pt x="151215" y="597925"/>
                      <a:pt x="142315" y="606722"/>
                      <a:pt x="131367" y="606722"/>
                    </a:cubicBezTo>
                    <a:lnTo>
                      <a:pt x="20115" y="606722"/>
                    </a:lnTo>
                    <a:cubicBezTo>
                      <a:pt x="8989" y="606722"/>
                      <a:pt x="0" y="597748"/>
                      <a:pt x="0" y="586640"/>
                    </a:cubicBezTo>
                    <a:lnTo>
                      <a:pt x="0" y="556162"/>
                    </a:lnTo>
                    <a:cubicBezTo>
                      <a:pt x="0" y="537147"/>
                      <a:pt x="32486" y="505602"/>
                      <a:pt x="75118" y="505602"/>
                    </a:cubicBezTo>
                    <a:close/>
                    <a:moveTo>
                      <a:pt x="481080" y="379219"/>
                    </a:moveTo>
                    <a:cubicBezTo>
                      <a:pt x="509043" y="379219"/>
                      <a:pt x="531711" y="401840"/>
                      <a:pt x="531711" y="429744"/>
                    </a:cubicBezTo>
                    <a:cubicBezTo>
                      <a:pt x="531711" y="457648"/>
                      <a:pt x="509043" y="480269"/>
                      <a:pt x="481080" y="480269"/>
                    </a:cubicBezTo>
                    <a:cubicBezTo>
                      <a:pt x="453117" y="480269"/>
                      <a:pt x="430449" y="457648"/>
                      <a:pt x="430449" y="429744"/>
                    </a:cubicBezTo>
                    <a:cubicBezTo>
                      <a:pt x="430449" y="401840"/>
                      <a:pt x="453117" y="379219"/>
                      <a:pt x="481080" y="379219"/>
                    </a:cubicBezTo>
                    <a:close/>
                    <a:moveTo>
                      <a:pt x="278522" y="379219"/>
                    </a:moveTo>
                    <a:cubicBezTo>
                      <a:pt x="306465" y="379219"/>
                      <a:pt x="329118" y="401840"/>
                      <a:pt x="329118" y="429744"/>
                    </a:cubicBezTo>
                    <a:cubicBezTo>
                      <a:pt x="329118" y="457648"/>
                      <a:pt x="306465" y="480269"/>
                      <a:pt x="278522" y="480269"/>
                    </a:cubicBezTo>
                    <a:cubicBezTo>
                      <a:pt x="250579" y="480269"/>
                      <a:pt x="227926" y="457648"/>
                      <a:pt x="227926" y="429744"/>
                    </a:cubicBezTo>
                    <a:cubicBezTo>
                      <a:pt x="227926" y="401840"/>
                      <a:pt x="250579" y="379219"/>
                      <a:pt x="278522" y="379219"/>
                    </a:cubicBezTo>
                    <a:close/>
                    <a:moveTo>
                      <a:pt x="76035" y="379219"/>
                    </a:moveTo>
                    <a:cubicBezTo>
                      <a:pt x="103998" y="379219"/>
                      <a:pt x="126666" y="401840"/>
                      <a:pt x="126666" y="429744"/>
                    </a:cubicBezTo>
                    <a:cubicBezTo>
                      <a:pt x="126666" y="457648"/>
                      <a:pt x="103998" y="480269"/>
                      <a:pt x="76035" y="480269"/>
                    </a:cubicBezTo>
                    <a:cubicBezTo>
                      <a:pt x="48072" y="480269"/>
                      <a:pt x="25404" y="457648"/>
                      <a:pt x="25404" y="429744"/>
                    </a:cubicBezTo>
                    <a:cubicBezTo>
                      <a:pt x="25404" y="401840"/>
                      <a:pt x="48072" y="379219"/>
                      <a:pt x="76035" y="379219"/>
                    </a:cubicBezTo>
                    <a:close/>
                    <a:moveTo>
                      <a:pt x="353886" y="80445"/>
                    </a:moveTo>
                    <a:lnTo>
                      <a:pt x="360298" y="80445"/>
                    </a:lnTo>
                    <a:cubicBezTo>
                      <a:pt x="362435" y="80445"/>
                      <a:pt x="364216" y="80712"/>
                      <a:pt x="365552" y="81424"/>
                    </a:cubicBezTo>
                    <a:cubicBezTo>
                      <a:pt x="366888" y="82136"/>
                      <a:pt x="367956" y="82936"/>
                      <a:pt x="368669" y="84004"/>
                    </a:cubicBezTo>
                    <a:cubicBezTo>
                      <a:pt x="369381" y="84982"/>
                      <a:pt x="369916" y="86139"/>
                      <a:pt x="370183" y="87206"/>
                    </a:cubicBezTo>
                    <a:cubicBezTo>
                      <a:pt x="370361" y="88363"/>
                      <a:pt x="370539" y="89341"/>
                      <a:pt x="370539" y="90142"/>
                    </a:cubicBezTo>
                    <a:cubicBezTo>
                      <a:pt x="370539" y="92277"/>
                      <a:pt x="370272" y="94145"/>
                      <a:pt x="369738" y="95569"/>
                    </a:cubicBezTo>
                    <a:cubicBezTo>
                      <a:pt x="369203" y="96992"/>
                      <a:pt x="368491" y="98149"/>
                      <a:pt x="367600" y="98949"/>
                    </a:cubicBezTo>
                    <a:cubicBezTo>
                      <a:pt x="366799" y="99750"/>
                      <a:pt x="365819" y="100373"/>
                      <a:pt x="364840" y="100728"/>
                    </a:cubicBezTo>
                    <a:cubicBezTo>
                      <a:pt x="363860" y="101084"/>
                      <a:pt x="362791" y="101262"/>
                      <a:pt x="361723" y="101262"/>
                    </a:cubicBezTo>
                    <a:lnTo>
                      <a:pt x="353886" y="101262"/>
                    </a:lnTo>
                    <a:close/>
                    <a:moveTo>
                      <a:pt x="288104" y="75802"/>
                    </a:moveTo>
                    <a:lnTo>
                      <a:pt x="288104" y="81667"/>
                    </a:lnTo>
                    <a:lnTo>
                      <a:pt x="303770" y="81667"/>
                    </a:lnTo>
                    <a:lnTo>
                      <a:pt x="303770" y="128321"/>
                    </a:lnTo>
                    <a:lnTo>
                      <a:pt x="312404" y="128321"/>
                    </a:lnTo>
                    <a:lnTo>
                      <a:pt x="312404" y="81667"/>
                    </a:lnTo>
                    <a:lnTo>
                      <a:pt x="328159" y="81667"/>
                    </a:lnTo>
                    <a:lnTo>
                      <a:pt x="328159" y="75802"/>
                    </a:lnTo>
                    <a:close/>
                    <a:moveTo>
                      <a:pt x="233896" y="75802"/>
                    </a:moveTo>
                    <a:lnTo>
                      <a:pt x="233896" y="81667"/>
                    </a:lnTo>
                    <a:lnTo>
                      <a:pt x="249562" y="81667"/>
                    </a:lnTo>
                    <a:lnTo>
                      <a:pt x="249562" y="128321"/>
                    </a:lnTo>
                    <a:lnTo>
                      <a:pt x="258196" y="128321"/>
                    </a:lnTo>
                    <a:lnTo>
                      <a:pt x="258196" y="81667"/>
                    </a:lnTo>
                    <a:lnTo>
                      <a:pt x="273951" y="81667"/>
                    </a:lnTo>
                    <a:lnTo>
                      <a:pt x="273951" y="75802"/>
                    </a:lnTo>
                    <a:close/>
                    <a:moveTo>
                      <a:pt x="183516" y="75802"/>
                    </a:moveTo>
                    <a:lnTo>
                      <a:pt x="183516" y="128321"/>
                    </a:lnTo>
                    <a:lnTo>
                      <a:pt x="192239" y="128321"/>
                    </a:lnTo>
                    <a:lnTo>
                      <a:pt x="192239" y="104683"/>
                    </a:lnTo>
                    <a:lnTo>
                      <a:pt x="215026" y="104683"/>
                    </a:lnTo>
                    <a:lnTo>
                      <a:pt x="215026" y="128321"/>
                    </a:lnTo>
                    <a:lnTo>
                      <a:pt x="223571" y="128321"/>
                    </a:lnTo>
                    <a:lnTo>
                      <a:pt x="223571" y="75802"/>
                    </a:lnTo>
                    <a:lnTo>
                      <a:pt x="215026" y="75802"/>
                    </a:lnTo>
                    <a:lnTo>
                      <a:pt x="215026" y="98818"/>
                    </a:lnTo>
                    <a:lnTo>
                      <a:pt x="192239" y="98818"/>
                    </a:lnTo>
                    <a:lnTo>
                      <a:pt x="192239" y="75802"/>
                    </a:lnTo>
                    <a:close/>
                    <a:moveTo>
                      <a:pt x="345338" y="73935"/>
                    </a:moveTo>
                    <a:lnTo>
                      <a:pt x="345338" y="126366"/>
                    </a:lnTo>
                    <a:lnTo>
                      <a:pt x="353883" y="126366"/>
                    </a:lnTo>
                    <a:lnTo>
                      <a:pt x="353883" y="107438"/>
                    </a:lnTo>
                    <a:lnTo>
                      <a:pt x="360203" y="107438"/>
                    </a:lnTo>
                    <a:cubicBezTo>
                      <a:pt x="362962" y="107438"/>
                      <a:pt x="365544" y="107083"/>
                      <a:pt x="367769" y="106283"/>
                    </a:cubicBezTo>
                    <a:cubicBezTo>
                      <a:pt x="370083" y="105394"/>
                      <a:pt x="372041" y="104328"/>
                      <a:pt x="373644" y="102817"/>
                    </a:cubicBezTo>
                    <a:cubicBezTo>
                      <a:pt x="375246" y="101306"/>
                      <a:pt x="376492" y="99529"/>
                      <a:pt x="377382" y="97396"/>
                    </a:cubicBezTo>
                    <a:cubicBezTo>
                      <a:pt x="378361" y="95264"/>
                      <a:pt x="378717" y="92775"/>
                      <a:pt x="378717" y="90109"/>
                    </a:cubicBezTo>
                    <a:cubicBezTo>
                      <a:pt x="378717" y="87621"/>
                      <a:pt x="378183" y="85400"/>
                      <a:pt x="377115" y="83356"/>
                    </a:cubicBezTo>
                    <a:cubicBezTo>
                      <a:pt x="376136" y="81312"/>
                      <a:pt x="374712" y="79623"/>
                      <a:pt x="372932" y="78201"/>
                    </a:cubicBezTo>
                    <a:cubicBezTo>
                      <a:pt x="371240" y="76779"/>
                      <a:pt x="369282" y="75713"/>
                      <a:pt x="367057" y="75002"/>
                    </a:cubicBezTo>
                    <a:cubicBezTo>
                      <a:pt x="364921" y="74291"/>
                      <a:pt x="362695" y="73935"/>
                      <a:pt x="360381" y="73935"/>
                    </a:cubicBezTo>
                    <a:close/>
                    <a:moveTo>
                      <a:pt x="177285" y="0"/>
                    </a:moveTo>
                    <a:lnTo>
                      <a:pt x="379785" y="0"/>
                    </a:lnTo>
                    <a:cubicBezTo>
                      <a:pt x="435684" y="0"/>
                      <a:pt x="481080" y="45321"/>
                      <a:pt x="481080" y="101129"/>
                    </a:cubicBezTo>
                    <a:cubicBezTo>
                      <a:pt x="481080" y="156847"/>
                      <a:pt x="435684" y="202257"/>
                      <a:pt x="379785" y="202257"/>
                    </a:cubicBezTo>
                    <a:lnTo>
                      <a:pt x="303859" y="202257"/>
                    </a:lnTo>
                    <a:lnTo>
                      <a:pt x="303859" y="227495"/>
                    </a:lnTo>
                    <a:lnTo>
                      <a:pt x="481080" y="227495"/>
                    </a:lnTo>
                    <a:cubicBezTo>
                      <a:pt x="495055" y="227495"/>
                      <a:pt x="506448" y="238781"/>
                      <a:pt x="506448" y="252732"/>
                    </a:cubicBezTo>
                    <a:lnTo>
                      <a:pt x="506448" y="303297"/>
                    </a:lnTo>
                    <a:cubicBezTo>
                      <a:pt x="506448" y="317249"/>
                      <a:pt x="495055" y="328623"/>
                      <a:pt x="481080" y="328623"/>
                    </a:cubicBezTo>
                    <a:cubicBezTo>
                      <a:pt x="467105" y="328623"/>
                      <a:pt x="455801" y="317249"/>
                      <a:pt x="455801" y="303297"/>
                    </a:cubicBezTo>
                    <a:lnTo>
                      <a:pt x="455801" y="278059"/>
                    </a:lnTo>
                    <a:lnTo>
                      <a:pt x="303859" y="278059"/>
                    </a:lnTo>
                    <a:lnTo>
                      <a:pt x="303859" y="303297"/>
                    </a:lnTo>
                    <a:cubicBezTo>
                      <a:pt x="303859" y="317249"/>
                      <a:pt x="292555" y="328623"/>
                      <a:pt x="278580" y="328623"/>
                    </a:cubicBezTo>
                    <a:cubicBezTo>
                      <a:pt x="264516" y="328623"/>
                      <a:pt x="253212" y="317249"/>
                      <a:pt x="253212" y="303297"/>
                    </a:cubicBezTo>
                    <a:lnTo>
                      <a:pt x="253212" y="278059"/>
                    </a:lnTo>
                    <a:lnTo>
                      <a:pt x="102160" y="278059"/>
                    </a:lnTo>
                    <a:lnTo>
                      <a:pt x="102160" y="303297"/>
                    </a:lnTo>
                    <a:cubicBezTo>
                      <a:pt x="102160" y="317249"/>
                      <a:pt x="90856" y="328623"/>
                      <a:pt x="76881" y="328623"/>
                    </a:cubicBezTo>
                    <a:cubicBezTo>
                      <a:pt x="62817" y="328623"/>
                      <a:pt x="51513" y="317249"/>
                      <a:pt x="51513" y="303297"/>
                    </a:cubicBezTo>
                    <a:lnTo>
                      <a:pt x="51513" y="252732"/>
                    </a:lnTo>
                    <a:cubicBezTo>
                      <a:pt x="51513" y="238781"/>
                      <a:pt x="62817" y="227495"/>
                      <a:pt x="76881" y="227495"/>
                    </a:cubicBezTo>
                    <a:lnTo>
                      <a:pt x="253212" y="227495"/>
                    </a:lnTo>
                    <a:lnTo>
                      <a:pt x="253212" y="202257"/>
                    </a:lnTo>
                    <a:lnTo>
                      <a:pt x="177285" y="202257"/>
                    </a:lnTo>
                    <a:cubicBezTo>
                      <a:pt x="121387" y="202257"/>
                      <a:pt x="75991" y="156847"/>
                      <a:pt x="75991" y="101129"/>
                    </a:cubicBezTo>
                    <a:cubicBezTo>
                      <a:pt x="75991" y="45321"/>
                      <a:pt x="121387" y="0"/>
                      <a:pt x="17728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íṣḻïḓe">
                <a:extLst>
                  <a:ext uri="{FF2B5EF4-FFF2-40B4-BE49-F238E27FC236}">
                    <a16:creationId xmlns:a16="http://schemas.microsoft.com/office/drawing/2014/main" id="{150D6C94-C147-44E3-A1DC-4AD9D3E5731C}"/>
                  </a:ext>
                </a:extLst>
              </p:cNvPr>
              <p:cNvSpPr/>
              <p:nvPr/>
            </p:nvSpPr>
            <p:spPr>
              <a:xfrm>
                <a:off x="7451855" y="4830612"/>
                <a:ext cx="365370" cy="457052"/>
              </a:xfrm>
              <a:custGeom>
                <a:avLst/>
                <a:gdLst>
                  <a:gd name="connsiteX0" fmla="*/ 226085 w 484573"/>
                  <a:gd name="connsiteY0" fmla="*/ 386567 h 606166"/>
                  <a:gd name="connsiteX1" fmla="*/ 257375 w 484573"/>
                  <a:gd name="connsiteY1" fmla="*/ 386567 h 606166"/>
                  <a:gd name="connsiteX2" fmla="*/ 257375 w 484573"/>
                  <a:gd name="connsiteY2" fmla="*/ 429857 h 606166"/>
                  <a:gd name="connsiteX3" fmla="*/ 416980 w 484573"/>
                  <a:gd name="connsiteY3" fmla="*/ 429857 h 606166"/>
                  <a:gd name="connsiteX4" fmla="*/ 444556 w 484573"/>
                  <a:gd name="connsiteY4" fmla="*/ 457388 h 606166"/>
                  <a:gd name="connsiteX5" fmla="*/ 444556 w 484573"/>
                  <a:gd name="connsiteY5" fmla="*/ 499008 h 606166"/>
                  <a:gd name="connsiteX6" fmla="*/ 484573 w 484573"/>
                  <a:gd name="connsiteY6" fmla="*/ 551568 h 606166"/>
                  <a:gd name="connsiteX7" fmla="*/ 429886 w 484573"/>
                  <a:gd name="connsiteY7" fmla="*/ 606166 h 606166"/>
                  <a:gd name="connsiteX8" fmla="*/ 375106 w 484573"/>
                  <a:gd name="connsiteY8" fmla="*/ 551568 h 606166"/>
                  <a:gd name="connsiteX9" fmla="*/ 413173 w 484573"/>
                  <a:gd name="connsiteY9" fmla="*/ 499565 h 606166"/>
                  <a:gd name="connsiteX10" fmla="*/ 413173 w 484573"/>
                  <a:gd name="connsiteY10" fmla="*/ 461003 h 606166"/>
                  <a:gd name="connsiteX11" fmla="*/ 257282 w 484573"/>
                  <a:gd name="connsiteY11" fmla="*/ 461003 h 606166"/>
                  <a:gd name="connsiteX12" fmla="*/ 257282 w 484573"/>
                  <a:gd name="connsiteY12" fmla="*/ 499008 h 606166"/>
                  <a:gd name="connsiteX13" fmla="*/ 296742 w 484573"/>
                  <a:gd name="connsiteY13" fmla="*/ 551475 h 606166"/>
                  <a:gd name="connsiteX14" fmla="*/ 242147 w 484573"/>
                  <a:gd name="connsiteY14" fmla="*/ 606073 h 606166"/>
                  <a:gd name="connsiteX15" fmla="*/ 187460 w 484573"/>
                  <a:gd name="connsiteY15" fmla="*/ 551475 h 606166"/>
                  <a:gd name="connsiteX16" fmla="*/ 226085 w 484573"/>
                  <a:gd name="connsiteY16" fmla="*/ 499287 h 606166"/>
                  <a:gd name="connsiteX17" fmla="*/ 226085 w 484573"/>
                  <a:gd name="connsiteY17" fmla="*/ 461003 h 606166"/>
                  <a:gd name="connsiteX18" fmla="*/ 71121 w 484573"/>
                  <a:gd name="connsiteY18" fmla="*/ 461003 h 606166"/>
                  <a:gd name="connsiteX19" fmla="*/ 71121 w 484573"/>
                  <a:gd name="connsiteY19" fmla="*/ 499287 h 606166"/>
                  <a:gd name="connsiteX20" fmla="*/ 109468 w 484573"/>
                  <a:gd name="connsiteY20" fmla="*/ 551475 h 606166"/>
                  <a:gd name="connsiteX21" fmla="*/ 54780 w 484573"/>
                  <a:gd name="connsiteY21" fmla="*/ 606073 h 606166"/>
                  <a:gd name="connsiteX22" fmla="*/ 0 w 484573"/>
                  <a:gd name="connsiteY22" fmla="*/ 551475 h 606166"/>
                  <a:gd name="connsiteX23" fmla="*/ 39646 w 484573"/>
                  <a:gd name="connsiteY23" fmla="*/ 498916 h 606166"/>
                  <a:gd name="connsiteX24" fmla="*/ 39646 w 484573"/>
                  <a:gd name="connsiteY24" fmla="*/ 457109 h 606166"/>
                  <a:gd name="connsiteX25" fmla="*/ 67407 w 484573"/>
                  <a:gd name="connsiteY25" fmla="*/ 429857 h 606166"/>
                  <a:gd name="connsiteX26" fmla="*/ 226085 w 484573"/>
                  <a:gd name="connsiteY26" fmla="*/ 429857 h 606166"/>
                  <a:gd name="connsiteX27" fmla="*/ 237251 w 484573"/>
                  <a:gd name="connsiteY27" fmla="*/ 293 h 606166"/>
                  <a:gd name="connsiteX28" fmla="*/ 277268 w 484573"/>
                  <a:gd name="connsiteY28" fmla="*/ 8728 h 606166"/>
                  <a:gd name="connsiteX29" fmla="*/ 296673 w 484573"/>
                  <a:gd name="connsiteY29" fmla="*/ 26803 h 606166"/>
                  <a:gd name="connsiteX30" fmla="*/ 318121 w 484573"/>
                  <a:gd name="connsiteY30" fmla="*/ 94653 h 606166"/>
                  <a:gd name="connsiteX31" fmla="*/ 316636 w 484573"/>
                  <a:gd name="connsiteY31" fmla="*/ 100677 h 606166"/>
                  <a:gd name="connsiteX32" fmla="*/ 322300 w 484573"/>
                  <a:gd name="connsiteY32" fmla="*/ 129226 h 606166"/>
                  <a:gd name="connsiteX33" fmla="*/ 308465 w 484573"/>
                  <a:gd name="connsiteY33" fmla="*/ 153233 h 606166"/>
                  <a:gd name="connsiteX34" fmla="*/ 298809 w 484573"/>
                  <a:gd name="connsiteY34" fmla="*/ 179650 h 606166"/>
                  <a:gd name="connsiteX35" fmla="*/ 298809 w 484573"/>
                  <a:gd name="connsiteY35" fmla="*/ 212648 h 606166"/>
                  <a:gd name="connsiteX36" fmla="*/ 300480 w 484573"/>
                  <a:gd name="connsiteY36" fmla="*/ 215521 h 606166"/>
                  <a:gd name="connsiteX37" fmla="*/ 400292 w 484573"/>
                  <a:gd name="connsiteY37" fmla="*/ 279385 h 606166"/>
                  <a:gd name="connsiteX38" fmla="*/ 412455 w 484573"/>
                  <a:gd name="connsiteY38" fmla="*/ 305432 h 606166"/>
                  <a:gd name="connsiteX39" fmla="*/ 412455 w 484573"/>
                  <a:gd name="connsiteY39" fmla="*/ 336112 h 606166"/>
                  <a:gd name="connsiteX40" fmla="*/ 395185 w 484573"/>
                  <a:gd name="connsiteY40" fmla="*/ 353260 h 606166"/>
                  <a:gd name="connsiteX41" fmla="*/ 261763 w 484573"/>
                  <a:gd name="connsiteY41" fmla="*/ 353260 h 606166"/>
                  <a:gd name="connsiteX42" fmla="*/ 249878 w 484573"/>
                  <a:gd name="connsiteY42" fmla="*/ 299036 h 606166"/>
                  <a:gd name="connsiteX43" fmla="*/ 242357 w 484573"/>
                  <a:gd name="connsiteY43" fmla="*/ 257047 h 606166"/>
                  <a:gd name="connsiteX44" fmla="*/ 234744 w 484573"/>
                  <a:gd name="connsiteY44" fmla="*/ 299036 h 606166"/>
                  <a:gd name="connsiteX45" fmla="*/ 222859 w 484573"/>
                  <a:gd name="connsiteY45" fmla="*/ 353260 h 606166"/>
                  <a:gd name="connsiteX46" fmla="*/ 89436 w 484573"/>
                  <a:gd name="connsiteY46" fmla="*/ 353260 h 606166"/>
                  <a:gd name="connsiteX47" fmla="*/ 72259 w 484573"/>
                  <a:gd name="connsiteY47" fmla="*/ 336112 h 606166"/>
                  <a:gd name="connsiteX48" fmla="*/ 72259 w 484573"/>
                  <a:gd name="connsiteY48" fmla="*/ 305432 h 606166"/>
                  <a:gd name="connsiteX49" fmla="*/ 84701 w 484573"/>
                  <a:gd name="connsiteY49" fmla="*/ 279107 h 606166"/>
                  <a:gd name="connsiteX50" fmla="*/ 184141 w 484573"/>
                  <a:gd name="connsiteY50" fmla="*/ 215521 h 606166"/>
                  <a:gd name="connsiteX51" fmla="*/ 185720 w 484573"/>
                  <a:gd name="connsiteY51" fmla="*/ 212741 h 606166"/>
                  <a:gd name="connsiteX52" fmla="*/ 185720 w 484573"/>
                  <a:gd name="connsiteY52" fmla="*/ 179743 h 606166"/>
                  <a:gd name="connsiteX53" fmla="*/ 176064 w 484573"/>
                  <a:gd name="connsiteY53" fmla="*/ 153326 h 606166"/>
                  <a:gd name="connsiteX54" fmla="*/ 162229 w 484573"/>
                  <a:gd name="connsiteY54" fmla="*/ 129319 h 606166"/>
                  <a:gd name="connsiteX55" fmla="*/ 167707 w 484573"/>
                  <a:gd name="connsiteY55" fmla="*/ 100770 h 606166"/>
                  <a:gd name="connsiteX56" fmla="*/ 166222 w 484573"/>
                  <a:gd name="connsiteY56" fmla="*/ 94745 h 606166"/>
                  <a:gd name="connsiteX57" fmla="*/ 166036 w 484573"/>
                  <a:gd name="connsiteY57" fmla="*/ 61376 h 606166"/>
                  <a:gd name="connsiteX58" fmla="*/ 185627 w 484573"/>
                  <a:gd name="connsiteY58" fmla="*/ 27266 h 606166"/>
                  <a:gd name="connsiteX59" fmla="*/ 203732 w 484573"/>
                  <a:gd name="connsiteY59" fmla="*/ 12436 h 606166"/>
                  <a:gd name="connsiteX60" fmla="*/ 221281 w 484573"/>
                  <a:gd name="connsiteY60" fmla="*/ 3445 h 606166"/>
                  <a:gd name="connsiteX61" fmla="*/ 237251 w 484573"/>
                  <a:gd name="connsiteY61" fmla="*/ 293 h 606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484573" h="606166">
                    <a:moveTo>
                      <a:pt x="226085" y="386567"/>
                    </a:moveTo>
                    <a:lnTo>
                      <a:pt x="257375" y="386567"/>
                    </a:lnTo>
                    <a:lnTo>
                      <a:pt x="257375" y="429857"/>
                    </a:lnTo>
                    <a:lnTo>
                      <a:pt x="416980" y="429857"/>
                    </a:lnTo>
                    <a:cubicBezTo>
                      <a:pt x="432207" y="429857"/>
                      <a:pt x="444556" y="442185"/>
                      <a:pt x="444556" y="457388"/>
                    </a:cubicBezTo>
                    <a:lnTo>
                      <a:pt x="444556" y="499008"/>
                    </a:lnTo>
                    <a:cubicBezTo>
                      <a:pt x="467582" y="505497"/>
                      <a:pt x="484573" y="526447"/>
                      <a:pt x="484573" y="551568"/>
                    </a:cubicBezTo>
                    <a:cubicBezTo>
                      <a:pt x="484573" y="581694"/>
                      <a:pt x="460061" y="606166"/>
                      <a:pt x="429886" y="606166"/>
                    </a:cubicBezTo>
                    <a:cubicBezTo>
                      <a:pt x="399617" y="606166"/>
                      <a:pt x="375106" y="581694"/>
                      <a:pt x="375106" y="551568"/>
                    </a:cubicBezTo>
                    <a:cubicBezTo>
                      <a:pt x="375106" y="527188"/>
                      <a:pt x="391075" y="506610"/>
                      <a:pt x="413173" y="499565"/>
                    </a:cubicBezTo>
                    <a:lnTo>
                      <a:pt x="413173" y="461003"/>
                    </a:lnTo>
                    <a:lnTo>
                      <a:pt x="257282" y="461003"/>
                    </a:lnTo>
                    <a:lnTo>
                      <a:pt x="257282" y="499008"/>
                    </a:lnTo>
                    <a:cubicBezTo>
                      <a:pt x="280029" y="505590"/>
                      <a:pt x="296742" y="526632"/>
                      <a:pt x="296742" y="551475"/>
                    </a:cubicBezTo>
                    <a:cubicBezTo>
                      <a:pt x="296742" y="581601"/>
                      <a:pt x="272416" y="606073"/>
                      <a:pt x="242147" y="606073"/>
                    </a:cubicBezTo>
                    <a:cubicBezTo>
                      <a:pt x="211972" y="606073"/>
                      <a:pt x="187460" y="581601"/>
                      <a:pt x="187460" y="551475"/>
                    </a:cubicBezTo>
                    <a:cubicBezTo>
                      <a:pt x="187460" y="527003"/>
                      <a:pt x="203708" y="506239"/>
                      <a:pt x="226085" y="499287"/>
                    </a:cubicBezTo>
                    <a:lnTo>
                      <a:pt x="226085" y="461003"/>
                    </a:lnTo>
                    <a:lnTo>
                      <a:pt x="71121" y="461003"/>
                    </a:lnTo>
                    <a:lnTo>
                      <a:pt x="71121" y="499287"/>
                    </a:lnTo>
                    <a:cubicBezTo>
                      <a:pt x="93220" y="506239"/>
                      <a:pt x="109468" y="527003"/>
                      <a:pt x="109468" y="551475"/>
                    </a:cubicBezTo>
                    <a:cubicBezTo>
                      <a:pt x="109468" y="581601"/>
                      <a:pt x="84956" y="606073"/>
                      <a:pt x="54780" y="606073"/>
                    </a:cubicBezTo>
                    <a:cubicBezTo>
                      <a:pt x="24512" y="606073"/>
                      <a:pt x="0" y="581601"/>
                      <a:pt x="0" y="551475"/>
                    </a:cubicBezTo>
                    <a:cubicBezTo>
                      <a:pt x="0" y="526447"/>
                      <a:pt x="16712" y="505497"/>
                      <a:pt x="39646" y="498916"/>
                    </a:cubicBezTo>
                    <a:lnTo>
                      <a:pt x="39646" y="457109"/>
                    </a:lnTo>
                    <a:cubicBezTo>
                      <a:pt x="39646" y="441907"/>
                      <a:pt x="52180" y="429578"/>
                      <a:pt x="67407" y="429857"/>
                    </a:cubicBezTo>
                    <a:lnTo>
                      <a:pt x="226085" y="429857"/>
                    </a:lnTo>
                    <a:close/>
                    <a:moveTo>
                      <a:pt x="237251" y="293"/>
                    </a:moveTo>
                    <a:cubicBezTo>
                      <a:pt x="254613" y="-1190"/>
                      <a:pt x="267798" y="3167"/>
                      <a:pt x="277268" y="8728"/>
                    </a:cubicBezTo>
                    <a:cubicBezTo>
                      <a:pt x="291381" y="16514"/>
                      <a:pt x="296673" y="26803"/>
                      <a:pt x="296673" y="26803"/>
                    </a:cubicBezTo>
                    <a:cubicBezTo>
                      <a:pt x="296673" y="26803"/>
                      <a:pt x="328985" y="29120"/>
                      <a:pt x="318121" y="94653"/>
                    </a:cubicBezTo>
                    <a:cubicBezTo>
                      <a:pt x="317750" y="96599"/>
                      <a:pt x="317193" y="98731"/>
                      <a:pt x="316636" y="100677"/>
                    </a:cubicBezTo>
                    <a:cubicBezTo>
                      <a:pt x="322764" y="100677"/>
                      <a:pt x="328985" y="105497"/>
                      <a:pt x="322300" y="129226"/>
                    </a:cubicBezTo>
                    <a:cubicBezTo>
                      <a:pt x="317007" y="147764"/>
                      <a:pt x="312179" y="152955"/>
                      <a:pt x="308465" y="153233"/>
                    </a:cubicBezTo>
                    <a:cubicBezTo>
                      <a:pt x="307165" y="161575"/>
                      <a:pt x="303823" y="170844"/>
                      <a:pt x="298809" y="179650"/>
                    </a:cubicBezTo>
                    <a:lnTo>
                      <a:pt x="298809" y="212648"/>
                    </a:lnTo>
                    <a:cubicBezTo>
                      <a:pt x="298809" y="213853"/>
                      <a:pt x="299366" y="214965"/>
                      <a:pt x="300480" y="215521"/>
                    </a:cubicBezTo>
                    <a:cubicBezTo>
                      <a:pt x="310044" y="220063"/>
                      <a:pt x="356839" y="243792"/>
                      <a:pt x="400292" y="279385"/>
                    </a:cubicBezTo>
                    <a:cubicBezTo>
                      <a:pt x="407999" y="285781"/>
                      <a:pt x="412455" y="295421"/>
                      <a:pt x="412455" y="305432"/>
                    </a:cubicBezTo>
                    <a:lnTo>
                      <a:pt x="412455" y="336112"/>
                    </a:lnTo>
                    <a:cubicBezTo>
                      <a:pt x="412455" y="345659"/>
                      <a:pt x="404749" y="353260"/>
                      <a:pt x="395185" y="353260"/>
                    </a:cubicBezTo>
                    <a:lnTo>
                      <a:pt x="261763" y="353260"/>
                    </a:lnTo>
                    <a:lnTo>
                      <a:pt x="249878" y="299036"/>
                    </a:lnTo>
                    <a:cubicBezTo>
                      <a:pt x="278568" y="258993"/>
                      <a:pt x="247650" y="257047"/>
                      <a:pt x="242357" y="257047"/>
                    </a:cubicBezTo>
                    <a:cubicBezTo>
                      <a:pt x="236879" y="257140"/>
                      <a:pt x="206054" y="258993"/>
                      <a:pt x="234744" y="299036"/>
                    </a:cubicBezTo>
                    <a:lnTo>
                      <a:pt x="222859" y="353260"/>
                    </a:lnTo>
                    <a:lnTo>
                      <a:pt x="89436" y="353260"/>
                    </a:lnTo>
                    <a:cubicBezTo>
                      <a:pt x="79873" y="353260"/>
                      <a:pt x="72259" y="345659"/>
                      <a:pt x="72259" y="336112"/>
                    </a:cubicBezTo>
                    <a:lnTo>
                      <a:pt x="72259" y="305432"/>
                    </a:lnTo>
                    <a:cubicBezTo>
                      <a:pt x="72259" y="295236"/>
                      <a:pt x="76809" y="285596"/>
                      <a:pt x="84701" y="279107"/>
                    </a:cubicBezTo>
                    <a:cubicBezTo>
                      <a:pt x="128061" y="243699"/>
                      <a:pt x="174578" y="220063"/>
                      <a:pt x="184141" y="215521"/>
                    </a:cubicBezTo>
                    <a:cubicBezTo>
                      <a:pt x="185163" y="214873"/>
                      <a:pt x="185906" y="213853"/>
                      <a:pt x="185720" y="212741"/>
                    </a:cubicBezTo>
                    <a:lnTo>
                      <a:pt x="185720" y="179743"/>
                    </a:lnTo>
                    <a:cubicBezTo>
                      <a:pt x="180706" y="171030"/>
                      <a:pt x="177456" y="161761"/>
                      <a:pt x="176064" y="153326"/>
                    </a:cubicBezTo>
                    <a:cubicBezTo>
                      <a:pt x="172350" y="153048"/>
                      <a:pt x="167429" y="147857"/>
                      <a:pt x="162229" y="129319"/>
                    </a:cubicBezTo>
                    <a:cubicBezTo>
                      <a:pt x="155637" y="105868"/>
                      <a:pt x="161579" y="100956"/>
                      <a:pt x="167707" y="100770"/>
                    </a:cubicBezTo>
                    <a:cubicBezTo>
                      <a:pt x="167057" y="98824"/>
                      <a:pt x="166593" y="96692"/>
                      <a:pt x="166222" y="94745"/>
                    </a:cubicBezTo>
                    <a:cubicBezTo>
                      <a:pt x="163993" y="82881"/>
                      <a:pt x="163343" y="71851"/>
                      <a:pt x="166036" y="61376"/>
                    </a:cubicBezTo>
                    <a:cubicBezTo>
                      <a:pt x="169379" y="47287"/>
                      <a:pt x="177085" y="36072"/>
                      <a:pt x="185627" y="27266"/>
                    </a:cubicBezTo>
                    <a:cubicBezTo>
                      <a:pt x="191105" y="21612"/>
                      <a:pt x="197233" y="16514"/>
                      <a:pt x="203732" y="12436"/>
                    </a:cubicBezTo>
                    <a:cubicBezTo>
                      <a:pt x="209025" y="8728"/>
                      <a:pt x="214874" y="5484"/>
                      <a:pt x="221281" y="3445"/>
                    </a:cubicBezTo>
                    <a:cubicBezTo>
                      <a:pt x="226387" y="1684"/>
                      <a:pt x="231680" y="571"/>
                      <a:pt x="237251" y="29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6437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478F34-1B4B-4B19-8F52-EFA781A20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4A812DA-2B17-4C48-AB9E-98E16E0D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7E4B453-323B-4BC3-BED4-3C335AAB9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558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824519E-CD34-4C91-984B-F7D0F427D77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859316"/>
            <a:ext cx="10845800" cy="3558468"/>
            <a:chOff x="673100" y="1859316"/>
            <a:chExt cx="10845800" cy="3558468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6B12B02C-409C-42F1-B6F2-FC6136B90467}"/>
                </a:ext>
              </a:extLst>
            </p:cNvPr>
            <p:cNvCxnSpPr/>
            <p:nvPr/>
          </p:nvCxnSpPr>
          <p:spPr>
            <a:xfrm>
              <a:off x="673100" y="3638550"/>
              <a:ext cx="108458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îṥľidè">
              <a:extLst>
                <a:ext uri="{FF2B5EF4-FFF2-40B4-BE49-F238E27FC236}">
                  <a16:creationId xmlns:a16="http://schemas.microsoft.com/office/drawing/2014/main" id="{05714B6B-E47B-45B4-8C97-9D1FBD1A1185}"/>
                </a:ext>
              </a:extLst>
            </p:cNvPr>
            <p:cNvSpPr/>
            <p:nvPr/>
          </p:nvSpPr>
          <p:spPr>
            <a:xfrm>
              <a:off x="4343400" y="1885950"/>
              <a:ext cx="3505200" cy="3505200"/>
            </a:xfrm>
            <a:prstGeom prst="diamond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dist="38100" algn="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 i="1" u="sng" dirty="0">
                  <a:solidFill>
                    <a:schemeClr val="tx1"/>
                  </a:solidFill>
                </a:rPr>
                <a:t>Text</a:t>
              </a:r>
              <a:endParaRPr lang="id-ID" altLang="zh-CN" sz="3200" i="1" u="sng" dirty="0">
                <a:solidFill>
                  <a:schemeClr val="tx1"/>
                </a:solidFill>
              </a:endParaRPr>
            </a:p>
          </p:txBody>
        </p:sp>
        <p:sp>
          <p:nvSpPr>
            <p:cNvPr id="8" name="ïṥḻídê">
              <a:extLst>
                <a:ext uri="{FF2B5EF4-FFF2-40B4-BE49-F238E27FC236}">
                  <a16:creationId xmlns:a16="http://schemas.microsoft.com/office/drawing/2014/main" id="{C3473AD7-A301-4EB4-9108-AABD35C3FFBD}"/>
                </a:ext>
              </a:extLst>
            </p:cNvPr>
            <p:cNvSpPr/>
            <p:nvPr/>
          </p:nvSpPr>
          <p:spPr>
            <a:xfrm>
              <a:off x="3156641" y="3287147"/>
              <a:ext cx="1877084" cy="702807"/>
            </a:xfrm>
            <a:prstGeom prst="roundRect">
              <a:avLst>
                <a:gd name="adj" fmla="val 10502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i="1" dirty="0">
                  <a:solidFill>
                    <a:schemeClr val="accent1"/>
                  </a:solidFill>
                </a:rPr>
                <a:t>198,310,00K</a:t>
              </a:r>
              <a:endParaRPr i="1" dirty="0">
                <a:solidFill>
                  <a:schemeClr val="accent1"/>
                </a:solidFill>
              </a:endParaRPr>
            </a:p>
          </p:txBody>
        </p:sp>
        <p:sp>
          <p:nvSpPr>
            <p:cNvPr id="9" name="îṣľiḋe">
              <a:extLst>
                <a:ext uri="{FF2B5EF4-FFF2-40B4-BE49-F238E27FC236}">
                  <a16:creationId xmlns:a16="http://schemas.microsoft.com/office/drawing/2014/main" id="{C3473AD7-A301-4EB4-9108-AABD35C3FFBD}"/>
                </a:ext>
              </a:extLst>
            </p:cNvPr>
            <p:cNvSpPr/>
            <p:nvPr/>
          </p:nvSpPr>
          <p:spPr>
            <a:xfrm>
              <a:off x="7158275" y="3287147"/>
              <a:ext cx="1877084" cy="702807"/>
            </a:xfrm>
            <a:prstGeom prst="roundRect">
              <a:avLst>
                <a:gd name="adj" fmla="val 10502"/>
              </a:avLst>
            </a:prstGeom>
            <a:solidFill>
              <a:schemeClr val="bg1"/>
            </a:solidFill>
            <a:ln w="3175">
              <a:solidFill>
                <a:schemeClr val="accent2"/>
              </a:solidFill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i="1" dirty="0">
                  <a:solidFill>
                    <a:schemeClr val="accent2"/>
                  </a:solidFill>
                </a:rPr>
                <a:t>201,456,00K</a:t>
              </a:r>
              <a:endParaRPr i="1" dirty="0">
                <a:solidFill>
                  <a:schemeClr val="accent2"/>
                </a:solidFill>
              </a:endParaRPr>
            </a:p>
          </p:txBody>
        </p:sp>
        <p:grpSp>
          <p:nvGrpSpPr>
            <p:cNvPr id="10" name="ïšļíḋé">
              <a:extLst>
                <a:ext uri="{FF2B5EF4-FFF2-40B4-BE49-F238E27FC236}">
                  <a16:creationId xmlns:a16="http://schemas.microsoft.com/office/drawing/2014/main" id="{8FED8A67-F2E2-4CAA-8FA4-762BE6C7ACCB}"/>
                </a:ext>
              </a:extLst>
            </p:cNvPr>
            <p:cNvGrpSpPr/>
            <p:nvPr/>
          </p:nvGrpSpPr>
          <p:grpSpPr>
            <a:xfrm>
              <a:off x="673100" y="1859316"/>
              <a:ext cx="3292318" cy="3558468"/>
              <a:chOff x="673100" y="1859316"/>
              <a:chExt cx="3292318" cy="3558468"/>
            </a:xfrm>
          </p:grpSpPr>
          <p:sp>
            <p:nvSpPr>
              <p:cNvPr id="14" name="îṣlïd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673100" y="1859316"/>
                <a:ext cx="3292318" cy="1302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200" dirty="0"/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……</a:t>
                </a:r>
              </a:p>
            </p:txBody>
          </p:sp>
          <p:sp>
            <p:nvSpPr>
              <p:cNvPr id="15" name="ísḷid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673100" y="4115327"/>
                <a:ext cx="3292318" cy="1302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200" dirty="0"/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……</a:t>
                </a:r>
              </a:p>
            </p:txBody>
          </p:sp>
        </p:grpSp>
        <p:grpSp>
          <p:nvGrpSpPr>
            <p:cNvPr id="11" name="iṣľiḑe">
              <a:extLst>
                <a:ext uri="{FF2B5EF4-FFF2-40B4-BE49-F238E27FC236}">
                  <a16:creationId xmlns:a16="http://schemas.microsoft.com/office/drawing/2014/main" id="{47645977-1995-413C-B556-615E5E81BA27}"/>
                </a:ext>
              </a:extLst>
            </p:cNvPr>
            <p:cNvGrpSpPr/>
            <p:nvPr/>
          </p:nvGrpSpPr>
          <p:grpSpPr>
            <a:xfrm>
              <a:off x="8226582" y="1859316"/>
              <a:ext cx="3292318" cy="3558468"/>
              <a:chOff x="673100" y="1859316"/>
              <a:chExt cx="3292318" cy="3558468"/>
            </a:xfrm>
          </p:grpSpPr>
          <p:sp>
            <p:nvSpPr>
              <p:cNvPr id="12" name="íṩlïd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673100" y="1859316"/>
                <a:ext cx="3292318" cy="1302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2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……</a:t>
                </a:r>
              </a:p>
            </p:txBody>
          </p:sp>
          <p:sp>
            <p:nvSpPr>
              <p:cNvPr id="13" name="ïṡliḓ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673100" y="4115327"/>
                <a:ext cx="3292318" cy="1302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2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7038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0A3EF1-5C83-4810-BDC8-1C1716847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1BF21E8-E088-4133-8A23-EC69312F5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0C126EE-6862-4F6F-AFE6-291E08D35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707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295C1E5-5E75-4D05-8271-8496A97A6E2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2192000" cy="5727700"/>
            <a:chOff x="0" y="1130300"/>
            <a:chExt cx="12192000" cy="5727700"/>
          </a:xfrm>
        </p:grpSpPr>
        <p:sp>
          <p:nvSpPr>
            <p:cNvPr id="6" name="íşļîḓê">
              <a:extLst>
                <a:ext uri="{FF2B5EF4-FFF2-40B4-BE49-F238E27FC236}">
                  <a16:creationId xmlns:a16="http://schemas.microsoft.com/office/drawing/2014/main" id="{8D89A749-B73B-4591-8F96-A472CC0DC1B8}"/>
                </a:ext>
              </a:extLst>
            </p:cNvPr>
            <p:cNvSpPr/>
            <p:nvPr/>
          </p:nvSpPr>
          <p:spPr>
            <a:xfrm>
              <a:off x="660399" y="2543277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7" name="îṣļïdé">
              <a:extLst>
                <a:ext uri="{FF2B5EF4-FFF2-40B4-BE49-F238E27FC236}">
                  <a16:creationId xmlns:a16="http://schemas.microsoft.com/office/drawing/2014/main" id="{3FFEC960-7589-486D-B11B-1731BC5CDE6C}"/>
                </a:ext>
              </a:extLst>
            </p:cNvPr>
            <p:cNvSpPr/>
            <p:nvPr/>
          </p:nvSpPr>
          <p:spPr>
            <a:xfrm>
              <a:off x="3408748" y="2543277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8" name="îŝļîḋê">
              <a:extLst>
                <a:ext uri="{FF2B5EF4-FFF2-40B4-BE49-F238E27FC236}">
                  <a16:creationId xmlns:a16="http://schemas.microsoft.com/office/drawing/2014/main" id="{FC208B02-FC72-4A52-BEEA-16196C64DF9D}"/>
                </a:ext>
              </a:extLst>
            </p:cNvPr>
            <p:cNvSpPr/>
            <p:nvPr/>
          </p:nvSpPr>
          <p:spPr>
            <a:xfrm>
              <a:off x="6157098" y="2543277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9" name="ïṣḻiďe">
              <a:extLst>
                <a:ext uri="{FF2B5EF4-FFF2-40B4-BE49-F238E27FC236}">
                  <a16:creationId xmlns:a16="http://schemas.microsoft.com/office/drawing/2014/main" id="{EB55FAFB-7872-4086-ABD5-EE9B4989AFC9}"/>
                </a:ext>
              </a:extLst>
            </p:cNvPr>
            <p:cNvSpPr/>
            <p:nvPr/>
          </p:nvSpPr>
          <p:spPr>
            <a:xfrm>
              <a:off x="660399" y="3956255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0" name="işḻïdè">
              <a:extLst>
                <a:ext uri="{FF2B5EF4-FFF2-40B4-BE49-F238E27FC236}">
                  <a16:creationId xmlns:a16="http://schemas.microsoft.com/office/drawing/2014/main" id="{25C1D4C4-5540-4FF1-A81D-E3CDA81DC674}"/>
                </a:ext>
              </a:extLst>
            </p:cNvPr>
            <p:cNvSpPr/>
            <p:nvPr/>
          </p:nvSpPr>
          <p:spPr>
            <a:xfrm>
              <a:off x="3408748" y="3956255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1" name="îṡḻiḍe">
              <a:extLst>
                <a:ext uri="{FF2B5EF4-FFF2-40B4-BE49-F238E27FC236}">
                  <a16:creationId xmlns:a16="http://schemas.microsoft.com/office/drawing/2014/main" id="{147146D3-6B9F-4B2C-8996-CF796D33900E}"/>
                </a:ext>
              </a:extLst>
            </p:cNvPr>
            <p:cNvSpPr/>
            <p:nvPr/>
          </p:nvSpPr>
          <p:spPr>
            <a:xfrm>
              <a:off x="6157098" y="3956255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2" name="i$ḷíḍe">
              <a:extLst>
                <a:ext uri="{FF2B5EF4-FFF2-40B4-BE49-F238E27FC236}">
                  <a16:creationId xmlns:a16="http://schemas.microsoft.com/office/drawing/2014/main" id="{29A43046-119C-4F6B-BEEC-8E085FF83D67}"/>
                </a:ext>
              </a:extLst>
            </p:cNvPr>
            <p:cNvSpPr/>
            <p:nvPr/>
          </p:nvSpPr>
          <p:spPr>
            <a:xfrm>
              <a:off x="660399" y="1130300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3" name="íSḷiďé">
              <a:extLst>
                <a:ext uri="{FF2B5EF4-FFF2-40B4-BE49-F238E27FC236}">
                  <a16:creationId xmlns:a16="http://schemas.microsoft.com/office/drawing/2014/main" id="{F73F6C00-82D7-4337-ADAF-8C045A5E5B86}"/>
                </a:ext>
              </a:extLst>
            </p:cNvPr>
            <p:cNvSpPr/>
            <p:nvPr/>
          </p:nvSpPr>
          <p:spPr>
            <a:xfrm>
              <a:off x="3408749" y="1130300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4" name="iṩľîḋê">
              <a:extLst>
                <a:ext uri="{FF2B5EF4-FFF2-40B4-BE49-F238E27FC236}">
                  <a16:creationId xmlns:a16="http://schemas.microsoft.com/office/drawing/2014/main" id="{A6E667BE-C7E1-4BC0-AFD2-FA2DCB33EF8F}"/>
                </a:ext>
              </a:extLst>
            </p:cNvPr>
            <p:cNvSpPr/>
            <p:nvPr/>
          </p:nvSpPr>
          <p:spPr>
            <a:xfrm>
              <a:off x="6157099" y="1130300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5" name="íś1íḑê">
              <a:extLst>
                <a:ext uri="{FF2B5EF4-FFF2-40B4-BE49-F238E27FC236}">
                  <a16:creationId xmlns:a16="http://schemas.microsoft.com/office/drawing/2014/main" id="{7D58EA75-1BD1-47EE-B9EC-BCEDB6753AF0}"/>
                </a:ext>
              </a:extLst>
            </p:cNvPr>
            <p:cNvSpPr/>
            <p:nvPr/>
          </p:nvSpPr>
          <p:spPr>
            <a:xfrm>
              <a:off x="8905447" y="1130300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6" name="iŝļiḋé">
              <a:extLst>
                <a:ext uri="{FF2B5EF4-FFF2-40B4-BE49-F238E27FC236}">
                  <a16:creationId xmlns:a16="http://schemas.microsoft.com/office/drawing/2014/main" id="{864A3556-F6D8-4E8A-BB88-91B62CBEFB20}"/>
                </a:ext>
              </a:extLst>
            </p:cNvPr>
            <p:cNvSpPr/>
            <p:nvPr/>
          </p:nvSpPr>
          <p:spPr>
            <a:xfrm>
              <a:off x="8905447" y="2543277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7" name="îṩlíḍê">
              <a:extLst>
                <a:ext uri="{FF2B5EF4-FFF2-40B4-BE49-F238E27FC236}">
                  <a16:creationId xmlns:a16="http://schemas.microsoft.com/office/drawing/2014/main" id="{5189A209-1CDE-47E4-B2C4-AF2C34BD16A0}"/>
                </a:ext>
              </a:extLst>
            </p:cNvPr>
            <p:cNvSpPr/>
            <p:nvPr/>
          </p:nvSpPr>
          <p:spPr>
            <a:xfrm>
              <a:off x="8905447" y="3956255"/>
              <a:ext cx="2613452" cy="1279979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18" name="iṩlîḓê">
              <a:extLst>
                <a:ext uri="{FF2B5EF4-FFF2-40B4-BE49-F238E27FC236}">
                  <a16:creationId xmlns:a16="http://schemas.microsoft.com/office/drawing/2014/main" id="{DF848112-E514-46A5-98DF-64ABD43F2E4F}"/>
                </a:ext>
              </a:extLst>
            </p:cNvPr>
            <p:cNvSpPr/>
            <p:nvPr/>
          </p:nvSpPr>
          <p:spPr>
            <a:xfrm>
              <a:off x="0" y="5369233"/>
              <a:ext cx="12192000" cy="14887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buSzPct val="25000"/>
              </a:pPr>
              <a:endParaRPr lang="en-US" altLang="zh-CN" sz="2000" b="1" dirty="0"/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8863A591-8480-41E6-91E0-36B5B26B479F}"/>
                </a:ext>
              </a:extLst>
            </p:cNvPr>
            <p:cNvCxnSpPr/>
            <p:nvPr/>
          </p:nvCxnSpPr>
          <p:spPr>
            <a:xfrm>
              <a:off x="3341300" y="1130300"/>
              <a:ext cx="0" cy="4105934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7171E92D-11E4-4850-9C12-779CF11AA640}"/>
                </a:ext>
              </a:extLst>
            </p:cNvPr>
            <p:cNvCxnSpPr/>
            <p:nvPr/>
          </p:nvCxnSpPr>
          <p:spPr>
            <a:xfrm>
              <a:off x="660400" y="2476778"/>
              <a:ext cx="108585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22392B7B-F9E2-4AD4-83F0-34AA71BE6309}"/>
                </a:ext>
              </a:extLst>
            </p:cNvPr>
            <p:cNvCxnSpPr/>
            <p:nvPr/>
          </p:nvCxnSpPr>
          <p:spPr>
            <a:xfrm>
              <a:off x="6089650" y="1130300"/>
              <a:ext cx="0" cy="4105934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FB57BD96-F09A-4C18-9A55-7351A7654134}"/>
                </a:ext>
              </a:extLst>
            </p:cNvPr>
            <p:cNvCxnSpPr/>
            <p:nvPr/>
          </p:nvCxnSpPr>
          <p:spPr>
            <a:xfrm>
              <a:off x="8838000" y="1130300"/>
              <a:ext cx="0" cy="4105934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ECC78DE1-48C0-41C3-8F6D-264C47B74D4F}"/>
                </a:ext>
              </a:extLst>
            </p:cNvPr>
            <p:cNvCxnSpPr/>
            <p:nvPr/>
          </p:nvCxnSpPr>
          <p:spPr>
            <a:xfrm>
              <a:off x="660400" y="3889755"/>
              <a:ext cx="108585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ís1íďé">
              <a:extLst>
                <a:ext uri="{FF2B5EF4-FFF2-40B4-BE49-F238E27FC236}">
                  <a16:creationId xmlns:a16="http://schemas.microsoft.com/office/drawing/2014/main" id="{F6C0B8BD-8162-4FCA-B7AC-235FD87189C5}"/>
                </a:ext>
              </a:extLst>
            </p:cNvPr>
            <p:cNvSpPr txBox="1"/>
            <p:nvPr/>
          </p:nvSpPr>
          <p:spPr>
            <a:xfrm>
              <a:off x="660400" y="5369233"/>
              <a:ext cx="10858500" cy="6726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400" b="1" dirty="0">
                  <a:solidFill>
                    <a:schemeClr val="bg1"/>
                  </a:solidFill>
                </a:rPr>
                <a:t>Unified fonts make 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9052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7F7621-D008-4573-B40E-B882DCBE9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C98E94A-EE75-43F8-901A-6A17C8FC2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1F7E6B-ED27-423A-AE02-1D22E0892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2558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119E34F-1136-44BD-907D-E9B9549427B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56763" y="1387475"/>
            <a:ext cx="9878474" cy="4502150"/>
            <a:chOff x="1156763" y="1387475"/>
            <a:chExt cx="9878474" cy="4502150"/>
          </a:xfrm>
        </p:grpSpPr>
        <p:sp>
          <p:nvSpPr>
            <p:cNvPr id="6" name="ï$1ïḓe">
              <a:extLst>
                <a:ext uri="{FF2B5EF4-FFF2-40B4-BE49-F238E27FC236}">
                  <a16:creationId xmlns:a16="http://schemas.microsoft.com/office/drawing/2014/main" id="{2217ACA9-DEBF-4CEB-AA41-5AF4BD8537A7}"/>
                </a:ext>
              </a:extLst>
            </p:cNvPr>
            <p:cNvSpPr/>
            <p:nvPr/>
          </p:nvSpPr>
          <p:spPr>
            <a:xfrm>
              <a:off x="5072062" y="1387475"/>
              <a:ext cx="2047875" cy="2047875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îslíḋe">
              <a:extLst>
                <a:ext uri="{FF2B5EF4-FFF2-40B4-BE49-F238E27FC236}">
                  <a16:creationId xmlns:a16="http://schemas.microsoft.com/office/drawing/2014/main" id="{C4F56C07-00F7-4E8C-98F0-2A3EE3B58278}"/>
                </a:ext>
              </a:extLst>
            </p:cNvPr>
            <p:cNvGrpSpPr/>
            <p:nvPr/>
          </p:nvGrpSpPr>
          <p:grpSpPr>
            <a:xfrm>
              <a:off x="4660695" y="3521075"/>
              <a:ext cx="2870609" cy="2368550"/>
              <a:chOff x="4660695" y="3521075"/>
              <a:chExt cx="2870609" cy="2368550"/>
            </a:xfrm>
          </p:grpSpPr>
          <p:sp>
            <p:nvSpPr>
              <p:cNvPr id="22" name="išḷïḋé">
                <a:extLst>
                  <a:ext uri="{FF2B5EF4-FFF2-40B4-BE49-F238E27FC236}">
                    <a16:creationId xmlns:a16="http://schemas.microsoft.com/office/drawing/2014/main" id="{3BA2D65D-3B56-4716-92D6-4BE28728C8E3}"/>
                  </a:ext>
                </a:extLst>
              </p:cNvPr>
              <p:cNvSpPr txBox="1"/>
              <p:nvPr/>
            </p:nvSpPr>
            <p:spPr bwMode="auto">
              <a:xfrm>
                <a:off x="4666892" y="3938393"/>
                <a:ext cx="2858214" cy="4418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i="1" dirty="0"/>
                  <a:t>Text here</a:t>
                </a:r>
              </a:p>
            </p:txBody>
          </p:sp>
          <p:sp>
            <p:nvSpPr>
              <p:cNvPr id="23" name="îśḻiḋè">
                <a:extLst>
                  <a:ext uri="{FF2B5EF4-FFF2-40B4-BE49-F238E27FC236}">
                    <a16:creationId xmlns:a16="http://schemas.microsoft.com/office/drawing/2014/main" id="{0DF3150F-5859-4DCD-8F8D-62EC3DF64266}"/>
                  </a:ext>
                </a:extLst>
              </p:cNvPr>
              <p:cNvSpPr/>
              <p:nvPr/>
            </p:nvSpPr>
            <p:spPr bwMode="auto">
              <a:xfrm>
                <a:off x="4660695" y="4514670"/>
                <a:ext cx="2870609" cy="1374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íṣḻíḍé">
                <a:extLst>
                  <a:ext uri="{FF2B5EF4-FFF2-40B4-BE49-F238E27FC236}">
                    <a16:creationId xmlns:a16="http://schemas.microsoft.com/office/drawing/2014/main" id="{052ED736-0155-4A94-B8FA-EE09102D55B2}"/>
                  </a:ext>
                </a:extLst>
              </p:cNvPr>
              <p:cNvSpPr/>
              <p:nvPr/>
            </p:nvSpPr>
            <p:spPr bwMode="auto">
              <a:xfrm>
                <a:off x="4666893" y="3521075"/>
                <a:ext cx="2858214" cy="3736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u="sng" dirty="0"/>
                  <a:t>Supporting text here.</a:t>
                </a:r>
              </a:p>
            </p:txBody>
          </p:sp>
        </p:grpSp>
        <p:sp>
          <p:nvSpPr>
            <p:cNvPr id="8" name="ïṥļiďè">
              <a:extLst>
                <a:ext uri="{FF2B5EF4-FFF2-40B4-BE49-F238E27FC236}">
                  <a16:creationId xmlns:a16="http://schemas.microsoft.com/office/drawing/2014/main" id="{01A68C81-0625-4E99-B1F5-AA56A93E3855}"/>
                </a:ext>
              </a:extLst>
            </p:cNvPr>
            <p:cNvSpPr/>
            <p:nvPr/>
          </p:nvSpPr>
          <p:spPr>
            <a:xfrm>
              <a:off x="2625904" y="1709734"/>
              <a:ext cx="1403350" cy="1403350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îśľidé">
              <a:extLst>
                <a:ext uri="{FF2B5EF4-FFF2-40B4-BE49-F238E27FC236}">
                  <a16:creationId xmlns:a16="http://schemas.microsoft.com/office/drawing/2014/main" id="{1C54560D-DF18-4BD8-A10B-3DF6AF1D4BF0}"/>
                </a:ext>
              </a:extLst>
            </p:cNvPr>
            <p:cNvGrpSpPr/>
            <p:nvPr/>
          </p:nvGrpSpPr>
          <p:grpSpPr>
            <a:xfrm>
              <a:off x="2390359" y="3198809"/>
              <a:ext cx="1874440" cy="859123"/>
              <a:chOff x="2259410" y="3848386"/>
              <a:chExt cx="1874440" cy="859123"/>
            </a:xfrm>
          </p:grpSpPr>
          <p:sp>
            <p:nvSpPr>
              <p:cNvPr id="20" name="îŝḻïḋê">
                <a:extLst>
                  <a:ext uri="{FF2B5EF4-FFF2-40B4-BE49-F238E27FC236}">
                    <a16:creationId xmlns:a16="http://schemas.microsoft.com/office/drawing/2014/main" id="{3BA2D65D-3B56-4716-92D6-4BE28728C8E3}"/>
                  </a:ext>
                </a:extLst>
              </p:cNvPr>
              <p:cNvSpPr txBox="1"/>
              <p:nvPr/>
            </p:nvSpPr>
            <p:spPr bwMode="auto">
              <a:xfrm>
                <a:off x="2259410" y="4265704"/>
                <a:ext cx="1874439" cy="4418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algn="ctr">
                  <a:spcBef>
                    <a:spcPct val="0"/>
                  </a:spcBef>
                  <a:defRPr sz="1600" i="1"/>
                </a:lvl1pPr>
              </a:lstStyle>
              <a:p>
                <a:r>
                  <a:rPr lang="en-US" altLang="zh-CN" dirty="0"/>
                  <a:t>Text here</a:t>
                </a:r>
              </a:p>
            </p:txBody>
          </p:sp>
          <p:sp>
            <p:nvSpPr>
              <p:cNvPr id="21" name="îŝḷiḍé">
                <a:extLst>
                  <a:ext uri="{FF2B5EF4-FFF2-40B4-BE49-F238E27FC236}">
                    <a16:creationId xmlns:a16="http://schemas.microsoft.com/office/drawing/2014/main" id="{052ED736-0155-4A94-B8FA-EE09102D55B2}"/>
                  </a:ext>
                </a:extLst>
              </p:cNvPr>
              <p:cNvSpPr/>
              <p:nvPr/>
            </p:nvSpPr>
            <p:spPr bwMode="auto">
              <a:xfrm>
                <a:off x="2259411" y="3848386"/>
                <a:ext cx="1874439" cy="3736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u="sng" dirty="0"/>
                  <a:t>Supporting text here.</a:t>
                </a:r>
              </a:p>
            </p:txBody>
          </p:sp>
        </p:grpSp>
        <p:sp>
          <p:nvSpPr>
            <p:cNvPr id="10" name="iślíḋè">
              <a:extLst>
                <a:ext uri="{FF2B5EF4-FFF2-40B4-BE49-F238E27FC236}">
                  <a16:creationId xmlns:a16="http://schemas.microsoft.com/office/drawing/2014/main" id="{B5B5B884-177A-4760-A8FE-492DD20940EE}"/>
                </a:ext>
              </a:extLst>
            </p:cNvPr>
            <p:cNvSpPr/>
            <p:nvPr/>
          </p:nvSpPr>
          <p:spPr>
            <a:xfrm>
              <a:off x="8162746" y="1709734"/>
              <a:ext cx="1403350" cy="1403350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1" name="îšļîḍé">
              <a:extLst>
                <a:ext uri="{FF2B5EF4-FFF2-40B4-BE49-F238E27FC236}">
                  <a16:creationId xmlns:a16="http://schemas.microsoft.com/office/drawing/2014/main" id="{DBCC5C95-ADA5-4B54-8CBF-62D0B2C90518}"/>
                </a:ext>
              </a:extLst>
            </p:cNvPr>
            <p:cNvGrpSpPr/>
            <p:nvPr/>
          </p:nvGrpSpPr>
          <p:grpSpPr>
            <a:xfrm>
              <a:off x="7927201" y="3198809"/>
              <a:ext cx="1874440" cy="859123"/>
              <a:chOff x="7927201" y="3452809"/>
              <a:chExt cx="1874440" cy="859123"/>
            </a:xfrm>
          </p:grpSpPr>
          <p:sp>
            <p:nvSpPr>
              <p:cNvPr id="18" name="i$ḷïde">
                <a:extLst>
                  <a:ext uri="{FF2B5EF4-FFF2-40B4-BE49-F238E27FC236}">
                    <a16:creationId xmlns:a16="http://schemas.microsoft.com/office/drawing/2014/main" id="{3BA2D65D-3B56-4716-92D6-4BE28728C8E3}"/>
                  </a:ext>
                </a:extLst>
              </p:cNvPr>
              <p:cNvSpPr txBox="1"/>
              <p:nvPr/>
            </p:nvSpPr>
            <p:spPr bwMode="auto">
              <a:xfrm>
                <a:off x="7927201" y="3870127"/>
                <a:ext cx="1874439" cy="4418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i="1" dirty="0"/>
                  <a:t>Text here</a:t>
                </a:r>
              </a:p>
            </p:txBody>
          </p:sp>
          <p:sp>
            <p:nvSpPr>
              <p:cNvPr id="19" name="îṩḻíḋè">
                <a:extLst>
                  <a:ext uri="{FF2B5EF4-FFF2-40B4-BE49-F238E27FC236}">
                    <a16:creationId xmlns:a16="http://schemas.microsoft.com/office/drawing/2014/main" id="{052ED736-0155-4A94-B8FA-EE09102D55B2}"/>
                  </a:ext>
                </a:extLst>
              </p:cNvPr>
              <p:cNvSpPr/>
              <p:nvPr/>
            </p:nvSpPr>
            <p:spPr bwMode="auto">
              <a:xfrm>
                <a:off x="7927202" y="3452809"/>
                <a:ext cx="1874439" cy="3736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u="sng" dirty="0"/>
                  <a:t>Supporting text here.</a:t>
                </a:r>
              </a:p>
            </p:txBody>
          </p:sp>
        </p:grpSp>
        <p:grpSp>
          <p:nvGrpSpPr>
            <p:cNvPr id="12" name="isļíḑé">
              <a:extLst>
                <a:ext uri="{FF2B5EF4-FFF2-40B4-BE49-F238E27FC236}">
                  <a16:creationId xmlns:a16="http://schemas.microsoft.com/office/drawing/2014/main" id="{B497DBBE-B3AA-4D24-9BE6-B8722E94156A}"/>
                </a:ext>
              </a:extLst>
            </p:cNvPr>
            <p:cNvGrpSpPr/>
            <p:nvPr/>
          </p:nvGrpSpPr>
          <p:grpSpPr>
            <a:xfrm>
              <a:off x="10438645" y="3675896"/>
              <a:ext cx="596592" cy="322266"/>
              <a:chOff x="10438645" y="3675896"/>
              <a:chExt cx="596592" cy="322266"/>
            </a:xfrm>
          </p:grpSpPr>
          <p:cxnSp>
            <p:nvCxnSpPr>
              <p:cNvPr id="16" name="直接箭头连接符 15">
                <a:extLst>
                  <a:ext uri="{FF2B5EF4-FFF2-40B4-BE49-F238E27FC236}">
                    <a16:creationId xmlns:a16="http://schemas.microsoft.com/office/drawing/2014/main" id="{CF1D8490-B178-4D3A-90EF-4BA08462AFE1}"/>
                  </a:ext>
                </a:extLst>
              </p:cNvPr>
              <p:cNvCxnSpPr/>
              <p:nvPr/>
            </p:nvCxnSpPr>
            <p:spPr>
              <a:xfrm>
                <a:off x="10438645" y="3837029"/>
                <a:ext cx="505240" cy="0"/>
              </a:xfrm>
              <a:prstGeom prst="straightConnector1">
                <a:avLst/>
              </a:prstGeom>
              <a:ln w="38100" cap="rnd">
                <a:solidFill>
                  <a:schemeClr val="bg1">
                    <a:lumMod val="75000"/>
                  </a:schemeClr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îšḻíḋé">
                <a:extLst>
                  <a:ext uri="{FF2B5EF4-FFF2-40B4-BE49-F238E27FC236}">
                    <a16:creationId xmlns:a16="http://schemas.microsoft.com/office/drawing/2014/main" id="{C1396CBE-C256-40F4-811A-286EB6B26A23}"/>
                  </a:ext>
                </a:extLst>
              </p:cNvPr>
              <p:cNvSpPr/>
              <p:nvPr/>
            </p:nvSpPr>
            <p:spPr>
              <a:xfrm>
                <a:off x="10690571" y="3675896"/>
                <a:ext cx="344666" cy="322266"/>
              </a:xfrm>
              <a:prstGeom prst="chevron">
                <a:avLst>
                  <a:gd name="adj" fmla="val 78604"/>
                </a:avLst>
              </a:prstGeom>
              <a:solidFill>
                <a:schemeClr val="bg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îş1îḑé">
              <a:extLst>
                <a:ext uri="{FF2B5EF4-FFF2-40B4-BE49-F238E27FC236}">
                  <a16:creationId xmlns:a16="http://schemas.microsoft.com/office/drawing/2014/main" id="{2A415281-9216-48F4-B4C6-BC72E43E5250}"/>
                </a:ext>
              </a:extLst>
            </p:cNvPr>
            <p:cNvGrpSpPr/>
            <p:nvPr/>
          </p:nvGrpSpPr>
          <p:grpSpPr>
            <a:xfrm>
              <a:off x="1156763" y="3675896"/>
              <a:ext cx="596592" cy="322266"/>
              <a:chOff x="1156763" y="3675896"/>
              <a:chExt cx="596592" cy="322266"/>
            </a:xfrm>
          </p:grpSpPr>
          <p:cxnSp>
            <p:nvCxnSpPr>
              <p:cNvPr id="14" name="直接箭头连接符 13">
                <a:extLst>
                  <a:ext uri="{FF2B5EF4-FFF2-40B4-BE49-F238E27FC236}">
                    <a16:creationId xmlns:a16="http://schemas.microsoft.com/office/drawing/2014/main" id="{A2B78A88-D938-4A13-98A6-A56F5EA879D7}"/>
                  </a:ext>
                </a:extLst>
              </p:cNvPr>
              <p:cNvCxnSpPr/>
              <p:nvPr/>
            </p:nvCxnSpPr>
            <p:spPr>
              <a:xfrm flipH="1">
                <a:off x="1248115" y="3837029"/>
                <a:ext cx="505240" cy="0"/>
              </a:xfrm>
              <a:prstGeom prst="straightConnector1">
                <a:avLst/>
              </a:prstGeom>
              <a:ln w="38100" cap="rnd">
                <a:solidFill>
                  <a:schemeClr val="bg1">
                    <a:lumMod val="75000"/>
                  </a:schemeClr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ïṥ1ïḑé">
                <a:extLst>
                  <a:ext uri="{FF2B5EF4-FFF2-40B4-BE49-F238E27FC236}">
                    <a16:creationId xmlns:a16="http://schemas.microsoft.com/office/drawing/2014/main" id="{698713A1-B9E8-4E88-9E68-C60ACA799F64}"/>
                  </a:ext>
                </a:extLst>
              </p:cNvPr>
              <p:cNvSpPr/>
              <p:nvPr/>
            </p:nvSpPr>
            <p:spPr>
              <a:xfrm flipH="1">
                <a:off x="1156763" y="3675896"/>
                <a:ext cx="344666" cy="322266"/>
              </a:xfrm>
              <a:prstGeom prst="chevron">
                <a:avLst>
                  <a:gd name="adj" fmla="val 78604"/>
                </a:avLst>
              </a:prstGeom>
              <a:solidFill>
                <a:schemeClr val="bg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3033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562ACC-1DD6-4D25-92CA-68E1C5CF7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063FD3B-3CC6-4C97-B739-0FCAB5AF3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C2B61F-D94A-4523-8A3E-D35F3F60E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2558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B592AD4-17BA-4484-951B-934534DAB78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8" y="1588713"/>
            <a:ext cx="10858502" cy="4086974"/>
            <a:chOff x="660398" y="1588713"/>
            <a:chExt cx="10858502" cy="4086974"/>
          </a:xfrm>
        </p:grpSpPr>
        <p:sp>
          <p:nvSpPr>
            <p:cNvPr id="6" name="ísļidê">
              <a:extLst>
                <a:ext uri="{FF2B5EF4-FFF2-40B4-BE49-F238E27FC236}">
                  <a16:creationId xmlns:a16="http://schemas.microsoft.com/office/drawing/2014/main" id="{78B7C7C2-E39B-4D83-BF76-96FB313B85E0}"/>
                </a:ext>
              </a:extLst>
            </p:cNvPr>
            <p:cNvSpPr/>
            <p:nvPr/>
          </p:nvSpPr>
          <p:spPr bwMode="auto">
            <a:xfrm>
              <a:off x="6089650" y="3633065"/>
              <a:ext cx="1768475" cy="2042622"/>
            </a:xfrm>
            <a:custGeom>
              <a:avLst/>
              <a:gdLst>
                <a:gd name="T0" fmla="*/ 13311 w 13312"/>
                <a:gd name="T1" fmla="*/ 11531 h 15376"/>
                <a:gd name="T2" fmla="*/ 6656 w 13312"/>
                <a:gd name="T3" fmla="*/ 15375 h 15376"/>
                <a:gd name="T4" fmla="*/ 0 w 13312"/>
                <a:gd name="T5" fmla="*/ 11531 h 15376"/>
                <a:gd name="T6" fmla="*/ 0 w 13312"/>
                <a:gd name="T7" fmla="*/ 3844 h 15376"/>
                <a:gd name="T8" fmla="*/ 6656 w 13312"/>
                <a:gd name="T9" fmla="*/ 0 h 15376"/>
                <a:gd name="T10" fmla="*/ 13311 w 13312"/>
                <a:gd name="T11" fmla="*/ 3844 h 15376"/>
                <a:gd name="T12" fmla="*/ 13311 w 13312"/>
                <a:gd name="T13" fmla="*/ 11531 h 15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12" h="15376">
                  <a:moveTo>
                    <a:pt x="13311" y="11531"/>
                  </a:moveTo>
                  <a:lnTo>
                    <a:pt x="6656" y="15375"/>
                  </a:lnTo>
                  <a:lnTo>
                    <a:pt x="0" y="11531"/>
                  </a:lnTo>
                  <a:lnTo>
                    <a:pt x="0" y="3844"/>
                  </a:lnTo>
                  <a:lnTo>
                    <a:pt x="6656" y="0"/>
                  </a:lnTo>
                  <a:lnTo>
                    <a:pt x="13311" y="3844"/>
                  </a:lnTo>
                  <a:lnTo>
                    <a:pt x="13311" y="11531"/>
                  </a:lnTo>
                </a:path>
              </a:pathLst>
            </a:custGeom>
            <a:pattFill prst="lt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 dirty="0">
                  <a:solidFill>
                    <a:schemeClr val="tx1"/>
                  </a:solidFill>
                </a:rPr>
                <a:t>Text</a:t>
              </a:r>
              <a:endParaRPr lang="en-US" i="1" u="sng" dirty="0">
                <a:solidFill>
                  <a:schemeClr val="tx1"/>
                </a:solidFill>
              </a:endParaRPr>
            </a:p>
          </p:txBody>
        </p:sp>
        <p:sp>
          <p:nvSpPr>
            <p:cNvPr id="7" name="ïślïďê">
              <a:extLst>
                <a:ext uri="{FF2B5EF4-FFF2-40B4-BE49-F238E27FC236}">
                  <a16:creationId xmlns:a16="http://schemas.microsoft.com/office/drawing/2014/main" id="{EE4A1338-DDC2-4A50-83D6-6FA61570AC2B}"/>
                </a:ext>
              </a:extLst>
            </p:cNvPr>
            <p:cNvSpPr/>
            <p:nvPr/>
          </p:nvSpPr>
          <p:spPr bwMode="auto">
            <a:xfrm>
              <a:off x="6089650" y="1588713"/>
              <a:ext cx="1768475" cy="2042622"/>
            </a:xfrm>
            <a:custGeom>
              <a:avLst/>
              <a:gdLst>
                <a:gd name="T0" fmla="*/ 13311 w 13312"/>
                <a:gd name="T1" fmla="*/ 11531 h 15376"/>
                <a:gd name="T2" fmla="*/ 6656 w 13312"/>
                <a:gd name="T3" fmla="*/ 15375 h 15376"/>
                <a:gd name="T4" fmla="*/ 0 w 13312"/>
                <a:gd name="T5" fmla="*/ 11531 h 15376"/>
                <a:gd name="T6" fmla="*/ 0 w 13312"/>
                <a:gd name="T7" fmla="*/ 3844 h 15376"/>
                <a:gd name="T8" fmla="*/ 6656 w 13312"/>
                <a:gd name="T9" fmla="*/ 0 h 15376"/>
                <a:gd name="T10" fmla="*/ 13311 w 13312"/>
                <a:gd name="T11" fmla="*/ 3844 h 15376"/>
                <a:gd name="T12" fmla="*/ 13311 w 13312"/>
                <a:gd name="T13" fmla="*/ 11531 h 15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12" h="15376">
                  <a:moveTo>
                    <a:pt x="13311" y="11531"/>
                  </a:moveTo>
                  <a:lnTo>
                    <a:pt x="6656" y="15375"/>
                  </a:lnTo>
                  <a:lnTo>
                    <a:pt x="0" y="11531"/>
                  </a:lnTo>
                  <a:lnTo>
                    <a:pt x="0" y="3844"/>
                  </a:lnTo>
                  <a:lnTo>
                    <a:pt x="6656" y="0"/>
                  </a:lnTo>
                  <a:lnTo>
                    <a:pt x="13311" y="3844"/>
                  </a:lnTo>
                  <a:lnTo>
                    <a:pt x="13311" y="11531"/>
                  </a:lnTo>
                </a:path>
              </a:pathLst>
            </a:custGeom>
            <a:pattFill prst="lt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 dirty="0">
                  <a:solidFill>
                    <a:schemeClr val="tx1"/>
                  </a:solidFill>
                </a:rPr>
                <a:t>Text</a:t>
              </a:r>
              <a:endParaRPr lang="en-US" i="1" u="sng" dirty="0">
                <a:solidFill>
                  <a:schemeClr val="tx1"/>
                </a:solidFill>
              </a:endParaRPr>
            </a:p>
          </p:txBody>
        </p:sp>
        <p:sp>
          <p:nvSpPr>
            <p:cNvPr id="8" name="ïṥḷiḓè">
              <a:extLst>
                <a:ext uri="{FF2B5EF4-FFF2-40B4-BE49-F238E27FC236}">
                  <a16:creationId xmlns:a16="http://schemas.microsoft.com/office/drawing/2014/main" id="{FB4EFD33-AB19-4B69-8AA4-2502E360CF48}"/>
                </a:ext>
              </a:extLst>
            </p:cNvPr>
            <p:cNvSpPr/>
            <p:nvPr/>
          </p:nvSpPr>
          <p:spPr bwMode="auto">
            <a:xfrm>
              <a:off x="4321175" y="3633065"/>
              <a:ext cx="1768475" cy="2042622"/>
            </a:xfrm>
            <a:custGeom>
              <a:avLst/>
              <a:gdLst>
                <a:gd name="T0" fmla="*/ 13311 w 13312"/>
                <a:gd name="T1" fmla="*/ 11531 h 15376"/>
                <a:gd name="T2" fmla="*/ 6656 w 13312"/>
                <a:gd name="T3" fmla="*/ 15375 h 15376"/>
                <a:gd name="T4" fmla="*/ 0 w 13312"/>
                <a:gd name="T5" fmla="*/ 11531 h 15376"/>
                <a:gd name="T6" fmla="*/ 0 w 13312"/>
                <a:gd name="T7" fmla="*/ 3844 h 15376"/>
                <a:gd name="T8" fmla="*/ 6656 w 13312"/>
                <a:gd name="T9" fmla="*/ 0 h 15376"/>
                <a:gd name="T10" fmla="*/ 13311 w 13312"/>
                <a:gd name="T11" fmla="*/ 3844 h 15376"/>
                <a:gd name="T12" fmla="*/ 13311 w 13312"/>
                <a:gd name="T13" fmla="*/ 11531 h 15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12" h="15376">
                  <a:moveTo>
                    <a:pt x="13311" y="11531"/>
                  </a:moveTo>
                  <a:lnTo>
                    <a:pt x="6656" y="15375"/>
                  </a:lnTo>
                  <a:lnTo>
                    <a:pt x="0" y="11531"/>
                  </a:lnTo>
                  <a:lnTo>
                    <a:pt x="0" y="3844"/>
                  </a:lnTo>
                  <a:lnTo>
                    <a:pt x="6656" y="0"/>
                  </a:lnTo>
                  <a:lnTo>
                    <a:pt x="13311" y="3844"/>
                  </a:lnTo>
                  <a:lnTo>
                    <a:pt x="13311" y="11531"/>
                  </a:lnTo>
                </a:path>
              </a:pathLst>
            </a:custGeom>
            <a:pattFill prst="lt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 dirty="0">
                  <a:solidFill>
                    <a:schemeClr val="tx1"/>
                  </a:solidFill>
                </a:rPr>
                <a:t>Text</a:t>
              </a:r>
              <a:endParaRPr lang="en-US" i="1" u="sng" dirty="0">
                <a:solidFill>
                  <a:schemeClr val="tx1"/>
                </a:solidFill>
              </a:endParaRPr>
            </a:p>
          </p:txBody>
        </p:sp>
        <p:sp>
          <p:nvSpPr>
            <p:cNvPr id="9" name="i$líḓè">
              <a:extLst>
                <a:ext uri="{FF2B5EF4-FFF2-40B4-BE49-F238E27FC236}">
                  <a16:creationId xmlns:a16="http://schemas.microsoft.com/office/drawing/2014/main" id="{78FBAA89-D396-446B-9027-70F176DDCCD0}"/>
                </a:ext>
              </a:extLst>
            </p:cNvPr>
            <p:cNvSpPr/>
            <p:nvPr/>
          </p:nvSpPr>
          <p:spPr bwMode="auto">
            <a:xfrm>
              <a:off x="4321175" y="1588713"/>
              <a:ext cx="1768475" cy="2042622"/>
            </a:xfrm>
            <a:custGeom>
              <a:avLst/>
              <a:gdLst>
                <a:gd name="T0" fmla="*/ 13311 w 13312"/>
                <a:gd name="T1" fmla="*/ 11531 h 15376"/>
                <a:gd name="T2" fmla="*/ 6656 w 13312"/>
                <a:gd name="T3" fmla="*/ 15375 h 15376"/>
                <a:gd name="T4" fmla="*/ 0 w 13312"/>
                <a:gd name="T5" fmla="*/ 11531 h 15376"/>
                <a:gd name="T6" fmla="*/ 0 w 13312"/>
                <a:gd name="T7" fmla="*/ 3844 h 15376"/>
                <a:gd name="T8" fmla="*/ 6656 w 13312"/>
                <a:gd name="T9" fmla="*/ 0 h 15376"/>
                <a:gd name="T10" fmla="*/ 13311 w 13312"/>
                <a:gd name="T11" fmla="*/ 3844 h 15376"/>
                <a:gd name="T12" fmla="*/ 13311 w 13312"/>
                <a:gd name="T13" fmla="*/ 11531 h 15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12" h="15376">
                  <a:moveTo>
                    <a:pt x="13311" y="11531"/>
                  </a:moveTo>
                  <a:lnTo>
                    <a:pt x="6656" y="15375"/>
                  </a:lnTo>
                  <a:lnTo>
                    <a:pt x="0" y="11531"/>
                  </a:lnTo>
                  <a:lnTo>
                    <a:pt x="0" y="3844"/>
                  </a:lnTo>
                  <a:lnTo>
                    <a:pt x="6656" y="0"/>
                  </a:lnTo>
                  <a:lnTo>
                    <a:pt x="13311" y="3844"/>
                  </a:lnTo>
                  <a:lnTo>
                    <a:pt x="13311" y="11531"/>
                  </a:lnTo>
                </a:path>
              </a:pathLst>
            </a:custGeom>
            <a:pattFill prst="lt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i="1" u="sng" dirty="0">
                  <a:solidFill>
                    <a:schemeClr val="tx1"/>
                  </a:solidFill>
                </a:rPr>
                <a:t>Text</a:t>
              </a:r>
              <a:endParaRPr lang="en-US" i="1" u="sng" dirty="0">
                <a:solidFill>
                  <a:schemeClr val="tx1"/>
                </a:solidFill>
              </a:endParaRPr>
            </a:p>
          </p:txBody>
        </p:sp>
        <p:grpSp>
          <p:nvGrpSpPr>
            <p:cNvPr id="10" name="îṩľiďè">
              <a:extLst>
                <a:ext uri="{FF2B5EF4-FFF2-40B4-BE49-F238E27FC236}">
                  <a16:creationId xmlns:a16="http://schemas.microsoft.com/office/drawing/2014/main" id="{8482FA25-5E09-4FF1-A431-0CCE988ED0B9}"/>
                </a:ext>
              </a:extLst>
            </p:cNvPr>
            <p:cNvGrpSpPr/>
            <p:nvPr/>
          </p:nvGrpSpPr>
          <p:grpSpPr>
            <a:xfrm>
              <a:off x="660398" y="1963754"/>
              <a:ext cx="3511555" cy="1292540"/>
              <a:chOff x="660398" y="1963754"/>
              <a:chExt cx="3511555" cy="1292540"/>
            </a:xfrm>
          </p:grpSpPr>
          <p:sp>
            <p:nvSpPr>
              <p:cNvPr id="23" name="iśľîḑè">
                <a:extLst>
                  <a:ext uri="{FF2B5EF4-FFF2-40B4-BE49-F238E27FC236}">
                    <a16:creationId xmlns:a16="http://schemas.microsoft.com/office/drawing/2014/main" id="{DEC8C066-4079-435E-A645-8DB494D17B9B}"/>
                  </a:ext>
                </a:extLst>
              </p:cNvPr>
              <p:cNvSpPr/>
              <p:nvPr/>
            </p:nvSpPr>
            <p:spPr>
              <a:xfrm>
                <a:off x="660398" y="1963754"/>
                <a:ext cx="3511551" cy="1292540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200" dirty="0"/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……</a:t>
                </a:r>
              </a:p>
            </p:txBody>
          </p: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8835F525-C231-4AA1-80DF-7BF0FF07E340}"/>
                  </a:ext>
                </a:extLst>
              </p:cNvPr>
              <p:cNvCxnSpPr/>
              <p:nvPr/>
            </p:nvCxnSpPr>
            <p:spPr>
              <a:xfrm flipH="1">
                <a:off x="660402" y="2755126"/>
                <a:ext cx="3511551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iSļîḑe">
                <a:extLst>
                  <a:ext uri="{FF2B5EF4-FFF2-40B4-BE49-F238E27FC236}">
                    <a16:creationId xmlns:a16="http://schemas.microsoft.com/office/drawing/2014/main" id="{D5CEB822-241E-462C-B303-F51354A57F14}"/>
                  </a:ext>
                </a:extLst>
              </p:cNvPr>
              <p:cNvSpPr/>
              <p:nvPr/>
            </p:nvSpPr>
            <p:spPr>
              <a:xfrm>
                <a:off x="660402" y="2463192"/>
                <a:ext cx="339726" cy="272884"/>
              </a:xfrm>
              <a:custGeom>
                <a:avLst/>
                <a:gdLst>
                  <a:gd name="connsiteX0" fmla="*/ 360943 w 600541"/>
                  <a:gd name="connsiteY0" fmla="*/ 344430 h 482385"/>
                  <a:gd name="connsiteX1" fmla="*/ 415206 w 600541"/>
                  <a:gd name="connsiteY1" fmla="*/ 369480 h 482385"/>
                  <a:gd name="connsiteX2" fmla="*/ 334409 w 600541"/>
                  <a:gd name="connsiteY2" fmla="*/ 431508 h 482385"/>
                  <a:gd name="connsiteX3" fmla="*/ 360943 w 600541"/>
                  <a:gd name="connsiteY3" fmla="*/ 344430 h 482385"/>
                  <a:gd name="connsiteX4" fmla="*/ 158230 w 600541"/>
                  <a:gd name="connsiteY4" fmla="*/ 344430 h 482385"/>
                  <a:gd name="connsiteX5" fmla="*/ 184529 w 600541"/>
                  <a:gd name="connsiteY5" fmla="*/ 431014 h 482385"/>
                  <a:gd name="connsiteX6" fmla="*/ 104437 w 600541"/>
                  <a:gd name="connsiteY6" fmla="*/ 369236 h 482385"/>
                  <a:gd name="connsiteX7" fmla="*/ 158230 w 600541"/>
                  <a:gd name="connsiteY7" fmla="*/ 344430 h 482385"/>
                  <a:gd name="connsiteX8" fmla="*/ 272241 w 600541"/>
                  <a:gd name="connsiteY8" fmla="*/ 331516 h 482385"/>
                  <a:gd name="connsiteX9" fmla="*/ 343018 w 600541"/>
                  <a:gd name="connsiteY9" fmla="*/ 339630 h 482385"/>
                  <a:gd name="connsiteX10" fmla="*/ 308586 w 600541"/>
                  <a:gd name="connsiteY10" fmla="*/ 440343 h 482385"/>
                  <a:gd name="connsiteX11" fmla="*/ 272241 w 600541"/>
                  <a:gd name="connsiteY11" fmla="*/ 445832 h 482385"/>
                  <a:gd name="connsiteX12" fmla="*/ 253118 w 600541"/>
                  <a:gd name="connsiteY12" fmla="*/ 331516 h 482385"/>
                  <a:gd name="connsiteX13" fmla="*/ 253118 w 600541"/>
                  <a:gd name="connsiteY13" fmla="*/ 446044 h 482385"/>
                  <a:gd name="connsiteX14" fmla="*/ 212245 w 600541"/>
                  <a:gd name="connsiteY14" fmla="*/ 440079 h 482385"/>
                  <a:gd name="connsiteX15" fmla="*/ 177825 w 600541"/>
                  <a:gd name="connsiteY15" fmla="*/ 339867 h 482385"/>
                  <a:gd name="connsiteX16" fmla="*/ 253118 w 600541"/>
                  <a:gd name="connsiteY16" fmla="*/ 331516 h 482385"/>
                  <a:gd name="connsiteX17" fmla="*/ 368784 w 600541"/>
                  <a:gd name="connsiteY17" fmla="*/ 260175 h 482385"/>
                  <a:gd name="connsiteX18" fmla="*/ 454583 w 600541"/>
                  <a:gd name="connsiteY18" fmla="*/ 260175 h 482385"/>
                  <a:gd name="connsiteX19" fmla="*/ 425904 w 600541"/>
                  <a:gd name="connsiteY19" fmla="*/ 353251 h 482385"/>
                  <a:gd name="connsiteX20" fmla="*/ 363765 w 600541"/>
                  <a:gd name="connsiteY20" fmla="*/ 325090 h 482385"/>
                  <a:gd name="connsiteX21" fmla="*/ 368784 w 600541"/>
                  <a:gd name="connsiteY21" fmla="*/ 260175 h 482385"/>
                  <a:gd name="connsiteX22" fmla="*/ 272241 w 600541"/>
                  <a:gd name="connsiteY22" fmla="*/ 260175 h 482385"/>
                  <a:gd name="connsiteX23" fmla="*/ 349440 w 600541"/>
                  <a:gd name="connsiteY23" fmla="*/ 260175 h 482385"/>
                  <a:gd name="connsiteX24" fmla="*/ 345616 w 600541"/>
                  <a:gd name="connsiteY24" fmla="*/ 320297 h 482385"/>
                  <a:gd name="connsiteX25" fmla="*/ 272241 w 600541"/>
                  <a:gd name="connsiteY25" fmla="*/ 312185 h 482385"/>
                  <a:gd name="connsiteX26" fmla="*/ 169710 w 600541"/>
                  <a:gd name="connsiteY26" fmla="*/ 260175 h 482385"/>
                  <a:gd name="connsiteX27" fmla="*/ 253118 w 600541"/>
                  <a:gd name="connsiteY27" fmla="*/ 260175 h 482385"/>
                  <a:gd name="connsiteX28" fmla="*/ 253118 w 600541"/>
                  <a:gd name="connsiteY28" fmla="*/ 312185 h 482385"/>
                  <a:gd name="connsiteX29" fmla="*/ 174729 w 600541"/>
                  <a:gd name="connsiteY29" fmla="*/ 320297 h 482385"/>
                  <a:gd name="connsiteX30" fmla="*/ 169710 w 600541"/>
                  <a:gd name="connsiteY30" fmla="*/ 260175 h 482385"/>
                  <a:gd name="connsiteX31" fmla="*/ 65273 w 600541"/>
                  <a:gd name="connsiteY31" fmla="*/ 260175 h 482385"/>
                  <a:gd name="connsiteX32" fmla="*/ 150605 w 600541"/>
                  <a:gd name="connsiteY32" fmla="*/ 260175 h 482385"/>
                  <a:gd name="connsiteX33" fmla="*/ 155385 w 600541"/>
                  <a:gd name="connsiteY33" fmla="*/ 325078 h 482385"/>
                  <a:gd name="connsiteX34" fmla="*/ 93717 w 600541"/>
                  <a:gd name="connsiteY34" fmla="*/ 352757 h 482385"/>
                  <a:gd name="connsiteX35" fmla="*/ 65273 w 600541"/>
                  <a:gd name="connsiteY35" fmla="*/ 260175 h 482385"/>
                  <a:gd name="connsiteX36" fmla="*/ 346333 w 600541"/>
                  <a:gd name="connsiteY36" fmla="*/ 186645 h 482385"/>
                  <a:gd name="connsiteX37" fmla="*/ 349440 w 600541"/>
                  <a:gd name="connsiteY37" fmla="*/ 244367 h 482385"/>
                  <a:gd name="connsiteX38" fmla="*/ 272241 w 600541"/>
                  <a:gd name="connsiteY38" fmla="*/ 244367 h 482385"/>
                  <a:gd name="connsiteX39" fmla="*/ 272241 w 600541"/>
                  <a:gd name="connsiteY39" fmla="*/ 193801 h 482385"/>
                  <a:gd name="connsiteX40" fmla="*/ 346333 w 600541"/>
                  <a:gd name="connsiteY40" fmla="*/ 186645 h 482385"/>
                  <a:gd name="connsiteX41" fmla="*/ 174251 w 600541"/>
                  <a:gd name="connsiteY41" fmla="*/ 186645 h 482385"/>
                  <a:gd name="connsiteX42" fmla="*/ 253118 w 600541"/>
                  <a:gd name="connsiteY42" fmla="*/ 193801 h 482385"/>
                  <a:gd name="connsiteX43" fmla="*/ 253118 w 600541"/>
                  <a:gd name="connsiteY43" fmla="*/ 244367 h 482385"/>
                  <a:gd name="connsiteX44" fmla="*/ 169710 w 600541"/>
                  <a:gd name="connsiteY44" fmla="*/ 244367 h 482385"/>
                  <a:gd name="connsiteX45" fmla="*/ 174251 w 600541"/>
                  <a:gd name="connsiteY45" fmla="*/ 186645 h 482385"/>
                  <a:gd name="connsiteX46" fmla="*/ 92525 w 600541"/>
                  <a:gd name="connsiteY46" fmla="*/ 153974 h 482385"/>
                  <a:gd name="connsiteX47" fmla="*/ 154679 w 600541"/>
                  <a:gd name="connsiteY47" fmla="*/ 181879 h 482385"/>
                  <a:gd name="connsiteX48" fmla="*/ 150376 w 600541"/>
                  <a:gd name="connsiteY48" fmla="*/ 244368 h 482385"/>
                  <a:gd name="connsiteX49" fmla="*/ 65273 w 600541"/>
                  <a:gd name="connsiteY49" fmla="*/ 244368 h 482385"/>
                  <a:gd name="connsiteX50" fmla="*/ 92525 w 600541"/>
                  <a:gd name="connsiteY50" fmla="*/ 153974 h 482385"/>
                  <a:gd name="connsiteX51" fmla="*/ 426413 w 600541"/>
                  <a:gd name="connsiteY51" fmla="*/ 153197 h 482385"/>
                  <a:gd name="connsiteX52" fmla="*/ 429044 w 600541"/>
                  <a:gd name="connsiteY52" fmla="*/ 156061 h 482385"/>
                  <a:gd name="connsiteX53" fmla="*/ 444350 w 600541"/>
                  <a:gd name="connsiteY53" fmla="*/ 188758 h 482385"/>
                  <a:gd name="connsiteX54" fmla="*/ 404410 w 600541"/>
                  <a:gd name="connsiteY54" fmla="*/ 212863 h 482385"/>
                  <a:gd name="connsiteX55" fmla="*/ 392930 w 600541"/>
                  <a:gd name="connsiteY55" fmla="*/ 231002 h 482385"/>
                  <a:gd name="connsiteX56" fmla="*/ 394844 w 600541"/>
                  <a:gd name="connsiteY56" fmla="*/ 244367 h 482385"/>
                  <a:gd name="connsiteX57" fmla="*/ 368775 w 600541"/>
                  <a:gd name="connsiteY57" fmla="*/ 244367 h 482385"/>
                  <a:gd name="connsiteX58" fmla="*/ 364470 w 600541"/>
                  <a:gd name="connsiteY58" fmla="*/ 181837 h 482385"/>
                  <a:gd name="connsiteX59" fmla="*/ 426413 w 600541"/>
                  <a:gd name="connsiteY59" fmla="*/ 153197 h 482385"/>
                  <a:gd name="connsiteX60" fmla="*/ 182835 w 600541"/>
                  <a:gd name="connsiteY60" fmla="*/ 72541 h 482385"/>
                  <a:gd name="connsiteX61" fmla="*/ 157498 w 600541"/>
                  <a:gd name="connsiteY61" fmla="*/ 161101 h 482385"/>
                  <a:gd name="connsiteX62" fmla="*/ 103237 w 600541"/>
                  <a:gd name="connsiteY62" fmla="*/ 135798 h 482385"/>
                  <a:gd name="connsiteX63" fmla="*/ 182835 w 600541"/>
                  <a:gd name="connsiteY63" fmla="*/ 72541 h 482385"/>
                  <a:gd name="connsiteX64" fmla="*/ 336032 w 600541"/>
                  <a:gd name="connsiteY64" fmla="*/ 72330 h 482385"/>
                  <a:gd name="connsiteX65" fmla="*/ 374284 w 600541"/>
                  <a:gd name="connsiteY65" fmla="*/ 93807 h 482385"/>
                  <a:gd name="connsiteX66" fmla="*/ 373806 w 600541"/>
                  <a:gd name="connsiteY66" fmla="*/ 94284 h 482385"/>
                  <a:gd name="connsiteX67" fmla="*/ 361852 w 600541"/>
                  <a:gd name="connsiteY67" fmla="*/ 111943 h 482385"/>
                  <a:gd name="connsiteX68" fmla="*/ 368785 w 600541"/>
                  <a:gd name="connsiteY68" fmla="*/ 131988 h 482385"/>
                  <a:gd name="connsiteX69" fmla="*/ 370220 w 600541"/>
                  <a:gd name="connsiteY69" fmla="*/ 133420 h 482385"/>
                  <a:gd name="connsiteX70" fmla="*/ 393649 w 600541"/>
                  <a:gd name="connsiteY70" fmla="*/ 142726 h 482385"/>
                  <a:gd name="connsiteX71" fmla="*/ 396279 w 600541"/>
                  <a:gd name="connsiteY71" fmla="*/ 142726 h 482385"/>
                  <a:gd name="connsiteX72" fmla="*/ 407515 w 600541"/>
                  <a:gd name="connsiteY72" fmla="*/ 141533 h 482385"/>
                  <a:gd name="connsiteX73" fmla="*/ 361613 w 600541"/>
                  <a:gd name="connsiteY73" fmla="*/ 161101 h 482385"/>
                  <a:gd name="connsiteX74" fmla="*/ 336032 w 600541"/>
                  <a:gd name="connsiteY74" fmla="*/ 72330 h 482385"/>
                  <a:gd name="connsiteX75" fmla="*/ 272241 w 600541"/>
                  <a:gd name="connsiteY75" fmla="*/ 57299 h 482385"/>
                  <a:gd name="connsiteX76" fmla="*/ 310732 w 600541"/>
                  <a:gd name="connsiteY76" fmla="*/ 63263 h 482385"/>
                  <a:gd name="connsiteX77" fmla="*/ 343724 w 600541"/>
                  <a:gd name="connsiteY77" fmla="*/ 165849 h 482385"/>
                  <a:gd name="connsiteX78" fmla="*/ 272241 w 600541"/>
                  <a:gd name="connsiteY78" fmla="*/ 174438 h 482385"/>
                  <a:gd name="connsiteX79" fmla="*/ 253118 w 600541"/>
                  <a:gd name="connsiteY79" fmla="*/ 57017 h 482385"/>
                  <a:gd name="connsiteX80" fmla="*/ 253118 w 600541"/>
                  <a:gd name="connsiteY80" fmla="*/ 174438 h 482385"/>
                  <a:gd name="connsiteX81" fmla="*/ 177119 w 600541"/>
                  <a:gd name="connsiteY81" fmla="*/ 165846 h 482385"/>
                  <a:gd name="connsiteX82" fmla="*/ 209861 w 600541"/>
                  <a:gd name="connsiteY82" fmla="*/ 63461 h 482385"/>
                  <a:gd name="connsiteX83" fmla="*/ 253118 w 600541"/>
                  <a:gd name="connsiteY83" fmla="*/ 57017 h 482385"/>
                  <a:gd name="connsiteX84" fmla="*/ 253128 w 600541"/>
                  <a:gd name="connsiteY84" fmla="*/ 0 h 482385"/>
                  <a:gd name="connsiteX85" fmla="*/ 424509 w 600541"/>
                  <a:gd name="connsiteY85" fmla="*/ 66832 h 482385"/>
                  <a:gd name="connsiteX86" fmla="*/ 436699 w 600541"/>
                  <a:gd name="connsiteY86" fmla="*/ 45350 h 482385"/>
                  <a:gd name="connsiteX87" fmla="*/ 445782 w 600541"/>
                  <a:gd name="connsiteY87" fmla="*/ 40099 h 482385"/>
                  <a:gd name="connsiteX88" fmla="*/ 453192 w 600541"/>
                  <a:gd name="connsiteY88" fmla="*/ 43202 h 482385"/>
                  <a:gd name="connsiteX89" fmla="*/ 459168 w 600541"/>
                  <a:gd name="connsiteY89" fmla="*/ 48931 h 482385"/>
                  <a:gd name="connsiteX90" fmla="*/ 463231 w 600541"/>
                  <a:gd name="connsiteY90" fmla="*/ 60865 h 482385"/>
                  <a:gd name="connsiteX91" fmla="*/ 461080 w 600541"/>
                  <a:gd name="connsiteY91" fmla="*/ 82585 h 482385"/>
                  <a:gd name="connsiteX92" fmla="*/ 517251 w 600541"/>
                  <a:gd name="connsiteY92" fmla="*/ 138677 h 482385"/>
                  <a:gd name="connsiteX93" fmla="*/ 553582 w 600541"/>
                  <a:gd name="connsiteY93" fmla="*/ 79005 h 482385"/>
                  <a:gd name="connsiteX94" fmla="*/ 564578 w 600541"/>
                  <a:gd name="connsiteY94" fmla="*/ 72561 h 482385"/>
                  <a:gd name="connsiteX95" fmla="*/ 573900 w 600541"/>
                  <a:gd name="connsiteY95" fmla="*/ 76618 h 482385"/>
                  <a:gd name="connsiteX96" fmla="*/ 578441 w 600541"/>
                  <a:gd name="connsiteY96" fmla="*/ 80915 h 482385"/>
                  <a:gd name="connsiteX97" fmla="*/ 582983 w 600541"/>
                  <a:gd name="connsiteY97" fmla="*/ 99532 h 482385"/>
                  <a:gd name="connsiteX98" fmla="*/ 558841 w 600541"/>
                  <a:gd name="connsiteY98" fmla="*/ 180208 h 482385"/>
                  <a:gd name="connsiteX99" fmla="*/ 592544 w 600541"/>
                  <a:gd name="connsiteY99" fmla="*/ 214102 h 482385"/>
                  <a:gd name="connsiteX100" fmla="*/ 589914 w 600541"/>
                  <a:gd name="connsiteY100" fmla="*/ 258020 h 482385"/>
                  <a:gd name="connsiteX101" fmla="*/ 589675 w 600541"/>
                  <a:gd name="connsiteY101" fmla="*/ 258497 h 482385"/>
                  <a:gd name="connsiteX102" fmla="*/ 568402 w 600541"/>
                  <a:gd name="connsiteY102" fmla="*/ 267567 h 482385"/>
                  <a:gd name="connsiteX103" fmla="*/ 547846 w 600541"/>
                  <a:gd name="connsiteY103" fmla="*/ 258736 h 482385"/>
                  <a:gd name="connsiteX104" fmla="*/ 515338 w 600541"/>
                  <a:gd name="connsiteY104" fmla="*/ 226275 h 482385"/>
                  <a:gd name="connsiteX105" fmla="*/ 430724 w 600541"/>
                  <a:gd name="connsiteY105" fmla="*/ 251575 h 482385"/>
                  <a:gd name="connsiteX106" fmla="*/ 425943 w 600541"/>
                  <a:gd name="connsiteY106" fmla="*/ 252291 h 482385"/>
                  <a:gd name="connsiteX107" fmla="*/ 412319 w 600541"/>
                  <a:gd name="connsiteY107" fmla="*/ 246802 h 482385"/>
                  <a:gd name="connsiteX108" fmla="*/ 407777 w 600541"/>
                  <a:gd name="connsiteY108" fmla="*/ 242267 h 482385"/>
                  <a:gd name="connsiteX109" fmla="*/ 403953 w 600541"/>
                  <a:gd name="connsiteY109" fmla="*/ 231526 h 482385"/>
                  <a:gd name="connsiteX110" fmla="*/ 410167 w 600541"/>
                  <a:gd name="connsiteY110" fmla="*/ 222217 h 482385"/>
                  <a:gd name="connsiteX111" fmla="*/ 473031 w 600541"/>
                  <a:gd name="connsiteY111" fmla="*/ 184027 h 482385"/>
                  <a:gd name="connsiteX112" fmla="*/ 418294 w 600541"/>
                  <a:gd name="connsiteY112" fmla="*/ 129368 h 482385"/>
                  <a:gd name="connsiteX113" fmla="*/ 392001 w 600541"/>
                  <a:gd name="connsiteY113" fmla="*/ 131994 h 482385"/>
                  <a:gd name="connsiteX114" fmla="*/ 390806 w 600541"/>
                  <a:gd name="connsiteY114" fmla="*/ 131994 h 482385"/>
                  <a:gd name="connsiteX115" fmla="*/ 380289 w 600541"/>
                  <a:gd name="connsiteY115" fmla="*/ 127697 h 482385"/>
                  <a:gd name="connsiteX116" fmla="*/ 374314 w 600541"/>
                  <a:gd name="connsiteY116" fmla="*/ 121730 h 482385"/>
                  <a:gd name="connsiteX117" fmla="*/ 371445 w 600541"/>
                  <a:gd name="connsiteY117" fmla="*/ 113137 h 482385"/>
                  <a:gd name="connsiteX118" fmla="*/ 376465 w 600541"/>
                  <a:gd name="connsiteY118" fmla="*/ 105499 h 482385"/>
                  <a:gd name="connsiteX119" fmla="*/ 402997 w 600541"/>
                  <a:gd name="connsiteY119" fmla="*/ 90462 h 482385"/>
                  <a:gd name="connsiteX120" fmla="*/ 253128 w 600541"/>
                  <a:gd name="connsiteY120" fmla="*/ 31745 h 482385"/>
                  <a:gd name="connsiteX121" fmla="*/ 31790 w 600541"/>
                  <a:gd name="connsiteY121" fmla="*/ 252769 h 482385"/>
                  <a:gd name="connsiteX122" fmla="*/ 157518 w 600541"/>
                  <a:gd name="connsiteY122" fmla="*/ 452072 h 482385"/>
                  <a:gd name="connsiteX123" fmla="*/ 164927 w 600541"/>
                  <a:gd name="connsiteY123" fmla="*/ 473315 h 482385"/>
                  <a:gd name="connsiteX124" fmla="*/ 150586 w 600541"/>
                  <a:gd name="connsiteY124" fmla="*/ 482385 h 482385"/>
                  <a:gd name="connsiteX125" fmla="*/ 143654 w 600541"/>
                  <a:gd name="connsiteY125" fmla="*/ 480714 h 482385"/>
                  <a:gd name="connsiteX126" fmla="*/ 0 w 600541"/>
                  <a:gd name="connsiteY126" fmla="*/ 252769 h 482385"/>
                  <a:gd name="connsiteX127" fmla="*/ 253128 w 600541"/>
                  <a:gd name="connsiteY127" fmla="*/ 0 h 48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600541" h="482385">
                    <a:moveTo>
                      <a:pt x="360943" y="344430"/>
                    </a:moveTo>
                    <a:cubicBezTo>
                      <a:pt x="383891" y="351110"/>
                      <a:pt x="402537" y="359937"/>
                      <a:pt x="415206" y="369480"/>
                    </a:cubicBezTo>
                    <a:cubicBezTo>
                      <a:pt x="394409" y="396677"/>
                      <a:pt x="366680" y="418148"/>
                      <a:pt x="334409" y="431508"/>
                    </a:cubicBezTo>
                    <a:cubicBezTo>
                      <a:pt x="345883" y="407412"/>
                      <a:pt x="354967" y="377830"/>
                      <a:pt x="360943" y="344430"/>
                    </a:cubicBezTo>
                    <a:close/>
                    <a:moveTo>
                      <a:pt x="158230" y="344430"/>
                    </a:moveTo>
                    <a:cubicBezTo>
                      <a:pt x="164207" y="377823"/>
                      <a:pt x="173292" y="407162"/>
                      <a:pt x="184529" y="431014"/>
                    </a:cubicBezTo>
                    <a:cubicBezTo>
                      <a:pt x="152731" y="417895"/>
                      <a:pt x="125237" y="396190"/>
                      <a:pt x="104437" y="369236"/>
                    </a:cubicBezTo>
                    <a:cubicBezTo>
                      <a:pt x="117108" y="359696"/>
                      <a:pt x="135517" y="351109"/>
                      <a:pt x="158230" y="344430"/>
                    </a:cubicBezTo>
                    <a:close/>
                    <a:moveTo>
                      <a:pt x="272241" y="331516"/>
                    </a:moveTo>
                    <a:cubicBezTo>
                      <a:pt x="297826" y="332232"/>
                      <a:pt x="321976" y="335096"/>
                      <a:pt x="343018" y="339630"/>
                    </a:cubicBezTo>
                    <a:cubicBezTo>
                      <a:pt x="335606" y="382111"/>
                      <a:pt x="323172" y="416477"/>
                      <a:pt x="308586" y="440343"/>
                    </a:cubicBezTo>
                    <a:cubicBezTo>
                      <a:pt x="296630" y="443207"/>
                      <a:pt x="281805" y="445116"/>
                      <a:pt x="272241" y="445832"/>
                    </a:cubicBezTo>
                    <a:close/>
                    <a:moveTo>
                      <a:pt x="253118" y="331516"/>
                    </a:moveTo>
                    <a:lnTo>
                      <a:pt x="253118" y="446044"/>
                    </a:lnTo>
                    <a:cubicBezTo>
                      <a:pt x="237342" y="445328"/>
                      <a:pt x="225152" y="443419"/>
                      <a:pt x="212245" y="440079"/>
                    </a:cubicBezTo>
                    <a:cubicBezTo>
                      <a:pt x="197664" y="416219"/>
                      <a:pt x="184996" y="381861"/>
                      <a:pt x="177825" y="339867"/>
                    </a:cubicBezTo>
                    <a:cubicBezTo>
                      <a:pt x="199815" y="334856"/>
                      <a:pt x="221328" y="331993"/>
                      <a:pt x="253118" y="331516"/>
                    </a:cubicBezTo>
                    <a:close/>
                    <a:moveTo>
                      <a:pt x="368784" y="260175"/>
                    </a:moveTo>
                    <a:lnTo>
                      <a:pt x="454583" y="260175"/>
                    </a:lnTo>
                    <a:cubicBezTo>
                      <a:pt x="453149" y="298360"/>
                      <a:pt x="442872" y="326044"/>
                      <a:pt x="425904" y="353251"/>
                    </a:cubicBezTo>
                    <a:cubicBezTo>
                      <a:pt x="410608" y="341796"/>
                      <a:pt x="389337" y="332249"/>
                      <a:pt x="363765" y="325090"/>
                    </a:cubicBezTo>
                    <a:cubicBezTo>
                      <a:pt x="366633" y="304565"/>
                      <a:pt x="368306" y="282609"/>
                      <a:pt x="368784" y="260175"/>
                    </a:cubicBezTo>
                    <a:close/>
                    <a:moveTo>
                      <a:pt x="272241" y="260175"/>
                    </a:moveTo>
                    <a:lnTo>
                      <a:pt x="349440" y="260175"/>
                    </a:lnTo>
                    <a:cubicBezTo>
                      <a:pt x="348962" y="282601"/>
                      <a:pt x="348006" y="301688"/>
                      <a:pt x="345616" y="320297"/>
                    </a:cubicBezTo>
                    <a:cubicBezTo>
                      <a:pt x="323149" y="315525"/>
                      <a:pt x="297815" y="312901"/>
                      <a:pt x="272241" y="312185"/>
                    </a:cubicBezTo>
                    <a:close/>
                    <a:moveTo>
                      <a:pt x="169710" y="260175"/>
                    </a:moveTo>
                    <a:lnTo>
                      <a:pt x="253118" y="260175"/>
                    </a:lnTo>
                    <a:lnTo>
                      <a:pt x="253118" y="312185"/>
                    </a:lnTo>
                    <a:cubicBezTo>
                      <a:pt x="221332" y="312662"/>
                      <a:pt x="198389" y="315287"/>
                      <a:pt x="174729" y="320297"/>
                    </a:cubicBezTo>
                    <a:cubicBezTo>
                      <a:pt x="172339" y="301688"/>
                      <a:pt x="170188" y="282601"/>
                      <a:pt x="169710" y="260175"/>
                    </a:cubicBezTo>
                    <a:close/>
                    <a:moveTo>
                      <a:pt x="65273" y="260175"/>
                    </a:moveTo>
                    <a:lnTo>
                      <a:pt x="150605" y="260175"/>
                    </a:lnTo>
                    <a:cubicBezTo>
                      <a:pt x="150844" y="282605"/>
                      <a:pt x="152517" y="304557"/>
                      <a:pt x="155385" y="325078"/>
                    </a:cubicBezTo>
                    <a:cubicBezTo>
                      <a:pt x="130048" y="331998"/>
                      <a:pt x="109014" y="341542"/>
                      <a:pt x="93717" y="352757"/>
                    </a:cubicBezTo>
                    <a:cubicBezTo>
                      <a:pt x="76985" y="325794"/>
                      <a:pt x="66707" y="298353"/>
                      <a:pt x="65273" y="260175"/>
                    </a:cubicBezTo>
                    <a:close/>
                    <a:moveTo>
                      <a:pt x="346333" y="186645"/>
                    </a:moveTo>
                    <a:cubicBezTo>
                      <a:pt x="348484" y="204296"/>
                      <a:pt x="349201" y="221946"/>
                      <a:pt x="349440" y="244367"/>
                    </a:cubicBezTo>
                    <a:lnTo>
                      <a:pt x="272241" y="244367"/>
                    </a:lnTo>
                    <a:lnTo>
                      <a:pt x="272241" y="193801"/>
                    </a:lnTo>
                    <a:cubicBezTo>
                      <a:pt x="297815" y="193085"/>
                      <a:pt x="323627" y="191415"/>
                      <a:pt x="346333" y="186645"/>
                    </a:cubicBezTo>
                    <a:close/>
                    <a:moveTo>
                      <a:pt x="174251" y="186645"/>
                    </a:moveTo>
                    <a:cubicBezTo>
                      <a:pt x="197911" y="191654"/>
                      <a:pt x="221332" y="193324"/>
                      <a:pt x="253118" y="193801"/>
                    </a:cubicBezTo>
                    <a:lnTo>
                      <a:pt x="253118" y="244367"/>
                    </a:lnTo>
                    <a:lnTo>
                      <a:pt x="169710" y="244367"/>
                    </a:lnTo>
                    <a:cubicBezTo>
                      <a:pt x="170188" y="221946"/>
                      <a:pt x="172100" y="204296"/>
                      <a:pt x="174251" y="186645"/>
                    </a:cubicBezTo>
                    <a:close/>
                    <a:moveTo>
                      <a:pt x="92525" y="153974"/>
                    </a:moveTo>
                    <a:cubicBezTo>
                      <a:pt x="107825" y="165661"/>
                      <a:pt x="129100" y="174724"/>
                      <a:pt x="154679" y="181879"/>
                    </a:cubicBezTo>
                    <a:cubicBezTo>
                      <a:pt x="152288" y="201198"/>
                      <a:pt x="150854" y="221948"/>
                      <a:pt x="150376" y="244368"/>
                    </a:cubicBezTo>
                    <a:lnTo>
                      <a:pt x="65273" y="244368"/>
                    </a:lnTo>
                    <a:cubicBezTo>
                      <a:pt x="66946" y="209308"/>
                      <a:pt x="76748" y="180448"/>
                      <a:pt x="92525" y="153974"/>
                    </a:cubicBezTo>
                    <a:close/>
                    <a:moveTo>
                      <a:pt x="426413" y="153197"/>
                    </a:moveTo>
                    <a:lnTo>
                      <a:pt x="429044" y="156061"/>
                    </a:lnTo>
                    <a:cubicBezTo>
                      <a:pt x="435262" y="166324"/>
                      <a:pt x="440284" y="177302"/>
                      <a:pt x="444350" y="188758"/>
                    </a:cubicBezTo>
                    <a:lnTo>
                      <a:pt x="404410" y="212863"/>
                    </a:lnTo>
                    <a:cubicBezTo>
                      <a:pt x="397953" y="216921"/>
                      <a:pt x="393648" y="223603"/>
                      <a:pt x="392930" y="231002"/>
                    </a:cubicBezTo>
                    <a:cubicBezTo>
                      <a:pt x="392213" y="235298"/>
                      <a:pt x="392930" y="237923"/>
                      <a:pt x="394844" y="244367"/>
                    </a:cubicBezTo>
                    <a:lnTo>
                      <a:pt x="368775" y="244367"/>
                    </a:lnTo>
                    <a:cubicBezTo>
                      <a:pt x="368297" y="221933"/>
                      <a:pt x="366862" y="201169"/>
                      <a:pt x="364470" y="181837"/>
                    </a:cubicBezTo>
                    <a:cubicBezTo>
                      <a:pt x="389821" y="174677"/>
                      <a:pt x="411107" y="164653"/>
                      <a:pt x="426413" y="153197"/>
                    </a:cubicBezTo>
                    <a:close/>
                    <a:moveTo>
                      <a:pt x="182835" y="72541"/>
                    </a:moveTo>
                    <a:cubicBezTo>
                      <a:pt x="171839" y="97128"/>
                      <a:pt x="162995" y="127205"/>
                      <a:pt x="157498" y="161101"/>
                    </a:cubicBezTo>
                    <a:cubicBezTo>
                      <a:pt x="134072" y="154179"/>
                      <a:pt x="115667" y="145346"/>
                      <a:pt x="103237" y="135798"/>
                    </a:cubicBezTo>
                    <a:cubicBezTo>
                      <a:pt x="123555" y="108108"/>
                      <a:pt x="151044" y="86386"/>
                      <a:pt x="182835" y="72541"/>
                    </a:cubicBezTo>
                    <a:close/>
                    <a:moveTo>
                      <a:pt x="336032" y="72330"/>
                    </a:moveTo>
                    <a:cubicBezTo>
                      <a:pt x="349659" y="78057"/>
                      <a:pt x="362569" y="85216"/>
                      <a:pt x="374284" y="93807"/>
                    </a:cubicBezTo>
                    <a:lnTo>
                      <a:pt x="373806" y="94284"/>
                    </a:lnTo>
                    <a:cubicBezTo>
                      <a:pt x="367112" y="98102"/>
                      <a:pt x="362808" y="104545"/>
                      <a:pt x="361852" y="111943"/>
                    </a:cubicBezTo>
                    <a:cubicBezTo>
                      <a:pt x="360657" y="119102"/>
                      <a:pt x="363286" y="126499"/>
                      <a:pt x="368785" y="131988"/>
                    </a:cubicBezTo>
                    <a:lnTo>
                      <a:pt x="370220" y="133420"/>
                    </a:lnTo>
                    <a:cubicBezTo>
                      <a:pt x="375957" y="139147"/>
                      <a:pt x="385042" y="142726"/>
                      <a:pt x="393649" y="142726"/>
                    </a:cubicBezTo>
                    <a:cubicBezTo>
                      <a:pt x="394605" y="142726"/>
                      <a:pt x="395561" y="142726"/>
                      <a:pt x="396279" y="142726"/>
                    </a:cubicBezTo>
                    <a:lnTo>
                      <a:pt x="407515" y="141533"/>
                    </a:lnTo>
                    <a:cubicBezTo>
                      <a:pt x="395561" y="148931"/>
                      <a:pt x="380261" y="155612"/>
                      <a:pt x="361613" y="161101"/>
                    </a:cubicBezTo>
                    <a:cubicBezTo>
                      <a:pt x="356114" y="127215"/>
                      <a:pt x="347268" y="96909"/>
                      <a:pt x="336032" y="72330"/>
                    </a:cubicBezTo>
                    <a:close/>
                    <a:moveTo>
                      <a:pt x="272241" y="57299"/>
                    </a:moveTo>
                    <a:cubicBezTo>
                      <a:pt x="285151" y="58015"/>
                      <a:pt x="298300" y="59923"/>
                      <a:pt x="310732" y="63263"/>
                    </a:cubicBezTo>
                    <a:cubicBezTo>
                      <a:pt x="325076" y="88075"/>
                      <a:pt x="336791" y="123145"/>
                      <a:pt x="343724" y="165849"/>
                    </a:cubicBezTo>
                    <a:cubicBezTo>
                      <a:pt x="322446" y="170621"/>
                      <a:pt x="297822" y="173722"/>
                      <a:pt x="272241" y="174438"/>
                    </a:cubicBezTo>
                    <a:close/>
                    <a:moveTo>
                      <a:pt x="253118" y="57017"/>
                    </a:moveTo>
                    <a:lnTo>
                      <a:pt x="253118" y="174438"/>
                    </a:lnTo>
                    <a:cubicBezTo>
                      <a:pt x="221332" y="173961"/>
                      <a:pt x="199345" y="170858"/>
                      <a:pt x="177119" y="165846"/>
                    </a:cubicBezTo>
                    <a:cubicBezTo>
                      <a:pt x="184050" y="123126"/>
                      <a:pt x="195521" y="88282"/>
                      <a:pt x="209861" y="63461"/>
                    </a:cubicBezTo>
                    <a:cubicBezTo>
                      <a:pt x="223483" y="59881"/>
                      <a:pt x="237345" y="57494"/>
                      <a:pt x="253118" y="57017"/>
                    </a:cubicBezTo>
                    <a:close/>
                    <a:moveTo>
                      <a:pt x="253128" y="0"/>
                    </a:moveTo>
                    <a:cubicBezTo>
                      <a:pt x="316708" y="0"/>
                      <a:pt x="377899" y="24107"/>
                      <a:pt x="424509" y="66832"/>
                    </a:cubicBezTo>
                    <a:lnTo>
                      <a:pt x="436699" y="45350"/>
                    </a:lnTo>
                    <a:cubicBezTo>
                      <a:pt x="438611" y="42009"/>
                      <a:pt x="441958" y="40099"/>
                      <a:pt x="445782" y="40099"/>
                    </a:cubicBezTo>
                    <a:cubicBezTo>
                      <a:pt x="448411" y="40099"/>
                      <a:pt x="451041" y="41054"/>
                      <a:pt x="453192" y="43202"/>
                    </a:cubicBezTo>
                    <a:lnTo>
                      <a:pt x="459168" y="48931"/>
                    </a:lnTo>
                    <a:cubicBezTo>
                      <a:pt x="462036" y="52034"/>
                      <a:pt x="463709" y="56807"/>
                      <a:pt x="463231" y="60865"/>
                    </a:cubicBezTo>
                    <a:lnTo>
                      <a:pt x="461080" y="82585"/>
                    </a:lnTo>
                    <a:lnTo>
                      <a:pt x="517251" y="138677"/>
                    </a:lnTo>
                    <a:lnTo>
                      <a:pt x="553582" y="79005"/>
                    </a:lnTo>
                    <a:cubicBezTo>
                      <a:pt x="555973" y="74948"/>
                      <a:pt x="560036" y="72561"/>
                      <a:pt x="564578" y="72561"/>
                    </a:cubicBezTo>
                    <a:cubicBezTo>
                      <a:pt x="567924" y="72561"/>
                      <a:pt x="571270" y="73993"/>
                      <a:pt x="573900" y="76618"/>
                    </a:cubicBezTo>
                    <a:lnTo>
                      <a:pt x="578441" y="80915"/>
                    </a:lnTo>
                    <a:cubicBezTo>
                      <a:pt x="582983" y="85450"/>
                      <a:pt x="584895" y="93326"/>
                      <a:pt x="582983" y="99532"/>
                    </a:cubicBezTo>
                    <a:lnTo>
                      <a:pt x="558841" y="180208"/>
                    </a:lnTo>
                    <a:lnTo>
                      <a:pt x="592544" y="214102"/>
                    </a:lnTo>
                    <a:cubicBezTo>
                      <a:pt x="605451" y="226752"/>
                      <a:pt x="601388" y="246324"/>
                      <a:pt x="589914" y="258020"/>
                    </a:cubicBezTo>
                    <a:lnTo>
                      <a:pt x="589675" y="258497"/>
                    </a:lnTo>
                    <a:cubicBezTo>
                      <a:pt x="583461" y="264464"/>
                      <a:pt x="575812" y="267567"/>
                      <a:pt x="568402" y="267567"/>
                    </a:cubicBezTo>
                    <a:cubicBezTo>
                      <a:pt x="560753" y="267567"/>
                      <a:pt x="553582" y="264464"/>
                      <a:pt x="547846" y="258736"/>
                    </a:cubicBezTo>
                    <a:lnTo>
                      <a:pt x="515338" y="226275"/>
                    </a:lnTo>
                    <a:lnTo>
                      <a:pt x="430724" y="251575"/>
                    </a:lnTo>
                    <a:cubicBezTo>
                      <a:pt x="429289" y="252053"/>
                      <a:pt x="427616" y="252291"/>
                      <a:pt x="425943" y="252291"/>
                    </a:cubicBezTo>
                    <a:cubicBezTo>
                      <a:pt x="420924" y="252291"/>
                      <a:pt x="415665" y="250143"/>
                      <a:pt x="412319" y="246802"/>
                    </a:cubicBezTo>
                    <a:lnTo>
                      <a:pt x="407777" y="242267"/>
                    </a:lnTo>
                    <a:cubicBezTo>
                      <a:pt x="404909" y="239402"/>
                      <a:pt x="403475" y="235583"/>
                      <a:pt x="403953" y="231526"/>
                    </a:cubicBezTo>
                    <a:cubicBezTo>
                      <a:pt x="404431" y="227707"/>
                      <a:pt x="406821" y="224365"/>
                      <a:pt x="410167" y="222217"/>
                    </a:cubicBezTo>
                    <a:lnTo>
                      <a:pt x="473031" y="184027"/>
                    </a:lnTo>
                    <a:lnTo>
                      <a:pt x="418294" y="129368"/>
                    </a:lnTo>
                    <a:lnTo>
                      <a:pt x="392001" y="131994"/>
                    </a:lnTo>
                    <a:cubicBezTo>
                      <a:pt x="391762" y="131994"/>
                      <a:pt x="391284" y="131994"/>
                      <a:pt x="390806" y="131994"/>
                    </a:cubicBezTo>
                    <a:cubicBezTo>
                      <a:pt x="386982" y="131994"/>
                      <a:pt x="382918" y="130323"/>
                      <a:pt x="380289" y="127697"/>
                    </a:cubicBezTo>
                    <a:lnTo>
                      <a:pt x="374314" y="121730"/>
                    </a:lnTo>
                    <a:cubicBezTo>
                      <a:pt x="371923" y="119582"/>
                      <a:pt x="370967" y="116240"/>
                      <a:pt x="371445" y="113137"/>
                    </a:cubicBezTo>
                    <a:cubicBezTo>
                      <a:pt x="371684" y="110034"/>
                      <a:pt x="373596" y="107170"/>
                      <a:pt x="376465" y="105499"/>
                    </a:cubicBezTo>
                    <a:lnTo>
                      <a:pt x="402997" y="90462"/>
                    </a:lnTo>
                    <a:cubicBezTo>
                      <a:pt x="362362" y="52988"/>
                      <a:pt x="308582" y="31745"/>
                      <a:pt x="253128" y="31745"/>
                    </a:cubicBezTo>
                    <a:cubicBezTo>
                      <a:pt x="131225" y="31745"/>
                      <a:pt x="31790" y="130800"/>
                      <a:pt x="31790" y="252769"/>
                    </a:cubicBezTo>
                    <a:cubicBezTo>
                      <a:pt x="31790" y="337264"/>
                      <a:pt x="81269" y="415553"/>
                      <a:pt x="157518" y="452072"/>
                    </a:cubicBezTo>
                    <a:cubicBezTo>
                      <a:pt x="165405" y="455891"/>
                      <a:pt x="168752" y="465438"/>
                      <a:pt x="164927" y="473315"/>
                    </a:cubicBezTo>
                    <a:cubicBezTo>
                      <a:pt x="162298" y="479043"/>
                      <a:pt x="156562" y="482385"/>
                      <a:pt x="150586" y="482385"/>
                    </a:cubicBezTo>
                    <a:cubicBezTo>
                      <a:pt x="148196" y="482385"/>
                      <a:pt x="145805" y="481669"/>
                      <a:pt x="143654" y="480714"/>
                    </a:cubicBezTo>
                    <a:cubicBezTo>
                      <a:pt x="56410" y="438944"/>
                      <a:pt x="0" y="349437"/>
                      <a:pt x="0" y="252769"/>
                    </a:cubicBezTo>
                    <a:cubicBezTo>
                      <a:pt x="0" y="113376"/>
                      <a:pt x="113537" y="0"/>
                      <a:pt x="2531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íṩḷíďe">
              <a:extLst>
                <a:ext uri="{FF2B5EF4-FFF2-40B4-BE49-F238E27FC236}">
                  <a16:creationId xmlns:a16="http://schemas.microsoft.com/office/drawing/2014/main" id="{07883B43-ADB7-446D-B05C-466B0DFB665B}"/>
                </a:ext>
              </a:extLst>
            </p:cNvPr>
            <p:cNvGrpSpPr/>
            <p:nvPr/>
          </p:nvGrpSpPr>
          <p:grpSpPr>
            <a:xfrm>
              <a:off x="660398" y="4008106"/>
              <a:ext cx="3511553" cy="1292540"/>
              <a:chOff x="660398" y="4008106"/>
              <a:chExt cx="3511553" cy="1292540"/>
            </a:xfrm>
          </p:grpSpPr>
          <p:sp>
            <p:nvSpPr>
              <p:cNvPr id="20" name="iṡḷîḓe">
                <a:extLst>
                  <a:ext uri="{FF2B5EF4-FFF2-40B4-BE49-F238E27FC236}">
                    <a16:creationId xmlns:a16="http://schemas.microsoft.com/office/drawing/2014/main" id="{DEC8C066-4079-435E-A645-8DB494D17B9B}"/>
                  </a:ext>
                </a:extLst>
              </p:cNvPr>
              <p:cNvSpPr/>
              <p:nvPr/>
            </p:nvSpPr>
            <p:spPr>
              <a:xfrm>
                <a:off x="660398" y="4008106"/>
                <a:ext cx="3511551" cy="1292540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200" dirty="0"/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……</a:t>
                </a:r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A7A753C1-0D62-4679-893B-E42D01027CC6}"/>
                  </a:ext>
                </a:extLst>
              </p:cNvPr>
              <p:cNvCxnSpPr/>
              <p:nvPr/>
            </p:nvCxnSpPr>
            <p:spPr>
              <a:xfrm flipH="1">
                <a:off x="660400" y="4799478"/>
                <a:ext cx="3511551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íślîḍe">
                <a:extLst>
                  <a:ext uri="{FF2B5EF4-FFF2-40B4-BE49-F238E27FC236}">
                    <a16:creationId xmlns:a16="http://schemas.microsoft.com/office/drawing/2014/main" id="{CA12FD97-A737-4F6C-B83A-D85DC6FADADD}"/>
                  </a:ext>
                </a:extLst>
              </p:cNvPr>
              <p:cNvSpPr/>
              <p:nvPr/>
            </p:nvSpPr>
            <p:spPr>
              <a:xfrm>
                <a:off x="660400" y="4507544"/>
                <a:ext cx="339726" cy="272884"/>
              </a:xfrm>
              <a:custGeom>
                <a:avLst/>
                <a:gdLst>
                  <a:gd name="connsiteX0" fmla="*/ 360943 w 600541"/>
                  <a:gd name="connsiteY0" fmla="*/ 344430 h 482385"/>
                  <a:gd name="connsiteX1" fmla="*/ 415206 w 600541"/>
                  <a:gd name="connsiteY1" fmla="*/ 369480 h 482385"/>
                  <a:gd name="connsiteX2" fmla="*/ 334409 w 600541"/>
                  <a:gd name="connsiteY2" fmla="*/ 431508 h 482385"/>
                  <a:gd name="connsiteX3" fmla="*/ 360943 w 600541"/>
                  <a:gd name="connsiteY3" fmla="*/ 344430 h 482385"/>
                  <a:gd name="connsiteX4" fmla="*/ 158230 w 600541"/>
                  <a:gd name="connsiteY4" fmla="*/ 344430 h 482385"/>
                  <a:gd name="connsiteX5" fmla="*/ 184529 w 600541"/>
                  <a:gd name="connsiteY5" fmla="*/ 431014 h 482385"/>
                  <a:gd name="connsiteX6" fmla="*/ 104437 w 600541"/>
                  <a:gd name="connsiteY6" fmla="*/ 369236 h 482385"/>
                  <a:gd name="connsiteX7" fmla="*/ 158230 w 600541"/>
                  <a:gd name="connsiteY7" fmla="*/ 344430 h 482385"/>
                  <a:gd name="connsiteX8" fmla="*/ 272241 w 600541"/>
                  <a:gd name="connsiteY8" fmla="*/ 331516 h 482385"/>
                  <a:gd name="connsiteX9" fmla="*/ 343018 w 600541"/>
                  <a:gd name="connsiteY9" fmla="*/ 339630 h 482385"/>
                  <a:gd name="connsiteX10" fmla="*/ 308586 w 600541"/>
                  <a:gd name="connsiteY10" fmla="*/ 440343 h 482385"/>
                  <a:gd name="connsiteX11" fmla="*/ 272241 w 600541"/>
                  <a:gd name="connsiteY11" fmla="*/ 445832 h 482385"/>
                  <a:gd name="connsiteX12" fmla="*/ 253118 w 600541"/>
                  <a:gd name="connsiteY12" fmla="*/ 331516 h 482385"/>
                  <a:gd name="connsiteX13" fmla="*/ 253118 w 600541"/>
                  <a:gd name="connsiteY13" fmla="*/ 446044 h 482385"/>
                  <a:gd name="connsiteX14" fmla="*/ 212245 w 600541"/>
                  <a:gd name="connsiteY14" fmla="*/ 440079 h 482385"/>
                  <a:gd name="connsiteX15" fmla="*/ 177825 w 600541"/>
                  <a:gd name="connsiteY15" fmla="*/ 339867 h 482385"/>
                  <a:gd name="connsiteX16" fmla="*/ 253118 w 600541"/>
                  <a:gd name="connsiteY16" fmla="*/ 331516 h 482385"/>
                  <a:gd name="connsiteX17" fmla="*/ 368784 w 600541"/>
                  <a:gd name="connsiteY17" fmla="*/ 260175 h 482385"/>
                  <a:gd name="connsiteX18" fmla="*/ 454583 w 600541"/>
                  <a:gd name="connsiteY18" fmla="*/ 260175 h 482385"/>
                  <a:gd name="connsiteX19" fmla="*/ 425904 w 600541"/>
                  <a:gd name="connsiteY19" fmla="*/ 353251 h 482385"/>
                  <a:gd name="connsiteX20" fmla="*/ 363765 w 600541"/>
                  <a:gd name="connsiteY20" fmla="*/ 325090 h 482385"/>
                  <a:gd name="connsiteX21" fmla="*/ 368784 w 600541"/>
                  <a:gd name="connsiteY21" fmla="*/ 260175 h 482385"/>
                  <a:gd name="connsiteX22" fmla="*/ 272241 w 600541"/>
                  <a:gd name="connsiteY22" fmla="*/ 260175 h 482385"/>
                  <a:gd name="connsiteX23" fmla="*/ 349440 w 600541"/>
                  <a:gd name="connsiteY23" fmla="*/ 260175 h 482385"/>
                  <a:gd name="connsiteX24" fmla="*/ 345616 w 600541"/>
                  <a:gd name="connsiteY24" fmla="*/ 320297 h 482385"/>
                  <a:gd name="connsiteX25" fmla="*/ 272241 w 600541"/>
                  <a:gd name="connsiteY25" fmla="*/ 312185 h 482385"/>
                  <a:gd name="connsiteX26" fmla="*/ 169710 w 600541"/>
                  <a:gd name="connsiteY26" fmla="*/ 260175 h 482385"/>
                  <a:gd name="connsiteX27" fmla="*/ 253118 w 600541"/>
                  <a:gd name="connsiteY27" fmla="*/ 260175 h 482385"/>
                  <a:gd name="connsiteX28" fmla="*/ 253118 w 600541"/>
                  <a:gd name="connsiteY28" fmla="*/ 312185 h 482385"/>
                  <a:gd name="connsiteX29" fmla="*/ 174729 w 600541"/>
                  <a:gd name="connsiteY29" fmla="*/ 320297 h 482385"/>
                  <a:gd name="connsiteX30" fmla="*/ 169710 w 600541"/>
                  <a:gd name="connsiteY30" fmla="*/ 260175 h 482385"/>
                  <a:gd name="connsiteX31" fmla="*/ 65273 w 600541"/>
                  <a:gd name="connsiteY31" fmla="*/ 260175 h 482385"/>
                  <a:gd name="connsiteX32" fmla="*/ 150605 w 600541"/>
                  <a:gd name="connsiteY32" fmla="*/ 260175 h 482385"/>
                  <a:gd name="connsiteX33" fmla="*/ 155385 w 600541"/>
                  <a:gd name="connsiteY33" fmla="*/ 325078 h 482385"/>
                  <a:gd name="connsiteX34" fmla="*/ 93717 w 600541"/>
                  <a:gd name="connsiteY34" fmla="*/ 352757 h 482385"/>
                  <a:gd name="connsiteX35" fmla="*/ 65273 w 600541"/>
                  <a:gd name="connsiteY35" fmla="*/ 260175 h 482385"/>
                  <a:gd name="connsiteX36" fmla="*/ 346333 w 600541"/>
                  <a:gd name="connsiteY36" fmla="*/ 186645 h 482385"/>
                  <a:gd name="connsiteX37" fmla="*/ 349440 w 600541"/>
                  <a:gd name="connsiteY37" fmla="*/ 244367 h 482385"/>
                  <a:gd name="connsiteX38" fmla="*/ 272241 w 600541"/>
                  <a:gd name="connsiteY38" fmla="*/ 244367 h 482385"/>
                  <a:gd name="connsiteX39" fmla="*/ 272241 w 600541"/>
                  <a:gd name="connsiteY39" fmla="*/ 193801 h 482385"/>
                  <a:gd name="connsiteX40" fmla="*/ 346333 w 600541"/>
                  <a:gd name="connsiteY40" fmla="*/ 186645 h 482385"/>
                  <a:gd name="connsiteX41" fmla="*/ 174251 w 600541"/>
                  <a:gd name="connsiteY41" fmla="*/ 186645 h 482385"/>
                  <a:gd name="connsiteX42" fmla="*/ 253118 w 600541"/>
                  <a:gd name="connsiteY42" fmla="*/ 193801 h 482385"/>
                  <a:gd name="connsiteX43" fmla="*/ 253118 w 600541"/>
                  <a:gd name="connsiteY43" fmla="*/ 244367 h 482385"/>
                  <a:gd name="connsiteX44" fmla="*/ 169710 w 600541"/>
                  <a:gd name="connsiteY44" fmla="*/ 244367 h 482385"/>
                  <a:gd name="connsiteX45" fmla="*/ 174251 w 600541"/>
                  <a:gd name="connsiteY45" fmla="*/ 186645 h 482385"/>
                  <a:gd name="connsiteX46" fmla="*/ 92525 w 600541"/>
                  <a:gd name="connsiteY46" fmla="*/ 153974 h 482385"/>
                  <a:gd name="connsiteX47" fmla="*/ 154679 w 600541"/>
                  <a:gd name="connsiteY47" fmla="*/ 181879 h 482385"/>
                  <a:gd name="connsiteX48" fmla="*/ 150376 w 600541"/>
                  <a:gd name="connsiteY48" fmla="*/ 244368 h 482385"/>
                  <a:gd name="connsiteX49" fmla="*/ 65273 w 600541"/>
                  <a:gd name="connsiteY49" fmla="*/ 244368 h 482385"/>
                  <a:gd name="connsiteX50" fmla="*/ 92525 w 600541"/>
                  <a:gd name="connsiteY50" fmla="*/ 153974 h 482385"/>
                  <a:gd name="connsiteX51" fmla="*/ 426413 w 600541"/>
                  <a:gd name="connsiteY51" fmla="*/ 153197 h 482385"/>
                  <a:gd name="connsiteX52" fmla="*/ 429044 w 600541"/>
                  <a:gd name="connsiteY52" fmla="*/ 156061 h 482385"/>
                  <a:gd name="connsiteX53" fmla="*/ 444350 w 600541"/>
                  <a:gd name="connsiteY53" fmla="*/ 188758 h 482385"/>
                  <a:gd name="connsiteX54" fmla="*/ 404410 w 600541"/>
                  <a:gd name="connsiteY54" fmla="*/ 212863 h 482385"/>
                  <a:gd name="connsiteX55" fmla="*/ 392930 w 600541"/>
                  <a:gd name="connsiteY55" fmla="*/ 231002 h 482385"/>
                  <a:gd name="connsiteX56" fmla="*/ 394844 w 600541"/>
                  <a:gd name="connsiteY56" fmla="*/ 244367 h 482385"/>
                  <a:gd name="connsiteX57" fmla="*/ 368775 w 600541"/>
                  <a:gd name="connsiteY57" fmla="*/ 244367 h 482385"/>
                  <a:gd name="connsiteX58" fmla="*/ 364470 w 600541"/>
                  <a:gd name="connsiteY58" fmla="*/ 181837 h 482385"/>
                  <a:gd name="connsiteX59" fmla="*/ 426413 w 600541"/>
                  <a:gd name="connsiteY59" fmla="*/ 153197 h 482385"/>
                  <a:gd name="connsiteX60" fmla="*/ 182835 w 600541"/>
                  <a:gd name="connsiteY60" fmla="*/ 72541 h 482385"/>
                  <a:gd name="connsiteX61" fmla="*/ 157498 w 600541"/>
                  <a:gd name="connsiteY61" fmla="*/ 161101 h 482385"/>
                  <a:gd name="connsiteX62" fmla="*/ 103237 w 600541"/>
                  <a:gd name="connsiteY62" fmla="*/ 135798 h 482385"/>
                  <a:gd name="connsiteX63" fmla="*/ 182835 w 600541"/>
                  <a:gd name="connsiteY63" fmla="*/ 72541 h 482385"/>
                  <a:gd name="connsiteX64" fmla="*/ 336032 w 600541"/>
                  <a:gd name="connsiteY64" fmla="*/ 72330 h 482385"/>
                  <a:gd name="connsiteX65" fmla="*/ 374284 w 600541"/>
                  <a:gd name="connsiteY65" fmla="*/ 93807 h 482385"/>
                  <a:gd name="connsiteX66" fmla="*/ 373806 w 600541"/>
                  <a:gd name="connsiteY66" fmla="*/ 94284 h 482385"/>
                  <a:gd name="connsiteX67" fmla="*/ 361852 w 600541"/>
                  <a:gd name="connsiteY67" fmla="*/ 111943 h 482385"/>
                  <a:gd name="connsiteX68" fmla="*/ 368785 w 600541"/>
                  <a:gd name="connsiteY68" fmla="*/ 131988 h 482385"/>
                  <a:gd name="connsiteX69" fmla="*/ 370220 w 600541"/>
                  <a:gd name="connsiteY69" fmla="*/ 133420 h 482385"/>
                  <a:gd name="connsiteX70" fmla="*/ 393649 w 600541"/>
                  <a:gd name="connsiteY70" fmla="*/ 142726 h 482385"/>
                  <a:gd name="connsiteX71" fmla="*/ 396279 w 600541"/>
                  <a:gd name="connsiteY71" fmla="*/ 142726 h 482385"/>
                  <a:gd name="connsiteX72" fmla="*/ 407515 w 600541"/>
                  <a:gd name="connsiteY72" fmla="*/ 141533 h 482385"/>
                  <a:gd name="connsiteX73" fmla="*/ 361613 w 600541"/>
                  <a:gd name="connsiteY73" fmla="*/ 161101 h 482385"/>
                  <a:gd name="connsiteX74" fmla="*/ 336032 w 600541"/>
                  <a:gd name="connsiteY74" fmla="*/ 72330 h 482385"/>
                  <a:gd name="connsiteX75" fmla="*/ 272241 w 600541"/>
                  <a:gd name="connsiteY75" fmla="*/ 57299 h 482385"/>
                  <a:gd name="connsiteX76" fmla="*/ 310732 w 600541"/>
                  <a:gd name="connsiteY76" fmla="*/ 63263 h 482385"/>
                  <a:gd name="connsiteX77" fmla="*/ 343724 w 600541"/>
                  <a:gd name="connsiteY77" fmla="*/ 165849 h 482385"/>
                  <a:gd name="connsiteX78" fmla="*/ 272241 w 600541"/>
                  <a:gd name="connsiteY78" fmla="*/ 174438 h 482385"/>
                  <a:gd name="connsiteX79" fmla="*/ 253118 w 600541"/>
                  <a:gd name="connsiteY79" fmla="*/ 57017 h 482385"/>
                  <a:gd name="connsiteX80" fmla="*/ 253118 w 600541"/>
                  <a:gd name="connsiteY80" fmla="*/ 174438 h 482385"/>
                  <a:gd name="connsiteX81" fmla="*/ 177119 w 600541"/>
                  <a:gd name="connsiteY81" fmla="*/ 165846 h 482385"/>
                  <a:gd name="connsiteX82" fmla="*/ 209861 w 600541"/>
                  <a:gd name="connsiteY82" fmla="*/ 63461 h 482385"/>
                  <a:gd name="connsiteX83" fmla="*/ 253118 w 600541"/>
                  <a:gd name="connsiteY83" fmla="*/ 57017 h 482385"/>
                  <a:gd name="connsiteX84" fmla="*/ 253128 w 600541"/>
                  <a:gd name="connsiteY84" fmla="*/ 0 h 482385"/>
                  <a:gd name="connsiteX85" fmla="*/ 424509 w 600541"/>
                  <a:gd name="connsiteY85" fmla="*/ 66832 h 482385"/>
                  <a:gd name="connsiteX86" fmla="*/ 436699 w 600541"/>
                  <a:gd name="connsiteY86" fmla="*/ 45350 h 482385"/>
                  <a:gd name="connsiteX87" fmla="*/ 445782 w 600541"/>
                  <a:gd name="connsiteY87" fmla="*/ 40099 h 482385"/>
                  <a:gd name="connsiteX88" fmla="*/ 453192 w 600541"/>
                  <a:gd name="connsiteY88" fmla="*/ 43202 h 482385"/>
                  <a:gd name="connsiteX89" fmla="*/ 459168 w 600541"/>
                  <a:gd name="connsiteY89" fmla="*/ 48931 h 482385"/>
                  <a:gd name="connsiteX90" fmla="*/ 463231 w 600541"/>
                  <a:gd name="connsiteY90" fmla="*/ 60865 h 482385"/>
                  <a:gd name="connsiteX91" fmla="*/ 461080 w 600541"/>
                  <a:gd name="connsiteY91" fmla="*/ 82585 h 482385"/>
                  <a:gd name="connsiteX92" fmla="*/ 517251 w 600541"/>
                  <a:gd name="connsiteY92" fmla="*/ 138677 h 482385"/>
                  <a:gd name="connsiteX93" fmla="*/ 553582 w 600541"/>
                  <a:gd name="connsiteY93" fmla="*/ 79005 h 482385"/>
                  <a:gd name="connsiteX94" fmla="*/ 564578 w 600541"/>
                  <a:gd name="connsiteY94" fmla="*/ 72561 h 482385"/>
                  <a:gd name="connsiteX95" fmla="*/ 573900 w 600541"/>
                  <a:gd name="connsiteY95" fmla="*/ 76618 h 482385"/>
                  <a:gd name="connsiteX96" fmla="*/ 578441 w 600541"/>
                  <a:gd name="connsiteY96" fmla="*/ 80915 h 482385"/>
                  <a:gd name="connsiteX97" fmla="*/ 582983 w 600541"/>
                  <a:gd name="connsiteY97" fmla="*/ 99532 h 482385"/>
                  <a:gd name="connsiteX98" fmla="*/ 558841 w 600541"/>
                  <a:gd name="connsiteY98" fmla="*/ 180208 h 482385"/>
                  <a:gd name="connsiteX99" fmla="*/ 592544 w 600541"/>
                  <a:gd name="connsiteY99" fmla="*/ 214102 h 482385"/>
                  <a:gd name="connsiteX100" fmla="*/ 589914 w 600541"/>
                  <a:gd name="connsiteY100" fmla="*/ 258020 h 482385"/>
                  <a:gd name="connsiteX101" fmla="*/ 589675 w 600541"/>
                  <a:gd name="connsiteY101" fmla="*/ 258497 h 482385"/>
                  <a:gd name="connsiteX102" fmla="*/ 568402 w 600541"/>
                  <a:gd name="connsiteY102" fmla="*/ 267567 h 482385"/>
                  <a:gd name="connsiteX103" fmla="*/ 547846 w 600541"/>
                  <a:gd name="connsiteY103" fmla="*/ 258736 h 482385"/>
                  <a:gd name="connsiteX104" fmla="*/ 515338 w 600541"/>
                  <a:gd name="connsiteY104" fmla="*/ 226275 h 482385"/>
                  <a:gd name="connsiteX105" fmla="*/ 430724 w 600541"/>
                  <a:gd name="connsiteY105" fmla="*/ 251575 h 482385"/>
                  <a:gd name="connsiteX106" fmla="*/ 425943 w 600541"/>
                  <a:gd name="connsiteY106" fmla="*/ 252291 h 482385"/>
                  <a:gd name="connsiteX107" fmla="*/ 412319 w 600541"/>
                  <a:gd name="connsiteY107" fmla="*/ 246802 h 482385"/>
                  <a:gd name="connsiteX108" fmla="*/ 407777 w 600541"/>
                  <a:gd name="connsiteY108" fmla="*/ 242267 h 482385"/>
                  <a:gd name="connsiteX109" fmla="*/ 403953 w 600541"/>
                  <a:gd name="connsiteY109" fmla="*/ 231526 h 482385"/>
                  <a:gd name="connsiteX110" fmla="*/ 410167 w 600541"/>
                  <a:gd name="connsiteY110" fmla="*/ 222217 h 482385"/>
                  <a:gd name="connsiteX111" fmla="*/ 473031 w 600541"/>
                  <a:gd name="connsiteY111" fmla="*/ 184027 h 482385"/>
                  <a:gd name="connsiteX112" fmla="*/ 418294 w 600541"/>
                  <a:gd name="connsiteY112" fmla="*/ 129368 h 482385"/>
                  <a:gd name="connsiteX113" fmla="*/ 392001 w 600541"/>
                  <a:gd name="connsiteY113" fmla="*/ 131994 h 482385"/>
                  <a:gd name="connsiteX114" fmla="*/ 390806 w 600541"/>
                  <a:gd name="connsiteY114" fmla="*/ 131994 h 482385"/>
                  <a:gd name="connsiteX115" fmla="*/ 380289 w 600541"/>
                  <a:gd name="connsiteY115" fmla="*/ 127697 h 482385"/>
                  <a:gd name="connsiteX116" fmla="*/ 374314 w 600541"/>
                  <a:gd name="connsiteY116" fmla="*/ 121730 h 482385"/>
                  <a:gd name="connsiteX117" fmla="*/ 371445 w 600541"/>
                  <a:gd name="connsiteY117" fmla="*/ 113137 h 482385"/>
                  <a:gd name="connsiteX118" fmla="*/ 376465 w 600541"/>
                  <a:gd name="connsiteY118" fmla="*/ 105499 h 482385"/>
                  <a:gd name="connsiteX119" fmla="*/ 402997 w 600541"/>
                  <a:gd name="connsiteY119" fmla="*/ 90462 h 482385"/>
                  <a:gd name="connsiteX120" fmla="*/ 253128 w 600541"/>
                  <a:gd name="connsiteY120" fmla="*/ 31745 h 482385"/>
                  <a:gd name="connsiteX121" fmla="*/ 31790 w 600541"/>
                  <a:gd name="connsiteY121" fmla="*/ 252769 h 482385"/>
                  <a:gd name="connsiteX122" fmla="*/ 157518 w 600541"/>
                  <a:gd name="connsiteY122" fmla="*/ 452072 h 482385"/>
                  <a:gd name="connsiteX123" fmla="*/ 164927 w 600541"/>
                  <a:gd name="connsiteY123" fmla="*/ 473315 h 482385"/>
                  <a:gd name="connsiteX124" fmla="*/ 150586 w 600541"/>
                  <a:gd name="connsiteY124" fmla="*/ 482385 h 482385"/>
                  <a:gd name="connsiteX125" fmla="*/ 143654 w 600541"/>
                  <a:gd name="connsiteY125" fmla="*/ 480714 h 482385"/>
                  <a:gd name="connsiteX126" fmla="*/ 0 w 600541"/>
                  <a:gd name="connsiteY126" fmla="*/ 252769 h 482385"/>
                  <a:gd name="connsiteX127" fmla="*/ 253128 w 600541"/>
                  <a:gd name="connsiteY127" fmla="*/ 0 h 48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600541" h="482385">
                    <a:moveTo>
                      <a:pt x="360943" y="344430"/>
                    </a:moveTo>
                    <a:cubicBezTo>
                      <a:pt x="383891" y="351110"/>
                      <a:pt x="402537" y="359937"/>
                      <a:pt x="415206" y="369480"/>
                    </a:cubicBezTo>
                    <a:cubicBezTo>
                      <a:pt x="394409" y="396677"/>
                      <a:pt x="366680" y="418148"/>
                      <a:pt x="334409" y="431508"/>
                    </a:cubicBezTo>
                    <a:cubicBezTo>
                      <a:pt x="345883" y="407412"/>
                      <a:pt x="354967" y="377830"/>
                      <a:pt x="360943" y="344430"/>
                    </a:cubicBezTo>
                    <a:close/>
                    <a:moveTo>
                      <a:pt x="158230" y="344430"/>
                    </a:moveTo>
                    <a:cubicBezTo>
                      <a:pt x="164207" y="377823"/>
                      <a:pt x="173292" y="407162"/>
                      <a:pt x="184529" y="431014"/>
                    </a:cubicBezTo>
                    <a:cubicBezTo>
                      <a:pt x="152731" y="417895"/>
                      <a:pt x="125237" y="396190"/>
                      <a:pt x="104437" y="369236"/>
                    </a:cubicBezTo>
                    <a:cubicBezTo>
                      <a:pt x="117108" y="359696"/>
                      <a:pt x="135517" y="351109"/>
                      <a:pt x="158230" y="344430"/>
                    </a:cubicBezTo>
                    <a:close/>
                    <a:moveTo>
                      <a:pt x="272241" y="331516"/>
                    </a:moveTo>
                    <a:cubicBezTo>
                      <a:pt x="297826" y="332232"/>
                      <a:pt x="321976" y="335096"/>
                      <a:pt x="343018" y="339630"/>
                    </a:cubicBezTo>
                    <a:cubicBezTo>
                      <a:pt x="335606" y="382111"/>
                      <a:pt x="323172" y="416477"/>
                      <a:pt x="308586" y="440343"/>
                    </a:cubicBezTo>
                    <a:cubicBezTo>
                      <a:pt x="296630" y="443207"/>
                      <a:pt x="281805" y="445116"/>
                      <a:pt x="272241" y="445832"/>
                    </a:cubicBezTo>
                    <a:close/>
                    <a:moveTo>
                      <a:pt x="253118" y="331516"/>
                    </a:moveTo>
                    <a:lnTo>
                      <a:pt x="253118" y="446044"/>
                    </a:lnTo>
                    <a:cubicBezTo>
                      <a:pt x="237342" y="445328"/>
                      <a:pt x="225152" y="443419"/>
                      <a:pt x="212245" y="440079"/>
                    </a:cubicBezTo>
                    <a:cubicBezTo>
                      <a:pt x="197664" y="416219"/>
                      <a:pt x="184996" y="381861"/>
                      <a:pt x="177825" y="339867"/>
                    </a:cubicBezTo>
                    <a:cubicBezTo>
                      <a:pt x="199815" y="334856"/>
                      <a:pt x="221328" y="331993"/>
                      <a:pt x="253118" y="331516"/>
                    </a:cubicBezTo>
                    <a:close/>
                    <a:moveTo>
                      <a:pt x="368784" y="260175"/>
                    </a:moveTo>
                    <a:lnTo>
                      <a:pt x="454583" y="260175"/>
                    </a:lnTo>
                    <a:cubicBezTo>
                      <a:pt x="453149" y="298360"/>
                      <a:pt x="442872" y="326044"/>
                      <a:pt x="425904" y="353251"/>
                    </a:cubicBezTo>
                    <a:cubicBezTo>
                      <a:pt x="410608" y="341796"/>
                      <a:pt x="389337" y="332249"/>
                      <a:pt x="363765" y="325090"/>
                    </a:cubicBezTo>
                    <a:cubicBezTo>
                      <a:pt x="366633" y="304565"/>
                      <a:pt x="368306" y="282609"/>
                      <a:pt x="368784" y="260175"/>
                    </a:cubicBezTo>
                    <a:close/>
                    <a:moveTo>
                      <a:pt x="272241" y="260175"/>
                    </a:moveTo>
                    <a:lnTo>
                      <a:pt x="349440" y="260175"/>
                    </a:lnTo>
                    <a:cubicBezTo>
                      <a:pt x="348962" y="282601"/>
                      <a:pt x="348006" y="301688"/>
                      <a:pt x="345616" y="320297"/>
                    </a:cubicBezTo>
                    <a:cubicBezTo>
                      <a:pt x="323149" y="315525"/>
                      <a:pt x="297815" y="312901"/>
                      <a:pt x="272241" y="312185"/>
                    </a:cubicBezTo>
                    <a:close/>
                    <a:moveTo>
                      <a:pt x="169710" y="260175"/>
                    </a:moveTo>
                    <a:lnTo>
                      <a:pt x="253118" y="260175"/>
                    </a:lnTo>
                    <a:lnTo>
                      <a:pt x="253118" y="312185"/>
                    </a:lnTo>
                    <a:cubicBezTo>
                      <a:pt x="221332" y="312662"/>
                      <a:pt x="198389" y="315287"/>
                      <a:pt x="174729" y="320297"/>
                    </a:cubicBezTo>
                    <a:cubicBezTo>
                      <a:pt x="172339" y="301688"/>
                      <a:pt x="170188" y="282601"/>
                      <a:pt x="169710" y="260175"/>
                    </a:cubicBezTo>
                    <a:close/>
                    <a:moveTo>
                      <a:pt x="65273" y="260175"/>
                    </a:moveTo>
                    <a:lnTo>
                      <a:pt x="150605" y="260175"/>
                    </a:lnTo>
                    <a:cubicBezTo>
                      <a:pt x="150844" y="282605"/>
                      <a:pt x="152517" y="304557"/>
                      <a:pt x="155385" y="325078"/>
                    </a:cubicBezTo>
                    <a:cubicBezTo>
                      <a:pt x="130048" y="331998"/>
                      <a:pt x="109014" y="341542"/>
                      <a:pt x="93717" y="352757"/>
                    </a:cubicBezTo>
                    <a:cubicBezTo>
                      <a:pt x="76985" y="325794"/>
                      <a:pt x="66707" y="298353"/>
                      <a:pt x="65273" y="260175"/>
                    </a:cubicBezTo>
                    <a:close/>
                    <a:moveTo>
                      <a:pt x="346333" y="186645"/>
                    </a:moveTo>
                    <a:cubicBezTo>
                      <a:pt x="348484" y="204296"/>
                      <a:pt x="349201" y="221946"/>
                      <a:pt x="349440" y="244367"/>
                    </a:cubicBezTo>
                    <a:lnTo>
                      <a:pt x="272241" y="244367"/>
                    </a:lnTo>
                    <a:lnTo>
                      <a:pt x="272241" y="193801"/>
                    </a:lnTo>
                    <a:cubicBezTo>
                      <a:pt x="297815" y="193085"/>
                      <a:pt x="323627" y="191415"/>
                      <a:pt x="346333" y="186645"/>
                    </a:cubicBezTo>
                    <a:close/>
                    <a:moveTo>
                      <a:pt x="174251" y="186645"/>
                    </a:moveTo>
                    <a:cubicBezTo>
                      <a:pt x="197911" y="191654"/>
                      <a:pt x="221332" y="193324"/>
                      <a:pt x="253118" y="193801"/>
                    </a:cubicBezTo>
                    <a:lnTo>
                      <a:pt x="253118" y="244367"/>
                    </a:lnTo>
                    <a:lnTo>
                      <a:pt x="169710" y="244367"/>
                    </a:lnTo>
                    <a:cubicBezTo>
                      <a:pt x="170188" y="221946"/>
                      <a:pt x="172100" y="204296"/>
                      <a:pt x="174251" y="186645"/>
                    </a:cubicBezTo>
                    <a:close/>
                    <a:moveTo>
                      <a:pt x="92525" y="153974"/>
                    </a:moveTo>
                    <a:cubicBezTo>
                      <a:pt x="107825" y="165661"/>
                      <a:pt x="129100" y="174724"/>
                      <a:pt x="154679" y="181879"/>
                    </a:cubicBezTo>
                    <a:cubicBezTo>
                      <a:pt x="152288" y="201198"/>
                      <a:pt x="150854" y="221948"/>
                      <a:pt x="150376" y="244368"/>
                    </a:cubicBezTo>
                    <a:lnTo>
                      <a:pt x="65273" y="244368"/>
                    </a:lnTo>
                    <a:cubicBezTo>
                      <a:pt x="66946" y="209308"/>
                      <a:pt x="76748" y="180448"/>
                      <a:pt x="92525" y="153974"/>
                    </a:cubicBezTo>
                    <a:close/>
                    <a:moveTo>
                      <a:pt x="426413" y="153197"/>
                    </a:moveTo>
                    <a:lnTo>
                      <a:pt x="429044" y="156061"/>
                    </a:lnTo>
                    <a:cubicBezTo>
                      <a:pt x="435262" y="166324"/>
                      <a:pt x="440284" y="177302"/>
                      <a:pt x="444350" y="188758"/>
                    </a:cubicBezTo>
                    <a:lnTo>
                      <a:pt x="404410" y="212863"/>
                    </a:lnTo>
                    <a:cubicBezTo>
                      <a:pt x="397953" y="216921"/>
                      <a:pt x="393648" y="223603"/>
                      <a:pt x="392930" y="231002"/>
                    </a:cubicBezTo>
                    <a:cubicBezTo>
                      <a:pt x="392213" y="235298"/>
                      <a:pt x="392930" y="237923"/>
                      <a:pt x="394844" y="244367"/>
                    </a:cubicBezTo>
                    <a:lnTo>
                      <a:pt x="368775" y="244367"/>
                    </a:lnTo>
                    <a:cubicBezTo>
                      <a:pt x="368297" y="221933"/>
                      <a:pt x="366862" y="201169"/>
                      <a:pt x="364470" y="181837"/>
                    </a:cubicBezTo>
                    <a:cubicBezTo>
                      <a:pt x="389821" y="174677"/>
                      <a:pt x="411107" y="164653"/>
                      <a:pt x="426413" y="153197"/>
                    </a:cubicBezTo>
                    <a:close/>
                    <a:moveTo>
                      <a:pt x="182835" y="72541"/>
                    </a:moveTo>
                    <a:cubicBezTo>
                      <a:pt x="171839" y="97128"/>
                      <a:pt x="162995" y="127205"/>
                      <a:pt x="157498" y="161101"/>
                    </a:cubicBezTo>
                    <a:cubicBezTo>
                      <a:pt x="134072" y="154179"/>
                      <a:pt x="115667" y="145346"/>
                      <a:pt x="103237" y="135798"/>
                    </a:cubicBezTo>
                    <a:cubicBezTo>
                      <a:pt x="123555" y="108108"/>
                      <a:pt x="151044" y="86386"/>
                      <a:pt x="182835" y="72541"/>
                    </a:cubicBezTo>
                    <a:close/>
                    <a:moveTo>
                      <a:pt x="336032" y="72330"/>
                    </a:moveTo>
                    <a:cubicBezTo>
                      <a:pt x="349659" y="78057"/>
                      <a:pt x="362569" y="85216"/>
                      <a:pt x="374284" y="93807"/>
                    </a:cubicBezTo>
                    <a:lnTo>
                      <a:pt x="373806" y="94284"/>
                    </a:lnTo>
                    <a:cubicBezTo>
                      <a:pt x="367112" y="98102"/>
                      <a:pt x="362808" y="104545"/>
                      <a:pt x="361852" y="111943"/>
                    </a:cubicBezTo>
                    <a:cubicBezTo>
                      <a:pt x="360657" y="119102"/>
                      <a:pt x="363286" y="126499"/>
                      <a:pt x="368785" y="131988"/>
                    </a:cubicBezTo>
                    <a:lnTo>
                      <a:pt x="370220" y="133420"/>
                    </a:lnTo>
                    <a:cubicBezTo>
                      <a:pt x="375957" y="139147"/>
                      <a:pt x="385042" y="142726"/>
                      <a:pt x="393649" y="142726"/>
                    </a:cubicBezTo>
                    <a:cubicBezTo>
                      <a:pt x="394605" y="142726"/>
                      <a:pt x="395561" y="142726"/>
                      <a:pt x="396279" y="142726"/>
                    </a:cubicBezTo>
                    <a:lnTo>
                      <a:pt x="407515" y="141533"/>
                    </a:lnTo>
                    <a:cubicBezTo>
                      <a:pt x="395561" y="148931"/>
                      <a:pt x="380261" y="155612"/>
                      <a:pt x="361613" y="161101"/>
                    </a:cubicBezTo>
                    <a:cubicBezTo>
                      <a:pt x="356114" y="127215"/>
                      <a:pt x="347268" y="96909"/>
                      <a:pt x="336032" y="72330"/>
                    </a:cubicBezTo>
                    <a:close/>
                    <a:moveTo>
                      <a:pt x="272241" y="57299"/>
                    </a:moveTo>
                    <a:cubicBezTo>
                      <a:pt x="285151" y="58015"/>
                      <a:pt x="298300" y="59923"/>
                      <a:pt x="310732" y="63263"/>
                    </a:cubicBezTo>
                    <a:cubicBezTo>
                      <a:pt x="325076" y="88075"/>
                      <a:pt x="336791" y="123145"/>
                      <a:pt x="343724" y="165849"/>
                    </a:cubicBezTo>
                    <a:cubicBezTo>
                      <a:pt x="322446" y="170621"/>
                      <a:pt x="297822" y="173722"/>
                      <a:pt x="272241" y="174438"/>
                    </a:cubicBezTo>
                    <a:close/>
                    <a:moveTo>
                      <a:pt x="253118" y="57017"/>
                    </a:moveTo>
                    <a:lnTo>
                      <a:pt x="253118" y="174438"/>
                    </a:lnTo>
                    <a:cubicBezTo>
                      <a:pt x="221332" y="173961"/>
                      <a:pt x="199345" y="170858"/>
                      <a:pt x="177119" y="165846"/>
                    </a:cubicBezTo>
                    <a:cubicBezTo>
                      <a:pt x="184050" y="123126"/>
                      <a:pt x="195521" y="88282"/>
                      <a:pt x="209861" y="63461"/>
                    </a:cubicBezTo>
                    <a:cubicBezTo>
                      <a:pt x="223483" y="59881"/>
                      <a:pt x="237345" y="57494"/>
                      <a:pt x="253118" y="57017"/>
                    </a:cubicBezTo>
                    <a:close/>
                    <a:moveTo>
                      <a:pt x="253128" y="0"/>
                    </a:moveTo>
                    <a:cubicBezTo>
                      <a:pt x="316708" y="0"/>
                      <a:pt x="377899" y="24107"/>
                      <a:pt x="424509" y="66832"/>
                    </a:cubicBezTo>
                    <a:lnTo>
                      <a:pt x="436699" y="45350"/>
                    </a:lnTo>
                    <a:cubicBezTo>
                      <a:pt x="438611" y="42009"/>
                      <a:pt x="441958" y="40099"/>
                      <a:pt x="445782" y="40099"/>
                    </a:cubicBezTo>
                    <a:cubicBezTo>
                      <a:pt x="448411" y="40099"/>
                      <a:pt x="451041" y="41054"/>
                      <a:pt x="453192" y="43202"/>
                    </a:cubicBezTo>
                    <a:lnTo>
                      <a:pt x="459168" y="48931"/>
                    </a:lnTo>
                    <a:cubicBezTo>
                      <a:pt x="462036" y="52034"/>
                      <a:pt x="463709" y="56807"/>
                      <a:pt x="463231" y="60865"/>
                    </a:cubicBezTo>
                    <a:lnTo>
                      <a:pt x="461080" y="82585"/>
                    </a:lnTo>
                    <a:lnTo>
                      <a:pt x="517251" y="138677"/>
                    </a:lnTo>
                    <a:lnTo>
                      <a:pt x="553582" y="79005"/>
                    </a:lnTo>
                    <a:cubicBezTo>
                      <a:pt x="555973" y="74948"/>
                      <a:pt x="560036" y="72561"/>
                      <a:pt x="564578" y="72561"/>
                    </a:cubicBezTo>
                    <a:cubicBezTo>
                      <a:pt x="567924" y="72561"/>
                      <a:pt x="571270" y="73993"/>
                      <a:pt x="573900" y="76618"/>
                    </a:cubicBezTo>
                    <a:lnTo>
                      <a:pt x="578441" y="80915"/>
                    </a:lnTo>
                    <a:cubicBezTo>
                      <a:pt x="582983" y="85450"/>
                      <a:pt x="584895" y="93326"/>
                      <a:pt x="582983" y="99532"/>
                    </a:cubicBezTo>
                    <a:lnTo>
                      <a:pt x="558841" y="180208"/>
                    </a:lnTo>
                    <a:lnTo>
                      <a:pt x="592544" y="214102"/>
                    </a:lnTo>
                    <a:cubicBezTo>
                      <a:pt x="605451" y="226752"/>
                      <a:pt x="601388" y="246324"/>
                      <a:pt x="589914" y="258020"/>
                    </a:cubicBezTo>
                    <a:lnTo>
                      <a:pt x="589675" y="258497"/>
                    </a:lnTo>
                    <a:cubicBezTo>
                      <a:pt x="583461" y="264464"/>
                      <a:pt x="575812" y="267567"/>
                      <a:pt x="568402" y="267567"/>
                    </a:cubicBezTo>
                    <a:cubicBezTo>
                      <a:pt x="560753" y="267567"/>
                      <a:pt x="553582" y="264464"/>
                      <a:pt x="547846" y="258736"/>
                    </a:cubicBezTo>
                    <a:lnTo>
                      <a:pt x="515338" y="226275"/>
                    </a:lnTo>
                    <a:lnTo>
                      <a:pt x="430724" y="251575"/>
                    </a:lnTo>
                    <a:cubicBezTo>
                      <a:pt x="429289" y="252053"/>
                      <a:pt x="427616" y="252291"/>
                      <a:pt x="425943" y="252291"/>
                    </a:cubicBezTo>
                    <a:cubicBezTo>
                      <a:pt x="420924" y="252291"/>
                      <a:pt x="415665" y="250143"/>
                      <a:pt x="412319" y="246802"/>
                    </a:cubicBezTo>
                    <a:lnTo>
                      <a:pt x="407777" y="242267"/>
                    </a:lnTo>
                    <a:cubicBezTo>
                      <a:pt x="404909" y="239402"/>
                      <a:pt x="403475" y="235583"/>
                      <a:pt x="403953" y="231526"/>
                    </a:cubicBezTo>
                    <a:cubicBezTo>
                      <a:pt x="404431" y="227707"/>
                      <a:pt x="406821" y="224365"/>
                      <a:pt x="410167" y="222217"/>
                    </a:cubicBezTo>
                    <a:lnTo>
                      <a:pt x="473031" y="184027"/>
                    </a:lnTo>
                    <a:lnTo>
                      <a:pt x="418294" y="129368"/>
                    </a:lnTo>
                    <a:lnTo>
                      <a:pt x="392001" y="131994"/>
                    </a:lnTo>
                    <a:cubicBezTo>
                      <a:pt x="391762" y="131994"/>
                      <a:pt x="391284" y="131994"/>
                      <a:pt x="390806" y="131994"/>
                    </a:cubicBezTo>
                    <a:cubicBezTo>
                      <a:pt x="386982" y="131994"/>
                      <a:pt x="382918" y="130323"/>
                      <a:pt x="380289" y="127697"/>
                    </a:cubicBezTo>
                    <a:lnTo>
                      <a:pt x="374314" y="121730"/>
                    </a:lnTo>
                    <a:cubicBezTo>
                      <a:pt x="371923" y="119582"/>
                      <a:pt x="370967" y="116240"/>
                      <a:pt x="371445" y="113137"/>
                    </a:cubicBezTo>
                    <a:cubicBezTo>
                      <a:pt x="371684" y="110034"/>
                      <a:pt x="373596" y="107170"/>
                      <a:pt x="376465" y="105499"/>
                    </a:cubicBezTo>
                    <a:lnTo>
                      <a:pt x="402997" y="90462"/>
                    </a:lnTo>
                    <a:cubicBezTo>
                      <a:pt x="362362" y="52988"/>
                      <a:pt x="308582" y="31745"/>
                      <a:pt x="253128" y="31745"/>
                    </a:cubicBezTo>
                    <a:cubicBezTo>
                      <a:pt x="131225" y="31745"/>
                      <a:pt x="31790" y="130800"/>
                      <a:pt x="31790" y="252769"/>
                    </a:cubicBezTo>
                    <a:cubicBezTo>
                      <a:pt x="31790" y="337264"/>
                      <a:pt x="81269" y="415553"/>
                      <a:pt x="157518" y="452072"/>
                    </a:cubicBezTo>
                    <a:cubicBezTo>
                      <a:pt x="165405" y="455891"/>
                      <a:pt x="168752" y="465438"/>
                      <a:pt x="164927" y="473315"/>
                    </a:cubicBezTo>
                    <a:cubicBezTo>
                      <a:pt x="162298" y="479043"/>
                      <a:pt x="156562" y="482385"/>
                      <a:pt x="150586" y="482385"/>
                    </a:cubicBezTo>
                    <a:cubicBezTo>
                      <a:pt x="148196" y="482385"/>
                      <a:pt x="145805" y="481669"/>
                      <a:pt x="143654" y="480714"/>
                    </a:cubicBezTo>
                    <a:cubicBezTo>
                      <a:pt x="56410" y="438944"/>
                      <a:pt x="0" y="349437"/>
                      <a:pt x="0" y="252769"/>
                    </a:cubicBezTo>
                    <a:cubicBezTo>
                      <a:pt x="0" y="113376"/>
                      <a:pt x="113537" y="0"/>
                      <a:pt x="253128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iṩļiḋè">
              <a:extLst>
                <a:ext uri="{FF2B5EF4-FFF2-40B4-BE49-F238E27FC236}">
                  <a16:creationId xmlns:a16="http://schemas.microsoft.com/office/drawing/2014/main" id="{B079E3DB-7427-428C-9CB4-CDC4E271FBC3}"/>
                </a:ext>
              </a:extLst>
            </p:cNvPr>
            <p:cNvGrpSpPr/>
            <p:nvPr/>
          </p:nvGrpSpPr>
          <p:grpSpPr>
            <a:xfrm>
              <a:off x="8007347" y="1963754"/>
              <a:ext cx="3511552" cy="1292540"/>
              <a:chOff x="8007347" y="1963754"/>
              <a:chExt cx="3511552" cy="1292540"/>
            </a:xfrm>
          </p:grpSpPr>
          <p:sp>
            <p:nvSpPr>
              <p:cNvPr id="17" name="ïṥlîḍè">
                <a:extLst>
                  <a:ext uri="{FF2B5EF4-FFF2-40B4-BE49-F238E27FC236}">
                    <a16:creationId xmlns:a16="http://schemas.microsoft.com/office/drawing/2014/main" id="{DEC8C066-4079-435E-A645-8DB494D17B9B}"/>
                  </a:ext>
                </a:extLst>
              </p:cNvPr>
              <p:cNvSpPr/>
              <p:nvPr/>
            </p:nvSpPr>
            <p:spPr>
              <a:xfrm>
                <a:off x="8007348" y="1963754"/>
                <a:ext cx="3511551" cy="1292540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2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……</a:t>
                </a:r>
              </a:p>
            </p:txBody>
          </p: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26C0FA9E-D7CC-44FA-A8A8-41C654F7613C}"/>
                  </a:ext>
                </a:extLst>
              </p:cNvPr>
              <p:cNvCxnSpPr/>
              <p:nvPr/>
            </p:nvCxnSpPr>
            <p:spPr>
              <a:xfrm flipH="1">
                <a:off x="8007347" y="2755126"/>
                <a:ext cx="3511551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ísľidê">
                <a:extLst>
                  <a:ext uri="{FF2B5EF4-FFF2-40B4-BE49-F238E27FC236}">
                    <a16:creationId xmlns:a16="http://schemas.microsoft.com/office/drawing/2014/main" id="{07E618B1-B581-4909-A929-F471C42AB9C4}"/>
                  </a:ext>
                </a:extLst>
              </p:cNvPr>
              <p:cNvSpPr/>
              <p:nvPr/>
            </p:nvSpPr>
            <p:spPr>
              <a:xfrm>
                <a:off x="11179172" y="2463192"/>
                <a:ext cx="339726" cy="272884"/>
              </a:xfrm>
              <a:custGeom>
                <a:avLst/>
                <a:gdLst>
                  <a:gd name="connsiteX0" fmla="*/ 360943 w 600541"/>
                  <a:gd name="connsiteY0" fmla="*/ 344430 h 482385"/>
                  <a:gd name="connsiteX1" fmla="*/ 415206 w 600541"/>
                  <a:gd name="connsiteY1" fmla="*/ 369480 h 482385"/>
                  <a:gd name="connsiteX2" fmla="*/ 334409 w 600541"/>
                  <a:gd name="connsiteY2" fmla="*/ 431508 h 482385"/>
                  <a:gd name="connsiteX3" fmla="*/ 360943 w 600541"/>
                  <a:gd name="connsiteY3" fmla="*/ 344430 h 482385"/>
                  <a:gd name="connsiteX4" fmla="*/ 158230 w 600541"/>
                  <a:gd name="connsiteY4" fmla="*/ 344430 h 482385"/>
                  <a:gd name="connsiteX5" fmla="*/ 184529 w 600541"/>
                  <a:gd name="connsiteY5" fmla="*/ 431014 h 482385"/>
                  <a:gd name="connsiteX6" fmla="*/ 104437 w 600541"/>
                  <a:gd name="connsiteY6" fmla="*/ 369236 h 482385"/>
                  <a:gd name="connsiteX7" fmla="*/ 158230 w 600541"/>
                  <a:gd name="connsiteY7" fmla="*/ 344430 h 482385"/>
                  <a:gd name="connsiteX8" fmla="*/ 272241 w 600541"/>
                  <a:gd name="connsiteY8" fmla="*/ 331516 h 482385"/>
                  <a:gd name="connsiteX9" fmla="*/ 343018 w 600541"/>
                  <a:gd name="connsiteY9" fmla="*/ 339630 h 482385"/>
                  <a:gd name="connsiteX10" fmla="*/ 308586 w 600541"/>
                  <a:gd name="connsiteY10" fmla="*/ 440343 h 482385"/>
                  <a:gd name="connsiteX11" fmla="*/ 272241 w 600541"/>
                  <a:gd name="connsiteY11" fmla="*/ 445832 h 482385"/>
                  <a:gd name="connsiteX12" fmla="*/ 253118 w 600541"/>
                  <a:gd name="connsiteY12" fmla="*/ 331516 h 482385"/>
                  <a:gd name="connsiteX13" fmla="*/ 253118 w 600541"/>
                  <a:gd name="connsiteY13" fmla="*/ 446044 h 482385"/>
                  <a:gd name="connsiteX14" fmla="*/ 212245 w 600541"/>
                  <a:gd name="connsiteY14" fmla="*/ 440079 h 482385"/>
                  <a:gd name="connsiteX15" fmla="*/ 177825 w 600541"/>
                  <a:gd name="connsiteY15" fmla="*/ 339867 h 482385"/>
                  <a:gd name="connsiteX16" fmla="*/ 253118 w 600541"/>
                  <a:gd name="connsiteY16" fmla="*/ 331516 h 482385"/>
                  <a:gd name="connsiteX17" fmla="*/ 368784 w 600541"/>
                  <a:gd name="connsiteY17" fmla="*/ 260175 h 482385"/>
                  <a:gd name="connsiteX18" fmla="*/ 454583 w 600541"/>
                  <a:gd name="connsiteY18" fmla="*/ 260175 h 482385"/>
                  <a:gd name="connsiteX19" fmla="*/ 425904 w 600541"/>
                  <a:gd name="connsiteY19" fmla="*/ 353251 h 482385"/>
                  <a:gd name="connsiteX20" fmla="*/ 363765 w 600541"/>
                  <a:gd name="connsiteY20" fmla="*/ 325090 h 482385"/>
                  <a:gd name="connsiteX21" fmla="*/ 368784 w 600541"/>
                  <a:gd name="connsiteY21" fmla="*/ 260175 h 482385"/>
                  <a:gd name="connsiteX22" fmla="*/ 272241 w 600541"/>
                  <a:gd name="connsiteY22" fmla="*/ 260175 h 482385"/>
                  <a:gd name="connsiteX23" fmla="*/ 349440 w 600541"/>
                  <a:gd name="connsiteY23" fmla="*/ 260175 h 482385"/>
                  <a:gd name="connsiteX24" fmla="*/ 345616 w 600541"/>
                  <a:gd name="connsiteY24" fmla="*/ 320297 h 482385"/>
                  <a:gd name="connsiteX25" fmla="*/ 272241 w 600541"/>
                  <a:gd name="connsiteY25" fmla="*/ 312185 h 482385"/>
                  <a:gd name="connsiteX26" fmla="*/ 169710 w 600541"/>
                  <a:gd name="connsiteY26" fmla="*/ 260175 h 482385"/>
                  <a:gd name="connsiteX27" fmla="*/ 253118 w 600541"/>
                  <a:gd name="connsiteY27" fmla="*/ 260175 h 482385"/>
                  <a:gd name="connsiteX28" fmla="*/ 253118 w 600541"/>
                  <a:gd name="connsiteY28" fmla="*/ 312185 h 482385"/>
                  <a:gd name="connsiteX29" fmla="*/ 174729 w 600541"/>
                  <a:gd name="connsiteY29" fmla="*/ 320297 h 482385"/>
                  <a:gd name="connsiteX30" fmla="*/ 169710 w 600541"/>
                  <a:gd name="connsiteY30" fmla="*/ 260175 h 482385"/>
                  <a:gd name="connsiteX31" fmla="*/ 65273 w 600541"/>
                  <a:gd name="connsiteY31" fmla="*/ 260175 h 482385"/>
                  <a:gd name="connsiteX32" fmla="*/ 150605 w 600541"/>
                  <a:gd name="connsiteY32" fmla="*/ 260175 h 482385"/>
                  <a:gd name="connsiteX33" fmla="*/ 155385 w 600541"/>
                  <a:gd name="connsiteY33" fmla="*/ 325078 h 482385"/>
                  <a:gd name="connsiteX34" fmla="*/ 93717 w 600541"/>
                  <a:gd name="connsiteY34" fmla="*/ 352757 h 482385"/>
                  <a:gd name="connsiteX35" fmla="*/ 65273 w 600541"/>
                  <a:gd name="connsiteY35" fmla="*/ 260175 h 482385"/>
                  <a:gd name="connsiteX36" fmla="*/ 346333 w 600541"/>
                  <a:gd name="connsiteY36" fmla="*/ 186645 h 482385"/>
                  <a:gd name="connsiteX37" fmla="*/ 349440 w 600541"/>
                  <a:gd name="connsiteY37" fmla="*/ 244367 h 482385"/>
                  <a:gd name="connsiteX38" fmla="*/ 272241 w 600541"/>
                  <a:gd name="connsiteY38" fmla="*/ 244367 h 482385"/>
                  <a:gd name="connsiteX39" fmla="*/ 272241 w 600541"/>
                  <a:gd name="connsiteY39" fmla="*/ 193801 h 482385"/>
                  <a:gd name="connsiteX40" fmla="*/ 346333 w 600541"/>
                  <a:gd name="connsiteY40" fmla="*/ 186645 h 482385"/>
                  <a:gd name="connsiteX41" fmla="*/ 174251 w 600541"/>
                  <a:gd name="connsiteY41" fmla="*/ 186645 h 482385"/>
                  <a:gd name="connsiteX42" fmla="*/ 253118 w 600541"/>
                  <a:gd name="connsiteY42" fmla="*/ 193801 h 482385"/>
                  <a:gd name="connsiteX43" fmla="*/ 253118 w 600541"/>
                  <a:gd name="connsiteY43" fmla="*/ 244367 h 482385"/>
                  <a:gd name="connsiteX44" fmla="*/ 169710 w 600541"/>
                  <a:gd name="connsiteY44" fmla="*/ 244367 h 482385"/>
                  <a:gd name="connsiteX45" fmla="*/ 174251 w 600541"/>
                  <a:gd name="connsiteY45" fmla="*/ 186645 h 482385"/>
                  <a:gd name="connsiteX46" fmla="*/ 92525 w 600541"/>
                  <a:gd name="connsiteY46" fmla="*/ 153974 h 482385"/>
                  <a:gd name="connsiteX47" fmla="*/ 154679 w 600541"/>
                  <a:gd name="connsiteY47" fmla="*/ 181879 h 482385"/>
                  <a:gd name="connsiteX48" fmla="*/ 150376 w 600541"/>
                  <a:gd name="connsiteY48" fmla="*/ 244368 h 482385"/>
                  <a:gd name="connsiteX49" fmla="*/ 65273 w 600541"/>
                  <a:gd name="connsiteY49" fmla="*/ 244368 h 482385"/>
                  <a:gd name="connsiteX50" fmla="*/ 92525 w 600541"/>
                  <a:gd name="connsiteY50" fmla="*/ 153974 h 482385"/>
                  <a:gd name="connsiteX51" fmla="*/ 426413 w 600541"/>
                  <a:gd name="connsiteY51" fmla="*/ 153197 h 482385"/>
                  <a:gd name="connsiteX52" fmla="*/ 429044 w 600541"/>
                  <a:gd name="connsiteY52" fmla="*/ 156061 h 482385"/>
                  <a:gd name="connsiteX53" fmla="*/ 444350 w 600541"/>
                  <a:gd name="connsiteY53" fmla="*/ 188758 h 482385"/>
                  <a:gd name="connsiteX54" fmla="*/ 404410 w 600541"/>
                  <a:gd name="connsiteY54" fmla="*/ 212863 h 482385"/>
                  <a:gd name="connsiteX55" fmla="*/ 392930 w 600541"/>
                  <a:gd name="connsiteY55" fmla="*/ 231002 h 482385"/>
                  <a:gd name="connsiteX56" fmla="*/ 394844 w 600541"/>
                  <a:gd name="connsiteY56" fmla="*/ 244367 h 482385"/>
                  <a:gd name="connsiteX57" fmla="*/ 368775 w 600541"/>
                  <a:gd name="connsiteY57" fmla="*/ 244367 h 482385"/>
                  <a:gd name="connsiteX58" fmla="*/ 364470 w 600541"/>
                  <a:gd name="connsiteY58" fmla="*/ 181837 h 482385"/>
                  <a:gd name="connsiteX59" fmla="*/ 426413 w 600541"/>
                  <a:gd name="connsiteY59" fmla="*/ 153197 h 482385"/>
                  <a:gd name="connsiteX60" fmla="*/ 182835 w 600541"/>
                  <a:gd name="connsiteY60" fmla="*/ 72541 h 482385"/>
                  <a:gd name="connsiteX61" fmla="*/ 157498 w 600541"/>
                  <a:gd name="connsiteY61" fmla="*/ 161101 h 482385"/>
                  <a:gd name="connsiteX62" fmla="*/ 103237 w 600541"/>
                  <a:gd name="connsiteY62" fmla="*/ 135798 h 482385"/>
                  <a:gd name="connsiteX63" fmla="*/ 182835 w 600541"/>
                  <a:gd name="connsiteY63" fmla="*/ 72541 h 482385"/>
                  <a:gd name="connsiteX64" fmla="*/ 336032 w 600541"/>
                  <a:gd name="connsiteY64" fmla="*/ 72330 h 482385"/>
                  <a:gd name="connsiteX65" fmla="*/ 374284 w 600541"/>
                  <a:gd name="connsiteY65" fmla="*/ 93807 h 482385"/>
                  <a:gd name="connsiteX66" fmla="*/ 373806 w 600541"/>
                  <a:gd name="connsiteY66" fmla="*/ 94284 h 482385"/>
                  <a:gd name="connsiteX67" fmla="*/ 361852 w 600541"/>
                  <a:gd name="connsiteY67" fmla="*/ 111943 h 482385"/>
                  <a:gd name="connsiteX68" fmla="*/ 368785 w 600541"/>
                  <a:gd name="connsiteY68" fmla="*/ 131988 h 482385"/>
                  <a:gd name="connsiteX69" fmla="*/ 370220 w 600541"/>
                  <a:gd name="connsiteY69" fmla="*/ 133420 h 482385"/>
                  <a:gd name="connsiteX70" fmla="*/ 393649 w 600541"/>
                  <a:gd name="connsiteY70" fmla="*/ 142726 h 482385"/>
                  <a:gd name="connsiteX71" fmla="*/ 396279 w 600541"/>
                  <a:gd name="connsiteY71" fmla="*/ 142726 h 482385"/>
                  <a:gd name="connsiteX72" fmla="*/ 407515 w 600541"/>
                  <a:gd name="connsiteY72" fmla="*/ 141533 h 482385"/>
                  <a:gd name="connsiteX73" fmla="*/ 361613 w 600541"/>
                  <a:gd name="connsiteY73" fmla="*/ 161101 h 482385"/>
                  <a:gd name="connsiteX74" fmla="*/ 336032 w 600541"/>
                  <a:gd name="connsiteY74" fmla="*/ 72330 h 482385"/>
                  <a:gd name="connsiteX75" fmla="*/ 272241 w 600541"/>
                  <a:gd name="connsiteY75" fmla="*/ 57299 h 482385"/>
                  <a:gd name="connsiteX76" fmla="*/ 310732 w 600541"/>
                  <a:gd name="connsiteY76" fmla="*/ 63263 h 482385"/>
                  <a:gd name="connsiteX77" fmla="*/ 343724 w 600541"/>
                  <a:gd name="connsiteY77" fmla="*/ 165849 h 482385"/>
                  <a:gd name="connsiteX78" fmla="*/ 272241 w 600541"/>
                  <a:gd name="connsiteY78" fmla="*/ 174438 h 482385"/>
                  <a:gd name="connsiteX79" fmla="*/ 253118 w 600541"/>
                  <a:gd name="connsiteY79" fmla="*/ 57017 h 482385"/>
                  <a:gd name="connsiteX80" fmla="*/ 253118 w 600541"/>
                  <a:gd name="connsiteY80" fmla="*/ 174438 h 482385"/>
                  <a:gd name="connsiteX81" fmla="*/ 177119 w 600541"/>
                  <a:gd name="connsiteY81" fmla="*/ 165846 h 482385"/>
                  <a:gd name="connsiteX82" fmla="*/ 209861 w 600541"/>
                  <a:gd name="connsiteY82" fmla="*/ 63461 h 482385"/>
                  <a:gd name="connsiteX83" fmla="*/ 253118 w 600541"/>
                  <a:gd name="connsiteY83" fmla="*/ 57017 h 482385"/>
                  <a:gd name="connsiteX84" fmla="*/ 253128 w 600541"/>
                  <a:gd name="connsiteY84" fmla="*/ 0 h 482385"/>
                  <a:gd name="connsiteX85" fmla="*/ 424509 w 600541"/>
                  <a:gd name="connsiteY85" fmla="*/ 66832 h 482385"/>
                  <a:gd name="connsiteX86" fmla="*/ 436699 w 600541"/>
                  <a:gd name="connsiteY86" fmla="*/ 45350 h 482385"/>
                  <a:gd name="connsiteX87" fmla="*/ 445782 w 600541"/>
                  <a:gd name="connsiteY87" fmla="*/ 40099 h 482385"/>
                  <a:gd name="connsiteX88" fmla="*/ 453192 w 600541"/>
                  <a:gd name="connsiteY88" fmla="*/ 43202 h 482385"/>
                  <a:gd name="connsiteX89" fmla="*/ 459168 w 600541"/>
                  <a:gd name="connsiteY89" fmla="*/ 48931 h 482385"/>
                  <a:gd name="connsiteX90" fmla="*/ 463231 w 600541"/>
                  <a:gd name="connsiteY90" fmla="*/ 60865 h 482385"/>
                  <a:gd name="connsiteX91" fmla="*/ 461080 w 600541"/>
                  <a:gd name="connsiteY91" fmla="*/ 82585 h 482385"/>
                  <a:gd name="connsiteX92" fmla="*/ 517251 w 600541"/>
                  <a:gd name="connsiteY92" fmla="*/ 138677 h 482385"/>
                  <a:gd name="connsiteX93" fmla="*/ 553582 w 600541"/>
                  <a:gd name="connsiteY93" fmla="*/ 79005 h 482385"/>
                  <a:gd name="connsiteX94" fmla="*/ 564578 w 600541"/>
                  <a:gd name="connsiteY94" fmla="*/ 72561 h 482385"/>
                  <a:gd name="connsiteX95" fmla="*/ 573900 w 600541"/>
                  <a:gd name="connsiteY95" fmla="*/ 76618 h 482385"/>
                  <a:gd name="connsiteX96" fmla="*/ 578441 w 600541"/>
                  <a:gd name="connsiteY96" fmla="*/ 80915 h 482385"/>
                  <a:gd name="connsiteX97" fmla="*/ 582983 w 600541"/>
                  <a:gd name="connsiteY97" fmla="*/ 99532 h 482385"/>
                  <a:gd name="connsiteX98" fmla="*/ 558841 w 600541"/>
                  <a:gd name="connsiteY98" fmla="*/ 180208 h 482385"/>
                  <a:gd name="connsiteX99" fmla="*/ 592544 w 600541"/>
                  <a:gd name="connsiteY99" fmla="*/ 214102 h 482385"/>
                  <a:gd name="connsiteX100" fmla="*/ 589914 w 600541"/>
                  <a:gd name="connsiteY100" fmla="*/ 258020 h 482385"/>
                  <a:gd name="connsiteX101" fmla="*/ 589675 w 600541"/>
                  <a:gd name="connsiteY101" fmla="*/ 258497 h 482385"/>
                  <a:gd name="connsiteX102" fmla="*/ 568402 w 600541"/>
                  <a:gd name="connsiteY102" fmla="*/ 267567 h 482385"/>
                  <a:gd name="connsiteX103" fmla="*/ 547846 w 600541"/>
                  <a:gd name="connsiteY103" fmla="*/ 258736 h 482385"/>
                  <a:gd name="connsiteX104" fmla="*/ 515338 w 600541"/>
                  <a:gd name="connsiteY104" fmla="*/ 226275 h 482385"/>
                  <a:gd name="connsiteX105" fmla="*/ 430724 w 600541"/>
                  <a:gd name="connsiteY105" fmla="*/ 251575 h 482385"/>
                  <a:gd name="connsiteX106" fmla="*/ 425943 w 600541"/>
                  <a:gd name="connsiteY106" fmla="*/ 252291 h 482385"/>
                  <a:gd name="connsiteX107" fmla="*/ 412319 w 600541"/>
                  <a:gd name="connsiteY107" fmla="*/ 246802 h 482385"/>
                  <a:gd name="connsiteX108" fmla="*/ 407777 w 600541"/>
                  <a:gd name="connsiteY108" fmla="*/ 242267 h 482385"/>
                  <a:gd name="connsiteX109" fmla="*/ 403953 w 600541"/>
                  <a:gd name="connsiteY109" fmla="*/ 231526 h 482385"/>
                  <a:gd name="connsiteX110" fmla="*/ 410167 w 600541"/>
                  <a:gd name="connsiteY110" fmla="*/ 222217 h 482385"/>
                  <a:gd name="connsiteX111" fmla="*/ 473031 w 600541"/>
                  <a:gd name="connsiteY111" fmla="*/ 184027 h 482385"/>
                  <a:gd name="connsiteX112" fmla="*/ 418294 w 600541"/>
                  <a:gd name="connsiteY112" fmla="*/ 129368 h 482385"/>
                  <a:gd name="connsiteX113" fmla="*/ 392001 w 600541"/>
                  <a:gd name="connsiteY113" fmla="*/ 131994 h 482385"/>
                  <a:gd name="connsiteX114" fmla="*/ 390806 w 600541"/>
                  <a:gd name="connsiteY114" fmla="*/ 131994 h 482385"/>
                  <a:gd name="connsiteX115" fmla="*/ 380289 w 600541"/>
                  <a:gd name="connsiteY115" fmla="*/ 127697 h 482385"/>
                  <a:gd name="connsiteX116" fmla="*/ 374314 w 600541"/>
                  <a:gd name="connsiteY116" fmla="*/ 121730 h 482385"/>
                  <a:gd name="connsiteX117" fmla="*/ 371445 w 600541"/>
                  <a:gd name="connsiteY117" fmla="*/ 113137 h 482385"/>
                  <a:gd name="connsiteX118" fmla="*/ 376465 w 600541"/>
                  <a:gd name="connsiteY118" fmla="*/ 105499 h 482385"/>
                  <a:gd name="connsiteX119" fmla="*/ 402997 w 600541"/>
                  <a:gd name="connsiteY119" fmla="*/ 90462 h 482385"/>
                  <a:gd name="connsiteX120" fmla="*/ 253128 w 600541"/>
                  <a:gd name="connsiteY120" fmla="*/ 31745 h 482385"/>
                  <a:gd name="connsiteX121" fmla="*/ 31790 w 600541"/>
                  <a:gd name="connsiteY121" fmla="*/ 252769 h 482385"/>
                  <a:gd name="connsiteX122" fmla="*/ 157518 w 600541"/>
                  <a:gd name="connsiteY122" fmla="*/ 452072 h 482385"/>
                  <a:gd name="connsiteX123" fmla="*/ 164927 w 600541"/>
                  <a:gd name="connsiteY123" fmla="*/ 473315 h 482385"/>
                  <a:gd name="connsiteX124" fmla="*/ 150586 w 600541"/>
                  <a:gd name="connsiteY124" fmla="*/ 482385 h 482385"/>
                  <a:gd name="connsiteX125" fmla="*/ 143654 w 600541"/>
                  <a:gd name="connsiteY125" fmla="*/ 480714 h 482385"/>
                  <a:gd name="connsiteX126" fmla="*/ 0 w 600541"/>
                  <a:gd name="connsiteY126" fmla="*/ 252769 h 482385"/>
                  <a:gd name="connsiteX127" fmla="*/ 253128 w 600541"/>
                  <a:gd name="connsiteY127" fmla="*/ 0 h 48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600541" h="482385">
                    <a:moveTo>
                      <a:pt x="360943" y="344430"/>
                    </a:moveTo>
                    <a:cubicBezTo>
                      <a:pt x="383891" y="351110"/>
                      <a:pt x="402537" y="359937"/>
                      <a:pt x="415206" y="369480"/>
                    </a:cubicBezTo>
                    <a:cubicBezTo>
                      <a:pt x="394409" y="396677"/>
                      <a:pt x="366680" y="418148"/>
                      <a:pt x="334409" y="431508"/>
                    </a:cubicBezTo>
                    <a:cubicBezTo>
                      <a:pt x="345883" y="407412"/>
                      <a:pt x="354967" y="377830"/>
                      <a:pt x="360943" y="344430"/>
                    </a:cubicBezTo>
                    <a:close/>
                    <a:moveTo>
                      <a:pt x="158230" y="344430"/>
                    </a:moveTo>
                    <a:cubicBezTo>
                      <a:pt x="164207" y="377823"/>
                      <a:pt x="173292" y="407162"/>
                      <a:pt x="184529" y="431014"/>
                    </a:cubicBezTo>
                    <a:cubicBezTo>
                      <a:pt x="152731" y="417895"/>
                      <a:pt x="125237" y="396190"/>
                      <a:pt x="104437" y="369236"/>
                    </a:cubicBezTo>
                    <a:cubicBezTo>
                      <a:pt x="117108" y="359696"/>
                      <a:pt x="135517" y="351109"/>
                      <a:pt x="158230" y="344430"/>
                    </a:cubicBezTo>
                    <a:close/>
                    <a:moveTo>
                      <a:pt x="272241" y="331516"/>
                    </a:moveTo>
                    <a:cubicBezTo>
                      <a:pt x="297826" y="332232"/>
                      <a:pt x="321976" y="335096"/>
                      <a:pt x="343018" y="339630"/>
                    </a:cubicBezTo>
                    <a:cubicBezTo>
                      <a:pt x="335606" y="382111"/>
                      <a:pt x="323172" y="416477"/>
                      <a:pt x="308586" y="440343"/>
                    </a:cubicBezTo>
                    <a:cubicBezTo>
                      <a:pt x="296630" y="443207"/>
                      <a:pt x="281805" y="445116"/>
                      <a:pt x="272241" y="445832"/>
                    </a:cubicBezTo>
                    <a:close/>
                    <a:moveTo>
                      <a:pt x="253118" y="331516"/>
                    </a:moveTo>
                    <a:lnTo>
                      <a:pt x="253118" y="446044"/>
                    </a:lnTo>
                    <a:cubicBezTo>
                      <a:pt x="237342" y="445328"/>
                      <a:pt x="225152" y="443419"/>
                      <a:pt x="212245" y="440079"/>
                    </a:cubicBezTo>
                    <a:cubicBezTo>
                      <a:pt x="197664" y="416219"/>
                      <a:pt x="184996" y="381861"/>
                      <a:pt x="177825" y="339867"/>
                    </a:cubicBezTo>
                    <a:cubicBezTo>
                      <a:pt x="199815" y="334856"/>
                      <a:pt x="221328" y="331993"/>
                      <a:pt x="253118" y="331516"/>
                    </a:cubicBezTo>
                    <a:close/>
                    <a:moveTo>
                      <a:pt x="368784" y="260175"/>
                    </a:moveTo>
                    <a:lnTo>
                      <a:pt x="454583" y="260175"/>
                    </a:lnTo>
                    <a:cubicBezTo>
                      <a:pt x="453149" y="298360"/>
                      <a:pt x="442872" y="326044"/>
                      <a:pt x="425904" y="353251"/>
                    </a:cubicBezTo>
                    <a:cubicBezTo>
                      <a:pt x="410608" y="341796"/>
                      <a:pt x="389337" y="332249"/>
                      <a:pt x="363765" y="325090"/>
                    </a:cubicBezTo>
                    <a:cubicBezTo>
                      <a:pt x="366633" y="304565"/>
                      <a:pt x="368306" y="282609"/>
                      <a:pt x="368784" y="260175"/>
                    </a:cubicBezTo>
                    <a:close/>
                    <a:moveTo>
                      <a:pt x="272241" y="260175"/>
                    </a:moveTo>
                    <a:lnTo>
                      <a:pt x="349440" y="260175"/>
                    </a:lnTo>
                    <a:cubicBezTo>
                      <a:pt x="348962" y="282601"/>
                      <a:pt x="348006" y="301688"/>
                      <a:pt x="345616" y="320297"/>
                    </a:cubicBezTo>
                    <a:cubicBezTo>
                      <a:pt x="323149" y="315525"/>
                      <a:pt x="297815" y="312901"/>
                      <a:pt x="272241" y="312185"/>
                    </a:cubicBezTo>
                    <a:close/>
                    <a:moveTo>
                      <a:pt x="169710" y="260175"/>
                    </a:moveTo>
                    <a:lnTo>
                      <a:pt x="253118" y="260175"/>
                    </a:lnTo>
                    <a:lnTo>
                      <a:pt x="253118" y="312185"/>
                    </a:lnTo>
                    <a:cubicBezTo>
                      <a:pt x="221332" y="312662"/>
                      <a:pt x="198389" y="315287"/>
                      <a:pt x="174729" y="320297"/>
                    </a:cubicBezTo>
                    <a:cubicBezTo>
                      <a:pt x="172339" y="301688"/>
                      <a:pt x="170188" y="282601"/>
                      <a:pt x="169710" y="260175"/>
                    </a:cubicBezTo>
                    <a:close/>
                    <a:moveTo>
                      <a:pt x="65273" y="260175"/>
                    </a:moveTo>
                    <a:lnTo>
                      <a:pt x="150605" y="260175"/>
                    </a:lnTo>
                    <a:cubicBezTo>
                      <a:pt x="150844" y="282605"/>
                      <a:pt x="152517" y="304557"/>
                      <a:pt x="155385" y="325078"/>
                    </a:cubicBezTo>
                    <a:cubicBezTo>
                      <a:pt x="130048" y="331998"/>
                      <a:pt x="109014" y="341542"/>
                      <a:pt x="93717" y="352757"/>
                    </a:cubicBezTo>
                    <a:cubicBezTo>
                      <a:pt x="76985" y="325794"/>
                      <a:pt x="66707" y="298353"/>
                      <a:pt x="65273" y="260175"/>
                    </a:cubicBezTo>
                    <a:close/>
                    <a:moveTo>
                      <a:pt x="346333" y="186645"/>
                    </a:moveTo>
                    <a:cubicBezTo>
                      <a:pt x="348484" y="204296"/>
                      <a:pt x="349201" y="221946"/>
                      <a:pt x="349440" y="244367"/>
                    </a:cubicBezTo>
                    <a:lnTo>
                      <a:pt x="272241" y="244367"/>
                    </a:lnTo>
                    <a:lnTo>
                      <a:pt x="272241" y="193801"/>
                    </a:lnTo>
                    <a:cubicBezTo>
                      <a:pt x="297815" y="193085"/>
                      <a:pt x="323627" y="191415"/>
                      <a:pt x="346333" y="186645"/>
                    </a:cubicBezTo>
                    <a:close/>
                    <a:moveTo>
                      <a:pt x="174251" y="186645"/>
                    </a:moveTo>
                    <a:cubicBezTo>
                      <a:pt x="197911" y="191654"/>
                      <a:pt x="221332" y="193324"/>
                      <a:pt x="253118" y="193801"/>
                    </a:cubicBezTo>
                    <a:lnTo>
                      <a:pt x="253118" y="244367"/>
                    </a:lnTo>
                    <a:lnTo>
                      <a:pt x="169710" y="244367"/>
                    </a:lnTo>
                    <a:cubicBezTo>
                      <a:pt x="170188" y="221946"/>
                      <a:pt x="172100" y="204296"/>
                      <a:pt x="174251" y="186645"/>
                    </a:cubicBezTo>
                    <a:close/>
                    <a:moveTo>
                      <a:pt x="92525" y="153974"/>
                    </a:moveTo>
                    <a:cubicBezTo>
                      <a:pt x="107825" y="165661"/>
                      <a:pt x="129100" y="174724"/>
                      <a:pt x="154679" y="181879"/>
                    </a:cubicBezTo>
                    <a:cubicBezTo>
                      <a:pt x="152288" y="201198"/>
                      <a:pt x="150854" y="221948"/>
                      <a:pt x="150376" y="244368"/>
                    </a:cubicBezTo>
                    <a:lnTo>
                      <a:pt x="65273" y="244368"/>
                    </a:lnTo>
                    <a:cubicBezTo>
                      <a:pt x="66946" y="209308"/>
                      <a:pt x="76748" y="180448"/>
                      <a:pt x="92525" y="153974"/>
                    </a:cubicBezTo>
                    <a:close/>
                    <a:moveTo>
                      <a:pt x="426413" y="153197"/>
                    </a:moveTo>
                    <a:lnTo>
                      <a:pt x="429044" y="156061"/>
                    </a:lnTo>
                    <a:cubicBezTo>
                      <a:pt x="435262" y="166324"/>
                      <a:pt x="440284" y="177302"/>
                      <a:pt x="444350" y="188758"/>
                    </a:cubicBezTo>
                    <a:lnTo>
                      <a:pt x="404410" y="212863"/>
                    </a:lnTo>
                    <a:cubicBezTo>
                      <a:pt x="397953" y="216921"/>
                      <a:pt x="393648" y="223603"/>
                      <a:pt x="392930" y="231002"/>
                    </a:cubicBezTo>
                    <a:cubicBezTo>
                      <a:pt x="392213" y="235298"/>
                      <a:pt x="392930" y="237923"/>
                      <a:pt x="394844" y="244367"/>
                    </a:cubicBezTo>
                    <a:lnTo>
                      <a:pt x="368775" y="244367"/>
                    </a:lnTo>
                    <a:cubicBezTo>
                      <a:pt x="368297" y="221933"/>
                      <a:pt x="366862" y="201169"/>
                      <a:pt x="364470" y="181837"/>
                    </a:cubicBezTo>
                    <a:cubicBezTo>
                      <a:pt x="389821" y="174677"/>
                      <a:pt x="411107" y="164653"/>
                      <a:pt x="426413" y="153197"/>
                    </a:cubicBezTo>
                    <a:close/>
                    <a:moveTo>
                      <a:pt x="182835" y="72541"/>
                    </a:moveTo>
                    <a:cubicBezTo>
                      <a:pt x="171839" y="97128"/>
                      <a:pt x="162995" y="127205"/>
                      <a:pt x="157498" y="161101"/>
                    </a:cubicBezTo>
                    <a:cubicBezTo>
                      <a:pt x="134072" y="154179"/>
                      <a:pt x="115667" y="145346"/>
                      <a:pt x="103237" y="135798"/>
                    </a:cubicBezTo>
                    <a:cubicBezTo>
                      <a:pt x="123555" y="108108"/>
                      <a:pt x="151044" y="86386"/>
                      <a:pt x="182835" y="72541"/>
                    </a:cubicBezTo>
                    <a:close/>
                    <a:moveTo>
                      <a:pt x="336032" y="72330"/>
                    </a:moveTo>
                    <a:cubicBezTo>
                      <a:pt x="349659" y="78057"/>
                      <a:pt x="362569" y="85216"/>
                      <a:pt x="374284" y="93807"/>
                    </a:cubicBezTo>
                    <a:lnTo>
                      <a:pt x="373806" y="94284"/>
                    </a:lnTo>
                    <a:cubicBezTo>
                      <a:pt x="367112" y="98102"/>
                      <a:pt x="362808" y="104545"/>
                      <a:pt x="361852" y="111943"/>
                    </a:cubicBezTo>
                    <a:cubicBezTo>
                      <a:pt x="360657" y="119102"/>
                      <a:pt x="363286" y="126499"/>
                      <a:pt x="368785" y="131988"/>
                    </a:cubicBezTo>
                    <a:lnTo>
                      <a:pt x="370220" y="133420"/>
                    </a:lnTo>
                    <a:cubicBezTo>
                      <a:pt x="375957" y="139147"/>
                      <a:pt x="385042" y="142726"/>
                      <a:pt x="393649" y="142726"/>
                    </a:cubicBezTo>
                    <a:cubicBezTo>
                      <a:pt x="394605" y="142726"/>
                      <a:pt x="395561" y="142726"/>
                      <a:pt x="396279" y="142726"/>
                    </a:cubicBezTo>
                    <a:lnTo>
                      <a:pt x="407515" y="141533"/>
                    </a:lnTo>
                    <a:cubicBezTo>
                      <a:pt x="395561" y="148931"/>
                      <a:pt x="380261" y="155612"/>
                      <a:pt x="361613" y="161101"/>
                    </a:cubicBezTo>
                    <a:cubicBezTo>
                      <a:pt x="356114" y="127215"/>
                      <a:pt x="347268" y="96909"/>
                      <a:pt x="336032" y="72330"/>
                    </a:cubicBezTo>
                    <a:close/>
                    <a:moveTo>
                      <a:pt x="272241" y="57299"/>
                    </a:moveTo>
                    <a:cubicBezTo>
                      <a:pt x="285151" y="58015"/>
                      <a:pt x="298300" y="59923"/>
                      <a:pt x="310732" y="63263"/>
                    </a:cubicBezTo>
                    <a:cubicBezTo>
                      <a:pt x="325076" y="88075"/>
                      <a:pt x="336791" y="123145"/>
                      <a:pt x="343724" y="165849"/>
                    </a:cubicBezTo>
                    <a:cubicBezTo>
                      <a:pt x="322446" y="170621"/>
                      <a:pt x="297822" y="173722"/>
                      <a:pt x="272241" y="174438"/>
                    </a:cubicBezTo>
                    <a:close/>
                    <a:moveTo>
                      <a:pt x="253118" y="57017"/>
                    </a:moveTo>
                    <a:lnTo>
                      <a:pt x="253118" y="174438"/>
                    </a:lnTo>
                    <a:cubicBezTo>
                      <a:pt x="221332" y="173961"/>
                      <a:pt x="199345" y="170858"/>
                      <a:pt x="177119" y="165846"/>
                    </a:cubicBezTo>
                    <a:cubicBezTo>
                      <a:pt x="184050" y="123126"/>
                      <a:pt x="195521" y="88282"/>
                      <a:pt x="209861" y="63461"/>
                    </a:cubicBezTo>
                    <a:cubicBezTo>
                      <a:pt x="223483" y="59881"/>
                      <a:pt x="237345" y="57494"/>
                      <a:pt x="253118" y="57017"/>
                    </a:cubicBezTo>
                    <a:close/>
                    <a:moveTo>
                      <a:pt x="253128" y="0"/>
                    </a:moveTo>
                    <a:cubicBezTo>
                      <a:pt x="316708" y="0"/>
                      <a:pt x="377899" y="24107"/>
                      <a:pt x="424509" y="66832"/>
                    </a:cubicBezTo>
                    <a:lnTo>
                      <a:pt x="436699" y="45350"/>
                    </a:lnTo>
                    <a:cubicBezTo>
                      <a:pt x="438611" y="42009"/>
                      <a:pt x="441958" y="40099"/>
                      <a:pt x="445782" y="40099"/>
                    </a:cubicBezTo>
                    <a:cubicBezTo>
                      <a:pt x="448411" y="40099"/>
                      <a:pt x="451041" y="41054"/>
                      <a:pt x="453192" y="43202"/>
                    </a:cubicBezTo>
                    <a:lnTo>
                      <a:pt x="459168" y="48931"/>
                    </a:lnTo>
                    <a:cubicBezTo>
                      <a:pt x="462036" y="52034"/>
                      <a:pt x="463709" y="56807"/>
                      <a:pt x="463231" y="60865"/>
                    </a:cubicBezTo>
                    <a:lnTo>
                      <a:pt x="461080" y="82585"/>
                    </a:lnTo>
                    <a:lnTo>
                      <a:pt x="517251" y="138677"/>
                    </a:lnTo>
                    <a:lnTo>
                      <a:pt x="553582" y="79005"/>
                    </a:lnTo>
                    <a:cubicBezTo>
                      <a:pt x="555973" y="74948"/>
                      <a:pt x="560036" y="72561"/>
                      <a:pt x="564578" y="72561"/>
                    </a:cubicBezTo>
                    <a:cubicBezTo>
                      <a:pt x="567924" y="72561"/>
                      <a:pt x="571270" y="73993"/>
                      <a:pt x="573900" y="76618"/>
                    </a:cubicBezTo>
                    <a:lnTo>
                      <a:pt x="578441" y="80915"/>
                    </a:lnTo>
                    <a:cubicBezTo>
                      <a:pt x="582983" y="85450"/>
                      <a:pt x="584895" y="93326"/>
                      <a:pt x="582983" y="99532"/>
                    </a:cubicBezTo>
                    <a:lnTo>
                      <a:pt x="558841" y="180208"/>
                    </a:lnTo>
                    <a:lnTo>
                      <a:pt x="592544" y="214102"/>
                    </a:lnTo>
                    <a:cubicBezTo>
                      <a:pt x="605451" y="226752"/>
                      <a:pt x="601388" y="246324"/>
                      <a:pt x="589914" y="258020"/>
                    </a:cubicBezTo>
                    <a:lnTo>
                      <a:pt x="589675" y="258497"/>
                    </a:lnTo>
                    <a:cubicBezTo>
                      <a:pt x="583461" y="264464"/>
                      <a:pt x="575812" y="267567"/>
                      <a:pt x="568402" y="267567"/>
                    </a:cubicBezTo>
                    <a:cubicBezTo>
                      <a:pt x="560753" y="267567"/>
                      <a:pt x="553582" y="264464"/>
                      <a:pt x="547846" y="258736"/>
                    </a:cubicBezTo>
                    <a:lnTo>
                      <a:pt x="515338" y="226275"/>
                    </a:lnTo>
                    <a:lnTo>
                      <a:pt x="430724" y="251575"/>
                    </a:lnTo>
                    <a:cubicBezTo>
                      <a:pt x="429289" y="252053"/>
                      <a:pt x="427616" y="252291"/>
                      <a:pt x="425943" y="252291"/>
                    </a:cubicBezTo>
                    <a:cubicBezTo>
                      <a:pt x="420924" y="252291"/>
                      <a:pt x="415665" y="250143"/>
                      <a:pt x="412319" y="246802"/>
                    </a:cubicBezTo>
                    <a:lnTo>
                      <a:pt x="407777" y="242267"/>
                    </a:lnTo>
                    <a:cubicBezTo>
                      <a:pt x="404909" y="239402"/>
                      <a:pt x="403475" y="235583"/>
                      <a:pt x="403953" y="231526"/>
                    </a:cubicBezTo>
                    <a:cubicBezTo>
                      <a:pt x="404431" y="227707"/>
                      <a:pt x="406821" y="224365"/>
                      <a:pt x="410167" y="222217"/>
                    </a:cubicBezTo>
                    <a:lnTo>
                      <a:pt x="473031" y="184027"/>
                    </a:lnTo>
                    <a:lnTo>
                      <a:pt x="418294" y="129368"/>
                    </a:lnTo>
                    <a:lnTo>
                      <a:pt x="392001" y="131994"/>
                    </a:lnTo>
                    <a:cubicBezTo>
                      <a:pt x="391762" y="131994"/>
                      <a:pt x="391284" y="131994"/>
                      <a:pt x="390806" y="131994"/>
                    </a:cubicBezTo>
                    <a:cubicBezTo>
                      <a:pt x="386982" y="131994"/>
                      <a:pt x="382918" y="130323"/>
                      <a:pt x="380289" y="127697"/>
                    </a:cubicBezTo>
                    <a:lnTo>
                      <a:pt x="374314" y="121730"/>
                    </a:lnTo>
                    <a:cubicBezTo>
                      <a:pt x="371923" y="119582"/>
                      <a:pt x="370967" y="116240"/>
                      <a:pt x="371445" y="113137"/>
                    </a:cubicBezTo>
                    <a:cubicBezTo>
                      <a:pt x="371684" y="110034"/>
                      <a:pt x="373596" y="107170"/>
                      <a:pt x="376465" y="105499"/>
                    </a:cubicBezTo>
                    <a:lnTo>
                      <a:pt x="402997" y="90462"/>
                    </a:lnTo>
                    <a:cubicBezTo>
                      <a:pt x="362362" y="52988"/>
                      <a:pt x="308582" y="31745"/>
                      <a:pt x="253128" y="31745"/>
                    </a:cubicBezTo>
                    <a:cubicBezTo>
                      <a:pt x="131225" y="31745"/>
                      <a:pt x="31790" y="130800"/>
                      <a:pt x="31790" y="252769"/>
                    </a:cubicBezTo>
                    <a:cubicBezTo>
                      <a:pt x="31790" y="337264"/>
                      <a:pt x="81269" y="415553"/>
                      <a:pt x="157518" y="452072"/>
                    </a:cubicBezTo>
                    <a:cubicBezTo>
                      <a:pt x="165405" y="455891"/>
                      <a:pt x="168752" y="465438"/>
                      <a:pt x="164927" y="473315"/>
                    </a:cubicBezTo>
                    <a:cubicBezTo>
                      <a:pt x="162298" y="479043"/>
                      <a:pt x="156562" y="482385"/>
                      <a:pt x="150586" y="482385"/>
                    </a:cubicBezTo>
                    <a:cubicBezTo>
                      <a:pt x="148196" y="482385"/>
                      <a:pt x="145805" y="481669"/>
                      <a:pt x="143654" y="480714"/>
                    </a:cubicBezTo>
                    <a:cubicBezTo>
                      <a:pt x="56410" y="438944"/>
                      <a:pt x="0" y="349437"/>
                      <a:pt x="0" y="252769"/>
                    </a:cubicBezTo>
                    <a:cubicBezTo>
                      <a:pt x="0" y="113376"/>
                      <a:pt x="113537" y="0"/>
                      <a:pt x="253128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îşlidè">
              <a:extLst>
                <a:ext uri="{FF2B5EF4-FFF2-40B4-BE49-F238E27FC236}">
                  <a16:creationId xmlns:a16="http://schemas.microsoft.com/office/drawing/2014/main" id="{7365365B-7E05-4FBC-A1A4-DB1E1F4FF766}"/>
                </a:ext>
              </a:extLst>
            </p:cNvPr>
            <p:cNvGrpSpPr/>
            <p:nvPr/>
          </p:nvGrpSpPr>
          <p:grpSpPr>
            <a:xfrm>
              <a:off x="8007348" y="4008106"/>
              <a:ext cx="3511552" cy="1292540"/>
              <a:chOff x="8007348" y="4008106"/>
              <a:chExt cx="3511552" cy="1292540"/>
            </a:xfrm>
          </p:grpSpPr>
          <p:sp>
            <p:nvSpPr>
              <p:cNvPr id="14" name="î$ḷïḓê">
                <a:extLst>
                  <a:ext uri="{FF2B5EF4-FFF2-40B4-BE49-F238E27FC236}">
                    <a16:creationId xmlns:a16="http://schemas.microsoft.com/office/drawing/2014/main" id="{DEC8C066-4079-435E-A645-8DB494D17B9B}"/>
                  </a:ext>
                </a:extLst>
              </p:cNvPr>
              <p:cNvSpPr/>
              <p:nvPr/>
            </p:nvSpPr>
            <p:spPr>
              <a:xfrm>
                <a:off x="8007348" y="4008106"/>
                <a:ext cx="3511551" cy="1292540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2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……</a:t>
                </a:r>
              </a:p>
            </p:txBody>
          </p: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EE03764D-AEC2-4B30-A675-BCA6411B9911}"/>
                  </a:ext>
                </a:extLst>
              </p:cNvPr>
              <p:cNvCxnSpPr/>
              <p:nvPr/>
            </p:nvCxnSpPr>
            <p:spPr>
              <a:xfrm flipH="1">
                <a:off x="8007349" y="4799478"/>
                <a:ext cx="3511551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i$ḻîdè">
                <a:extLst>
                  <a:ext uri="{FF2B5EF4-FFF2-40B4-BE49-F238E27FC236}">
                    <a16:creationId xmlns:a16="http://schemas.microsoft.com/office/drawing/2014/main" id="{EC55ABD6-2733-48E6-A420-892C439A9A93}"/>
                  </a:ext>
                </a:extLst>
              </p:cNvPr>
              <p:cNvSpPr/>
              <p:nvPr/>
            </p:nvSpPr>
            <p:spPr>
              <a:xfrm>
                <a:off x="11179174" y="4507544"/>
                <a:ext cx="339726" cy="272884"/>
              </a:xfrm>
              <a:custGeom>
                <a:avLst/>
                <a:gdLst>
                  <a:gd name="connsiteX0" fmla="*/ 360943 w 600541"/>
                  <a:gd name="connsiteY0" fmla="*/ 344430 h 482385"/>
                  <a:gd name="connsiteX1" fmla="*/ 415206 w 600541"/>
                  <a:gd name="connsiteY1" fmla="*/ 369480 h 482385"/>
                  <a:gd name="connsiteX2" fmla="*/ 334409 w 600541"/>
                  <a:gd name="connsiteY2" fmla="*/ 431508 h 482385"/>
                  <a:gd name="connsiteX3" fmla="*/ 360943 w 600541"/>
                  <a:gd name="connsiteY3" fmla="*/ 344430 h 482385"/>
                  <a:gd name="connsiteX4" fmla="*/ 158230 w 600541"/>
                  <a:gd name="connsiteY4" fmla="*/ 344430 h 482385"/>
                  <a:gd name="connsiteX5" fmla="*/ 184529 w 600541"/>
                  <a:gd name="connsiteY5" fmla="*/ 431014 h 482385"/>
                  <a:gd name="connsiteX6" fmla="*/ 104437 w 600541"/>
                  <a:gd name="connsiteY6" fmla="*/ 369236 h 482385"/>
                  <a:gd name="connsiteX7" fmla="*/ 158230 w 600541"/>
                  <a:gd name="connsiteY7" fmla="*/ 344430 h 482385"/>
                  <a:gd name="connsiteX8" fmla="*/ 272241 w 600541"/>
                  <a:gd name="connsiteY8" fmla="*/ 331516 h 482385"/>
                  <a:gd name="connsiteX9" fmla="*/ 343018 w 600541"/>
                  <a:gd name="connsiteY9" fmla="*/ 339630 h 482385"/>
                  <a:gd name="connsiteX10" fmla="*/ 308586 w 600541"/>
                  <a:gd name="connsiteY10" fmla="*/ 440343 h 482385"/>
                  <a:gd name="connsiteX11" fmla="*/ 272241 w 600541"/>
                  <a:gd name="connsiteY11" fmla="*/ 445832 h 482385"/>
                  <a:gd name="connsiteX12" fmla="*/ 253118 w 600541"/>
                  <a:gd name="connsiteY12" fmla="*/ 331516 h 482385"/>
                  <a:gd name="connsiteX13" fmla="*/ 253118 w 600541"/>
                  <a:gd name="connsiteY13" fmla="*/ 446044 h 482385"/>
                  <a:gd name="connsiteX14" fmla="*/ 212245 w 600541"/>
                  <a:gd name="connsiteY14" fmla="*/ 440079 h 482385"/>
                  <a:gd name="connsiteX15" fmla="*/ 177825 w 600541"/>
                  <a:gd name="connsiteY15" fmla="*/ 339867 h 482385"/>
                  <a:gd name="connsiteX16" fmla="*/ 253118 w 600541"/>
                  <a:gd name="connsiteY16" fmla="*/ 331516 h 482385"/>
                  <a:gd name="connsiteX17" fmla="*/ 368784 w 600541"/>
                  <a:gd name="connsiteY17" fmla="*/ 260175 h 482385"/>
                  <a:gd name="connsiteX18" fmla="*/ 454583 w 600541"/>
                  <a:gd name="connsiteY18" fmla="*/ 260175 h 482385"/>
                  <a:gd name="connsiteX19" fmla="*/ 425904 w 600541"/>
                  <a:gd name="connsiteY19" fmla="*/ 353251 h 482385"/>
                  <a:gd name="connsiteX20" fmla="*/ 363765 w 600541"/>
                  <a:gd name="connsiteY20" fmla="*/ 325090 h 482385"/>
                  <a:gd name="connsiteX21" fmla="*/ 368784 w 600541"/>
                  <a:gd name="connsiteY21" fmla="*/ 260175 h 482385"/>
                  <a:gd name="connsiteX22" fmla="*/ 272241 w 600541"/>
                  <a:gd name="connsiteY22" fmla="*/ 260175 h 482385"/>
                  <a:gd name="connsiteX23" fmla="*/ 349440 w 600541"/>
                  <a:gd name="connsiteY23" fmla="*/ 260175 h 482385"/>
                  <a:gd name="connsiteX24" fmla="*/ 345616 w 600541"/>
                  <a:gd name="connsiteY24" fmla="*/ 320297 h 482385"/>
                  <a:gd name="connsiteX25" fmla="*/ 272241 w 600541"/>
                  <a:gd name="connsiteY25" fmla="*/ 312185 h 482385"/>
                  <a:gd name="connsiteX26" fmla="*/ 169710 w 600541"/>
                  <a:gd name="connsiteY26" fmla="*/ 260175 h 482385"/>
                  <a:gd name="connsiteX27" fmla="*/ 253118 w 600541"/>
                  <a:gd name="connsiteY27" fmla="*/ 260175 h 482385"/>
                  <a:gd name="connsiteX28" fmla="*/ 253118 w 600541"/>
                  <a:gd name="connsiteY28" fmla="*/ 312185 h 482385"/>
                  <a:gd name="connsiteX29" fmla="*/ 174729 w 600541"/>
                  <a:gd name="connsiteY29" fmla="*/ 320297 h 482385"/>
                  <a:gd name="connsiteX30" fmla="*/ 169710 w 600541"/>
                  <a:gd name="connsiteY30" fmla="*/ 260175 h 482385"/>
                  <a:gd name="connsiteX31" fmla="*/ 65273 w 600541"/>
                  <a:gd name="connsiteY31" fmla="*/ 260175 h 482385"/>
                  <a:gd name="connsiteX32" fmla="*/ 150605 w 600541"/>
                  <a:gd name="connsiteY32" fmla="*/ 260175 h 482385"/>
                  <a:gd name="connsiteX33" fmla="*/ 155385 w 600541"/>
                  <a:gd name="connsiteY33" fmla="*/ 325078 h 482385"/>
                  <a:gd name="connsiteX34" fmla="*/ 93717 w 600541"/>
                  <a:gd name="connsiteY34" fmla="*/ 352757 h 482385"/>
                  <a:gd name="connsiteX35" fmla="*/ 65273 w 600541"/>
                  <a:gd name="connsiteY35" fmla="*/ 260175 h 482385"/>
                  <a:gd name="connsiteX36" fmla="*/ 346333 w 600541"/>
                  <a:gd name="connsiteY36" fmla="*/ 186645 h 482385"/>
                  <a:gd name="connsiteX37" fmla="*/ 349440 w 600541"/>
                  <a:gd name="connsiteY37" fmla="*/ 244367 h 482385"/>
                  <a:gd name="connsiteX38" fmla="*/ 272241 w 600541"/>
                  <a:gd name="connsiteY38" fmla="*/ 244367 h 482385"/>
                  <a:gd name="connsiteX39" fmla="*/ 272241 w 600541"/>
                  <a:gd name="connsiteY39" fmla="*/ 193801 h 482385"/>
                  <a:gd name="connsiteX40" fmla="*/ 346333 w 600541"/>
                  <a:gd name="connsiteY40" fmla="*/ 186645 h 482385"/>
                  <a:gd name="connsiteX41" fmla="*/ 174251 w 600541"/>
                  <a:gd name="connsiteY41" fmla="*/ 186645 h 482385"/>
                  <a:gd name="connsiteX42" fmla="*/ 253118 w 600541"/>
                  <a:gd name="connsiteY42" fmla="*/ 193801 h 482385"/>
                  <a:gd name="connsiteX43" fmla="*/ 253118 w 600541"/>
                  <a:gd name="connsiteY43" fmla="*/ 244367 h 482385"/>
                  <a:gd name="connsiteX44" fmla="*/ 169710 w 600541"/>
                  <a:gd name="connsiteY44" fmla="*/ 244367 h 482385"/>
                  <a:gd name="connsiteX45" fmla="*/ 174251 w 600541"/>
                  <a:gd name="connsiteY45" fmla="*/ 186645 h 482385"/>
                  <a:gd name="connsiteX46" fmla="*/ 92525 w 600541"/>
                  <a:gd name="connsiteY46" fmla="*/ 153974 h 482385"/>
                  <a:gd name="connsiteX47" fmla="*/ 154679 w 600541"/>
                  <a:gd name="connsiteY47" fmla="*/ 181879 h 482385"/>
                  <a:gd name="connsiteX48" fmla="*/ 150376 w 600541"/>
                  <a:gd name="connsiteY48" fmla="*/ 244368 h 482385"/>
                  <a:gd name="connsiteX49" fmla="*/ 65273 w 600541"/>
                  <a:gd name="connsiteY49" fmla="*/ 244368 h 482385"/>
                  <a:gd name="connsiteX50" fmla="*/ 92525 w 600541"/>
                  <a:gd name="connsiteY50" fmla="*/ 153974 h 482385"/>
                  <a:gd name="connsiteX51" fmla="*/ 426413 w 600541"/>
                  <a:gd name="connsiteY51" fmla="*/ 153197 h 482385"/>
                  <a:gd name="connsiteX52" fmla="*/ 429044 w 600541"/>
                  <a:gd name="connsiteY52" fmla="*/ 156061 h 482385"/>
                  <a:gd name="connsiteX53" fmla="*/ 444350 w 600541"/>
                  <a:gd name="connsiteY53" fmla="*/ 188758 h 482385"/>
                  <a:gd name="connsiteX54" fmla="*/ 404410 w 600541"/>
                  <a:gd name="connsiteY54" fmla="*/ 212863 h 482385"/>
                  <a:gd name="connsiteX55" fmla="*/ 392930 w 600541"/>
                  <a:gd name="connsiteY55" fmla="*/ 231002 h 482385"/>
                  <a:gd name="connsiteX56" fmla="*/ 394844 w 600541"/>
                  <a:gd name="connsiteY56" fmla="*/ 244367 h 482385"/>
                  <a:gd name="connsiteX57" fmla="*/ 368775 w 600541"/>
                  <a:gd name="connsiteY57" fmla="*/ 244367 h 482385"/>
                  <a:gd name="connsiteX58" fmla="*/ 364470 w 600541"/>
                  <a:gd name="connsiteY58" fmla="*/ 181837 h 482385"/>
                  <a:gd name="connsiteX59" fmla="*/ 426413 w 600541"/>
                  <a:gd name="connsiteY59" fmla="*/ 153197 h 482385"/>
                  <a:gd name="connsiteX60" fmla="*/ 182835 w 600541"/>
                  <a:gd name="connsiteY60" fmla="*/ 72541 h 482385"/>
                  <a:gd name="connsiteX61" fmla="*/ 157498 w 600541"/>
                  <a:gd name="connsiteY61" fmla="*/ 161101 h 482385"/>
                  <a:gd name="connsiteX62" fmla="*/ 103237 w 600541"/>
                  <a:gd name="connsiteY62" fmla="*/ 135798 h 482385"/>
                  <a:gd name="connsiteX63" fmla="*/ 182835 w 600541"/>
                  <a:gd name="connsiteY63" fmla="*/ 72541 h 482385"/>
                  <a:gd name="connsiteX64" fmla="*/ 336032 w 600541"/>
                  <a:gd name="connsiteY64" fmla="*/ 72330 h 482385"/>
                  <a:gd name="connsiteX65" fmla="*/ 374284 w 600541"/>
                  <a:gd name="connsiteY65" fmla="*/ 93807 h 482385"/>
                  <a:gd name="connsiteX66" fmla="*/ 373806 w 600541"/>
                  <a:gd name="connsiteY66" fmla="*/ 94284 h 482385"/>
                  <a:gd name="connsiteX67" fmla="*/ 361852 w 600541"/>
                  <a:gd name="connsiteY67" fmla="*/ 111943 h 482385"/>
                  <a:gd name="connsiteX68" fmla="*/ 368785 w 600541"/>
                  <a:gd name="connsiteY68" fmla="*/ 131988 h 482385"/>
                  <a:gd name="connsiteX69" fmla="*/ 370220 w 600541"/>
                  <a:gd name="connsiteY69" fmla="*/ 133420 h 482385"/>
                  <a:gd name="connsiteX70" fmla="*/ 393649 w 600541"/>
                  <a:gd name="connsiteY70" fmla="*/ 142726 h 482385"/>
                  <a:gd name="connsiteX71" fmla="*/ 396279 w 600541"/>
                  <a:gd name="connsiteY71" fmla="*/ 142726 h 482385"/>
                  <a:gd name="connsiteX72" fmla="*/ 407515 w 600541"/>
                  <a:gd name="connsiteY72" fmla="*/ 141533 h 482385"/>
                  <a:gd name="connsiteX73" fmla="*/ 361613 w 600541"/>
                  <a:gd name="connsiteY73" fmla="*/ 161101 h 482385"/>
                  <a:gd name="connsiteX74" fmla="*/ 336032 w 600541"/>
                  <a:gd name="connsiteY74" fmla="*/ 72330 h 482385"/>
                  <a:gd name="connsiteX75" fmla="*/ 272241 w 600541"/>
                  <a:gd name="connsiteY75" fmla="*/ 57299 h 482385"/>
                  <a:gd name="connsiteX76" fmla="*/ 310732 w 600541"/>
                  <a:gd name="connsiteY76" fmla="*/ 63263 h 482385"/>
                  <a:gd name="connsiteX77" fmla="*/ 343724 w 600541"/>
                  <a:gd name="connsiteY77" fmla="*/ 165849 h 482385"/>
                  <a:gd name="connsiteX78" fmla="*/ 272241 w 600541"/>
                  <a:gd name="connsiteY78" fmla="*/ 174438 h 482385"/>
                  <a:gd name="connsiteX79" fmla="*/ 253118 w 600541"/>
                  <a:gd name="connsiteY79" fmla="*/ 57017 h 482385"/>
                  <a:gd name="connsiteX80" fmla="*/ 253118 w 600541"/>
                  <a:gd name="connsiteY80" fmla="*/ 174438 h 482385"/>
                  <a:gd name="connsiteX81" fmla="*/ 177119 w 600541"/>
                  <a:gd name="connsiteY81" fmla="*/ 165846 h 482385"/>
                  <a:gd name="connsiteX82" fmla="*/ 209861 w 600541"/>
                  <a:gd name="connsiteY82" fmla="*/ 63461 h 482385"/>
                  <a:gd name="connsiteX83" fmla="*/ 253118 w 600541"/>
                  <a:gd name="connsiteY83" fmla="*/ 57017 h 482385"/>
                  <a:gd name="connsiteX84" fmla="*/ 253128 w 600541"/>
                  <a:gd name="connsiteY84" fmla="*/ 0 h 482385"/>
                  <a:gd name="connsiteX85" fmla="*/ 424509 w 600541"/>
                  <a:gd name="connsiteY85" fmla="*/ 66832 h 482385"/>
                  <a:gd name="connsiteX86" fmla="*/ 436699 w 600541"/>
                  <a:gd name="connsiteY86" fmla="*/ 45350 h 482385"/>
                  <a:gd name="connsiteX87" fmla="*/ 445782 w 600541"/>
                  <a:gd name="connsiteY87" fmla="*/ 40099 h 482385"/>
                  <a:gd name="connsiteX88" fmla="*/ 453192 w 600541"/>
                  <a:gd name="connsiteY88" fmla="*/ 43202 h 482385"/>
                  <a:gd name="connsiteX89" fmla="*/ 459168 w 600541"/>
                  <a:gd name="connsiteY89" fmla="*/ 48931 h 482385"/>
                  <a:gd name="connsiteX90" fmla="*/ 463231 w 600541"/>
                  <a:gd name="connsiteY90" fmla="*/ 60865 h 482385"/>
                  <a:gd name="connsiteX91" fmla="*/ 461080 w 600541"/>
                  <a:gd name="connsiteY91" fmla="*/ 82585 h 482385"/>
                  <a:gd name="connsiteX92" fmla="*/ 517251 w 600541"/>
                  <a:gd name="connsiteY92" fmla="*/ 138677 h 482385"/>
                  <a:gd name="connsiteX93" fmla="*/ 553582 w 600541"/>
                  <a:gd name="connsiteY93" fmla="*/ 79005 h 482385"/>
                  <a:gd name="connsiteX94" fmla="*/ 564578 w 600541"/>
                  <a:gd name="connsiteY94" fmla="*/ 72561 h 482385"/>
                  <a:gd name="connsiteX95" fmla="*/ 573900 w 600541"/>
                  <a:gd name="connsiteY95" fmla="*/ 76618 h 482385"/>
                  <a:gd name="connsiteX96" fmla="*/ 578441 w 600541"/>
                  <a:gd name="connsiteY96" fmla="*/ 80915 h 482385"/>
                  <a:gd name="connsiteX97" fmla="*/ 582983 w 600541"/>
                  <a:gd name="connsiteY97" fmla="*/ 99532 h 482385"/>
                  <a:gd name="connsiteX98" fmla="*/ 558841 w 600541"/>
                  <a:gd name="connsiteY98" fmla="*/ 180208 h 482385"/>
                  <a:gd name="connsiteX99" fmla="*/ 592544 w 600541"/>
                  <a:gd name="connsiteY99" fmla="*/ 214102 h 482385"/>
                  <a:gd name="connsiteX100" fmla="*/ 589914 w 600541"/>
                  <a:gd name="connsiteY100" fmla="*/ 258020 h 482385"/>
                  <a:gd name="connsiteX101" fmla="*/ 589675 w 600541"/>
                  <a:gd name="connsiteY101" fmla="*/ 258497 h 482385"/>
                  <a:gd name="connsiteX102" fmla="*/ 568402 w 600541"/>
                  <a:gd name="connsiteY102" fmla="*/ 267567 h 482385"/>
                  <a:gd name="connsiteX103" fmla="*/ 547846 w 600541"/>
                  <a:gd name="connsiteY103" fmla="*/ 258736 h 482385"/>
                  <a:gd name="connsiteX104" fmla="*/ 515338 w 600541"/>
                  <a:gd name="connsiteY104" fmla="*/ 226275 h 482385"/>
                  <a:gd name="connsiteX105" fmla="*/ 430724 w 600541"/>
                  <a:gd name="connsiteY105" fmla="*/ 251575 h 482385"/>
                  <a:gd name="connsiteX106" fmla="*/ 425943 w 600541"/>
                  <a:gd name="connsiteY106" fmla="*/ 252291 h 482385"/>
                  <a:gd name="connsiteX107" fmla="*/ 412319 w 600541"/>
                  <a:gd name="connsiteY107" fmla="*/ 246802 h 482385"/>
                  <a:gd name="connsiteX108" fmla="*/ 407777 w 600541"/>
                  <a:gd name="connsiteY108" fmla="*/ 242267 h 482385"/>
                  <a:gd name="connsiteX109" fmla="*/ 403953 w 600541"/>
                  <a:gd name="connsiteY109" fmla="*/ 231526 h 482385"/>
                  <a:gd name="connsiteX110" fmla="*/ 410167 w 600541"/>
                  <a:gd name="connsiteY110" fmla="*/ 222217 h 482385"/>
                  <a:gd name="connsiteX111" fmla="*/ 473031 w 600541"/>
                  <a:gd name="connsiteY111" fmla="*/ 184027 h 482385"/>
                  <a:gd name="connsiteX112" fmla="*/ 418294 w 600541"/>
                  <a:gd name="connsiteY112" fmla="*/ 129368 h 482385"/>
                  <a:gd name="connsiteX113" fmla="*/ 392001 w 600541"/>
                  <a:gd name="connsiteY113" fmla="*/ 131994 h 482385"/>
                  <a:gd name="connsiteX114" fmla="*/ 390806 w 600541"/>
                  <a:gd name="connsiteY114" fmla="*/ 131994 h 482385"/>
                  <a:gd name="connsiteX115" fmla="*/ 380289 w 600541"/>
                  <a:gd name="connsiteY115" fmla="*/ 127697 h 482385"/>
                  <a:gd name="connsiteX116" fmla="*/ 374314 w 600541"/>
                  <a:gd name="connsiteY116" fmla="*/ 121730 h 482385"/>
                  <a:gd name="connsiteX117" fmla="*/ 371445 w 600541"/>
                  <a:gd name="connsiteY117" fmla="*/ 113137 h 482385"/>
                  <a:gd name="connsiteX118" fmla="*/ 376465 w 600541"/>
                  <a:gd name="connsiteY118" fmla="*/ 105499 h 482385"/>
                  <a:gd name="connsiteX119" fmla="*/ 402997 w 600541"/>
                  <a:gd name="connsiteY119" fmla="*/ 90462 h 482385"/>
                  <a:gd name="connsiteX120" fmla="*/ 253128 w 600541"/>
                  <a:gd name="connsiteY120" fmla="*/ 31745 h 482385"/>
                  <a:gd name="connsiteX121" fmla="*/ 31790 w 600541"/>
                  <a:gd name="connsiteY121" fmla="*/ 252769 h 482385"/>
                  <a:gd name="connsiteX122" fmla="*/ 157518 w 600541"/>
                  <a:gd name="connsiteY122" fmla="*/ 452072 h 482385"/>
                  <a:gd name="connsiteX123" fmla="*/ 164927 w 600541"/>
                  <a:gd name="connsiteY123" fmla="*/ 473315 h 482385"/>
                  <a:gd name="connsiteX124" fmla="*/ 150586 w 600541"/>
                  <a:gd name="connsiteY124" fmla="*/ 482385 h 482385"/>
                  <a:gd name="connsiteX125" fmla="*/ 143654 w 600541"/>
                  <a:gd name="connsiteY125" fmla="*/ 480714 h 482385"/>
                  <a:gd name="connsiteX126" fmla="*/ 0 w 600541"/>
                  <a:gd name="connsiteY126" fmla="*/ 252769 h 482385"/>
                  <a:gd name="connsiteX127" fmla="*/ 253128 w 600541"/>
                  <a:gd name="connsiteY127" fmla="*/ 0 h 48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600541" h="482385">
                    <a:moveTo>
                      <a:pt x="360943" y="344430"/>
                    </a:moveTo>
                    <a:cubicBezTo>
                      <a:pt x="383891" y="351110"/>
                      <a:pt x="402537" y="359937"/>
                      <a:pt x="415206" y="369480"/>
                    </a:cubicBezTo>
                    <a:cubicBezTo>
                      <a:pt x="394409" y="396677"/>
                      <a:pt x="366680" y="418148"/>
                      <a:pt x="334409" y="431508"/>
                    </a:cubicBezTo>
                    <a:cubicBezTo>
                      <a:pt x="345883" y="407412"/>
                      <a:pt x="354967" y="377830"/>
                      <a:pt x="360943" y="344430"/>
                    </a:cubicBezTo>
                    <a:close/>
                    <a:moveTo>
                      <a:pt x="158230" y="344430"/>
                    </a:moveTo>
                    <a:cubicBezTo>
                      <a:pt x="164207" y="377823"/>
                      <a:pt x="173292" y="407162"/>
                      <a:pt x="184529" y="431014"/>
                    </a:cubicBezTo>
                    <a:cubicBezTo>
                      <a:pt x="152731" y="417895"/>
                      <a:pt x="125237" y="396190"/>
                      <a:pt x="104437" y="369236"/>
                    </a:cubicBezTo>
                    <a:cubicBezTo>
                      <a:pt x="117108" y="359696"/>
                      <a:pt x="135517" y="351109"/>
                      <a:pt x="158230" y="344430"/>
                    </a:cubicBezTo>
                    <a:close/>
                    <a:moveTo>
                      <a:pt x="272241" y="331516"/>
                    </a:moveTo>
                    <a:cubicBezTo>
                      <a:pt x="297826" y="332232"/>
                      <a:pt x="321976" y="335096"/>
                      <a:pt x="343018" y="339630"/>
                    </a:cubicBezTo>
                    <a:cubicBezTo>
                      <a:pt x="335606" y="382111"/>
                      <a:pt x="323172" y="416477"/>
                      <a:pt x="308586" y="440343"/>
                    </a:cubicBezTo>
                    <a:cubicBezTo>
                      <a:pt x="296630" y="443207"/>
                      <a:pt x="281805" y="445116"/>
                      <a:pt x="272241" y="445832"/>
                    </a:cubicBezTo>
                    <a:close/>
                    <a:moveTo>
                      <a:pt x="253118" y="331516"/>
                    </a:moveTo>
                    <a:lnTo>
                      <a:pt x="253118" y="446044"/>
                    </a:lnTo>
                    <a:cubicBezTo>
                      <a:pt x="237342" y="445328"/>
                      <a:pt x="225152" y="443419"/>
                      <a:pt x="212245" y="440079"/>
                    </a:cubicBezTo>
                    <a:cubicBezTo>
                      <a:pt x="197664" y="416219"/>
                      <a:pt x="184996" y="381861"/>
                      <a:pt x="177825" y="339867"/>
                    </a:cubicBezTo>
                    <a:cubicBezTo>
                      <a:pt x="199815" y="334856"/>
                      <a:pt x="221328" y="331993"/>
                      <a:pt x="253118" y="331516"/>
                    </a:cubicBezTo>
                    <a:close/>
                    <a:moveTo>
                      <a:pt x="368784" y="260175"/>
                    </a:moveTo>
                    <a:lnTo>
                      <a:pt x="454583" y="260175"/>
                    </a:lnTo>
                    <a:cubicBezTo>
                      <a:pt x="453149" y="298360"/>
                      <a:pt x="442872" y="326044"/>
                      <a:pt x="425904" y="353251"/>
                    </a:cubicBezTo>
                    <a:cubicBezTo>
                      <a:pt x="410608" y="341796"/>
                      <a:pt x="389337" y="332249"/>
                      <a:pt x="363765" y="325090"/>
                    </a:cubicBezTo>
                    <a:cubicBezTo>
                      <a:pt x="366633" y="304565"/>
                      <a:pt x="368306" y="282609"/>
                      <a:pt x="368784" y="260175"/>
                    </a:cubicBezTo>
                    <a:close/>
                    <a:moveTo>
                      <a:pt x="272241" y="260175"/>
                    </a:moveTo>
                    <a:lnTo>
                      <a:pt x="349440" y="260175"/>
                    </a:lnTo>
                    <a:cubicBezTo>
                      <a:pt x="348962" y="282601"/>
                      <a:pt x="348006" y="301688"/>
                      <a:pt x="345616" y="320297"/>
                    </a:cubicBezTo>
                    <a:cubicBezTo>
                      <a:pt x="323149" y="315525"/>
                      <a:pt x="297815" y="312901"/>
                      <a:pt x="272241" y="312185"/>
                    </a:cubicBezTo>
                    <a:close/>
                    <a:moveTo>
                      <a:pt x="169710" y="260175"/>
                    </a:moveTo>
                    <a:lnTo>
                      <a:pt x="253118" y="260175"/>
                    </a:lnTo>
                    <a:lnTo>
                      <a:pt x="253118" y="312185"/>
                    </a:lnTo>
                    <a:cubicBezTo>
                      <a:pt x="221332" y="312662"/>
                      <a:pt x="198389" y="315287"/>
                      <a:pt x="174729" y="320297"/>
                    </a:cubicBezTo>
                    <a:cubicBezTo>
                      <a:pt x="172339" y="301688"/>
                      <a:pt x="170188" y="282601"/>
                      <a:pt x="169710" y="260175"/>
                    </a:cubicBezTo>
                    <a:close/>
                    <a:moveTo>
                      <a:pt x="65273" y="260175"/>
                    </a:moveTo>
                    <a:lnTo>
                      <a:pt x="150605" y="260175"/>
                    </a:lnTo>
                    <a:cubicBezTo>
                      <a:pt x="150844" y="282605"/>
                      <a:pt x="152517" y="304557"/>
                      <a:pt x="155385" y="325078"/>
                    </a:cubicBezTo>
                    <a:cubicBezTo>
                      <a:pt x="130048" y="331998"/>
                      <a:pt x="109014" y="341542"/>
                      <a:pt x="93717" y="352757"/>
                    </a:cubicBezTo>
                    <a:cubicBezTo>
                      <a:pt x="76985" y="325794"/>
                      <a:pt x="66707" y="298353"/>
                      <a:pt x="65273" y="260175"/>
                    </a:cubicBezTo>
                    <a:close/>
                    <a:moveTo>
                      <a:pt x="346333" y="186645"/>
                    </a:moveTo>
                    <a:cubicBezTo>
                      <a:pt x="348484" y="204296"/>
                      <a:pt x="349201" y="221946"/>
                      <a:pt x="349440" y="244367"/>
                    </a:cubicBezTo>
                    <a:lnTo>
                      <a:pt x="272241" y="244367"/>
                    </a:lnTo>
                    <a:lnTo>
                      <a:pt x="272241" y="193801"/>
                    </a:lnTo>
                    <a:cubicBezTo>
                      <a:pt x="297815" y="193085"/>
                      <a:pt x="323627" y="191415"/>
                      <a:pt x="346333" y="186645"/>
                    </a:cubicBezTo>
                    <a:close/>
                    <a:moveTo>
                      <a:pt x="174251" y="186645"/>
                    </a:moveTo>
                    <a:cubicBezTo>
                      <a:pt x="197911" y="191654"/>
                      <a:pt x="221332" y="193324"/>
                      <a:pt x="253118" y="193801"/>
                    </a:cubicBezTo>
                    <a:lnTo>
                      <a:pt x="253118" y="244367"/>
                    </a:lnTo>
                    <a:lnTo>
                      <a:pt x="169710" y="244367"/>
                    </a:lnTo>
                    <a:cubicBezTo>
                      <a:pt x="170188" y="221946"/>
                      <a:pt x="172100" y="204296"/>
                      <a:pt x="174251" y="186645"/>
                    </a:cubicBezTo>
                    <a:close/>
                    <a:moveTo>
                      <a:pt x="92525" y="153974"/>
                    </a:moveTo>
                    <a:cubicBezTo>
                      <a:pt x="107825" y="165661"/>
                      <a:pt x="129100" y="174724"/>
                      <a:pt x="154679" y="181879"/>
                    </a:cubicBezTo>
                    <a:cubicBezTo>
                      <a:pt x="152288" y="201198"/>
                      <a:pt x="150854" y="221948"/>
                      <a:pt x="150376" y="244368"/>
                    </a:cubicBezTo>
                    <a:lnTo>
                      <a:pt x="65273" y="244368"/>
                    </a:lnTo>
                    <a:cubicBezTo>
                      <a:pt x="66946" y="209308"/>
                      <a:pt x="76748" y="180448"/>
                      <a:pt x="92525" y="153974"/>
                    </a:cubicBezTo>
                    <a:close/>
                    <a:moveTo>
                      <a:pt x="426413" y="153197"/>
                    </a:moveTo>
                    <a:lnTo>
                      <a:pt x="429044" y="156061"/>
                    </a:lnTo>
                    <a:cubicBezTo>
                      <a:pt x="435262" y="166324"/>
                      <a:pt x="440284" y="177302"/>
                      <a:pt x="444350" y="188758"/>
                    </a:cubicBezTo>
                    <a:lnTo>
                      <a:pt x="404410" y="212863"/>
                    </a:lnTo>
                    <a:cubicBezTo>
                      <a:pt x="397953" y="216921"/>
                      <a:pt x="393648" y="223603"/>
                      <a:pt x="392930" y="231002"/>
                    </a:cubicBezTo>
                    <a:cubicBezTo>
                      <a:pt x="392213" y="235298"/>
                      <a:pt x="392930" y="237923"/>
                      <a:pt x="394844" y="244367"/>
                    </a:cubicBezTo>
                    <a:lnTo>
                      <a:pt x="368775" y="244367"/>
                    </a:lnTo>
                    <a:cubicBezTo>
                      <a:pt x="368297" y="221933"/>
                      <a:pt x="366862" y="201169"/>
                      <a:pt x="364470" y="181837"/>
                    </a:cubicBezTo>
                    <a:cubicBezTo>
                      <a:pt x="389821" y="174677"/>
                      <a:pt x="411107" y="164653"/>
                      <a:pt x="426413" y="153197"/>
                    </a:cubicBezTo>
                    <a:close/>
                    <a:moveTo>
                      <a:pt x="182835" y="72541"/>
                    </a:moveTo>
                    <a:cubicBezTo>
                      <a:pt x="171839" y="97128"/>
                      <a:pt x="162995" y="127205"/>
                      <a:pt x="157498" y="161101"/>
                    </a:cubicBezTo>
                    <a:cubicBezTo>
                      <a:pt x="134072" y="154179"/>
                      <a:pt x="115667" y="145346"/>
                      <a:pt x="103237" y="135798"/>
                    </a:cubicBezTo>
                    <a:cubicBezTo>
                      <a:pt x="123555" y="108108"/>
                      <a:pt x="151044" y="86386"/>
                      <a:pt x="182835" y="72541"/>
                    </a:cubicBezTo>
                    <a:close/>
                    <a:moveTo>
                      <a:pt x="336032" y="72330"/>
                    </a:moveTo>
                    <a:cubicBezTo>
                      <a:pt x="349659" y="78057"/>
                      <a:pt x="362569" y="85216"/>
                      <a:pt x="374284" y="93807"/>
                    </a:cubicBezTo>
                    <a:lnTo>
                      <a:pt x="373806" y="94284"/>
                    </a:lnTo>
                    <a:cubicBezTo>
                      <a:pt x="367112" y="98102"/>
                      <a:pt x="362808" y="104545"/>
                      <a:pt x="361852" y="111943"/>
                    </a:cubicBezTo>
                    <a:cubicBezTo>
                      <a:pt x="360657" y="119102"/>
                      <a:pt x="363286" y="126499"/>
                      <a:pt x="368785" y="131988"/>
                    </a:cubicBezTo>
                    <a:lnTo>
                      <a:pt x="370220" y="133420"/>
                    </a:lnTo>
                    <a:cubicBezTo>
                      <a:pt x="375957" y="139147"/>
                      <a:pt x="385042" y="142726"/>
                      <a:pt x="393649" y="142726"/>
                    </a:cubicBezTo>
                    <a:cubicBezTo>
                      <a:pt x="394605" y="142726"/>
                      <a:pt x="395561" y="142726"/>
                      <a:pt x="396279" y="142726"/>
                    </a:cubicBezTo>
                    <a:lnTo>
                      <a:pt x="407515" y="141533"/>
                    </a:lnTo>
                    <a:cubicBezTo>
                      <a:pt x="395561" y="148931"/>
                      <a:pt x="380261" y="155612"/>
                      <a:pt x="361613" y="161101"/>
                    </a:cubicBezTo>
                    <a:cubicBezTo>
                      <a:pt x="356114" y="127215"/>
                      <a:pt x="347268" y="96909"/>
                      <a:pt x="336032" y="72330"/>
                    </a:cubicBezTo>
                    <a:close/>
                    <a:moveTo>
                      <a:pt x="272241" y="57299"/>
                    </a:moveTo>
                    <a:cubicBezTo>
                      <a:pt x="285151" y="58015"/>
                      <a:pt x="298300" y="59923"/>
                      <a:pt x="310732" y="63263"/>
                    </a:cubicBezTo>
                    <a:cubicBezTo>
                      <a:pt x="325076" y="88075"/>
                      <a:pt x="336791" y="123145"/>
                      <a:pt x="343724" y="165849"/>
                    </a:cubicBezTo>
                    <a:cubicBezTo>
                      <a:pt x="322446" y="170621"/>
                      <a:pt x="297822" y="173722"/>
                      <a:pt x="272241" y="174438"/>
                    </a:cubicBezTo>
                    <a:close/>
                    <a:moveTo>
                      <a:pt x="253118" y="57017"/>
                    </a:moveTo>
                    <a:lnTo>
                      <a:pt x="253118" y="174438"/>
                    </a:lnTo>
                    <a:cubicBezTo>
                      <a:pt x="221332" y="173961"/>
                      <a:pt x="199345" y="170858"/>
                      <a:pt x="177119" y="165846"/>
                    </a:cubicBezTo>
                    <a:cubicBezTo>
                      <a:pt x="184050" y="123126"/>
                      <a:pt x="195521" y="88282"/>
                      <a:pt x="209861" y="63461"/>
                    </a:cubicBezTo>
                    <a:cubicBezTo>
                      <a:pt x="223483" y="59881"/>
                      <a:pt x="237345" y="57494"/>
                      <a:pt x="253118" y="57017"/>
                    </a:cubicBezTo>
                    <a:close/>
                    <a:moveTo>
                      <a:pt x="253128" y="0"/>
                    </a:moveTo>
                    <a:cubicBezTo>
                      <a:pt x="316708" y="0"/>
                      <a:pt x="377899" y="24107"/>
                      <a:pt x="424509" y="66832"/>
                    </a:cubicBezTo>
                    <a:lnTo>
                      <a:pt x="436699" y="45350"/>
                    </a:lnTo>
                    <a:cubicBezTo>
                      <a:pt x="438611" y="42009"/>
                      <a:pt x="441958" y="40099"/>
                      <a:pt x="445782" y="40099"/>
                    </a:cubicBezTo>
                    <a:cubicBezTo>
                      <a:pt x="448411" y="40099"/>
                      <a:pt x="451041" y="41054"/>
                      <a:pt x="453192" y="43202"/>
                    </a:cubicBezTo>
                    <a:lnTo>
                      <a:pt x="459168" y="48931"/>
                    </a:lnTo>
                    <a:cubicBezTo>
                      <a:pt x="462036" y="52034"/>
                      <a:pt x="463709" y="56807"/>
                      <a:pt x="463231" y="60865"/>
                    </a:cubicBezTo>
                    <a:lnTo>
                      <a:pt x="461080" y="82585"/>
                    </a:lnTo>
                    <a:lnTo>
                      <a:pt x="517251" y="138677"/>
                    </a:lnTo>
                    <a:lnTo>
                      <a:pt x="553582" y="79005"/>
                    </a:lnTo>
                    <a:cubicBezTo>
                      <a:pt x="555973" y="74948"/>
                      <a:pt x="560036" y="72561"/>
                      <a:pt x="564578" y="72561"/>
                    </a:cubicBezTo>
                    <a:cubicBezTo>
                      <a:pt x="567924" y="72561"/>
                      <a:pt x="571270" y="73993"/>
                      <a:pt x="573900" y="76618"/>
                    </a:cubicBezTo>
                    <a:lnTo>
                      <a:pt x="578441" y="80915"/>
                    </a:lnTo>
                    <a:cubicBezTo>
                      <a:pt x="582983" y="85450"/>
                      <a:pt x="584895" y="93326"/>
                      <a:pt x="582983" y="99532"/>
                    </a:cubicBezTo>
                    <a:lnTo>
                      <a:pt x="558841" y="180208"/>
                    </a:lnTo>
                    <a:lnTo>
                      <a:pt x="592544" y="214102"/>
                    </a:lnTo>
                    <a:cubicBezTo>
                      <a:pt x="605451" y="226752"/>
                      <a:pt x="601388" y="246324"/>
                      <a:pt x="589914" y="258020"/>
                    </a:cubicBezTo>
                    <a:lnTo>
                      <a:pt x="589675" y="258497"/>
                    </a:lnTo>
                    <a:cubicBezTo>
                      <a:pt x="583461" y="264464"/>
                      <a:pt x="575812" y="267567"/>
                      <a:pt x="568402" y="267567"/>
                    </a:cubicBezTo>
                    <a:cubicBezTo>
                      <a:pt x="560753" y="267567"/>
                      <a:pt x="553582" y="264464"/>
                      <a:pt x="547846" y="258736"/>
                    </a:cubicBezTo>
                    <a:lnTo>
                      <a:pt x="515338" y="226275"/>
                    </a:lnTo>
                    <a:lnTo>
                      <a:pt x="430724" y="251575"/>
                    </a:lnTo>
                    <a:cubicBezTo>
                      <a:pt x="429289" y="252053"/>
                      <a:pt x="427616" y="252291"/>
                      <a:pt x="425943" y="252291"/>
                    </a:cubicBezTo>
                    <a:cubicBezTo>
                      <a:pt x="420924" y="252291"/>
                      <a:pt x="415665" y="250143"/>
                      <a:pt x="412319" y="246802"/>
                    </a:cubicBezTo>
                    <a:lnTo>
                      <a:pt x="407777" y="242267"/>
                    </a:lnTo>
                    <a:cubicBezTo>
                      <a:pt x="404909" y="239402"/>
                      <a:pt x="403475" y="235583"/>
                      <a:pt x="403953" y="231526"/>
                    </a:cubicBezTo>
                    <a:cubicBezTo>
                      <a:pt x="404431" y="227707"/>
                      <a:pt x="406821" y="224365"/>
                      <a:pt x="410167" y="222217"/>
                    </a:cubicBezTo>
                    <a:lnTo>
                      <a:pt x="473031" y="184027"/>
                    </a:lnTo>
                    <a:lnTo>
                      <a:pt x="418294" y="129368"/>
                    </a:lnTo>
                    <a:lnTo>
                      <a:pt x="392001" y="131994"/>
                    </a:lnTo>
                    <a:cubicBezTo>
                      <a:pt x="391762" y="131994"/>
                      <a:pt x="391284" y="131994"/>
                      <a:pt x="390806" y="131994"/>
                    </a:cubicBezTo>
                    <a:cubicBezTo>
                      <a:pt x="386982" y="131994"/>
                      <a:pt x="382918" y="130323"/>
                      <a:pt x="380289" y="127697"/>
                    </a:cubicBezTo>
                    <a:lnTo>
                      <a:pt x="374314" y="121730"/>
                    </a:lnTo>
                    <a:cubicBezTo>
                      <a:pt x="371923" y="119582"/>
                      <a:pt x="370967" y="116240"/>
                      <a:pt x="371445" y="113137"/>
                    </a:cubicBezTo>
                    <a:cubicBezTo>
                      <a:pt x="371684" y="110034"/>
                      <a:pt x="373596" y="107170"/>
                      <a:pt x="376465" y="105499"/>
                    </a:cubicBezTo>
                    <a:lnTo>
                      <a:pt x="402997" y="90462"/>
                    </a:lnTo>
                    <a:cubicBezTo>
                      <a:pt x="362362" y="52988"/>
                      <a:pt x="308582" y="31745"/>
                      <a:pt x="253128" y="31745"/>
                    </a:cubicBezTo>
                    <a:cubicBezTo>
                      <a:pt x="131225" y="31745"/>
                      <a:pt x="31790" y="130800"/>
                      <a:pt x="31790" y="252769"/>
                    </a:cubicBezTo>
                    <a:cubicBezTo>
                      <a:pt x="31790" y="337264"/>
                      <a:pt x="81269" y="415553"/>
                      <a:pt x="157518" y="452072"/>
                    </a:cubicBezTo>
                    <a:cubicBezTo>
                      <a:pt x="165405" y="455891"/>
                      <a:pt x="168752" y="465438"/>
                      <a:pt x="164927" y="473315"/>
                    </a:cubicBezTo>
                    <a:cubicBezTo>
                      <a:pt x="162298" y="479043"/>
                      <a:pt x="156562" y="482385"/>
                      <a:pt x="150586" y="482385"/>
                    </a:cubicBezTo>
                    <a:cubicBezTo>
                      <a:pt x="148196" y="482385"/>
                      <a:pt x="145805" y="481669"/>
                      <a:pt x="143654" y="480714"/>
                    </a:cubicBezTo>
                    <a:cubicBezTo>
                      <a:pt x="56410" y="438944"/>
                      <a:pt x="0" y="349437"/>
                      <a:pt x="0" y="252769"/>
                    </a:cubicBezTo>
                    <a:cubicBezTo>
                      <a:pt x="0" y="113376"/>
                      <a:pt x="113537" y="0"/>
                      <a:pt x="2531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5280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3830A1-CE3D-491E-98D2-4AEC3DB85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54B6253-EAEF-4E8E-BE37-15020CD86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89E147-FE10-41F7-87B1-E620C423E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5484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E45121B-5979-4271-B3C6-CD4282F2BEC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-1"/>
            <a:ext cx="12192000" cy="6146801"/>
            <a:chOff x="0" y="-1"/>
            <a:chExt cx="12192000" cy="6146801"/>
          </a:xfrm>
        </p:grpSpPr>
        <p:grpSp>
          <p:nvGrpSpPr>
            <p:cNvPr id="6" name="îś1ïdé">
              <a:extLst>
                <a:ext uri="{FF2B5EF4-FFF2-40B4-BE49-F238E27FC236}">
                  <a16:creationId xmlns:a16="http://schemas.microsoft.com/office/drawing/2014/main" id="{0B0835A2-B2AA-4AE0-A142-FAAD59B71F2D}"/>
                </a:ext>
              </a:extLst>
            </p:cNvPr>
            <p:cNvGrpSpPr/>
            <p:nvPr/>
          </p:nvGrpSpPr>
          <p:grpSpPr>
            <a:xfrm>
              <a:off x="1004357" y="4756314"/>
              <a:ext cx="2174875" cy="1390486"/>
              <a:chOff x="1053041" y="4756314"/>
              <a:chExt cx="2174875" cy="1390486"/>
            </a:xfrm>
          </p:grpSpPr>
          <p:sp>
            <p:nvSpPr>
              <p:cNvPr id="61" name="íṩļíḍ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1053041" y="4756314"/>
                <a:ext cx="2174875" cy="4466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600" b="1" dirty="0"/>
                  <a:t>Text here</a:t>
                </a:r>
                <a:endParaRPr lang="id-ID" sz="1600" b="1" dirty="0"/>
              </a:p>
            </p:txBody>
          </p:sp>
          <p:sp>
            <p:nvSpPr>
              <p:cNvPr id="62" name="isľïd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053041" y="5203009"/>
                <a:ext cx="2174875" cy="9437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7" name="ïślïďé">
              <a:extLst>
                <a:ext uri="{FF2B5EF4-FFF2-40B4-BE49-F238E27FC236}">
                  <a16:creationId xmlns:a16="http://schemas.microsoft.com/office/drawing/2014/main" id="{67AE9EFA-A25F-44B8-8F9C-0B4BDB5BEE29}"/>
                </a:ext>
              </a:extLst>
            </p:cNvPr>
            <p:cNvSpPr/>
            <p:nvPr/>
          </p:nvSpPr>
          <p:spPr>
            <a:xfrm>
              <a:off x="673100" y="4867854"/>
              <a:ext cx="331257" cy="278435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8" name="íṧḻïďe">
              <a:extLst>
                <a:ext uri="{FF2B5EF4-FFF2-40B4-BE49-F238E27FC236}">
                  <a16:creationId xmlns:a16="http://schemas.microsoft.com/office/drawing/2014/main" id="{1F2AF323-5FFC-486F-90D9-4999AE51E1C8}"/>
                </a:ext>
              </a:extLst>
            </p:cNvPr>
            <p:cNvGrpSpPr/>
            <p:nvPr/>
          </p:nvGrpSpPr>
          <p:grpSpPr>
            <a:xfrm>
              <a:off x="3784247" y="4756314"/>
              <a:ext cx="2174875" cy="1390486"/>
              <a:chOff x="3816703" y="4756314"/>
              <a:chExt cx="2174875" cy="1390486"/>
            </a:xfrm>
          </p:grpSpPr>
          <p:sp>
            <p:nvSpPr>
              <p:cNvPr id="59" name="isľîď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3816703" y="4756314"/>
                <a:ext cx="2174875" cy="4466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600" b="1" dirty="0"/>
                  <a:t>Text here</a:t>
                </a:r>
                <a:endParaRPr lang="id-ID" sz="1600" b="1" dirty="0"/>
              </a:p>
            </p:txBody>
          </p:sp>
          <p:sp>
            <p:nvSpPr>
              <p:cNvPr id="60" name="íSḻíd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3816703" y="5203009"/>
                <a:ext cx="2174875" cy="9437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9" name="iṥliďè">
              <a:extLst>
                <a:ext uri="{FF2B5EF4-FFF2-40B4-BE49-F238E27FC236}">
                  <a16:creationId xmlns:a16="http://schemas.microsoft.com/office/drawing/2014/main" id="{7E0D3FE3-8FC7-4A35-BEC8-B4D7A3A35418}"/>
                </a:ext>
              </a:extLst>
            </p:cNvPr>
            <p:cNvSpPr/>
            <p:nvPr/>
          </p:nvSpPr>
          <p:spPr>
            <a:xfrm>
              <a:off x="3452990" y="4867854"/>
              <a:ext cx="331257" cy="278435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10" name="îś1îḑé">
              <a:extLst>
                <a:ext uri="{FF2B5EF4-FFF2-40B4-BE49-F238E27FC236}">
                  <a16:creationId xmlns:a16="http://schemas.microsoft.com/office/drawing/2014/main" id="{A93188BD-94BE-4010-8A11-0BC33C9020AD}"/>
                </a:ext>
              </a:extLst>
            </p:cNvPr>
            <p:cNvGrpSpPr/>
            <p:nvPr/>
          </p:nvGrpSpPr>
          <p:grpSpPr>
            <a:xfrm>
              <a:off x="6564137" y="4756314"/>
              <a:ext cx="2174875" cy="1390486"/>
              <a:chOff x="6580365" y="4756314"/>
              <a:chExt cx="2174875" cy="1390486"/>
            </a:xfrm>
          </p:grpSpPr>
          <p:sp>
            <p:nvSpPr>
              <p:cNvPr id="57" name="ïş1íḋê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6580365" y="4756314"/>
                <a:ext cx="2174875" cy="4466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600" b="1" dirty="0"/>
                  <a:t>Text here</a:t>
                </a:r>
                <a:endParaRPr lang="id-ID" sz="1600" b="1" dirty="0"/>
              </a:p>
            </p:txBody>
          </p:sp>
          <p:sp>
            <p:nvSpPr>
              <p:cNvPr id="58" name="îslíḋ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6580365" y="5203009"/>
                <a:ext cx="2174875" cy="9437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11" name="íṧ1îďê">
              <a:extLst>
                <a:ext uri="{FF2B5EF4-FFF2-40B4-BE49-F238E27FC236}">
                  <a16:creationId xmlns:a16="http://schemas.microsoft.com/office/drawing/2014/main" id="{651CDA16-1D4B-4E3B-B1BC-78014B0E8905}"/>
                </a:ext>
              </a:extLst>
            </p:cNvPr>
            <p:cNvSpPr/>
            <p:nvPr/>
          </p:nvSpPr>
          <p:spPr>
            <a:xfrm>
              <a:off x="6232880" y="4867854"/>
              <a:ext cx="331257" cy="278435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12" name="ïśḷïdè">
              <a:extLst>
                <a:ext uri="{FF2B5EF4-FFF2-40B4-BE49-F238E27FC236}">
                  <a16:creationId xmlns:a16="http://schemas.microsoft.com/office/drawing/2014/main" id="{31B9FDB2-62AA-4858-930E-FED1C03C85C1}"/>
                </a:ext>
              </a:extLst>
            </p:cNvPr>
            <p:cNvGrpSpPr/>
            <p:nvPr/>
          </p:nvGrpSpPr>
          <p:grpSpPr>
            <a:xfrm>
              <a:off x="9344025" y="4756314"/>
              <a:ext cx="2174875" cy="1390486"/>
              <a:chOff x="9344025" y="4756314"/>
              <a:chExt cx="2174875" cy="1390486"/>
            </a:xfrm>
          </p:grpSpPr>
          <p:sp>
            <p:nvSpPr>
              <p:cNvPr id="55" name="iṣļíď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9344025" y="4756314"/>
                <a:ext cx="2174875" cy="4466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600" b="1" dirty="0"/>
                  <a:t>Text here</a:t>
                </a:r>
                <a:endParaRPr lang="id-ID" sz="1600" b="1" dirty="0"/>
              </a:p>
            </p:txBody>
          </p:sp>
          <p:sp>
            <p:nvSpPr>
              <p:cNvPr id="56" name="íŝ1íďé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9344025" y="5203009"/>
                <a:ext cx="2174875" cy="9437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13" name="îšľïdê">
              <a:extLst>
                <a:ext uri="{FF2B5EF4-FFF2-40B4-BE49-F238E27FC236}">
                  <a16:creationId xmlns:a16="http://schemas.microsoft.com/office/drawing/2014/main" id="{513189D2-9BD3-47E2-8599-C03DE290B848}"/>
                </a:ext>
              </a:extLst>
            </p:cNvPr>
            <p:cNvSpPr/>
            <p:nvPr/>
          </p:nvSpPr>
          <p:spPr>
            <a:xfrm>
              <a:off x="9012768" y="4867854"/>
              <a:ext cx="331257" cy="278435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EAC86CDD-7614-47E0-A8E6-F3102748526D}"/>
                </a:ext>
              </a:extLst>
            </p:cNvPr>
            <p:cNvCxnSpPr/>
            <p:nvPr/>
          </p:nvCxnSpPr>
          <p:spPr>
            <a:xfrm>
              <a:off x="3316111" y="4857118"/>
              <a:ext cx="0" cy="128968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0994106F-668D-4029-BF77-1A424980688B}"/>
                </a:ext>
              </a:extLst>
            </p:cNvPr>
            <p:cNvCxnSpPr/>
            <p:nvPr/>
          </p:nvCxnSpPr>
          <p:spPr>
            <a:xfrm>
              <a:off x="6096001" y="4857118"/>
              <a:ext cx="0" cy="128968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CC3999D6-2DE1-4D1D-B763-64A2123686A5}"/>
                </a:ext>
              </a:extLst>
            </p:cNvPr>
            <p:cNvCxnSpPr/>
            <p:nvPr/>
          </p:nvCxnSpPr>
          <p:spPr>
            <a:xfrm>
              <a:off x="8875891" y="4857118"/>
              <a:ext cx="0" cy="128968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îṥḻîdê">
              <a:extLst>
                <a:ext uri="{FF2B5EF4-FFF2-40B4-BE49-F238E27FC236}">
                  <a16:creationId xmlns:a16="http://schemas.microsoft.com/office/drawing/2014/main" id="{4D209B78-429B-4AFE-B8C6-6BDFF3CBCC63}"/>
                </a:ext>
              </a:extLst>
            </p:cNvPr>
            <p:cNvSpPr/>
            <p:nvPr/>
          </p:nvSpPr>
          <p:spPr>
            <a:xfrm>
              <a:off x="0" y="-1"/>
              <a:ext cx="12192000" cy="426720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grpSp>
          <p:nvGrpSpPr>
            <p:cNvPr id="18" name="íṣļíḋé">
              <a:extLst>
                <a:ext uri="{FF2B5EF4-FFF2-40B4-BE49-F238E27FC236}">
                  <a16:creationId xmlns:a16="http://schemas.microsoft.com/office/drawing/2014/main" id="{0A7DE1F9-87F7-4627-947C-3B34124C8D84}"/>
                </a:ext>
              </a:extLst>
            </p:cNvPr>
            <p:cNvGrpSpPr/>
            <p:nvPr/>
          </p:nvGrpSpPr>
          <p:grpSpPr>
            <a:xfrm>
              <a:off x="3635482" y="1522614"/>
              <a:ext cx="3267861" cy="2744558"/>
              <a:chOff x="1127448" y="1664803"/>
              <a:chExt cx="4844146" cy="4068453"/>
            </a:xfrm>
          </p:grpSpPr>
          <p:sp>
            <p:nvSpPr>
              <p:cNvPr id="49" name="ïşḷiḋe">
                <a:extLst>
                  <a:ext uri="{FF2B5EF4-FFF2-40B4-BE49-F238E27FC236}">
                    <a16:creationId xmlns:a16="http://schemas.microsoft.com/office/drawing/2014/main" id="{BFFF8AFB-E25F-40FE-BC94-22AB77EADFE9}"/>
                  </a:ext>
                </a:extLst>
              </p:cNvPr>
              <p:cNvSpPr/>
              <p:nvPr/>
            </p:nvSpPr>
            <p:spPr bwMode="auto">
              <a:xfrm>
                <a:off x="2672089" y="5707399"/>
                <a:ext cx="1779597" cy="25857"/>
              </a:xfrm>
              <a:custGeom>
                <a:avLst/>
                <a:gdLst>
                  <a:gd name="T0" fmla="*/ 6776 w 6981"/>
                  <a:gd name="T1" fmla="*/ 0 h 103"/>
                  <a:gd name="T2" fmla="*/ 6776 w 6981"/>
                  <a:gd name="T3" fmla="*/ 0 h 103"/>
                  <a:gd name="T4" fmla="*/ 203 w 6981"/>
                  <a:gd name="T5" fmla="*/ 0 h 103"/>
                  <a:gd name="T6" fmla="*/ 0 w 6981"/>
                  <a:gd name="T7" fmla="*/ 46 h 103"/>
                  <a:gd name="T8" fmla="*/ 0 w 6981"/>
                  <a:gd name="T9" fmla="*/ 55 h 103"/>
                  <a:gd name="T10" fmla="*/ 203 w 6981"/>
                  <a:gd name="T11" fmla="*/ 102 h 103"/>
                  <a:gd name="T12" fmla="*/ 6776 w 6981"/>
                  <a:gd name="T13" fmla="*/ 102 h 103"/>
                  <a:gd name="T14" fmla="*/ 6980 w 6981"/>
                  <a:gd name="T15" fmla="*/ 55 h 103"/>
                  <a:gd name="T16" fmla="*/ 6980 w 6981"/>
                  <a:gd name="T17" fmla="*/ 46 h 103"/>
                  <a:gd name="T18" fmla="*/ 6776 w 6981"/>
                  <a:gd name="T1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03">
                    <a:moveTo>
                      <a:pt x="6776" y="0"/>
                    </a:moveTo>
                    <a:lnTo>
                      <a:pt x="6776" y="0"/>
                    </a:lnTo>
                    <a:cubicBezTo>
                      <a:pt x="203" y="0"/>
                      <a:pt x="203" y="0"/>
                      <a:pt x="203" y="0"/>
                    </a:cubicBezTo>
                    <a:cubicBezTo>
                      <a:pt x="92" y="0"/>
                      <a:pt x="0" y="18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83"/>
                      <a:pt x="92" y="102"/>
                      <a:pt x="203" y="102"/>
                    </a:cubicBezTo>
                    <a:cubicBezTo>
                      <a:pt x="6776" y="102"/>
                      <a:pt x="6776" y="102"/>
                      <a:pt x="6776" y="102"/>
                    </a:cubicBezTo>
                    <a:cubicBezTo>
                      <a:pt x="6887" y="102"/>
                      <a:pt x="6980" y="83"/>
                      <a:pt x="6980" y="55"/>
                    </a:cubicBezTo>
                    <a:cubicBezTo>
                      <a:pt x="6980" y="46"/>
                      <a:pt x="6980" y="46"/>
                      <a:pt x="6980" y="46"/>
                    </a:cubicBezTo>
                    <a:cubicBezTo>
                      <a:pt x="6980" y="18"/>
                      <a:pt x="6887" y="0"/>
                      <a:pt x="6776" y="0"/>
                    </a:cubicBezTo>
                  </a:path>
                </a:pathLst>
              </a:custGeom>
              <a:solidFill>
                <a:srgbClr val="BCBDC0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0" name="iṩļíďe">
                <a:extLst>
                  <a:ext uri="{FF2B5EF4-FFF2-40B4-BE49-F238E27FC236}">
                    <a16:creationId xmlns:a16="http://schemas.microsoft.com/office/drawing/2014/main" id="{068A78D5-1E30-43E6-A1EC-D5945E0E8B5D}"/>
                  </a:ext>
                </a:extLst>
              </p:cNvPr>
              <p:cNvSpPr/>
              <p:nvPr/>
            </p:nvSpPr>
            <p:spPr bwMode="auto">
              <a:xfrm>
                <a:off x="1127448" y="1664803"/>
                <a:ext cx="4844146" cy="2931894"/>
              </a:xfrm>
              <a:custGeom>
                <a:avLst/>
                <a:gdLst>
                  <a:gd name="T0" fmla="*/ 18999 w 19000"/>
                  <a:gd name="T1" fmla="*/ 11499 h 11500"/>
                  <a:gd name="T2" fmla="*/ 18999 w 19000"/>
                  <a:gd name="T3" fmla="*/ 11499 h 11500"/>
                  <a:gd name="T4" fmla="*/ 18999 w 19000"/>
                  <a:gd name="T5" fmla="*/ 630 h 11500"/>
                  <a:gd name="T6" fmla="*/ 18369 w 19000"/>
                  <a:gd name="T7" fmla="*/ 0 h 11500"/>
                  <a:gd name="T8" fmla="*/ 630 w 19000"/>
                  <a:gd name="T9" fmla="*/ 0 h 11500"/>
                  <a:gd name="T10" fmla="*/ 0 w 19000"/>
                  <a:gd name="T11" fmla="*/ 630 h 11500"/>
                  <a:gd name="T12" fmla="*/ 0 w 19000"/>
                  <a:gd name="T13" fmla="*/ 11499 h 11500"/>
                  <a:gd name="T14" fmla="*/ 18999 w 19000"/>
                  <a:gd name="T15" fmla="*/ 11499 h 11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00" h="11500">
                    <a:moveTo>
                      <a:pt x="18999" y="11499"/>
                    </a:moveTo>
                    <a:lnTo>
                      <a:pt x="18999" y="11499"/>
                    </a:lnTo>
                    <a:cubicBezTo>
                      <a:pt x="18999" y="630"/>
                      <a:pt x="18999" y="630"/>
                      <a:pt x="18999" y="630"/>
                    </a:cubicBezTo>
                    <a:cubicBezTo>
                      <a:pt x="18999" y="287"/>
                      <a:pt x="18712" y="0"/>
                      <a:pt x="18369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278" y="0"/>
                      <a:pt x="0" y="287"/>
                      <a:pt x="0" y="630"/>
                    </a:cubicBezTo>
                    <a:cubicBezTo>
                      <a:pt x="0" y="11499"/>
                      <a:pt x="0" y="11499"/>
                      <a:pt x="0" y="11499"/>
                    </a:cubicBezTo>
                    <a:lnTo>
                      <a:pt x="18999" y="11499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defTabSz="914377"/>
                <a:endParaRPr lang="en-US"/>
              </a:p>
            </p:txBody>
          </p:sp>
          <p:sp>
            <p:nvSpPr>
              <p:cNvPr id="51" name="ïṥḻîḋé">
                <a:extLst>
                  <a:ext uri="{FF2B5EF4-FFF2-40B4-BE49-F238E27FC236}">
                    <a16:creationId xmlns:a16="http://schemas.microsoft.com/office/drawing/2014/main" id="{7F330C8D-CD31-4425-BEDF-B10D4CBF0F2F}"/>
                  </a:ext>
                </a:extLst>
              </p:cNvPr>
              <p:cNvSpPr/>
              <p:nvPr/>
            </p:nvSpPr>
            <p:spPr bwMode="auto">
              <a:xfrm>
                <a:off x="2672089" y="5131812"/>
                <a:ext cx="1779597" cy="590202"/>
              </a:xfrm>
              <a:custGeom>
                <a:avLst/>
                <a:gdLst>
                  <a:gd name="T0" fmla="*/ 6924 w 6981"/>
                  <a:gd name="T1" fmla="*/ 2138 h 2315"/>
                  <a:gd name="T2" fmla="*/ 6924 w 6981"/>
                  <a:gd name="T3" fmla="*/ 2138 h 2315"/>
                  <a:gd name="T4" fmla="*/ 6249 w 6981"/>
                  <a:gd name="T5" fmla="*/ 2000 h 2315"/>
                  <a:gd name="T6" fmla="*/ 6036 w 6981"/>
                  <a:gd name="T7" fmla="*/ 1712 h 2315"/>
                  <a:gd name="T8" fmla="*/ 5897 w 6981"/>
                  <a:gd name="T9" fmla="*/ 0 h 2315"/>
                  <a:gd name="T10" fmla="*/ 1074 w 6981"/>
                  <a:gd name="T11" fmla="*/ 0 h 2315"/>
                  <a:gd name="T12" fmla="*/ 944 w 6981"/>
                  <a:gd name="T13" fmla="*/ 1712 h 2315"/>
                  <a:gd name="T14" fmla="*/ 731 w 6981"/>
                  <a:gd name="T15" fmla="*/ 2000 h 2315"/>
                  <a:gd name="T16" fmla="*/ 37 w 6981"/>
                  <a:gd name="T17" fmla="*/ 2148 h 2315"/>
                  <a:gd name="T18" fmla="*/ 0 w 6981"/>
                  <a:gd name="T19" fmla="*/ 2185 h 2315"/>
                  <a:gd name="T20" fmla="*/ 0 w 6981"/>
                  <a:gd name="T21" fmla="*/ 2314 h 2315"/>
                  <a:gd name="T22" fmla="*/ 18 w 6981"/>
                  <a:gd name="T23" fmla="*/ 2314 h 2315"/>
                  <a:gd name="T24" fmla="*/ 6961 w 6981"/>
                  <a:gd name="T25" fmla="*/ 2314 h 2315"/>
                  <a:gd name="T26" fmla="*/ 6980 w 6981"/>
                  <a:gd name="T27" fmla="*/ 2314 h 2315"/>
                  <a:gd name="T28" fmla="*/ 6980 w 6981"/>
                  <a:gd name="T29" fmla="*/ 2185 h 2315"/>
                  <a:gd name="T30" fmla="*/ 6924 w 6981"/>
                  <a:gd name="T31" fmla="*/ 2138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81" h="2315">
                    <a:moveTo>
                      <a:pt x="6924" y="2138"/>
                    </a:moveTo>
                    <a:lnTo>
                      <a:pt x="6924" y="2138"/>
                    </a:lnTo>
                    <a:cubicBezTo>
                      <a:pt x="6795" y="2111"/>
                      <a:pt x="6443" y="2037"/>
                      <a:pt x="6249" y="2000"/>
                    </a:cubicBezTo>
                    <a:cubicBezTo>
                      <a:pt x="6008" y="1944"/>
                      <a:pt x="6036" y="1712"/>
                      <a:pt x="6036" y="1712"/>
                    </a:cubicBezTo>
                    <a:cubicBezTo>
                      <a:pt x="5897" y="0"/>
                      <a:pt x="5897" y="0"/>
                      <a:pt x="5897" y="0"/>
                    </a:cubicBezTo>
                    <a:cubicBezTo>
                      <a:pt x="1074" y="0"/>
                      <a:pt x="1074" y="0"/>
                      <a:pt x="1074" y="0"/>
                    </a:cubicBezTo>
                    <a:cubicBezTo>
                      <a:pt x="944" y="1712"/>
                      <a:pt x="944" y="1712"/>
                      <a:pt x="944" y="1712"/>
                    </a:cubicBezTo>
                    <a:cubicBezTo>
                      <a:pt x="944" y="1712"/>
                      <a:pt x="972" y="1944"/>
                      <a:pt x="731" y="2000"/>
                    </a:cubicBezTo>
                    <a:cubicBezTo>
                      <a:pt x="527" y="2046"/>
                      <a:pt x="148" y="2120"/>
                      <a:pt x="37" y="2148"/>
                    </a:cubicBezTo>
                    <a:cubicBezTo>
                      <a:pt x="0" y="2157"/>
                      <a:pt x="0" y="2185"/>
                      <a:pt x="0" y="2185"/>
                    </a:cubicBezTo>
                    <a:cubicBezTo>
                      <a:pt x="0" y="2314"/>
                      <a:pt x="0" y="2314"/>
                      <a:pt x="0" y="2314"/>
                    </a:cubicBezTo>
                    <a:cubicBezTo>
                      <a:pt x="18" y="2314"/>
                      <a:pt x="18" y="2314"/>
                      <a:pt x="18" y="2314"/>
                    </a:cubicBezTo>
                    <a:cubicBezTo>
                      <a:pt x="6961" y="2314"/>
                      <a:pt x="6961" y="2314"/>
                      <a:pt x="6961" y="2314"/>
                    </a:cubicBezTo>
                    <a:cubicBezTo>
                      <a:pt x="6980" y="2314"/>
                      <a:pt x="6980" y="2314"/>
                      <a:pt x="6980" y="2314"/>
                    </a:cubicBezTo>
                    <a:cubicBezTo>
                      <a:pt x="6980" y="2185"/>
                      <a:pt x="6980" y="2185"/>
                      <a:pt x="6980" y="2185"/>
                    </a:cubicBezTo>
                    <a:cubicBezTo>
                      <a:pt x="6980" y="2185"/>
                      <a:pt x="6980" y="2157"/>
                      <a:pt x="6924" y="2138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2" name="îṡlîḓè">
                <a:extLst>
                  <a:ext uri="{FF2B5EF4-FFF2-40B4-BE49-F238E27FC236}">
                    <a16:creationId xmlns:a16="http://schemas.microsoft.com/office/drawing/2014/main" id="{BA6310AF-64B0-40EC-A6D6-EE0528AB12FD}"/>
                  </a:ext>
                </a:extLst>
              </p:cNvPr>
              <p:cNvSpPr/>
              <p:nvPr/>
            </p:nvSpPr>
            <p:spPr bwMode="auto">
              <a:xfrm>
                <a:off x="1127448" y="4596697"/>
                <a:ext cx="4844146" cy="536240"/>
              </a:xfrm>
              <a:custGeom>
                <a:avLst/>
                <a:gdLst>
                  <a:gd name="T0" fmla="*/ 0 w 19000"/>
                  <a:gd name="T1" fmla="*/ 0 h 2103"/>
                  <a:gd name="T2" fmla="*/ 0 w 19000"/>
                  <a:gd name="T3" fmla="*/ 0 h 2103"/>
                  <a:gd name="T4" fmla="*/ 0 w 19000"/>
                  <a:gd name="T5" fmla="*/ 1472 h 2103"/>
                  <a:gd name="T6" fmla="*/ 630 w 19000"/>
                  <a:gd name="T7" fmla="*/ 2102 h 2103"/>
                  <a:gd name="T8" fmla="*/ 18369 w 19000"/>
                  <a:gd name="T9" fmla="*/ 2102 h 2103"/>
                  <a:gd name="T10" fmla="*/ 18999 w 19000"/>
                  <a:gd name="T11" fmla="*/ 1472 h 2103"/>
                  <a:gd name="T12" fmla="*/ 18999 w 19000"/>
                  <a:gd name="T13" fmla="*/ 0 h 2103"/>
                  <a:gd name="T14" fmla="*/ 0 w 19000"/>
                  <a:gd name="T15" fmla="*/ 0 h 2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00" h="2103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472"/>
                      <a:pt x="0" y="1472"/>
                      <a:pt x="0" y="1472"/>
                    </a:cubicBezTo>
                    <a:cubicBezTo>
                      <a:pt x="0" y="1824"/>
                      <a:pt x="278" y="2102"/>
                      <a:pt x="630" y="2102"/>
                    </a:cubicBezTo>
                    <a:cubicBezTo>
                      <a:pt x="18369" y="2102"/>
                      <a:pt x="18369" y="2102"/>
                      <a:pt x="18369" y="2102"/>
                    </a:cubicBezTo>
                    <a:cubicBezTo>
                      <a:pt x="18712" y="2102"/>
                      <a:pt x="18999" y="1824"/>
                      <a:pt x="18999" y="1472"/>
                    </a:cubicBezTo>
                    <a:cubicBezTo>
                      <a:pt x="18999" y="0"/>
                      <a:pt x="18999" y="0"/>
                      <a:pt x="18999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4F4F4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3" name="íṩḷiďè">
                <a:extLst>
                  <a:ext uri="{FF2B5EF4-FFF2-40B4-BE49-F238E27FC236}">
                    <a16:creationId xmlns:a16="http://schemas.microsoft.com/office/drawing/2014/main" id="{D16074E2-99BF-47A1-87BC-4FD78B74E8E0}"/>
                  </a:ext>
                </a:extLst>
              </p:cNvPr>
              <p:cNvSpPr/>
              <p:nvPr/>
            </p:nvSpPr>
            <p:spPr bwMode="auto">
              <a:xfrm>
                <a:off x="2672089" y="5679295"/>
                <a:ext cx="1779597" cy="42719"/>
              </a:xfrm>
              <a:custGeom>
                <a:avLst/>
                <a:gdLst>
                  <a:gd name="T0" fmla="*/ 6943 w 6981"/>
                  <a:gd name="T1" fmla="*/ 0 h 167"/>
                  <a:gd name="T2" fmla="*/ 6943 w 6981"/>
                  <a:gd name="T3" fmla="*/ 0 h 167"/>
                  <a:gd name="T4" fmla="*/ 27 w 6981"/>
                  <a:gd name="T5" fmla="*/ 0 h 167"/>
                  <a:gd name="T6" fmla="*/ 0 w 6981"/>
                  <a:gd name="T7" fmla="*/ 37 h 167"/>
                  <a:gd name="T8" fmla="*/ 0 w 6981"/>
                  <a:gd name="T9" fmla="*/ 166 h 167"/>
                  <a:gd name="T10" fmla="*/ 18 w 6981"/>
                  <a:gd name="T11" fmla="*/ 166 h 167"/>
                  <a:gd name="T12" fmla="*/ 6961 w 6981"/>
                  <a:gd name="T13" fmla="*/ 166 h 167"/>
                  <a:gd name="T14" fmla="*/ 6980 w 6981"/>
                  <a:gd name="T15" fmla="*/ 166 h 167"/>
                  <a:gd name="T16" fmla="*/ 6980 w 6981"/>
                  <a:gd name="T17" fmla="*/ 37 h 167"/>
                  <a:gd name="T18" fmla="*/ 6943 w 6981"/>
                  <a:gd name="T1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67">
                    <a:moveTo>
                      <a:pt x="6943" y="0"/>
                    </a:moveTo>
                    <a:lnTo>
                      <a:pt x="6943" y="0"/>
                    </a:lnTo>
                    <a:cubicBezTo>
                      <a:pt x="27" y="0"/>
                      <a:pt x="27" y="0"/>
                      <a:pt x="27" y="0"/>
                    </a:cubicBezTo>
                    <a:cubicBezTo>
                      <a:pt x="0" y="9"/>
                      <a:pt x="0" y="37"/>
                      <a:pt x="0" y="37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18" y="166"/>
                      <a:pt x="18" y="166"/>
                      <a:pt x="18" y="166"/>
                    </a:cubicBezTo>
                    <a:cubicBezTo>
                      <a:pt x="6961" y="166"/>
                      <a:pt x="6961" y="166"/>
                      <a:pt x="6961" y="166"/>
                    </a:cubicBezTo>
                    <a:cubicBezTo>
                      <a:pt x="6980" y="166"/>
                      <a:pt x="6980" y="166"/>
                      <a:pt x="6980" y="166"/>
                    </a:cubicBezTo>
                    <a:cubicBezTo>
                      <a:pt x="6980" y="37"/>
                      <a:pt x="6980" y="37"/>
                      <a:pt x="6980" y="37"/>
                    </a:cubicBezTo>
                    <a:cubicBezTo>
                      <a:pt x="6980" y="37"/>
                      <a:pt x="6980" y="18"/>
                      <a:pt x="6943" y="0"/>
                    </a:cubicBezTo>
                  </a:path>
                </a:pathLst>
              </a:custGeom>
              <a:solidFill>
                <a:srgbClr val="D1D2D1"/>
              </a:solidFill>
              <a:ln>
                <a:noFill/>
              </a:ln>
              <a:effectLst/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4" name="iṥļïḍe">
                <a:extLst>
                  <a:ext uri="{FF2B5EF4-FFF2-40B4-BE49-F238E27FC236}">
                    <a16:creationId xmlns:a16="http://schemas.microsoft.com/office/drawing/2014/main" id="{16584459-78EF-4FA0-A07B-49ADFB2D6C9D}"/>
                  </a:ext>
                </a:extLst>
              </p:cNvPr>
              <p:cNvSpPr/>
              <p:nvPr/>
            </p:nvSpPr>
            <p:spPr bwMode="auto">
              <a:xfrm>
                <a:off x="1354534" y="1877276"/>
                <a:ext cx="4387724" cy="2485589"/>
              </a:xfrm>
              <a:custGeom>
                <a:avLst/>
                <a:gdLst>
                  <a:gd name="T0" fmla="*/ 17212 w 17213"/>
                  <a:gd name="T1" fmla="*/ 9749 h 9750"/>
                  <a:gd name="T2" fmla="*/ 0 w 17213"/>
                  <a:gd name="T3" fmla="*/ 9749 h 9750"/>
                  <a:gd name="T4" fmla="*/ 0 w 17213"/>
                  <a:gd name="T5" fmla="*/ 0 h 9750"/>
                  <a:gd name="T6" fmla="*/ 17212 w 17213"/>
                  <a:gd name="T7" fmla="*/ 0 h 9750"/>
                  <a:gd name="T8" fmla="*/ 17212 w 17213"/>
                  <a:gd name="T9" fmla="*/ 9749 h 9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13" h="9750">
                    <a:moveTo>
                      <a:pt x="17212" y="9749"/>
                    </a:moveTo>
                    <a:lnTo>
                      <a:pt x="0" y="9749"/>
                    </a:lnTo>
                    <a:lnTo>
                      <a:pt x="0" y="0"/>
                    </a:lnTo>
                    <a:lnTo>
                      <a:pt x="17212" y="0"/>
                    </a:lnTo>
                    <a:lnTo>
                      <a:pt x="17212" y="9749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 defTabSz="914377"/>
                <a:endParaRPr lang="en-US"/>
              </a:p>
            </p:txBody>
          </p:sp>
        </p:grpSp>
        <p:grpSp>
          <p:nvGrpSpPr>
            <p:cNvPr id="19" name="ïśľíḍé">
              <a:extLst>
                <a:ext uri="{FF2B5EF4-FFF2-40B4-BE49-F238E27FC236}">
                  <a16:creationId xmlns:a16="http://schemas.microsoft.com/office/drawing/2014/main" id="{F1BECA35-B36C-4C3C-A9AA-C238753EEAF7}"/>
                </a:ext>
              </a:extLst>
            </p:cNvPr>
            <p:cNvGrpSpPr/>
            <p:nvPr/>
          </p:nvGrpSpPr>
          <p:grpSpPr>
            <a:xfrm>
              <a:off x="6087692" y="2466775"/>
              <a:ext cx="3475409" cy="1800425"/>
              <a:chOff x="2459596" y="1610580"/>
              <a:chExt cx="7272808" cy="3767656"/>
            </a:xfrm>
          </p:grpSpPr>
          <p:sp>
            <p:nvSpPr>
              <p:cNvPr id="41" name="î$ľïdè">
                <a:extLst>
                  <a:ext uri="{FF2B5EF4-FFF2-40B4-BE49-F238E27FC236}">
                    <a16:creationId xmlns:a16="http://schemas.microsoft.com/office/drawing/2014/main" id="{D7B71F00-AAE9-47A2-9200-98538C02B10B}"/>
                  </a:ext>
                </a:extLst>
              </p:cNvPr>
              <p:cNvSpPr/>
              <p:nvPr/>
            </p:nvSpPr>
            <p:spPr>
              <a:xfrm>
                <a:off x="3215253" y="1628800"/>
                <a:ext cx="5761494" cy="3651552"/>
              </a:xfrm>
              <a:custGeom>
                <a:avLst/>
                <a:gdLst>
                  <a:gd name="connsiteX0" fmla="*/ 224028 w 7415784"/>
                  <a:gd name="connsiteY0" fmla="*/ 269748 h 4700016"/>
                  <a:gd name="connsiteX1" fmla="*/ 224028 w 7415784"/>
                  <a:gd name="connsiteY1" fmla="*/ 4430268 h 4700016"/>
                  <a:gd name="connsiteX2" fmla="*/ 7191756 w 7415784"/>
                  <a:gd name="connsiteY2" fmla="*/ 4430268 h 4700016"/>
                  <a:gd name="connsiteX3" fmla="*/ 7191756 w 7415784"/>
                  <a:gd name="connsiteY3" fmla="*/ 269748 h 4700016"/>
                  <a:gd name="connsiteX4" fmla="*/ 266867 w 7415784"/>
                  <a:gd name="connsiteY4" fmla="*/ 0 h 4700016"/>
                  <a:gd name="connsiteX5" fmla="*/ 7148917 w 7415784"/>
                  <a:gd name="connsiteY5" fmla="*/ 0 h 4700016"/>
                  <a:gd name="connsiteX6" fmla="*/ 7415784 w 7415784"/>
                  <a:gd name="connsiteY6" fmla="*/ 266867 h 4700016"/>
                  <a:gd name="connsiteX7" fmla="*/ 7415784 w 7415784"/>
                  <a:gd name="connsiteY7" fmla="*/ 4433149 h 4700016"/>
                  <a:gd name="connsiteX8" fmla="*/ 7148917 w 7415784"/>
                  <a:gd name="connsiteY8" fmla="*/ 4700016 h 4700016"/>
                  <a:gd name="connsiteX9" fmla="*/ 266867 w 7415784"/>
                  <a:gd name="connsiteY9" fmla="*/ 4700016 h 4700016"/>
                  <a:gd name="connsiteX10" fmla="*/ 0 w 7415784"/>
                  <a:gd name="connsiteY10" fmla="*/ 4433149 h 4700016"/>
                  <a:gd name="connsiteX11" fmla="*/ 0 w 7415784"/>
                  <a:gd name="connsiteY11" fmla="*/ 266867 h 4700016"/>
                  <a:gd name="connsiteX12" fmla="*/ 266867 w 7415784"/>
                  <a:gd name="connsiteY12" fmla="*/ 0 h 470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15784" h="4700016">
                    <a:moveTo>
                      <a:pt x="224028" y="269748"/>
                    </a:moveTo>
                    <a:lnTo>
                      <a:pt x="224028" y="4430268"/>
                    </a:lnTo>
                    <a:lnTo>
                      <a:pt x="7191756" y="4430268"/>
                    </a:lnTo>
                    <a:lnTo>
                      <a:pt x="7191756" y="269748"/>
                    </a:lnTo>
                    <a:close/>
                    <a:moveTo>
                      <a:pt x="266867" y="0"/>
                    </a:moveTo>
                    <a:lnTo>
                      <a:pt x="7148917" y="0"/>
                    </a:lnTo>
                    <a:cubicBezTo>
                      <a:pt x="7296304" y="0"/>
                      <a:pt x="7415784" y="119480"/>
                      <a:pt x="7415784" y="266867"/>
                    </a:cubicBezTo>
                    <a:lnTo>
                      <a:pt x="7415784" y="4433149"/>
                    </a:lnTo>
                    <a:cubicBezTo>
                      <a:pt x="7415784" y="4580536"/>
                      <a:pt x="7296304" y="4700016"/>
                      <a:pt x="7148917" y="4700016"/>
                    </a:cubicBezTo>
                    <a:lnTo>
                      <a:pt x="266867" y="4700016"/>
                    </a:lnTo>
                    <a:cubicBezTo>
                      <a:pt x="119480" y="4700016"/>
                      <a:pt x="0" y="4580536"/>
                      <a:pt x="0" y="4433149"/>
                    </a:cubicBezTo>
                    <a:lnTo>
                      <a:pt x="0" y="266867"/>
                    </a:lnTo>
                    <a:cubicBezTo>
                      <a:pt x="0" y="119480"/>
                      <a:pt x="119480" y="0"/>
                      <a:pt x="26686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091"/>
              </a:p>
            </p:txBody>
          </p:sp>
          <p:sp>
            <p:nvSpPr>
              <p:cNvPr id="42" name="iṡḻidé">
                <a:extLst>
                  <a:ext uri="{FF2B5EF4-FFF2-40B4-BE49-F238E27FC236}">
                    <a16:creationId xmlns:a16="http://schemas.microsoft.com/office/drawing/2014/main" id="{4398C1FB-3159-4862-9B92-29D7ED383A90}"/>
                  </a:ext>
                </a:extLst>
              </p:cNvPr>
              <p:cNvSpPr/>
              <p:nvPr/>
            </p:nvSpPr>
            <p:spPr>
              <a:xfrm>
                <a:off x="3228835" y="1644767"/>
                <a:ext cx="5734330" cy="3619617"/>
              </a:xfrm>
              <a:custGeom>
                <a:avLst/>
                <a:gdLst>
                  <a:gd name="connsiteX0" fmla="*/ 252028 w 7380820"/>
                  <a:gd name="connsiteY0" fmla="*/ 295230 h 4658912"/>
                  <a:gd name="connsiteX1" fmla="*/ 252028 w 7380820"/>
                  <a:gd name="connsiteY1" fmla="*/ 4363682 h 4658912"/>
                  <a:gd name="connsiteX2" fmla="*/ 7128792 w 7380820"/>
                  <a:gd name="connsiteY2" fmla="*/ 4363682 h 4658912"/>
                  <a:gd name="connsiteX3" fmla="*/ 7128792 w 7380820"/>
                  <a:gd name="connsiteY3" fmla="*/ 295230 h 4658912"/>
                  <a:gd name="connsiteX4" fmla="*/ 264533 w 7380820"/>
                  <a:gd name="connsiteY4" fmla="*/ 0 h 4658912"/>
                  <a:gd name="connsiteX5" fmla="*/ 7116287 w 7380820"/>
                  <a:gd name="connsiteY5" fmla="*/ 0 h 4658912"/>
                  <a:gd name="connsiteX6" fmla="*/ 7380820 w 7380820"/>
                  <a:gd name="connsiteY6" fmla="*/ 264533 h 4658912"/>
                  <a:gd name="connsiteX7" fmla="*/ 7380820 w 7380820"/>
                  <a:gd name="connsiteY7" fmla="*/ 4394379 h 4658912"/>
                  <a:gd name="connsiteX8" fmla="*/ 7116287 w 7380820"/>
                  <a:gd name="connsiteY8" fmla="*/ 4658912 h 4658912"/>
                  <a:gd name="connsiteX9" fmla="*/ 264533 w 7380820"/>
                  <a:gd name="connsiteY9" fmla="*/ 4658912 h 4658912"/>
                  <a:gd name="connsiteX10" fmla="*/ 0 w 7380820"/>
                  <a:gd name="connsiteY10" fmla="*/ 4394379 h 4658912"/>
                  <a:gd name="connsiteX11" fmla="*/ 0 w 7380820"/>
                  <a:gd name="connsiteY11" fmla="*/ 264533 h 4658912"/>
                  <a:gd name="connsiteX12" fmla="*/ 264533 w 7380820"/>
                  <a:gd name="connsiteY12" fmla="*/ 0 h 465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80820" h="4658912">
                    <a:moveTo>
                      <a:pt x="252028" y="295230"/>
                    </a:moveTo>
                    <a:lnTo>
                      <a:pt x="252028" y="4363682"/>
                    </a:lnTo>
                    <a:lnTo>
                      <a:pt x="7128792" y="4363682"/>
                    </a:lnTo>
                    <a:lnTo>
                      <a:pt x="7128792" y="295230"/>
                    </a:lnTo>
                    <a:close/>
                    <a:moveTo>
                      <a:pt x="264533" y="0"/>
                    </a:moveTo>
                    <a:lnTo>
                      <a:pt x="7116287" y="0"/>
                    </a:lnTo>
                    <a:cubicBezTo>
                      <a:pt x="7262385" y="0"/>
                      <a:pt x="7380820" y="118435"/>
                      <a:pt x="7380820" y="264533"/>
                    </a:cubicBezTo>
                    <a:lnTo>
                      <a:pt x="7380820" y="4394379"/>
                    </a:lnTo>
                    <a:cubicBezTo>
                      <a:pt x="7380820" y="4540477"/>
                      <a:pt x="7262385" y="4658912"/>
                      <a:pt x="7116287" y="4658912"/>
                    </a:cubicBezTo>
                    <a:lnTo>
                      <a:pt x="264533" y="4658912"/>
                    </a:lnTo>
                    <a:cubicBezTo>
                      <a:pt x="118435" y="4658912"/>
                      <a:pt x="0" y="4540477"/>
                      <a:pt x="0" y="4394379"/>
                    </a:cubicBezTo>
                    <a:lnTo>
                      <a:pt x="0" y="264533"/>
                    </a:lnTo>
                    <a:cubicBezTo>
                      <a:pt x="0" y="118435"/>
                      <a:pt x="118435" y="0"/>
                      <a:pt x="264533" y="0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defTabSz="914377"/>
                <a:endParaRPr lang="en-US" dirty="0"/>
              </a:p>
            </p:txBody>
          </p:sp>
          <p:sp>
            <p:nvSpPr>
              <p:cNvPr id="43" name="ïşlíďé">
                <a:extLst>
                  <a:ext uri="{FF2B5EF4-FFF2-40B4-BE49-F238E27FC236}">
                    <a16:creationId xmlns:a16="http://schemas.microsoft.com/office/drawing/2014/main" id="{E7ED2CE9-3B75-48A5-A539-8C613DB69734}"/>
                  </a:ext>
                </a:extLst>
              </p:cNvPr>
              <p:cNvSpPr/>
              <p:nvPr/>
            </p:nvSpPr>
            <p:spPr>
              <a:xfrm>
                <a:off x="6040055" y="1707676"/>
                <a:ext cx="111889" cy="111889"/>
              </a:xfrm>
              <a:prstGeom prst="ellipse">
                <a:avLst/>
              </a:prstGeom>
              <a:gradFill flip="none" rotWithShape="1">
                <a:gsLst>
                  <a:gs pos="17000">
                    <a:schemeClr val="tx1"/>
                  </a:gs>
                  <a:gs pos="34000">
                    <a:srgbClr val="000000">
                      <a:lumMod val="84000"/>
                      <a:lumOff val="16000"/>
                    </a:srgb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091"/>
              </a:p>
            </p:txBody>
          </p:sp>
          <p:grpSp>
            <p:nvGrpSpPr>
              <p:cNvPr id="44" name="ïŝḻîḍé">
                <a:extLst>
                  <a:ext uri="{FF2B5EF4-FFF2-40B4-BE49-F238E27FC236}">
                    <a16:creationId xmlns:a16="http://schemas.microsoft.com/office/drawing/2014/main" id="{1EF94A27-5B00-43E0-87C7-5DF1F5A985F3}"/>
                  </a:ext>
                </a:extLst>
              </p:cNvPr>
              <p:cNvGrpSpPr/>
              <p:nvPr/>
            </p:nvGrpSpPr>
            <p:grpSpPr>
              <a:xfrm>
                <a:off x="2459596" y="5232543"/>
                <a:ext cx="7272808" cy="145693"/>
                <a:chOff x="-1348120" y="5777968"/>
                <a:chExt cx="9361040" cy="187524"/>
              </a:xfrm>
            </p:grpSpPr>
            <p:sp>
              <p:nvSpPr>
                <p:cNvPr id="47" name="íślíḑé">
                  <a:extLst>
                    <a:ext uri="{FF2B5EF4-FFF2-40B4-BE49-F238E27FC236}">
                      <a16:creationId xmlns:a16="http://schemas.microsoft.com/office/drawing/2014/main" id="{A81DC464-DA5E-4BF4-9DFC-1942412031CE}"/>
                    </a:ext>
                  </a:extLst>
                </p:cNvPr>
                <p:cNvSpPr/>
                <p:nvPr/>
              </p:nvSpPr>
              <p:spPr>
                <a:xfrm flipV="1">
                  <a:off x="-1348120" y="5928916"/>
                  <a:ext cx="9361040" cy="36576"/>
                </a:xfrm>
                <a:prstGeom prst="trapezoid">
                  <a:avLst>
                    <a:gd name="adj" fmla="val 814192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 sz="1091"/>
                </a:p>
              </p:txBody>
            </p:sp>
            <p:sp>
              <p:nvSpPr>
                <p:cNvPr id="48" name="íSļiḋè">
                  <a:extLst>
                    <a:ext uri="{FF2B5EF4-FFF2-40B4-BE49-F238E27FC236}">
                      <a16:creationId xmlns:a16="http://schemas.microsoft.com/office/drawing/2014/main" id="{8C66E3C9-DF9F-4414-A9B2-C9C5EC549EFA}"/>
                    </a:ext>
                  </a:extLst>
                </p:cNvPr>
                <p:cNvSpPr/>
                <p:nvPr/>
              </p:nvSpPr>
              <p:spPr>
                <a:xfrm>
                  <a:off x="-1348120" y="5777968"/>
                  <a:ext cx="9361040" cy="151090"/>
                </a:xfrm>
                <a:prstGeom prst="rect">
                  <a:avLst/>
                </a:prstGeom>
                <a:solidFill>
                  <a:srgbClr val="DDDDDD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US" sz="1091"/>
                </a:p>
              </p:txBody>
            </p:sp>
          </p:grpSp>
          <p:sp>
            <p:nvSpPr>
              <p:cNvPr id="45" name="îş1ïde">
                <a:extLst>
                  <a:ext uri="{FF2B5EF4-FFF2-40B4-BE49-F238E27FC236}">
                    <a16:creationId xmlns:a16="http://schemas.microsoft.com/office/drawing/2014/main" id="{8B8EA6B3-3958-4541-AD66-EE7B4F0A23EA}"/>
                  </a:ext>
                </a:extLst>
              </p:cNvPr>
              <p:cNvSpPr/>
              <p:nvPr/>
            </p:nvSpPr>
            <p:spPr>
              <a:xfrm>
                <a:off x="3359695" y="1867128"/>
                <a:ext cx="5439351" cy="31867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 defTabSz="914377"/>
                <a:endParaRPr/>
              </a:p>
            </p:txBody>
          </p:sp>
          <p:sp>
            <p:nvSpPr>
              <p:cNvPr id="46" name="iṧlïḑè">
                <a:extLst>
                  <a:ext uri="{FF2B5EF4-FFF2-40B4-BE49-F238E27FC236}">
                    <a16:creationId xmlns:a16="http://schemas.microsoft.com/office/drawing/2014/main" id="{3F7D7BBA-1F79-47EB-93C4-507FC6BBB012}"/>
                  </a:ext>
                </a:extLst>
              </p:cNvPr>
              <p:cNvSpPr/>
              <p:nvPr/>
            </p:nvSpPr>
            <p:spPr>
              <a:xfrm>
                <a:off x="7010658" y="1610580"/>
                <a:ext cx="1966089" cy="3651552"/>
              </a:xfrm>
              <a:custGeom>
                <a:avLst/>
                <a:gdLst>
                  <a:gd name="connsiteX0" fmla="*/ 0 w 2530610"/>
                  <a:gd name="connsiteY0" fmla="*/ 0 h 4700016"/>
                  <a:gd name="connsiteX1" fmla="*/ 2263743 w 2530610"/>
                  <a:gd name="connsiteY1" fmla="*/ 0 h 4700016"/>
                  <a:gd name="connsiteX2" fmla="*/ 2530610 w 2530610"/>
                  <a:gd name="connsiteY2" fmla="*/ 266867 h 4700016"/>
                  <a:gd name="connsiteX3" fmla="*/ 2530610 w 2530610"/>
                  <a:gd name="connsiteY3" fmla="*/ 4433149 h 4700016"/>
                  <a:gd name="connsiteX4" fmla="*/ 2263743 w 2530610"/>
                  <a:gd name="connsiteY4" fmla="*/ 4700016 h 4700016"/>
                  <a:gd name="connsiteX5" fmla="*/ 1961175 w 2530610"/>
                  <a:gd name="connsiteY5" fmla="*/ 4700016 h 470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0610" h="4700016">
                    <a:moveTo>
                      <a:pt x="0" y="0"/>
                    </a:moveTo>
                    <a:lnTo>
                      <a:pt x="2263743" y="0"/>
                    </a:lnTo>
                    <a:cubicBezTo>
                      <a:pt x="2411130" y="0"/>
                      <a:pt x="2530610" y="119480"/>
                      <a:pt x="2530610" y="266867"/>
                    </a:cubicBezTo>
                    <a:lnTo>
                      <a:pt x="2530610" y="4433149"/>
                    </a:lnTo>
                    <a:cubicBezTo>
                      <a:pt x="2530610" y="4580536"/>
                      <a:pt x="2411130" y="4700016"/>
                      <a:pt x="2263743" y="4700016"/>
                    </a:cubicBezTo>
                    <a:lnTo>
                      <a:pt x="1961175" y="4700016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091" dirty="0"/>
              </a:p>
            </p:txBody>
          </p:sp>
        </p:grpSp>
        <p:grpSp>
          <p:nvGrpSpPr>
            <p:cNvPr id="20" name="išľíḋè">
              <a:extLst>
                <a:ext uri="{FF2B5EF4-FFF2-40B4-BE49-F238E27FC236}">
                  <a16:creationId xmlns:a16="http://schemas.microsoft.com/office/drawing/2014/main" id="{D87CA979-CE0F-4F49-89E2-F1CFED7A4A09}"/>
                </a:ext>
              </a:extLst>
            </p:cNvPr>
            <p:cNvGrpSpPr/>
            <p:nvPr/>
          </p:nvGrpSpPr>
          <p:grpSpPr>
            <a:xfrm>
              <a:off x="2628900" y="2538479"/>
              <a:ext cx="1161723" cy="1728721"/>
              <a:chOff x="4216926" y="613739"/>
              <a:chExt cx="3786431" cy="5634456"/>
            </a:xfrm>
          </p:grpSpPr>
          <p:grpSp>
            <p:nvGrpSpPr>
              <p:cNvPr id="33" name="iṥḷíḑé">
                <a:extLst>
                  <a:ext uri="{FF2B5EF4-FFF2-40B4-BE49-F238E27FC236}">
                    <a16:creationId xmlns:a16="http://schemas.microsoft.com/office/drawing/2014/main" id="{2249B7D8-C27C-4E2E-A2C1-792F272334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6926" y="613739"/>
                <a:ext cx="3786431" cy="5634456"/>
                <a:chOff x="10384628" y="3885407"/>
                <a:chExt cx="4356899" cy="6483350"/>
              </a:xfrm>
              <a:effectLst/>
            </p:grpSpPr>
            <p:sp>
              <p:nvSpPr>
                <p:cNvPr id="35" name="íśľide">
                  <a:extLst>
                    <a:ext uri="{FF2B5EF4-FFF2-40B4-BE49-F238E27FC236}">
                      <a16:creationId xmlns:a16="http://schemas.microsoft.com/office/drawing/2014/main" id="{68010D24-1455-45EE-BC14-4CA8C3C7833D}"/>
                    </a:ext>
                  </a:extLst>
                </p:cNvPr>
                <p:cNvSpPr/>
                <p:nvPr/>
              </p:nvSpPr>
              <p:spPr bwMode="auto">
                <a:xfrm>
                  <a:off x="10384628" y="3885407"/>
                  <a:ext cx="4343402" cy="6483350"/>
                </a:xfrm>
                <a:custGeom>
                  <a:avLst/>
                  <a:gdLst>
                    <a:gd name="T0" fmla="*/ 12066 w 12067"/>
                    <a:gd name="T1" fmla="*/ 17195 h 18009"/>
                    <a:gd name="T2" fmla="*/ 11253 w 12067"/>
                    <a:gd name="T3" fmla="*/ 18008 h 18009"/>
                    <a:gd name="T4" fmla="*/ 813 w 12067"/>
                    <a:gd name="T5" fmla="*/ 18008 h 18009"/>
                    <a:gd name="T6" fmla="*/ 0 w 12067"/>
                    <a:gd name="T7" fmla="*/ 17195 h 18009"/>
                    <a:gd name="T8" fmla="*/ 0 w 12067"/>
                    <a:gd name="T9" fmla="*/ 813 h 18009"/>
                    <a:gd name="T10" fmla="*/ 813 w 12067"/>
                    <a:gd name="T11" fmla="*/ 0 h 18009"/>
                    <a:gd name="T12" fmla="*/ 11253 w 12067"/>
                    <a:gd name="T13" fmla="*/ 0 h 18009"/>
                    <a:gd name="T14" fmla="*/ 12066 w 12067"/>
                    <a:gd name="T15" fmla="*/ 813 h 18009"/>
                    <a:gd name="T16" fmla="*/ 12066 w 12067"/>
                    <a:gd name="T17" fmla="*/ 17195 h 180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2067"/>
                    <a:gd name="T28" fmla="*/ 0 h 18009"/>
                    <a:gd name="T29" fmla="*/ 12067 w 12067"/>
                    <a:gd name="T30" fmla="*/ 18009 h 1800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2067" h="18009">
                      <a:moveTo>
                        <a:pt x="12066" y="17195"/>
                      </a:moveTo>
                      <a:cubicBezTo>
                        <a:pt x="12066" y="17644"/>
                        <a:pt x="11702" y="18008"/>
                        <a:pt x="11253" y="18008"/>
                      </a:cubicBezTo>
                      <a:lnTo>
                        <a:pt x="813" y="18008"/>
                      </a:lnTo>
                      <a:cubicBezTo>
                        <a:pt x="364" y="18008"/>
                        <a:pt x="0" y="17644"/>
                        <a:pt x="0" y="17195"/>
                      </a:cubicBezTo>
                      <a:lnTo>
                        <a:pt x="0" y="813"/>
                      </a:lnTo>
                      <a:cubicBezTo>
                        <a:pt x="0" y="364"/>
                        <a:pt x="364" y="0"/>
                        <a:pt x="813" y="0"/>
                      </a:cubicBezTo>
                      <a:lnTo>
                        <a:pt x="11253" y="0"/>
                      </a:lnTo>
                      <a:cubicBezTo>
                        <a:pt x="11702" y="0"/>
                        <a:pt x="12066" y="364"/>
                        <a:pt x="12066" y="813"/>
                      </a:cubicBezTo>
                      <a:lnTo>
                        <a:pt x="12066" y="17195"/>
                      </a:lnTo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defTabSz="914377"/>
                  <a:endParaRPr lang="en-US"/>
                </a:p>
              </p:txBody>
            </p:sp>
            <p:sp>
              <p:nvSpPr>
                <p:cNvPr id="36" name="išļïḍe">
                  <a:extLst>
                    <a:ext uri="{FF2B5EF4-FFF2-40B4-BE49-F238E27FC236}">
                      <a16:creationId xmlns:a16="http://schemas.microsoft.com/office/drawing/2014/main" id="{DE40D1E0-8A16-4462-90CA-E225E508F729}"/>
                    </a:ext>
                  </a:extLst>
                </p:cNvPr>
                <p:cNvSpPr/>
                <p:nvPr/>
              </p:nvSpPr>
              <p:spPr bwMode="auto">
                <a:xfrm>
                  <a:off x="12573000" y="4162425"/>
                  <a:ext cx="61913" cy="63500"/>
                </a:xfrm>
                <a:custGeom>
                  <a:avLst/>
                  <a:gdLst>
                    <a:gd name="T0" fmla="*/ 86 w 174"/>
                    <a:gd name="T1" fmla="*/ 174 h 175"/>
                    <a:gd name="T2" fmla="*/ 0 w 174"/>
                    <a:gd name="T3" fmla="*/ 87 h 175"/>
                    <a:gd name="T4" fmla="*/ 86 w 174"/>
                    <a:gd name="T5" fmla="*/ 0 h 175"/>
                    <a:gd name="T6" fmla="*/ 173 w 174"/>
                    <a:gd name="T7" fmla="*/ 87 h 175"/>
                    <a:gd name="T8" fmla="*/ 86 w 174"/>
                    <a:gd name="T9" fmla="*/ 174 h 1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175"/>
                    <a:gd name="T17" fmla="*/ 174 w 174"/>
                    <a:gd name="T18" fmla="*/ 175 h 1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175">
                      <a:moveTo>
                        <a:pt x="86" y="174"/>
                      </a:moveTo>
                      <a:cubicBezTo>
                        <a:pt x="39" y="174"/>
                        <a:pt x="0" y="135"/>
                        <a:pt x="0" y="87"/>
                      </a:cubicBezTo>
                      <a:cubicBezTo>
                        <a:pt x="0" y="39"/>
                        <a:pt x="39" y="0"/>
                        <a:pt x="86" y="0"/>
                      </a:cubicBezTo>
                      <a:cubicBezTo>
                        <a:pt x="134" y="0"/>
                        <a:pt x="173" y="39"/>
                        <a:pt x="173" y="87"/>
                      </a:cubicBezTo>
                      <a:cubicBezTo>
                        <a:pt x="173" y="135"/>
                        <a:pt x="134" y="174"/>
                        <a:pt x="86" y="17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7" name="ïṡļïḍe">
                  <a:extLst>
                    <a:ext uri="{FF2B5EF4-FFF2-40B4-BE49-F238E27FC236}">
                      <a16:creationId xmlns:a16="http://schemas.microsoft.com/office/drawing/2014/main" id="{5404193E-68D7-42D5-82E2-83131C764A6D}"/>
                    </a:ext>
                  </a:extLst>
                </p:cNvPr>
                <p:cNvSpPr/>
                <p:nvPr/>
              </p:nvSpPr>
              <p:spPr bwMode="auto">
                <a:xfrm>
                  <a:off x="12372975" y="9901238"/>
                  <a:ext cx="333375" cy="333375"/>
                </a:xfrm>
                <a:custGeom>
                  <a:avLst/>
                  <a:gdLst>
                    <a:gd name="T0" fmla="*/ 463 w 925"/>
                    <a:gd name="T1" fmla="*/ 925 h 926"/>
                    <a:gd name="T2" fmla="*/ 0 w 925"/>
                    <a:gd name="T3" fmla="*/ 463 h 926"/>
                    <a:gd name="T4" fmla="*/ 463 w 925"/>
                    <a:gd name="T5" fmla="*/ 0 h 926"/>
                    <a:gd name="T6" fmla="*/ 924 w 925"/>
                    <a:gd name="T7" fmla="*/ 463 h 926"/>
                    <a:gd name="T8" fmla="*/ 463 w 925"/>
                    <a:gd name="T9" fmla="*/ 925 h 9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25"/>
                    <a:gd name="T16" fmla="*/ 0 h 926"/>
                    <a:gd name="T17" fmla="*/ 925 w 925"/>
                    <a:gd name="T18" fmla="*/ 926 h 9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25" h="926">
                      <a:moveTo>
                        <a:pt x="463" y="925"/>
                      </a:moveTo>
                      <a:cubicBezTo>
                        <a:pt x="207" y="925"/>
                        <a:pt x="0" y="718"/>
                        <a:pt x="0" y="463"/>
                      </a:cubicBezTo>
                      <a:cubicBezTo>
                        <a:pt x="0" y="207"/>
                        <a:pt x="207" y="0"/>
                        <a:pt x="463" y="0"/>
                      </a:cubicBezTo>
                      <a:cubicBezTo>
                        <a:pt x="717" y="0"/>
                        <a:pt x="924" y="207"/>
                        <a:pt x="924" y="463"/>
                      </a:cubicBezTo>
                      <a:cubicBezTo>
                        <a:pt x="924" y="718"/>
                        <a:pt x="717" y="925"/>
                        <a:pt x="463" y="925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8" name="ïşlîḑe">
                  <a:extLst>
                    <a:ext uri="{FF2B5EF4-FFF2-40B4-BE49-F238E27FC236}">
                      <a16:creationId xmlns:a16="http://schemas.microsoft.com/office/drawing/2014/main" id="{EE836500-5060-43B9-87FC-873020DE2011}"/>
                    </a:ext>
                  </a:extLst>
                </p:cNvPr>
                <p:cNvSpPr/>
                <p:nvPr/>
              </p:nvSpPr>
              <p:spPr bwMode="auto">
                <a:xfrm>
                  <a:off x="12476163" y="10001250"/>
                  <a:ext cx="128587" cy="131763"/>
                </a:xfrm>
                <a:custGeom>
                  <a:avLst/>
                  <a:gdLst>
                    <a:gd name="T0" fmla="*/ 73 w 355"/>
                    <a:gd name="T1" fmla="*/ 30 h 367"/>
                    <a:gd name="T2" fmla="*/ 30 w 355"/>
                    <a:gd name="T3" fmla="*/ 73 h 367"/>
                    <a:gd name="T4" fmla="*/ 30 w 355"/>
                    <a:gd name="T5" fmla="*/ 293 h 367"/>
                    <a:gd name="T6" fmla="*/ 73 w 355"/>
                    <a:gd name="T7" fmla="*/ 335 h 367"/>
                    <a:gd name="T8" fmla="*/ 281 w 355"/>
                    <a:gd name="T9" fmla="*/ 335 h 367"/>
                    <a:gd name="T10" fmla="*/ 324 w 355"/>
                    <a:gd name="T11" fmla="*/ 293 h 367"/>
                    <a:gd name="T12" fmla="*/ 324 w 355"/>
                    <a:gd name="T13" fmla="*/ 73 h 367"/>
                    <a:gd name="T14" fmla="*/ 281 w 355"/>
                    <a:gd name="T15" fmla="*/ 30 h 367"/>
                    <a:gd name="T16" fmla="*/ 73 w 355"/>
                    <a:gd name="T17" fmla="*/ 30 h 367"/>
                    <a:gd name="T18" fmla="*/ 73 w 355"/>
                    <a:gd name="T19" fmla="*/ 366 h 367"/>
                    <a:gd name="T20" fmla="*/ 0 w 355"/>
                    <a:gd name="T21" fmla="*/ 293 h 367"/>
                    <a:gd name="T22" fmla="*/ 0 w 355"/>
                    <a:gd name="T23" fmla="*/ 73 h 367"/>
                    <a:gd name="T24" fmla="*/ 73 w 355"/>
                    <a:gd name="T25" fmla="*/ 0 h 367"/>
                    <a:gd name="T26" fmla="*/ 281 w 355"/>
                    <a:gd name="T27" fmla="*/ 0 h 367"/>
                    <a:gd name="T28" fmla="*/ 354 w 355"/>
                    <a:gd name="T29" fmla="*/ 73 h 367"/>
                    <a:gd name="T30" fmla="*/ 354 w 355"/>
                    <a:gd name="T31" fmla="*/ 293 h 367"/>
                    <a:gd name="T32" fmla="*/ 281 w 355"/>
                    <a:gd name="T33" fmla="*/ 366 h 367"/>
                    <a:gd name="T34" fmla="*/ 73 w 355"/>
                    <a:gd name="T35" fmla="*/ 366 h 36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55"/>
                    <a:gd name="T55" fmla="*/ 0 h 367"/>
                    <a:gd name="T56" fmla="*/ 355 w 355"/>
                    <a:gd name="T57" fmla="*/ 367 h 36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55" h="367">
                      <a:moveTo>
                        <a:pt x="73" y="30"/>
                      </a:moveTo>
                      <a:cubicBezTo>
                        <a:pt x="49" y="30"/>
                        <a:pt x="30" y="50"/>
                        <a:pt x="30" y="73"/>
                      </a:cubicBezTo>
                      <a:lnTo>
                        <a:pt x="30" y="293"/>
                      </a:lnTo>
                      <a:cubicBezTo>
                        <a:pt x="30" y="316"/>
                        <a:pt x="49" y="335"/>
                        <a:pt x="73" y="335"/>
                      </a:cubicBezTo>
                      <a:lnTo>
                        <a:pt x="281" y="335"/>
                      </a:lnTo>
                      <a:cubicBezTo>
                        <a:pt x="305" y="335"/>
                        <a:pt x="324" y="316"/>
                        <a:pt x="324" y="293"/>
                      </a:cubicBezTo>
                      <a:lnTo>
                        <a:pt x="324" y="73"/>
                      </a:lnTo>
                      <a:cubicBezTo>
                        <a:pt x="324" y="50"/>
                        <a:pt x="305" y="30"/>
                        <a:pt x="281" y="30"/>
                      </a:cubicBezTo>
                      <a:lnTo>
                        <a:pt x="73" y="30"/>
                      </a:lnTo>
                      <a:close/>
                      <a:moveTo>
                        <a:pt x="73" y="366"/>
                      </a:moveTo>
                      <a:cubicBezTo>
                        <a:pt x="33" y="366"/>
                        <a:pt x="0" y="333"/>
                        <a:pt x="0" y="293"/>
                      </a:cubicBezTo>
                      <a:lnTo>
                        <a:pt x="0" y="73"/>
                      </a:lnTo>
                      <a:cubicBezTo>
                        <a:pt x="0" y="33"/>
                        <a:pt x="33" y="0"/>
                        <a:pt x="73" y="0"/>
                      </a:cubicBezTo>
                      <a:lnTo>
                        <a:pt x="281" y="0"/>
                      </a:lnTo>
                      <a:cubicBezTo>
                        <a:pt x="322" y="0"/>
                        <a:pt x="354" y="33"/>
                        <a:pt x="354" y="73"/>
                      </a:cubicBezTo>
                      <a:lnTo>
                        <a:pt x="354" y="293"/>
                      </a:lnTo>
                      <a:cubicBezTo>
                        <a:pt x="354" y="333"/>
                        <a:pt x="322" y="366"/>
                        <a:pt x="281" y="366"/>
                      </a:cubicBezTo>
                      <a:lnTo>
                        <a:pt x="73" y="366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9" name="íşḻíḋe">
                  <a:extLst>
                    <a:ext uri="{FF2B5EF4-FFF2-40B4-BE49-F238E27FC236}">
                      <a16:creationId xmlns:a16="http://schemas.microsoft.com/office/drawing/2014/main" id="{903851BB-0DDE-4340-B30D-2AE8DAB298C6}"/>
                    </a:ext>
                  </a:extLst>
                </p:cNvPr>
                <p:cNvSpPr/>
                <p:nvPr/>
              </p:nvSpPr>
              <p:spPr bwMode="auto">
                <a:xfrm>
                  <a:off x="14714539" y="4970462"/>
                  <a:ext cx="26988" cy="371475"/>
                </a:xfrm>
                <a:custGeom>
                  <a:avLst/>
                  <a:gdLst>
                    <a:gd name="T0" fmla="*/ 0 w 75"/>
                    <a:gd name="T1" fmla="*/ 51 h 1030"/>
                    <a:gd name="T2" fmla="*/ 37 w 75"/>
                    <a:gd name="T3" fmla="*/ 0 h 1030"/>
                    <a:gd name="T4" fmla="*/ 74 w 75"/>
                    <a:gd name="T5" fmla="*/ 51 h 1030"/>
                    <a:gd name="T6" fmla="*/ 74 w 75"/>
                    <a:gd name="T7" fmla="*/ 978 h 1030"/>
                    <a:gd name="T8" fmla="*/ 37 w 75"/>
                    <a:gd name="T9" fmla="*/ 1029 h 1030"/>
                    <a:gd name="T10" fmla="*/ 0 w 75"/>
                    <a:gd name="T11" fmla="*/ 978 h 1030"/>
                    <a:gd name="T12" fmla="*/ 0 w 75"/>
                    <a:gd name="T13" fmla="*/ 51 h 10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5"/>
                    <a:gd name="T22" fmla="*/ 0 h 1030"/>
                    <a:gd name="T23" fmla="*/ 75 w 75"/>
                    <a:gd name="T24" fmla="*/ 1030 h 10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5" h="1030">
                      <a:moveTo>
                        <a:pt x="0" y="51"/>
                      </a:moveTo>
                      <a:cubicBezTo>
                        <a:pt x="0" y="23"/>
                        <a:pt x="17" y="0"/>
                        <a:pt x="37" y="0"/>
                      </a:cubicBezTo>
                      <a:cubicBezTo>
                        <a:pt x="57" y="0"/>
                        <a:pt x="74" y="23"/>
                        <a:pt x="74" y="51"/>
                      </a:cubicBezTo>
                      <a:lnTo>
                        <a:pt x="74" y="978"/>
                      </a:lnTo>
                      <a:cubicBezTo>
                        <a:pt x="74" y="1006"/>
                        <a:pt x="57" y="1029"/>
                        <a:pt x="37" y="1029"/>
                      </a:cubicBezTo>
                      <a:cubicBezTo>
                        <a:pt x="17" y="1029"/>
                        <a:pt x="0" y="1006"/>
                        <a:pt x="0" y="978"/>
                      </a:cubicBezTo>
                      <a:lnTo>
                        <a:pt x="0" y="51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" name="íṥḷïďè">
                  <a:extLst>
                    <a:ext uri="{FF2B5EF4-FFF2-40B4-BE49-F238E27FC236}">
                      <a16:creationId xmlns:a16="http://schemas.microsoft.com/office/drawing/2014/main" id="{7984DDA7-8D64-4F2B-9BEF-81DD49AA2928}"/>
                    </a:ext>
                  </a:extLst>
                </p:cNvPr>
                <p:cNvSpPr/>
                <p:nvPr/>
              </p:nvSpPr>
              <p:spPr bwMode="auto">
                <a:xfrm>
                  <a:off x="14714538" y="5411788"/>
                  <a:ext cx="26987" cy="369887"/>
                </a:xfrm>
                <a:custGeom>
                  <a:avLst/>
                  <a:gdLst>
                    <a:gd name="T0" fmla="*/ 0 w 75"/>
                    <a:gd name="T1" fmla="*/ 50 h 1029"/>
                    <a:gd name="T2" fmla="*/ 37 w 75"/>
                    <a:gd name="T3" fmla="*/ 0 h 1029"/>
                    <a:gd name="T4" fmla="*/ 74 w 75"/>
                    <a:gd name="T5" fmla="*/ 50 h 1029"/>
                    <a:gd name="T6" fmla="*/ 74 w 75"/>
                    <a:gd name="T7" fmla="*/ 978 h 1029"/>
                    <a:gd name="T8" fmla="*/ 37 w 75"/>
                    <a:gd name="T9" fmla="*/ 1028 h 1029"/>
                    <a:gd name="T10" fmla="*/ 0 w 75"/>
                    <a:gd name="T11" fmla="*/ 978 h 1029"/>
                    <a:gd name="T12" fmla="*/ 0 w 75"/>
                    <a:gd name="T13" fmla="*/ 50 h 102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5"/>
                    <a:gd name="T22" fmla="*/ 0 h 1029"/>
                    <a:gd name="T23" fmla="*/ 75 w 75"/>
                    <a:gd name="T24" fmla="*/ 1029 h 102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5" h="1029">
                      <a:moveTo>
                        <a:pt x="0" y="50"/>
                      </a:moveTo>
                      <a:cubicBezTo>
                        <a:pt x="0" y="23"/>
                        <a:pt x="17" y="0"/>
                        <a:pt x="37" y="0"/>
                      </a:cubicBezTo>
                      <a:cubicBezTo>
                        <a:pt x="57" y="0"/>
                        <a:pt x="74" y="23"/>
                        <a:pt x="74" y="50"/>
                      </a:cubicBezTo>
                      <a:lnTo>
                        <a:pt x="74" y="978"/>
                      </a:lnTo>
                      <a:cubicBezTo>
                        <a:pt x="74" y="1006"/>
                        <a:pt x="57" y="1028"/>
                        <a:pt x="37" y="1028"/>
                      </a:cubicBezTo>
                      <a:cubicBezTo>
                        <a:pt x="17" y="1028"/>
                        <a:pt x="0" y="1006"/>
                        <a:pt x="0" y="978"/>
                      </a:cubicBezTo>
                      <a:lnTo>
                        <a:pt x="0" y="5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/>
                </a:p>
              </p:txBody>
            </p:sp>
          </p:grpSp>
          <p:sp>
            <p:nvSpPr>
              <p:cNvPr id="34" name="í$ḻîďè">
                <a:extLst>
                  <a:ext uri="{FF2B5EF4-FFF2-40B4-BE49-F238E27FC236}">
                    <a16:creationId xmlns:a16="http://schemas.microsoft.com/office/drawing/2014/main" id="{1CA68809-FCCA-48A5-A82E-940887FC6B20}"/>
                  </a:ext>
                </a:extLst>
              </p:cNvPr>
              <p:cNvSpPr/>
              <p:nvPr/>
            </p:nvSpPr>
            <p:spPr>
              <a:xfrm>
                <a:off x="4349644" y="1039191"/>
                <a:ext cx="3492713" cy="46714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21" name="iṧ1îḍè">
              <a:extLst>
                <a:ext uri="{FF2B5EF4-FFF2-40B4-BE49-F238E27FC236}">
                  <a16:creationId xmlns:a16="http://schemas.microsoft.com/office/drawing/2014/main" id="{34F84B1D-7AA2-4AD9-8DE6-74D087A78BC9}"/>
                </a:ext>
              </a:extLst>
            </p:cNvPr>
            <p:cNvGrpSpPr/>
            <p:nvPr/>
          </p:nvGrpSpPr>
          <p:grpSpPr>
            <a:xfrm>
              <a:off x="3882367" y="2846769"/>
              <a:ext cx="712738" cy="1420431"/>
              <a:chOff x="4970052" y="1390649"/>
              <a:chExt cx="2251897" cy="4487863"/>
            </a:xfrm>
            <a:effectLst/>
          </p:grpSpPr>
          <p:sp>
            <p:nvSpPr>
              <p:cNvPr id="26" name="ïŝļiḋé">
                <a:extLst>
                  <a:ext uri="{FF2B5EF4-FFF2-40B4-BE49-F238E27FC236}">
                    <a16:creationId xmlns:a16="http://schemas.microsoft.com/office/drawing/2014/main" id="{DAEBFB61-3801-47CC-9FFB-5AB3AC88D629}"/>
                  </a:ext>
                </a:extLst>
              </p:cNvPr>
              <p:cNvSpPr/>
              <p:nvPr/>
            </p:nvSpPr>
            <p:spPr>
              <a:xfrm>
                <a:off x="5106302" y="1501428"/>
                <a:ext cx="1982424" cy="4276386"/>
              </a:xfrm>
              <a:custGeom>
                <a:avLst/>
                <a:gdLst>
                  <a:gd name="connsiteX0" fmla="*/ 444792 w 4503763"/>
                  <a:gd name="connsiteY0" fmla="*/ 0 h 9715289"/>
                  <a:gd name="connsiteX1" fmla="*/ 4058971 w 4503763"/>
                  <a:gd name="connsiteY1" fmla="*/ 0 h 9715289"/>
                  <a:gd name="connsiteX2" fmla="*/ 4503763 w 4503763"/>
                  <a:gd name="connsiteY2" fmla="*/ 444792 h 9715289"/>
                  <a:gd name="connsiteX3" fmla="*/ 4503763 w 4503763"/>
                  <a:gd name="connsiteY3" fmla="*/ 9270497 h 9715289"/>
                  <a:gd name="connsiteX4" fmla="*/ 4058971 w 4503763"/>
                  <a:gd name="connsiteY4" fmla="*/ 9715289 h 9715289"/>
                  <a:gd name="connsiteX5" fmla="*/ 444792 w 4503763"/>
                  <a:gd name="connsiteY5" fmla="*/ 9715289 h 9715289"/>
                  <a:gd name="connsiteX6" fmla="*/ 0 w 4503763"/>
                  <a:gd name="connsiteY6" fmla="*/ 9270497 h 9715289"/>
                  <a:gd name="connsiteX7" fmla="*/ 0 w 4503763"/>
                  <a:gd name="connsiteY7" fmla="*/ 444792 h 9715289"/>
                  <a:gd name="connsiteX8" fmla="*/ 444792 w 4503763"/>
                  <a:gd name="connsiteY8" fmla="*/ 0 h 9715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03763" h="9715289">
                    <a:moveTo>
                      <a:pt x="444792" y="0"/>
                    </a:moveTo>
                    <a:lnTo>
                      <a:pt x="4058971" y="0"/>
                    </a:lnTo>
                    <a:cubicBezTo>
                      <a:pt x="4304623" y="0"/>
                      <a:pt x="4503763" y="199140"/>
                      <a:pt x="4503763" y="444792"/>
                    </a:cubicBezTo>
                    <a:lnTo>
                      <a:pt x="4503763" y="9270497"/>
                    </a:lnTo>
                    <a:cubicBezTo>
                      <a:pt x="4503763" y="9516149"/>
                      <a:pt x="4304623" y="9715289"/>
                      <a:pt x="4058971" y="9715289"/>
                    </a:cubicBezTo>
                    <a:lnTo>
                      <a:pt x="444792" y="9715289"/>
                    </a:lnTo>
                    <a:cubicBezTo>
                      <a:pt x="199140" y="9715289"/>
                      <a:pt x="0" y="9516149"/>
                      <a:pt x="0" y="9270497"/>
                    </a:cubicBezTo>
                    <a:lnTo>
                      <a:pt x="0" y="444792"/>
                    </a:lnTo>
                    <a:cubicBezTo>
                      <a:pt x="0" y="199140"/>
                      <a:pt x="199140" y="0"/>
                      <a:pt x="4447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 defTabSz="914377"/>
                <a:endParaRPr lang="zh-CN" altLang="en-US"/>
              </a:p>
            </p:txBody>
          </p:sp>
          <p:sp>
            <p:nvSpPr>
              <p:cNvPr id="27" name="íśľidé">
                <a:extLst>
                  <a:ext uri="{FF2B5EF4-FFF2-40B4-BE49-F238E27FC236}">
                    <a16:creationId xmlns:a16="http://schemas.microsoft.com/office/drawing/2014/main" id="{BBA11318-33BE-4B4F-860C-5717ACA8368B}"/>
                  </a:ext>
                </a:extLst>
              </p:cNvPr>
              <p:cNvSpPr/>
              <p:nvPr/>
            </p:nvSpPr>
            <p:spPr>
              <a:xfrm>
                <a:off x="7185827" y="2440823"/>
                <a:ext cx="36122" cy="4996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2" h="21596" extrusionOk="0">
                    <a:moveTo>
                      <a:pt x="0" y="0"/>
                    </a:moveTo>
                    <a:lnTo>
                      <a:pt x="0" y="21596"/>
                    </a:lnTo>
                    <a:lnTo>
                      <a:pt x="9420" y="21596"/>
                    </a:lnTo>
                    <a:cubicBezTo>
                      <a:pt x="12945" y="21596"/>
                      <a:pt x="14707" y="21598"/>
                      <a:pt x="16579" y="21555"/>
                    </a:cubicBezTo>
                    <a:cubicBezTo>
                      <a:pt x="18628" y="21501"/>
                      <a:pt x="20261" y="21383"/>
                      <a:pt x="21007" y="21235"/>
                    </a:cubicBezTo>
                    <a:cubicBezTo>
                      <a:pt x="21600" y="21099"/>
                      <a:pt x="21572" y="20968"/>
                      <a:pt x="21572" y="20717"/>
                    </a:cubicBezTo>
                    <a:lnTo>
                      <a:pt x="21572" y="879"/>
                    </a:lnTo>
                    <a:cubicBezTo>
                      <a:pt x="21572" y="624"/>
                      <a:pt x="21600" y="497"/>
                      <a:pt x="21007" y="361"/>
                    </a:cubicBezTo>
                    <a:cubicBezTo>
                      <a:pt x="20261" y="213"/>
                      <a:pt x="18628" y="95"/>
                      <a:pt x="16579" y="41"/>
                    </a:cubicBezTo>
                    <a:cubicBezTo>
                      <a:pt x="14707" y="-2"/>
                      <a:pt x="12986" y="0"/>
                      <a:pt x="951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sz="3200">
                  <a:solidFill>
                    <a:schemeClr val="accent1">
                      <a:hueOff val="-12342858"/>
                      <a:satOff val="-30434"/>
                      <a:lumOff val="4509"/>
                    </a:schemeClr>
                  </a:solidFill>
                </a:endParaRPr>
              </a:p>
            </p:txBody>
          </p:sp>
          <p:sp>
            <p:nvSpPr>
              <p:cNvPr id="28" name="išḷíďe">
                <a:extLst>
                  <a:ext uri="{FF2B5EF4-FFF2-40B4-BE49-F238E27FC236}">
                    <a16:creationId xmlns:a16="http://schemas.microsoft.com/office/drawing/2014/main" id="{74D681A8-0016-4B0A-A8E9-E7C4CCE22D00}"/>
                  </a:ext>
                </a:extLst>
              </p:cNvPr>
              <p:cNvSpPr/>
              <p:nvPr/>
            </p:nvSpPr>
            <p:spPr>
              <a:xfrm>
                <a:off x="4970052" y="2005019"/>
                <a:ext cx="35331" cy="1047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600" extrusionOk="0">
                    <a:moveTo>
                      <a:pt x="12326" y="0"/>
                    </a:moveTo>
                    <a:cubicBezTo>
                      <a:pt x="8816" y="0"/>
                      <a:pt x="6993" y="3"/>
                      <a:pt x="5104" y="23"/>
                    </a:cubicBezTo>
                    <a:cubicBezTo>
                      <a:pt x="3009" y="49"/>
                      <a:pt x="1340" y="102"/>
                      <a:pt x="577" y="172"/>
                    </a:cubicBezTo>
                    <a:cubicBezTo>
                      <a:pt x="-29" y="237"/>
                      <a:pt x="0" y="300"/>
                      <a:pt x="0" y="420"/>
                    </a:cubicBezTo>
                    <a:lnTo>
                      <a:pt x="0" y="3023"/>
                    </a:lnTo>
                    <a:cubicBezTo>
                      <a:pt x="0" y="3145"/>
                      <a:pt x="-29" y="3206"/>
                      <a:pt x="577" y="3270"/>
                    </a:cubicBezTo>
                    <a:cubicBezTo>
                      <a:pt x="1340" y="3341"/>
                      <a:pt x="3009" y="3394"/>
                      <a:pt x="5104" y="3420"/>
                    </a:cubicBezTo>
                    <a:cubicBezTo>
                      <a:pt x="7018" y="3440"/>
                      <a:pt x="8778" y="3443"/>
                      <a:pt x="12326" y="3443"/>
                    </a:cubicBezTo>
                    <a:lnTo>
                      <a:pt x="21571" y="3443"/>
                    </a:lnTo>
                    <a:lnTo>
                      <a:pt x="21571" y="0"/>
                    </a:lnTo>
                    <a:lnTo>
                      <a:pt x="12326" y="0"/>
                    </a:lnTo>
                    <a:close/>
                    <a:moveTo>
                      <a:pt x="12326" y="6632"/>
                    </a:moveTo>
                    <a:cubicBezTo>
                      <a:pt x="8816" y="6632"/>
                      <a:pt x="6993" y="6631"/>
                      <a:pt x="5104" y="6651"/>
                    </a:cubicBezTo>
                    <a:cubicBezTo>
                      <a:pt x="3009" y="6677"/>
                      <a:pt x="1340" y="6733"/>
                      <a:pt x="577" y="6804"/>
                    </a:cubicBezTo>
                    <a:cubicBezTo>
                      <a:pt x="-29" y="6869"/>
                      <a:pt x="0" y="6928"/>
                      <a:pt x="0" y="7048"/>
                    </a:cubicBezTo>
                    <a:lnTo>
                      <a:pt x="0" y="12814"/>
                    </a:lnTo>
                    <a:cubicBezTo>
                      <a:pt x="0" y="12936"/>
                      <a:pt x="-29" y="12997"/>
                      <a:pt x="577" y="13062"/>
                    </a:cubicBezTo>
                    <a:cubicBezTo>
                      <a:pt x="1340" y="13132"/>
                      <a:pt x="3009" y="13189"/>
                      <a:pt x="5104" y="13214"/>
                    </a:cubicBezTo>
                    <a:cubicBezTo>
                      <a:pt x="7018" y="13235"/>
                      <a:pt x="8778" y="13234"/>
                      <a:pt x="12326" y="13234"/>
                    </a:cubicBezTo>
                    <a:lnTo>
                      <a:pt x="21571" y="13234"/>
                    </a:lnTo>
                    <a:lnTo>
                      <a:pt x="21571" y="6632"/>
                    </a:lnTo>
                    <a:lnTo>
                      <a:pt x="12326" y="6632"/>
                    </a:lnTo>
                    <a:close/>
                    <a:moveTo>
                      <a:pt x="12326" y="14994"/>
                    </a:moveTo>
                    <a:cubicBezTo>
                      <a:pt x="8816" y="14994"/>
                      <a:pt x="6993" y="14997"/>
                      <a:pt x="5104" y="15017"/>
                    </a:cubicBezTo>
                    <a:cubicBezTo>
                      <a:pt x="3009" y="15043"/>
                      <a:pt x="1340" y="15096"/>
                      <a:pt x="577" y="15167"/>
                    </a:cubicBezTo>
                    <a:cubicBezTo>
                      <a:pt x="-29" y="15232"/>
                      <a:pt x="0" y="15294"/>
                      <a:pt x="0" y="15414"/>
                    </a:cubicBezTo>
                    <a:lnTo>
                      <a:pt x="0" y="21180"/>
                    </a:lnTo>
                    <a:cubicBezTo>
                      <a:pt x="0" y="21302"/>
                      <a:pt x="-29" y="21363"/>
                      <a:pt x="577" y="21428"/>
                    </a:cubicBezTo>
                    <a:cubicBezTo>
                      <a:pt x="1340" y="21498"/>
                      <a:pt x="3009" y="21551"/>
                      <a:pt x="5104" y="21577"/>
                    </a:cubicBezTo>
                    <a:cubicBezTo>
                      <a:pt x="7018" y="21598"/>
                      <a:pt x="8778" y="21600"/>
                      <a:pt x="12326" y="21600"/>
                    </a:cubicBezTo>
                    <a:lnTo>
                      <a:pt x="21571" y="21600"/>
                    </a:lnTo>
                    <a:lnTo>
                      <a:pt x="21571" y="14994"/>
                    </a:lnTo>
                    <a:lnTo>
                      <a:pt x="12326" y="1499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chemeClr val="accent1">
                        <a:hueOff val="-12342858"/>
                        <a:satOff val="-30434"/>
                        <a:lumOff val="4509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9" name="iṧḷîḍê">
                <a:extLst>
                  <a:ext uri="{FF2B5EF4-FFF2-40B4-BE49-F238E27FC236}">
                    <a16:creationId xmlns:a16="http://schemas.microsoft.com/office/drawing/2014/main" id="{A1305E1D-7F3E-4DDC-85B1-7FB6870E7116}"/>
                  </a:ext>
                </a:extLst>
              </p:cNvPr>
              <p:cNvSpPr/>
              <p:nvPr/>
            </p:nvSpPr>
            <p:spPr>
              <a:xfrm>
                <a:off x="4988361" y="1390649"/>
                <a:ext cx="2214515" cy="4487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862" y="0"/>
                    </a:moveTo>
                    <a:cubicBezTo>
                      <a:pt x="3463" y="0"/>
                      <a:pt x="2756" y="1"/>
                      <a:pt x="2009" y="118"/>
                    </a:cubicBezTo>
                    <a:cubicBezTo>
                      <a:pt x="1186" y="265"/>
                      <a:pt x="538" y="585"/>
                      <a:pt x="238" y="991"/>
                    </a:cubicBezTo>
                    <a:cubicBezTo>
                      <a:pt x="0" y="1362"/>
                      <a:pt x="0" y="1711"/>
                      <a:pt x="0" y="2399"/>
                    </a:cubicBezTo>
                    <a:lnTo>
                      <a:pt x="0" y="19190"/>
                    </a:lnTo>
                    <a:cubicBezTo>
                      <a:pt x="0" y="19888"/>
                      <a:pt x="0" y="20238"/>
                      <a:pt x="238" y="20609"/>
                    </a:cubicBezTo>
                    <a:cubicBezTo>
                      <a:pt x="538" y="21015"/>
                      <a:pt x="1186" y="21335"/>
                      <a:pt x="2009" y="21482"/>
                    </a:cubicBezTo>
                    <a:cubicBezTo>
                      <a:pt x="2761" y="21600"/>
                      <a:pt x="3468" y="21600"/>
                      <a:pt x="4862" y="21600"/>
                    </a:cubicBezTo>
                    <a:lnTo>
                      <a:pt x="16717" y="21600"/>
                    </a:lnTo>
                    <a:cubicBezTo>
                      <a:pt x="18133" y="21600"/>
                      <a:pt x="18840" y="21600"/>
                      <a:pt x="19592" y="21482"/>
                    </a:cubicBezTo>
                    <a:cubicBezTo>
                      <a:pt x="20415" y="21335"/>
                      <a:pt x="21062" y="21015"/>
                      <a:pt x="21362" y="20609"/>
                    </a:cubicBezTo>
                    <a:cubicBezTo>
                      <a:pt x="21600" y="20238"/>
                      <a:pt x="21600" y="19888"/>
                      <a:pt x="21600" y="19200"/>
                    </a:cubicBezTo>
                    <a:lnTo>
                      <a:pt x="21600" y="2410"/>
                    </a:lnTo>
                    <a:cubicBezTo>
                      <a:pt x="21600" y="1711"/>
                      <a:pt x="21600" y="1362"/>
                      <a:pt x="21362" y="991"/>
                    </a:cubicBezTo>
                    <a:cubicBezTo>
                      <a:pt x="21062" y="585"/>
                      <a:pt x="20415" y="265"/>
                      <a:pt x="19592" y="118"/>
                    </a:cubicBezTo>
                    <a:cubicBezTo>
                      <a:pt x="18840" y="0"/>
                      <a:pt x="18132" y="0"/>
                      <a:pt x="16738" y="0"/>
                    </a:cubicBezTo>
                    <a:lnTo>
                      <a:pt x="4862" y="0"/>
                    </a:lnTo>
                    <a:close/>
                    <a:moveTo>
                      <a:pt x="4609" y="377"/>
                    </a:moveTo>
                    <a:lnTo>
                      <a:pt x="16991" y="377"/>
                    </a:lnTo>
                    <a:cubicBezTo>
                      <a:pt x="18073" y="377"/>
                      <a:pt x="18624" y="376"/>
                      <a:pt x="19208" y="468"/>
                    </a:cubicBezTo>
                    <a:cubicBezTo>
                      <a:pt x="19847" y="582"/>
                      <a:pt x="20351" y="831"/>
                      <a:pt x="20583" y="1146"/>
                    </a:cubicBezTo>
                    <a:cubicBezTo>
                      <a:pt x="20768" y="1434"/>
                      <a:pt x="20768" y="1706"/>
                      <a:pt x="20768" y="2249"/>
                    </a:cubicBezTo>
                    <a:lnTo>
                      <a:pt x="20768" y="19359"/>
                    </a:lnTo>
                    <a:cubicBezTo>
                      <a:pt x="20768" y="19893"/>
                      <a:pt x="20768" y="20165"/>
                      <a:pt x="20583" y="20453"/>
                    </a:cubicBezTo>
                    <a:cubicBezTo>
                      <a:pt x="20351" y="20768"/>
                      <a:pt x="19847" y="21017"/>
                      <a:pt x="19208" y="21132"/>
                    </a:cubicBezTo>
                    <a:cubicBezTo>
                      <a:pt x="18624" y="21223"/>
                      <a:pt x="18073" y="21223"/>
                      <a:pt x="16974" y="21223"/>
                    </a:cubicBezTo>
                    <a:lnTo>
                      <a:pt x="4609" y="21223"/>
                    </a:lnTo>
                    <a:cubicBezTo>
                      <a:pt x="3527" y="21223"/>
                      <a:pt x="2976" y="21223"/>
                      <a:pt x="2392" y="21132"/>
                    </a:cubicBezTo>
                    <a:cubicBezTo>
                      <a:pt x="1753" y="21017"/>
                      <a:pt x="1251" y="20768"/>
                      <a:pt x="1018" y="20453"/>
                    </a:cubicBezTo>
                    <a:cubicBezTo>
                      <a:pt x="833" y="20165"/>
                      <a:pt x="832" y="19893"/>
                      <a:pt x="832" y="19351"/>
                    </a:cubicBezTo>
                    <a:lnTo>
                      <a:pt x="832" y="2240"/>
                    </a:lnTo>
                    <a:cubicBezTo>
                      <a:pt x="832" y="1706"/>
                      <a:pt x="833" y="1434"/>
                      <a:pt x="1018" y="1146"/>
                    </a:cubicBezTo>
                    <a:cubicBezTo>
                      <a:pt x="1251" y="831"/>
                      <a:pt x="1753" y="582"/>
                      <a:pt x="2392" y="468"/>
                    </a:cubicBezTo>
                    <a:cubicBezTo>
                      <a:pt x="2973" y="377"/>
                      <a:pt x="3522" y="377"/>
                      <a:pt x="4609" y="3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chemeClr val="accent1">
                        <a:hueOff val="-12342858"/>
                        <a:satOff val="-30434"/>
                        <a:lumOff val="4509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0" name="íšļiḍe">
                <a:extLst>
                  <a:ext uri="{FF2B5EF4-FFF2-40B4-BE49-F238E27FC236}">
                    <a16:creationId xmlns:a16="http://schemas.microsoft.com/office/drawing/2014/main" id="{68B828F8-83C8-4B2E-B500-0D4BEFE72FCF}"/>
                  </a:ext>
                </a:extLst>
              </p:cNvPr>
              <p:cNvSpPr/>
              <p:nvPr/>
            </p:nvSpPr>
            <p:spPr>
              <a:xfrm>
                <a:off x="5021978" y="1424399"/>
                <a:ext cx="2147419" cy="4420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78" y="0"/>
                    </a:moveTo>
                    <a:cubicBezTo>
                      <a:pt x="3189" y="0"/>
                      <a:pt x="2539" y="1"/>
                      <a:pt x="1850" y="107"/>
                    </a:cubicBezTo>
                    <a:cubicBezTo>
                      <a:pt x="1093" y="241"/>
                      <a:pt x="495" y="531"/>
                      <a:pt x="219" y="899"/>
                    </a:cubicBezTo>
                    <a:cubicBezTo>
                      <a:pt x="0" y="1235"/>
                      <a:pt x="0" y="1552"/>
                      <a:pt x="0" y="2175"/>
                    </a:cubicBezTo>
                    <a:lnTo>
                      <a:pt x="0" y="19415"/>
                    </a:lnTo>
                    <a:cubicBezTo>
                      <a:pt x="0" y="20049"/>
                      <a:pt x="0" y="20365"/>
                      <a:pt x="219" y="20701"/>
                    </a:cubicBezTo>
                    <a:cubicBezTo>
                      <a:pt x="495" y="21069"/>
                      <a:pt x="1093" y="21359"/>
                      <a:pt x="1850" y="21493"/>
                    </a:cubicBezTo>
                    <a:cubicBezTo>
                      <a:pt x="2543" y="21600"/>
                      <a:pt x="3194" y="21600"/>
                      <a:pt x="4478" y="21600"/>
                    </a:cubicBezTo>
                    <a:lnTo>
                      <a:pt x="17103" y="21600"/>
                    </a:lnTo>
                    <a:cubicBezTo>
                      <a:pt x="18407" y="21600"/>
                      <a:pt x="19057" y="21600"/>
                      <a:pt x="19750" y="21493"/>
                    </a:cubicBezTo>
                    <a:cubicBezTo>
                      <a:pt x="20507" y="21359"/>
                      <a:pt x="21105" y="21069"/>
                      <a:pt x="21381" y="20701"/>
                    </a:cubicBezTo>
                    <a:cubicBezTo>
                      <a:pt x="21600" y="20365"/>
                      <a:pt x="21600" y="20048"/>
                      <a:pt x="21600" y="19425"/>
                    </a:cubicBezTo>
                    <a:lnTo>
                      <a:pt x="21600" y="2185"/>
                    </a:lnTo>
                    <a:cubicBezTo>
                      <a:pt x="21600" y="1551"/>
                      <a:pt x="21600" y="1235"/>
                      <a:pt x="21381" y="899"/>
                    </a:cubicBezTo>
                    <a:cubicBezTo>
                      <a:pt x="21105" y="531"/>
                      <a:pt x="20507" y="241"/>
                      <a:pt x="19750" y="107"/>
                    </a:cubicBezTo>
                    <a:cubicBezTo>
                      <a:pt x="19057" y="0"/>
                      <a:pt x="18406" y="0"/>
                      <a:pt x="17122" y="0"/>
                    </a:cubicBezTo>
                    <a:lnTo>
                      <a:pt x="4478" y="0"/>
                    </a:lnTo>
                    <a:close/>
                    <a:moveTo>
                      <a:pt x="4068" y="499"/>
                    </a:moveTo>
                    <a:lnTo>
                      <a:pt x="5025" y="499"/>
                    </a:lnTo>
                    <a:cubicBezTo>
                      <a:pt x="5096" y="503"/>
                      <a:pt x="5163" y="515"/>
                      <a:pt x="5212" y="541"/>
                    </a:cubicBezTo>
                    <a:cubicBezTo>
                      <a:pt x="5257" y="565"/>
                      <a:pt x="5280" y="596"/>
                      <a:pt x="5285" y="628"/>
                    </a:cubicBezTo>
                    <a:cubicBezTo>
                      <a:pt x="5292" y="675"/>
                      <a:pt x="5300" y="719"/>
                      <a:pt x="5312" y="761"/>
                    </a:cubicBezTo>
                    <a:cubicBezTo>
                      <a:pt x="5325" y="807"/>
                      <a:pt x="5343" y="851"/>
                      <a:pt x="5369" y="893"/>
                    </a:cubicBezTo>
                    <a:cubicBezTo>
                      <a:pt x="5426" y="969"/>
                      <a:pt x="5516" y="1037"/>
                      <a:pt x="5631" y="1092"/>
                    </a:cubicBezTo>
                    <a:cubicBezTo>
                      <a:pt x="5746" y="1148"/>
                      <a:pt x="5886" y="1192"/>
                      <a:pt x="6042" y="1220"/>
                    </a:cubicBezTo>
                    <a:cubicBezTo>
                      <a:pt x="6185" y="1242"/>
                      <a:pt x="6324" y="1253"/>
                      <a:pt x="6494" y="1258"/>
                    </a:cubicBezTo>
                    <a:cubicBezTo>
                      <a:pt x="6664" y="1264"/>
                      <a:pt x="6866" y="1263"/>
                      <a:pt x="7135" y="1263"/>
                    </a:cubicBezTo>
                    <a:lnTo>
                      <a:pt x="14440" y="1263"/>
                    </a:lnTo>
                    <a:cubicBezTo>
                      <a:pt x="14708" y="1263"/>
                      <a:pt x="14910" y="1264"/>
                      <a:pt x="15080" y="1258"/>
                    </a:cubicBezTo>
                    <a:cubicBezTo>
                      <a:pt x="15251" y="1253"/>
                      <a:pt x="15390" y="1242"/>
                      <a:pt x="15533" y="1220"/>
                    </a:cubicBezTo>
                    <a:cubicBezTo>
                      <a:pt x="15689" y="1192"/>
                      <a:pt x="15829" y="1148"/>
                      <a:pt x="15944" y="1092"/>
                    </a:cubicBezTo>
                    <a:cubicBezTo>
                      <a:pt x="16058" y="1037"/>
                      <a:pt x="16148" y="969"/>
                      <a:pt x="16205" y="893"/>
                    </a:cubicBezTo>
                    <a:cubicBezTo>
                      <a:pt x="16232" y="851"/>
                      <a:pt x="16249" y="807"/>
                      <a:pt x="16262" y="761"/>
                    </a:cubicBezTo>
                    <a:cubicBezTo>
                      <a:pt x="16274" y="719"/>
                      <a:pt x="16282" y="675"/>
                      <a:pt x="16289" y="628"/>
                    </a:cubicBezTo>
                    <a:cubicBezTo>
                      <a:pt x="16294" y="596"/>
                      <a:pt x="16318" y="565"/>
                      <a:pt x="16362" y="541"/>
                    </a:cubicBezTo>
                    <a:cubicBezTo>
                      <a:pt x="16412" y="515"/>
                      <a:pt x="16480" y="503"/>
                      <a:pt x="16551" y="499"/>
                    </a:cubicBezTo>
                    <a:lnTo>
                      <a:pt x="17532" y="499"/>
                    </a:lnTo>
                    <a:cubicBezTo>
                      <a:pt x="18404" y="499"/>
                      <a:pt x="18846" y="499"/>
                      <a:pt x="19317" y="571"/>
                    </a:cubicBezTo>
                    <a:cubicBezTo>
                      <a:pt x="19831" y="662"/>
                      <a:pt x="20237" y="859"/>
                      <a:pt x="20424" y="1109"/>
                    </a:cubicBezTo>
                    <a:cubicBezTo>
                      <a:pt x="20573" y="1338"/>
                      <a:pt x="20573" y="1553"/>
                      <a:pt x="20573" y="1983"/>
                    </a:cubicBezTo>
                    <a:lnTo>
                      <a:pt x="20573" y="19623"/>
                    </a:lnTo>
                    <a:cubicBezTo>
                      <a:pt x="20573" y="20046"/>
                      <a:pt x="20573" y="20262"/>
                      <a:pt x="20424" y="20491"/>
                    </a:cubicBezTo>
                    <a:cubicBezTo>
                      <a:pt x="20237" y="20741"/>
                      <a:pt x="19831" y="20938"/>
                      <a:pt x="19317" y="21029"/>
                    </a:cubicBezTo>
                    <a:cubicBezTo>
                      <a:pt x="18846" y="21101"/>
                      <a:pt x="18403" y="21101"/>
                      <a:pt x="17517" y="21101"/>
                    </a:cubicBezTo>
                    <a:lnTo>
                      <a:pt x="4068" y="21101"/>
                    </a:lnTo>
                    <a:cubicBezTo>
                      <a:pt x="3196" y="21101"/>
                      <a:pt x="2754" y="21101"/>
                      <a:pt x="2283" y="21029"/>
                    </a:cubicBezTo>
                    <a:cubicBezTo>
                      <a:pt x="1769" y="20938"/>
                      <a:pt x="1363" y="20741"/>
                      <a:pt x="1176" y="20491"/>
                    </a:cubicBezTo>
                    <a:cubicBezTo>
                      <a:pt x="1027" y="20262"/>
                      <a:pt x="1027" y="20047"/>
                      <a:pt x="1027" y="19617"/>
                    </a:cubicBezTo>
                    <a:lnTo>
                      <a:pt x="1027" y="1977"/>
                    </a:lnTo>
                    <a:cubicBezTo>
                      <a:pt x="1027" y="1554"/>
                      <a:pt x="1027" y="1338"/>
                      <a:pt x="1176" y="1109"/>
                    </a:cubicBezTo>
                    <a:cubicBezTo>
                      <a:pt x="1363" y="859"/>
                      <a:pt x="1769" y="662"/>
                      <a:pt x="2283" y="571"/>
                    </a:cubicBezTo>
                    <a:cubicBezTo>
                      <a:pt x="2751" y="499"/>
                      <a:pt x="3195" y="499"/>
                      <a:pt x="4068" y="499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defTabSz="914377"/>
                <a:endParaRPr/>
              </a:p>
            </p:txBody>
          </p:sp>
          <p:sp>
            <p:nvSpPr>
              <p:cNvPr id="31" name="i$1ïḓê">
                <a:extLst>
                  <a:ext uri="{FF2B5EF4-FFF2-40B4-BE49-F238E27FC236}">
                    <a16:creationId xmlns:a16="http://schemas.microsoft.com/office/drawing/2014/main" id="{75AEFC6A-D2D0-4B2B-99EA-89201BBC08CE}"/>
                  </a:ext>
                </a:extLst>
              </p:cNvPr>
              <p:cNvSpPr/>
              <p:nvPr/>
            </p:nvSpPr>
            <p:spPr>
              <a:xfrm>
                <a:off x="6296131" y="1534822"/>
                <a:ext cx="63303" cy="6330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chemeClr val="accent1">
                        <a:hueOff val="-12342858"/>
                        <a:satOff val="-30434"/>
                        <a:lumOff val="4509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2" name="íśḷíďê">
                <a:extLst>
                  <a:ext uri="{FF2B5EF4-FFF2-40B4-BE49-F238E27FC236}">
                    <a16:creationId xmlns:a16="http://schemas.microsoft.com/office/drawing/2014/main" id="{B3660F8B-7614-4F77-B111-D750AF795E0E}"/>
                  </a:ext>
                </a:extLst>
              </p:cNvPr>
              <p:cNvSpPr/>
              <p:nvPr/>
            </p:nvSpPr>
            <p:spPr>
              <a:xfrm>
                <a:off x="5958538" y="1547431"/>
                <a:ext cx="270506" cy="381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24" y="0"/>
                    </a:moveTo>
                    <a:cubicBezTo>
                      <a:pt x="1103" y="0"/>
                      <a:pt x="729" y="1260"/>
                      <a:pt x="453" y="3213"/>
                    </a:cubicBezTo>
                    <a:cubicBezTo>
                      <a:pt x="178" y="5166"/>
                      <a:pt x="0" y="7820"/>
                      <a:pt x="0" y="10800"/>
                    </a:cubicBezTo>
                    <a:cubicBezTo>
                      <a:pt x="0" y="16761"/>
                      <a:pt x="683" y="21600"/>
                      <a:pt x="1524" y="21600"/>
                    </a:cubicBezTo>
                    <a:cubicBezTo>
                      <a:pt x="1961" y="21600"/>
                      <a:pt x="2397" y="21600"/>
                      <a:pt x="2834" y="21600"/>
                    </a:cubicBezTo>
                    <a:cubicBezTo>
                      <a:pt x="5336" y="21600"/>
                      <a:pt x="7838" y="21600"/>
                      <a:pt x="10340" y="21600"/>
                    </a:cubicBezTo>
                    <a:cubicBezTo>
                      <a:pt x="10533" y="21600"/>
                      <a:pt x="10727" y="21600"/>
                      <a:pt x="10920" y="21600"/>
                    </a:cubicBezTo>
                    <a:lnTo>
                      <a:pt x="20076" y="21600"/>
                    </a:lnTo>
                    <a:cubicBezTo>
                      <a:pt x="20497" y="21600"/>
                      <a:pt x="20871" y="20340"/>
                      <a:pt x="21147" y="18387"/>
                    </a:cubicBezTo>
                    <a:cubicBezTo>
                      <a:pt x="21422" y="16434"/>
                      <a:pt x="21600" y="13780"/>
                      <a:pt x="21600" y="10800"/>
                    </a:cubicBezTo>
                    <a:cubicBezTo>
                      <a:pt x="21600" y="4839"/>
                      <a:pt x="20917" y="0"/>
                      <a:pt x="20076" y="0"/>
                    </a:cubicBezTo>
                    <a:cubicBezTo>
                      <a:pt x="19639" y="0"/>
                      <a:pt x="19203" y="0"/>
                      <a:pt x="18766" y="0"/>
                    </a:cubicBezTo>
                    <a:cubicBezTo>
                      <a:pt x="16264" y="0"/>
                      <a:pt x="13762" y="0"/>
                      <a:pt x="11260" y="0"/>
                    </a:cubicBezTo>
                    <a:lnTo>
                      <a:pt x="1524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chemeClr val="accent1">
                        <a:hueOff val="-12342858"/>
                        <a:satOff val="-30434"/>
                        <a:lumOff val="4509"/>
                      </a:schemeClr>
                    </a:solidFill>
                  </a:defRPr>
                </a:pPr>
                <a:endParaRPr/>
              </a:p>
            </p:txBody>
          </p:sp>
        </p:grpSp>
        <p:sp>
          <p:nvSpPr>
            <p:cNvPr id="22" name="îṡľiḓe">
              <a:extLst>
                <a:ext uri="{FF2B5EF4-FFF2-40B4-BE49-F238E27FC236}">
                  <a16:creationId xmlns:a16="http://schemas.microsoft.com/office/drawing/2014/main" id="{FD5941C2-43DF-4FBF-8B9E-CE2666BD3C45}"/>
                </a:ext>
              </a:extLst>
            </p:cNvPr>
            <p:cNvSpPr/>
            <p:nvPr/>
          </p:nvSpPr>
          <p:spPr>
            <a:xfrm>
              <a:off x="2959146" y="3211136"/>
              <a:ext cx="501230" cy="383406"/>
            </a:xfrm>
            <a:custGeom>
              <a:avLst/>
              <a:gdLst>
                <a:gd name="connsiteX0" fmla="*/ 361794 w 551492"/>
                <a:gd name="connsiteY0" fmla="*/ 308363 h 421851"/>
                <a:gd name="connsiteX1" fmla="*/ 530845 w 551492"/>
                <a:gd name="connsiteY1" fmla="*/ 308363 h 421851"/>
                <a:gd name="connsiteX2" fmla="*/ 551492 w 551492"/>
                <a:gd name="connsiteY2" fmla="*/ 329044 h 421851"/>
                <a:gd name="connsiteX3" fmla="*/ 551492 w 551492"/>
                <a:gd name="connsiteY3" fmla="*/ 362650 h 421851"/>
                <a:gd name="connsiteX4" fmla="*/ 530845 w 551492"/>
                <a:gd name="connsiteY4" fmla="*/ 383331 h 421851"/>
                <a:gd name="connsiteX5" fmla="*/ 378570 w 551492"/>
                <a:gd name="connsiteY5" fmla="*/ 383331 h 421851"/>
                <a:gd name="connsiteX6" fmla="*/ 378570 w 551492"/>
                <a:gd name="connsiteY6" fmla="*/ 369113 h 421851"/>
                <a:gd name="connsiteX7" fmla="*/ 361794 w 551492"/>
                <a:gd name="connsiteY7" fmla="*/ 308363 h 421851"/>
                <a:gd name="connsiteX8" fmla="*/ 313904 w 551492"/>
                <a:gd name="connsiteY8" fmla="*/ 172924 h 421851"/>
                <a:gd name="connsiteX9" fmla="*/ 530832 w 551492"/>
                <a:gd name="connsiteY9" fmla="*/ 172924 h 421851"/>
                <a:gd name="connsiteX10" fmla="*/ 551492 w 551492"/>
                <a:gd name="connsiteY10" fmla="*/ 193548 h 421851"/>
                <a:gd name="connsiteX11" fmla="*/ 551492 w 551492"/>
                <a:gd name="connsiteY11" fmla="*/ 225772 h 421851"/>
                <a:gd name="connsiteX12" fmla="*/ 530832 w 551492"/>
                <a:gd name="connsiteY12" fmla="*/ 247685 h 421851"/>
                <a:gd name="connsiteX13" fmla="*/ 271293 w 551492"/>
                <a:gd name="connsiteY13" fmla="*/ 247685 h 421851"/>
                <a:gd name="connsiteX14" fmla="*/ 271293 w 551492"/>
                <a:gd name="connsiteY14" fmla="*/ 227061 h 421851"/>
                <a:gd name="connsiteX15" fmla="*/ 272584 w 551492"/>
                <a:gd name="connsiteY15" fmla="*/ 224483 h 421851"/>
                <a:gd name="connsiteX16" fmla="*/ 313904 w 551492"/>
                <a:gd name="connsiteY16" fmla="*/ 172924 h 421851"/>
                <a:gd name="connsiteX17" fmla="*/ 281648 w 551492"/>
                <a:gd name="connsiteY17" fmla="*/ 36241 h 421851"/>
                <a:gd name="connsiteX18" fmla="*/ 530834 w 551492"/>
                <a:gd name="connsiteY18" fmla="*/ 36241 h 421851"/>
                <a:gd name="connsiteX19" fmla="*/ 551492 w 551492"/>
                <a:gd name="connsiteY19" fmla="*/ 58154 h 421851"/>
                <a:gd name="connsiteX20" fmla="*/ 551492 w 551492"/>
                <a:gd name="connsiteY20" fmla="*/ 90378 h 421851"/>
                <a:gd name="connsiteX21" fmla="*/ 530834 w 551492"/>
                <a:gd name="connsiteY21" fmla="*/ 111002 h 421851"/>
                <a:gd name="connsiteX22" fmla="*/ 308761 w 551492"/>
                <a:gd name="connsiteY22" fmla="*/ 111002 h 421851"/>
                <a:gd name="connsiteX23" fmla="*/ 295850 w 551492"/>
                <a:gd name="connsiteY23" fmla="*/ 96823 h 421851"/>
                <a:gd name="connsiteX24" fmla="*/ 281648 w 551492"/>
                <a:gd name="connsiteY24" fmla="*/ 36241 h 421851"/>
                <a:gd name="connsiteX25" fmla="*/ 176987 w 551492"/>
                <a:gd name="connsiteY25" fmla="*/ 0 h 421851"/>
                <a:gd name="connsiteX26" fmla="*/ 271294 w 551492"/>
                <a:gd name="connsiteY26" fmla="*/ 117396 h 421851"/>
                <a:gd name="connsiteX27" fmla="*/ 276461 w 551492"/>
                <a:gd name="connsiteY27" fmla="*/ 117396 h 421851"/>
                <a:gd name="connsiteX28" fmla="*/ 290672 w 551492"/>
                <a:gd name="connsiteY28" fmla="*/ 152228 h 421851"/>
                <a:gd name="connsiteX29" fmla="*/ 262251 w 551492"/>
                <a:gd name="connsiteY29" fmla="*/ 199960 h 421851"/>
                <a:gd name="connsiteX30" fmla="*/ 257083 w 551492"/>
                <a:gd name="connsiteY30" fmla="*/ 197380 h 421851"/>
                <a:gd name="connsiteX31" fmla="*/ 224786 w 551492"/>
                <a:gd name="connsiteY31" fmla="*/ 247692 h 421851"/>
                <a:gd name="connsiteX32" fmla="*/ 219619 w 551492"/>
                <a:gd name="connsiteY32" fmla="*/ 259303 h 421851"/>
                <a:gd name="connsiteX33" fmla="*/ 241581 w 551492"/>
                <a:gd name="connsiteY33" fmla="*/ 279944 h 421851"/>
                <a:gd name="connsiteX34" fmla="*/ 263543 w 551492"/>
                <a:gd name="connsiteY34" fmla="*/ 279944 h 421851"/>
                <a:gd name="connsiteX35" fmla="*/ 352682 w 551492"/>
                <a:gd name="connsiteY35" fmla="*/ 368958 h 421851"/>
                <a:gd name="connsiteX36" fmla="*/ 352682 w 551492"/>
                <a:gd name="connsiteY36" fmla="*/ 393470 h 421851"/>
                <a:gd name="connsiteX37" fmla="*/ 325553 w 551492"/>
                <a:gd name="connsiteY37" fmla="*/ 421851 h 421851"/>
                <a:gd name="connsiteX38" fmla="*/ 28421 w 551492"/>
                <a:gd name="connsiteY38" fmla="*/ 421851 h 421851"/>
                <a:gd name="connsiteX39" fmla="*/ 0 w 551492"/>
                <a:gd name="connsiteY39" fmla="*/ 393470 h 421851"/>
                <a:gd name="connsiteX40" fmla="*/ 0 w 551492"/>
                <a:gd name="connsiteY40" fmla="*/ 368958 h 421851"/>
                <a:gd name="connsiteX41" fmla="*/ 89139 w 551492"/>
                <a:gd name="connsiteY41" fmla="*/ 279944 h 421851"/>
                <a:gd name="connsiteX42" fmla="*/ 112393 w 551492"/>
                <a:gd name="connsiteY42" fmla="*/ 279944 h 421851"/>
                <a:gd name="connsiteX43" fmla="*/ 133063 w 551492"/>
                <a:gd name="connsiteY43" fmla="*/ 259303 h 421851"/>
                <a:gd name="connsiteX44" fmla="*/ 127896 w 551492"/>
                <a:gd name="connsiteY44" fmla="*/ 247692 h 421851"/>
                <a:gd name="connsiteX45" fmla="*/ 95599 w 551492"/>
                <a:gd name="connsiteY45" fmla="*/ 198670 h 421851"/>
                <a:gd name="connsiteX46" fmla="*/ 91723 w 551492"/>
                <a:gd name="connsiteY46" fmla="*/ 199960 h 421851"/>
                <a:gd name="connsiteX47" fmla="*/ 63302 w 551492"/>
                <a:gd name="connsiteY47" fmla="*/ 152228 h 421851"/>
                <a:gd name="connsiteX48" fmla="*/ 78804 w 551492"/>
                <a:gd name="connsiteY48" fmla="*/ 117396 h 421851"/>
                <a:gd name="connsiteX49" fmla="*/ 81388 w 551492"/>
                <a:gd name="connsiteY49" fmla="*/ 117396 h 421851"/>
                <a:gd name="connsiteX50" fmla="*/ 176987 w 551492"/>
                <a:gd name="connsiteY50" fmla="*/ 0 h 421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51492" h="421851">
                  <a:moveTo>
                    <a:pt x="361794" y="308363"/>
                  </a:moveTo>
                  <a:lnTo>
                    <a:pt x="530845" y="308363"/>
                  </a:lnTo>
                  <a:cubicBezTo>
                    <a:pt x="541168" y="308363"/>
                    <a:pt x="551492" y="317411"/>
                    <a:pt x="551492" y="329044"/>
                  </a:cubicBezTo>
                  <a:lnTo>
                    <a:pt x="551492" y="362650"/>
                  </a:lnTo>
                  <a:cubicBezTo>
                    <a:pt x="551492" y="374283"/>
                    <a:pt x="541168" y="383331"/>
                    <a:pt x="530845" y="383331"/>
                  </a:cubicBezTo>
                  <a:lnTo>
                    <a:pt x="378570" y="383331"/>
                  </a:lnTo>
                  <a:lnTo>
                    <a:pt x="378570" y="369113"/>
                  </a:lnTo>
                  <a:cubicBezTo>
                    <a:pt x="378570" y="347140"/>
                    <a:pt x="372118" y="326459"/>
                    <a:pt x="361794" y="308363"/>
                  </a:cubicBezTo>
                  <a:close/>
                  <a:moveTo>
                    <a:pt x="313904" y="172924"/>
                  </a:moveTo>
                  <a:lnTo>
                    <a:pt x="530832" y="172924"/>
                  </a:lnTo>
                  <a:cubicBezTo>
                    <a:pt x="541162" y="172924"/>
                    <a:pt x="551492" y="181947"/>
                    <a:pt x="551492" y="193548"/>
                  </a:cubicBezTo>
                  <a:lnTo>
                    <a:pt x="551492" y="225772"/>
                  </a:lnTo>
                  <a:cubicBezTo>
                    <a:pt x="551492" y="237373"/>
                    <a:pt x="541162" y="247685"/>
                    <a:pt x="530832" y="247685"/>
                  </a:cubicBezTo>
                  <a:lnTo>
                    <a:pt x="271293" y="247685"/>
                  </a:lnTo>
                  <a:lnTo>
                    <a:pt x="271293" y="227061"/>
                  </a:lnTo>
                  <a:cubicBezTo>
                    <a:pt x="271293" y="225772"/>
                    <a:pt x="272584" y="225772"/>
                    <a:pt x="272584" y="224483"/>
                  </a:cubicBezTo>
                  <a:cubicBezTo>
                    <a:pt x="293244" y="218038"/>
                    <a:pt x="307448" y="194837"/>
                    <a:pt x="313904" y="172924"/>
                  </a:cubicBezTo>
                  <a:close/>
                  <a:moveTo>
                    <a:pt x="281648" y="36241"/>
                  </a:moveTo>
                  <a:lnTo>
                    <a:pt x="530834" y="36241"/>
                  </a:lnTo>
                  <a:cubicBezTo>
                    <a:pt x="541163" y="36241"/>
                    <a:pt x="551492" y="46553"/>
                    <a:pt x="551492" y="58154"/>
                  </a:cubicBezTo>
                  <a:lnTo>
                    <a:pt x="551492" y="90378"/>
                  </a:lnTo>
                  <a:cubicBezTo>
                    <a:pt x="551492" y="101979"/>
                    <a:pt x="541163" y="111002"/>
                    <a:pt x="530834" y="111002"/>
                  </a:cubicBezTo>
                  <a:lnTo>
                    <a:pt x="308761" y="111002"/>
                  </a:lnTo>
                  <a:cubicBezTo>
                    <a:pt x="304888" y="104557"/>
                    <a:pt x="301015" y="99401"/>
                    <a:pt x="295850" y="96823"/>
                  </a:cubicBezTo>
                  <a:cubicBezTo>
                    <a:pt x="293268" y="72333"/>
                    <a:pt x="288104" y="52998"/>
                    <a:pt x="281648" y="36241"/>
                  </a:cubicBezTo>
                  <a:close/>
                  <a:moveTo>
                    <a:pt x="176987" y="0"/>
                  </a:moveTo>
                  <a:cubicBezTo>
                    <a:pt x="257083" y="0"/>
                    <a:pt x="270002" y="64503"/>
                    <a:pt x="271294" y="117396"/>
                  </a:cubicBezTo>
                  <a:cubicBezTo>
                    <a:pt x="272586" y="117396"/>
                    <a:pt x="273878" y="117396"/>
                    <a:pt x="276461" y="117396"/>
                  </a:cubicBezTo>
                  <a:cubicBezTo>
                    <a:pt x="289380" y="117396"/>
                    <a:pt x="290672" y="132877"/>
                    <a:pt x="290672" y="152228"/>
                  </a:cubicBezTo>
                  <a:cubicBezTo>
                    <a:pt x="290672" y="171579"/>
                    <a:pt x="275169" y="199960"/>
                    <a:pt x="262251" y="199960"/>
                  </a:cubicBezTo>
                  <a:cubicBezTo>
                    <a:pt x="260959" y="199960"/>
                    <a:pt x="258375" y="198670"/>
                    <a:pt x="257083" y="197380"/>
                  </a:cubicBezTo>
                  <a:cubicBezTo>
                    <a:pt x="249332" y="216731"/>
                    <a:pt x="237705" y="233502"/>
                    <a:pt x="224786" y="247692"/>
                  </a:cubicBezTo>
                  <a:cubicBezTo>
                    <a:pt x="220911" y="250272"/>
                    <a:pt x="219619" y="254143"/>
                    <a:pt x="219619" y="259303"/>
                  </a:cubicBezTo>
                  <a:cubicBezTo>
                    <a:pt x="219619" y="270913"/>
                    <a:pt x="228662" y="279944"/>
                    <a:pt x="241581" y="279944"/>
                  </a:cubicBezTo>
                  <a:lnTo>
                    <a:pt x="263543" y="279944"/>
                  </a:lnTo>
                  <a:cubicBezTo>
                    <a:pt x="312634" y="279944"/>
                    <a:pt x="352682" y="319936"/>
                    <a:pt x="352682" y="368958"/>
                  </a:cubicBezTo>
                  <a:lnTo>
                    <a:pt x="352682" y="393470"/>
                  </a:lnTo>
                  <a:cubicBezTo>
                    <a:pt x="352682" y="408950"/>
                    <a:pt x="341055" y="421851"/>
                    <a:pt x="325553" y="421851"/>
                  </a:cubicBezTo>
                  <a:lnTo>
                    <a:pt x="28421" y="421851"/>
                  </a:lnTo>
                  <a:cubicBezTo>
                    <a:pt x="12919" y="421851"/>
                    <a:pt x="0" y="408950"/>
                    <a:pt x="0" y="393470"/>
                  </a:cubicBezTo>
                  <a:lnTo>
                    <a:pt x="0" y="368958"/>
                  </a:lnTo>
                  <a:cubicBezTo>
                    <a:pt x="0" y="319936"/>
                    <a:pt x="40048" y="279944"/>
                    <a:pt x="89139" y="279944"/>
                  </a:cubicBezTo>
                  <a:lnTo>
                    <a:pt x="112393" y="279944"/>
                  </a:lnTo>
                  <a:cubicBezTo>
                    <a:pt x="124020" y="279944"/>
                    <a:pt x="133063" y="270913"/>
                    <a:pt x="133063" y="259303"/>
                  </a:cubicBezTo>
                  <a:cubicBezTo>
                    <a:pt x="133063" y="254143"/>
                    <a:pt x="131771" y="250272"/>
                    <a:pt x="127896" y="247692"/>
                  </a:cubicBezTo>
                  <a:cubicBezTo>
                    <a:pt x="114977" y="234792"/>
                    <a:pt x="104642" y="216731"/>
                    <a:pt x="95599" y="198670"/>
                  </a:cubicBezTo>
                  <a:cubicBezTo>
                    <a:pt x="94307" y="199960"/>
                    <a:pt x="93015" y="199960"/>
                    <a:pt x="91723" y="199960"/>
                  </a:cubicBezTo>
                  <a:cubicBezTo>
                    <a:pt x="78804" y="199960"/>
                    <a:pt x="63302" y="171579"/>
                    <a:pt x="63302" y="152228"/>
                  </a:cubicBezTo>
                  <a:cubicBezTo>
                    <a:pt x="63302" y="132877"/>
                    <a:pt x="65886" y="117396"/>
                    <a:pt x="78804" y="117396"/>
                  </a:cubicBezTo>
                  <a:cubicBezTo>
                    <a:pt x="80096" y="117396"/>
                    <a:pt x="80096" y="117396"/>
                    <a:pt x="81388" y="117396"/>
                  </a:cubicBezTo>
                  <a:cubicBezTo>
                    <a:pt x="82680" y="64503"/>
                    <a:pt x="93015" y="0"/>
                    <a:pt x="176987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23" name="îšľïḍe">
              <a:extLst>
                <a:ext uri="{FF2B5EF4-FFF2-40B4-BE49-F238E27FC236}">
                  <a16:creationId xmlns:a16="http://schemas.microsoft.com/office/drawing/2014/main" id="{64C27139-39B0-4AD8-9E73-6C03EE84B320}"/>
                </a:ext>
              </a:extLst>
            </p:cNvPr>
            <p:cNvSpPr/>
            <p:nvPr/>
          </p:nvSpPr>
          <p:spPr>
            <a:xfrm>
              <a:off x="4819342" y="2122505"/>
              <a:ext cx="900140" cy="688540"/>
            </a:xfrm>
            <a:custGeom>
              <a:avLst/>
              <a:gdLst>
                <a:gd name="connsiteX0" fmla="*/ 361794 w 551492"/>
                <a:gd name="connsiteY0" fmla="*/ 308363 h 421851"/>
                <a:gd name="connsiteX1" fmla="*/ 530845 w 551492"/>
                <a:gd name="connsiteY1" fmla="*/ 308363 h 421851"/>
                <a:gd name="connsiteX2" fmla="*/ 551492 w 551492"/>
                <a:gd name="connsiteY2" fmla="*/ 329044 h 421851"/>
                <a:gd name="connsiteX3" fmla="*/ 551492 w 551492"/>
                <a:gd name="connsiteY3" fmla="*/ 362650 h 421851"/>
                <a:gd name="connsiteX4" fmla="*/ 530845 w 551492"/>
                <a:gd name="connsiteY4" fmla="*/ 383331 h 421851"/>
                <a:gd name="connsiteX5" fmla="*/ 378570 w 551492"/>
                <a:gd name="connsiteY5" fmla="*/ 383331 h 421851"/>
                <a:gd name="connsiteX6" fmla="*/ 378570 w 551492"/>
                <a:gd name="connsiteY6" fmla="*/ 369113 h 421851"/>
                <a:gd name="connsiteX7" fmla="*/ 361794 w 551492"/>
                <a:gd name="connsiteY7" fmla="*/ 308363 h 421851"/>
                <a:gd name="connsiteX8" fmla="*/ 313904 w 551492"/>
                <a:gd name="connsiteY8" fmla="*/ 172924 h 421851"/>
                <a:gd name="connsiteX9" fmla="*/ 530832 w 551492"/>
                <a:gd name="connsiteY9" fmla="*/ 172924 h 421851"/>
                <a:gd name="connsiteX10" fmla="*/ 551492 w 551492"/>
                <a:gd name="connsiteY10" fmla="*/ 193548 h 421851"/>
                <a:gd name="connsiteX11" fmla="*/ 551492 w 551492"/>
                <a:gd name="connsiteY11" fmla="*/ 225772 h 421851"/>
                <a:gd name="connsiteX12" fmla="*/ 530832 w 551492"/>
                <a:gd name="connsiteY12" fmla="*/ 247685 h 421851"/>
                <a:gd name="connsiteX13" fmla="*/ 271293 w 551492"/>
                <a:gd name="connsiteY13" fmla="*/ 247685 h 421851"/>
                <a:gd name="connsiteX14" fmla="*/ 271293 w 551492"/>
                <a:gd name="connsiteY14" fmla="*/ 227061 h 421851"/>
                <a:gd name="connsiteX15" fmla="*/ 272584 w 551492"/>
                <a:gd name="connsiteY15" fmla="*/ 224483 h 421851"/>
                <a:gd name="connsiteX16" fmla="*/ 313904 w 551492"/>
                <a:gd name="connsiteY16" fmla="*/ 172924 h 421851"/>
                <a:gd name="connsiteX17" fmla="*/ 281648 w 551492"/>
                <a:gd name="connsiteY17" fmla="*/ 36241 h 421851"/>
                <a:gd name="connsiteX18" fmla="*/ 530834 w 551492"/>
                <a:gd name="connsiteY18" fmla="*/ 36241 h 421851"/>
                <a:gd name="connsiteX19" fmla="*/ 551492 w 551492"/>
                <a:gd name="connsiteY19" fmla="*/ 58154 h 421851"/>
                <a:gd name="connsiteX20" fmla="*/ 551492 w 551492"/>
                <a:gd name="connsiteY20" fmla="*/ 90378 h 421851"/>
                <a:gd name="connsiteX21" fmla="*/ 530834 w 551492"/>
                <a:gd name="connsiteY21" fmla="*/ 111002 h 421851"/>
                <a:gd name="connsiteX22" fmla="*/ 308761 w 551492"/>
                <a:gd name="connsiteY22" fmla="*/ 111002 h 421851"/>
                <a:gd name="connsiteX23" fmla="*/ 295850 w 551492"/>
                <a:gd name="connsiteY23" fmla="*/ 96823 h 421851"/>
                <a:gd name="connsiteX24" fmla="*/ 281648 w 551492"/>
                <a:gd name="connsiteY24" fmla="*/ 36241 h 421851"/>
                <a:gd name="connsiteX25" fmla="*/ 176987 w 551492"/>
                <a:gd name="connsiteY25" fmla="*/ 0 h 421851"/>
                <a:gd name="connsiteX26" fmla="*/ 271294 w 551492"/>
                <a:gd name="connsiteY26" fmla="*/ 117396 h 421851"/>
                <a:gd name="connsiteX27" fmla="*/ 276461 w 551492"/>
                <a:gd name="connsiteY27" fmla="*/ 117396 h 421851"/>
                <a:gd name="connsiteX28" fmla="*/ 290672 w 551492"/>
                <a:gd name="connsiteY28" fmla="*/ 152228 h 421851"/>
                <a:gd name="connsiteX29" fmla="*/ 262251 w 551492"/>
                <a:gd name="connsiteY29" fmla="*/ 199960 h 421851"/>
                <a:gd name="connsiteX30" fmla="*/ 257083 w 551492"/>
                <a:gd name="connsiteY30" fmla="*/ 197380 h 421851"/>
                <a:gd name="connsiteX31" fmla="*/ 224786 w 551492"/>
                <a:gd name="connsiteY31" fmla="*/ 247692 h 421851"/>
                <a:gd name="connsiteX32" fmla="*/ 219619 w 551492"/>
                <a:gd name="connsiteY32" fmla="*/ 259303 h 421851"/>
                <a:gd name="connsiteX33" fmla="*/ 241581 w 551492"/>
                <a:gd name="connsiteY33" fmla="*/ 279944 h 421851"/>
                <a:gd name="connsiteX34" fmla="*/ 263543 w 551492"/>
                <a:gd name="connsiteY34" fmla="*/ 279944 h 421851"/>
                <a:gd name="connsiteX35" fmla="*/ 352682 w 551492"/>
                <a:gd name="connsiteY35" fmla="*/ 368958 h 421851"/>
                <a:gd name="connsiteX36" fmla="*/ 352682 w 551492"/>
                <a:gd name="connsiteY36" fmla="*/ 393470 h 421851"/>
                <a:gd name="connsiteX37" fmla="*/ 325553 w 551492"/>
                <a:gd name="connsiteY37" fmla="*/ 421851 h 421851"/>
                <a:gd name="connsiteX38" fmla="*/ 28421 w 551492"/>
                <a:gd name="connsiteY38" fmla="*/ 421851 h 421851"/>
                <a:gd name="connsiteX39" fmla="*/ 0 w 551492"/>
                <a:gd name="connsiteY39" fmla="*/ 393470 h 421851"/>
                <a:gd name="connsiteX40" fmla="*/ 0 w 551492"/>
                <a:gd name="connsiteY40" fmla="*/ 368958 h 421851"/>
                <a:gd name="connsiteX41" fmla="*/ 89139 w 551492"/>
                <a:gd name="connsiteY41" fmla="*/ 279944 h 421851"/>
                <a:gd name="connsiteX42" fmla="*/ 112393 w 551492"/>
                <a:gd name="connsiteY42" fmla="*/ 279944 h 421851"/>
                <a:gd name="connsiteX43" fmla="*/ 133063 w 551492"/>
                <a:gd name="connsiteY43" fmla="*/ 259303 h 421851"/>
                <a:gd name="connsiteX44" fmla="*/ 127896 w 551492"/>
                <a:gd name="connsiteY44" fmla="*/ 247692 h 421851"/>
                <a:gd name="connsiteX45" fmla="*/ 95599 w 551492"/>
                <a:gd name="connsiteY45" fmla="*/ 198670 h 421851"/>
                <a:gd name="connsiteX46" fmla="*/ 91723 w 551492"/>
                <a:gd name="connsiteY46" fmla="*/ 199960 h 421851"/>
                <a:gd name="connsiteX47" fmla="*/ 63302 w 551492"/>
                <a:gd name="connsiteY47" fmla="*/ 152228 h 421851"/>
                <a:gd name="connsiteX48" fmla="*/ 78804 w 551492"/>
                <a:gd name="connsiteY48" fmla="*/ 117396 h 421851"/>
                <a:gd name="connsiteX49" fmla="*/ 81388 w 551492"/>
                <a:gd name="connsiteY49" fmla="*/ 117396 h 421851"/>
                <a:gd name="connsiteX50" fmla="*/ 176987 w 551492"/>
                <a:gd name="connsiteY50" fmla="*/ 0 h 421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51492" h="421851">
                  <a:moveTo>
                    <a:pt x="361794" y="308363"/>
                  </a:moveTo>
                  <a:lnTo>
                    <a:pt x="530845" y="308363"/>
                  </a:lnTo>
                  <a:cubicBezTo>
                    <a:pt x="541168" y="308363"/>
                    <a:pt x="551492" y="317411"/>
                    <a:pt x="551492" y="329044"/>
                  </a:cubicBezTo>
                  <a:lnTo>
                    <a:pt x="551492" y="362650"/>
                  </a:lnTo>
                  <a:cubicBezTo>
                    <a:pt x="551492" y="374283"/>
                    <a:pt x="541168" y="383331"/>
                    <a:pt x="530845" y="383331"/>
                  </a:cubicBezTo>
                  <a:lnTo>
                    <a:pt x="378570" y="383331"/>
                  </a:lnTo>
                  <a:lnTo>
                    <a:pt x="378570" y="369113"/>
                  </a:lnTo>
                  <a:cubicBezTo>
                    <a:pt x="378570" y="347140"/>
                    <a:pt x="372118" y="326459"/>
                    <a:pt x="361794" y="308363"/>
                  </a:cubicBezTo>
                  <a:close/>
                  <a:moveTo>
                    <a:pt x="313904" y="172924"/>
                  </a:moveTo>
                  <a:lnTo>
                    <a:pt x="530832" y="172924"/>
                  </a:lnTo>
                  <a:cubicBezTo>
                    <a:pt x="541162" y="172924"/>
                    <a:pt x="551492" y="181947"/>
                    <a:pt x="551492" y="193548"/>
                  </a:cubicBezTo>
                  <a:lnTo>
                    <a:pt x="551492" y="225772"/>
                  </a:lnTo>
                  <a:cubicBezTo>
                    <a:pt x="551492" y="237373"/>
                    <a:pt x="541162" y="247685"/>
                    <a:pt x="530832" y="247685"/>
                  </a:cubicBezTo>
                  <a:lnTo>
                    <a:pt x="271293" y="247685"/>
                  </a:lnTo>
                  <a:lnTo>
                    <a:pt x="271293" y="227061"/>
                  </a:lnTo>
                  <a:cubicBezTo>
                    <a:pt x="271293" y="225772"/>
                    <a:pt x="272584" y="225772"/>
                    <a:pt x="272584" y="224483"/>
                  </a:cubicBezTo>
                  <a:cubicBezTo>
                    <a:pt x="293244" y="218038"/>
                    <a:pt x="307448" y="194837"/>
                    <a:pt x="313904" y="172924"/>
                  </a:cubicBezTo>
                  <a:close/>
                  <a:moveTo>
                    <a:pt x="281648" y="36241"/>
                  </a:moveTo>
                  <a:lnTo>
                    <a:pt x="530834" y="36241"/>
                  </a:lnTo>
                  <a:cubicBezTo>
                    <a:pt x="541163" y="36241"/>
                    <a:pt x="551492" y="46553"/>
                    <a:pt x="551492" y="58154"/>
                  </a:cubicBezTo>
                  <a:lnTo>
                    <a:pt x="551492" y="90378"/>
                  </a:lnTo>
                  <a:cubicBezTo>
                    <a:pt x="551492" y="101979"/>
                    <a:pt x="541163" y="111002"/>
                    <a:pt x="530834" y="111002"/>
                  </a:cubicBezTo>
                  <a:lnTo>
                    <a:pt x="308761" y="111002"/>
                  </a:lnTo>
                  <a:cubicBezTo>
                    <a:pt x="304888" y="104557"/>
                    <a:pt x="301015" y="99401"/>
                    <a:pt x="295850" y="96823"/>
                  </a:cubicBezTo>
                  <a:cubicBezTo>
                    <a:pt x="293268" y="72333"/>
                    <a:pt x="288104" y="52998"/>
                    <a:pt x="281648" y="36241"/>
                  </a:cubicBezTo>
                  <a:close/>
                  <a:moveTo>
                    <a:pt x="176987" y="0"/>
                  </a:moveTo>
                  <a:cubicBezTo>
                    <a:pt x="257083" y="0"/>
                    <a:pt x="270002" y="64503"/>
                    <a:pt x="271294" y="117396"/>
                  </a:cubicBezTo>
                  <a:cubicBezTo>
                    <a:pt x="272586" y="117396"/>
                    <a:pt x="273878" y="117396"/>
                    <a:pt x="276461" y="117396"/>
                  </a:cubicBezTo>
                  <a:cubicBezTo>
                    <a:pt x="289380" y="117396"/>
                    <a:pt x="290672" y="132877"/>
                    <a:pt x="290672" y="152228"/>
                  </a:cubicBezTo>
                  <a:cubicBezTo>
                    <a:pt x="290672" y="171579"/>
                    <a:pt x="275169" y="199960"/>
                    <a:pt x="262251" y="199960"/>
                  </a:cubicBezTo>
                  <a:cubicBezTo>
                    <a:pt x="260959" y="199960"/>
                    <a:pt x="258375" y="198670"/>
                    <a:pt x="257083" y="197380"/>
                  </a:cubicBezTo>
                  <a:cubicBezTo>
                    <a:pt x="249332" y="216731"/>
                    <a:pt x="237705" y="233502"/>
                    <a:pt x="224786" y="247692"/>
                  </a:cubicBezTo>
                  <a:cubicBezTo>
                    <a:pt x="220911" y="250272"/>
                    <a:pt x="219619" y="254143"/>
                    <a:pt x="219619" y="259303"/>
                  </a:cubicBezTo>
                  <a:cubicBezTo>
                    <a:pt x="219619" y="270913"/>
                    <a:pt x="228662" y="279944"/>
                    <a:pt x="241581" y="279944"/>
                  </a:cubicBezTo>
                  <a:lnTo>
                    <a:pt x="263543" y="279944"/>
                  </a:lnTo>
                  <a:cubicBezTo>
                    <a:pt x="312634" y="279944"/>
                    <a:pt x="352682" y="319936"/>
                    <a:pt x="352682" y="368958"/>
                  </a:cubicBezTo>
                  <a:lnTo>
                    <a:pt x="352682" y="393470"/>
                  </a:lnTo>
                  <a:cubicBezTo>
                    <a:pt x="352682" y="408950"/>
                    <a:pt x="341055" y="421851"/>
                    <a:pt x="325553" y="421851"/>
                  </a:cubicBezTo>
                  <a:lnTo>
                    <a:pt x="28421" y="421851"/>
                  </a:lnTo>
                  <a:cubicBezTo>
                    <a:pt x="12919" y="421851"/>
                    <a:pt x="0" y="408950"/>
                    <a:pt x="0" y="393470"/>
                  </a:cubicBezTo>
                  <a:lnTo>
                    <a:pt x="0" y="368958"/>
                  </a:lnTo>
                  <a:cubicBezTo>
                    <a:pt x="0" y="319936"/>
                    <a:pt x="40048" y="279944"/>
                    <a:pt x="89139" y="279944"/>
                  </a:cubicBezTo>
                  <a:lnTo>
                    <a:pt x="112393" y="279944"/>
                  </a:lnTo>
                  <a:cubicBezTo>
                    <a:pt x="124020" y="279944"/>
                    <a:pt x="133063" y="270913"/>
                    <a:pt x="133063" y="259303"/>
                  </a:cubicBezTo>
                  <a:cubicBezTo>
                    <a:pt x="133063" y="254143"/>
                    <a:pt x="131771" y="250272"/>
                    <a:pt x="127896" y="247692"/>
                  </a:cubicBezTo>
                  <a:cubicBezTo>
                    <a:pt x="114977" y="234792"/>
                    <a:pt x="104642" y="216731"/>
                    <a:pt x="95599" y="198670"/>
                  </a:cubicBezTo>
                  <a:cubicBezTo>
                    <a:pt x="94307" y="199960"/>
                    <a:pt x="93015" y="199960"/>
                    <a:pt x="91723" y="199960"/>
                  </a:cubicBezTo>
                  <a:cubicBezTo>
                    <a:pt x="78804" y="199960"/>
                    <a:pt x="63302" y="171579"/>
                    <a:pt x="63302" y="152228"/>
                  </a:cubicBezTo>
                  <a:cubicBezTo>
                    <a:pt x="63302" y="132877"/>
                    <a:pt x="65886" y="117396"/>
                    <a:pt x="78804" y="117396"/>
                  </a:cubicBezTo>
                  <a:cubicBezTo>
                    <a:pt x="80096" y="117396"/>
                    <a:pt x="80096" y="117396"/>
                    <a:pt x="81388" y="117396"/>
                  </a:cubicBezTo>
                  <a:cubicBezTo>
                    <a:pt x="82680" y="64503"/>
                    <a:pt x="93015" y="0"/>
                    <a:pt x="176987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24" name="îśľïḓè">
              <a:extLst>
                <a:ext uri="{FF2B5EF4-FFF2-40B4-BE49-F238E27FC236}">
                  <a16:creationId xmlns:a16="http://schemas.microsoft.com/office/drawing/2014/main" id="{66F8BCDF-A86D-4716-82C2-049597237C28}"/>
                </a:ext>
              </a:extLst>
            </p:cNvPr>
            <p:cNvSpPr/>
            <p:nvPr/>
          </p:nvSpPr>
          <p:spPr>
            <a:xfrm>
              <a:off x="7468912" y="3094303"/>
              <a:ext cx="712968" cy="545368"/>
            </a:xfrm>
            <a:custGeom>
              <a:avLst/>
              <a:gdLst>
                <a:gd name="connsiteX0" fmla="*/ 361794 w 551492"/>
                <a:gd name="connsiteY0" fmla="*/ 308363 h 421851"/>
                <a:gd name="connsiteX1" fmla="*/ 530845 w 551492"/>
                <a:gd name="connsiteY1" fmla="*/ 308363 h 421851"/>
                <a:gd name="connsiteX2" fmla="*/ 551492 w 551492"/>
                <a:gd name="connsiteY2" fmla="*/ 329044 h 421851"/>
                <a:gd name="connsiteX3" fmla="*/ 551492 w 551492"/>
                <a:gd name="connsiteY3" fmla="*/ 362650 h 421851"/>
                <a:gd name="connsiteX4" fmla="*/ 530845 w 551492"/>
                <a:gd name="connsiteY4" fmla="*/ 383331 h 421851"/>
                <a:gd name="connsiteX5" fmla="*/ 378570 w 551492"/>
                <a:gd name="connsiteY5" fmla="*/ 383331 h 421851"/>
                <a:gd name="connsiteX6" fmla="*/ 378570 w 551492"/>
                <a:gd name="connsiteY6" fmla="*/ 369113 h 421851"/>
                <a:gd name="connsiteX7" fmla="*/ 361794 w 551492"/>
                <a:gd name="connsiteY7" fmla="*/ 308363 h 421851"/>
                <a:gd name="connsiteX8" fmla="*/ 313904 w 551492"/>
                <a:gd name="connsiteY8" fmla="*/ 172924 h 421851"/>
                <a:gd name="connsiteX9" fmla="*/ 530832 w 551492"/>
                <a:gd name="connsiteY9" fmla="*/ 172924 h 421851"/>
                <a:gd name="connsiteX10" fmla="*/ 551492 w 551492"/>
                <a:gd name="connsiteY10" fmla="*/ 193548 h 421851"/>
                <a:gd name="connsiteX11" fmla="*/ 551492 w 551492"/>
                <a:gd name="connsiteY11" fmla="*/ 225772 h 421851"/>
                <a:gd name="connsiteX12" fmla="*/ 530832 w 551492"/>
                <a:gd name="connsiteY12" fmla="*/ 247685 h 421851"/>
                <a:gd name="connsiteX13" fmla="*/ 271293 w 551492"/>
                <a:gd name="connsiteY13" fmla="*/ 247685 h 421851"/>
                <a:gd name="connsiteX14" fmla="*/ 271293 w 551492"/>
                <a:gd name="connsiteY14" fmla="*/ 227061 h 421851"/>
                <a:gd name="connsiteX15" fmla="*/ 272584 w 551492"/>
                <a:gd name="connsiteY15" fmla="*/ 224483 h 421851"/>
                <a:gd name="connsiteX16" fmla="*/ 313904 w 551492"/>
                <a:gd name="connsiteY16" fmla="*/ 172924 h 421851"/>
                <a:gd name="connsiteX17" fmla="*/ 281648 w 551492"/>
                <a:gd name="connsiteY17" fmla="*/ 36241 h 421851"/>
                <a:gd name="connsiteX18" fmla="*/ 530834 w 551492"/>
                <a:gd name="connsiteY18" fmla="*/ 36241 h 421851"/>
                <a:gd name="connsiteX19" fmla="*/ 551492 w 551492"/>
                <a:gd name="connsiteY19" fmla="*/ 58154 h 421851"/>
                <a:gd name="connsiteX20" fmla="*/ 551492 w 551492"/>
                <a:gd name="connsiteY20" fmla="*/ 90378 h 421851"/>
                <a:gd name="connsiteX21" fmla="*/ 530834 w 551492"/>
                <a:gd name="connsiteY21" fmla="*/ 111002 h 421851"/>
                <a:gd name="connsiteX22" fmla="*/ 308761 w 551492"/>
                <a:gd name="connsiteY22" fmla="*/ 111002 h 421851"/>
                <a:gd name="connsiteX23" fmla="*/ 295850 w 551492"/>
                <a:gd name="connsiteY23" fmla="*/ 96823 h 421851"/>
                <a:gd name="connsiteX24" fmla="*/ 281648 w 551492"/>
                <a:gd name="connsiteY24" fmla="*/ 36241 h 421851"/>
                <a:gd name="connsiteX25" fmla="*/ 176987 w 551492"/>
                <a:gd name="connsiteY25" fmla="*/ 0 h 421851"/>
                <a:gd name="connsiteX26" fmla="*/ 271294 w 551492"/>
                <a:gd name="connsiteY26" fmla="*/ 117396 h 421851"/>
                <a:gd name="connsiteX27" fmla="*/ 276461 w 551492"/>
                <a:gd name="connsiteY27" fmla="*/ 117396 h 421851"/>
                <a:gd name="connsiteX28" fmla="*/ 290672 w 551492"/>
                <a:gd name="connsiteY28" fmla="*/ 152228 h 421851"/>
                <a:gd name="connsiteX29" fmla="*/ 262251 w 551492"/>
                <a:gd name="connsiteY29" fmla="*/ 199960 h 421851"/>
                <a:gd name="connsiteX30" fmla="*/ 257083 w 551492"/>
                <a:gd name="connsiteY30" fmla="*/ 197380 h 421851"/>
                <a:gd name="connsiteX31" fmla="*/ 224786 w 551492"/>
                <a:gd name="connsiteY31" fmla="*/ 247692 h 421851"/>
                <a:gd name="connsiteX32" fmla="*/ 219619 w 551492"/>
                <a:gd name="connsiteY32" fmla="*/ 259303 h 421851"/>
                <a:gd name="connsiteX33" fmla="*/ 241581 w 551492"/>
                <a:gd name="connsiteY33" fmla="*/ 279944 h 421851"/>
                <a:gd name="connsiteX34" fmla="*/ 263543 w 551492"/>
                <a:gd name="connsiteY34" fmla="*/ 279944 h 421851"/>
                <a:gd name="connsiteX35" fmla="*/ 352682 w 551492"/>
                <a:gd name="connsiteY35" fmla="*/ 368958 h 421851"/>
                <a:gd name="connsiteX36" fmla="*/ 352682 w 551492"/>
                <a:gd name="connsiteY36" fmla="*/ 393470 h 421851"/>
                <a:gd name="connsiteX37" fmla="*/ 325553 w 551492"/>
                <a:gd name="connsiteY37" fmla="*/ 421851 h 421851"/>
                <a:gd name="connsiteX38" fmla="*/ 28421 w 551492"/>
                <a:gd name="connsiteY38" fmla="*/ 421851 h 421851"/>
                <a:gd name="connsiteX39" fmla="*/ 0 w 551492"/>
                <a:gd name="connsiteY39" fmla="*/ 393470 h 421851"/>
                <a:gd name="connsiteX40" fmla="*/ 0 w 551492"/>
                <a:gd name="connsiteY40" fmla="*/ 368958 h 421851"/>
                <a:gd name="connsiteX41" fmla="*/ 89139 w 551492"/>
                <a:gd name="connsiteY41" fmla="*/ 279944 h 421851"/>
                <a:gd name="connsiteX42" fmla="*/ 112393 w 551492"/>
                <a:gd name="connsiteY42" fmla="*/ 279944 h 421851"/>
                <a:gd name="connsiteX43" fmla="*/ 133063 w 551492"/>
                <a:gd name="connsiteY43" fmla="*/ 259303 h 421851"/>
                <a:gd name="connsiteX44" fmla="*/ 127896 w 551492"/>
                <a:gd name="connsiteY44" fmla="*/ 247692 h 421851"/>
                <a:gd name="connsiteX45" fmla="*/ 95599 w 551492"/>
                <a:gd name="connsiteY45" fmla="*/ 198670 h 421851"/>
                <a:gd name="connsiteX46" fmla="*/ 91723 w 551492"/>
                <a:gd name="connsiteY46" fmla="*/ 199960 h 421851"/>
                <a:gd name="connsiteX47" fmla="*/ 63302 w 551492"/>
                <a:gd name="connsiteY47" fmla="*/ 152228 h 421851"/>
                <a:gd name="connsiteX48" fmla="*/ 78804 w 551492"/>
                <a:gd name="connsiteY48" fmla="*/ 117396 h 421851"/>
                <a:gd name="connsiteX49" fmla="*/ 81388 w 551492"/>
                <a:gd name="connsiteY49" fmla="*/ 117396 h 421851"/>
                <a:gd name="connsiteX50" fmla="*/ 176987 w 551492"/>
                <a:gd name="connsiteY50" fmla="*/ 0 h 421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51492" h="421851">
                  <a:moveTo>
                    <a:pt x="361794" y="308363"/>
                  </a:moveTo>
                  <a:lnTo>
                    <a:pt x="530845" y="308363"/>
                  </a:lnTo>
                  <a:cubicBezTo>
                    <a:pt x="541168" y="308363"/>
                    <a:pt x="551492" y="317411"/>
                    <a:pt x="551492" y="329044"/>
                  </a:cubicBezTo>
                  <a:lnTo>
                    <a:pt x="551492" y="362650"/>
                  </a:lnTo>
                  <a:cubicBezTo>
                    <a:pt x="551492" y="374283"/>
                    <a:pt x="541168" y="383331"/>
                    <a:pt x="530845" y="383331"/>
                  </a:cubicBezTo>
                  <a:lnTo>
                    <a:pt x="378570" y="383331"/>
                  </a:lnTo>
                  <a:lnTo>
                    <a:pt x="378570" y="369113"/>
                  </a:lnTo>
                  <a:cubicBezTo>
                    <a:pt x="378570" y="347140"/>
                    <a:pt x="372118" y="326459"/>
                    <a:pt x="361794" y="308363"/>
                  </a:cubicBezTo>
                  <a:close/>
                  <a:moveTo>
                    <a:pt x="313904" y="172924"/>
                  </a:moveTo>
                  <a:lnTo>
                    <a:pt x="530832" y="172924"/>
                  </a:lnTo>
                  <a:cubicBezTo>
                    <a:pt x="541162" y="172924"/>
                    <a:pt x="551492" y="181947"/>
                    <a:pt x="551492" y="193548"/>
                  </a:cubicBezTo>
                  <a:lnTo>
                    <a:pt x="551492" y="225772"/>
                  </a:lnTo>
                  <a:cubicBezTo>
                    <a:pt x="551492" y="237373"/>
                    <a:pt x="541162" y="247685"/>
                    <a:pt x="530832" y="247685"/>
                  </a:cubicBezTo>
                  <a:lnTo>
                    <a:pt x="271293" y="247685"/>
                  </a:lnTo>
                  <a:lnTo>
                    <a:pt x="271293" y="227061"/>
                  </a:lnTo>
                  <a:cubicBezTo>
                    <a:pt x="271293" y="225772"/>
                    <a:pt x="272584" y="225772"/>
                    <a:pt x="272584" y="224483"/>
                  </a:cubicBezTo>
                  <a:cubicBezTo>
                    <a:pt x="293244" y="218038"/>
                    <a:pt x="307448" y="194837"/>
                    <a:pt x="313904" y="172924"/>
                  </a:cubicBezTo>
                  <a:close/>
                  <a:moveTo>
                    <a:pt x="281648" y="36241"/>
                  </a:moveTo>
                  <a:lnTo>
                    <a:pt x="530834" y="36241"/>
                  </a:lnTo>
                  <a:cubicBezTo>
                    <a:pt x="541163" y="36241"/>
                    <a:pt x="551492" y="46553"/>
                    <a:pt x="551492" y="58154"/>
                  </a:cubicBezTo>
                  <a:lnTo>
                    <a:pt x="551492" y="90378"/>
                  </a:lnTo>
                  <a:cubicBezTo>
                    <a:pt x="551492" y="101979"/>
                    <a:pt x="541163" y="111002"/>
                    <a:pt x="530834" y="111002"/>
                  </a:cubicBezTo>
                  <a:lnTo>
                    <a:pt x="308761" y="111002"/>
                  </a:lnTo>
                  <a:cubicBezTo>
                    <a:pt x="304888" y="104557"/>
                    <a:pt x="301015" y="99401"/>
                    <a:pt x="295850" y="96823"/>
                  </a:cubicBezTo>
                  <a:cubicBezTo>
                    <a:pt x="293268" y="72333"/>
                    <a:pt x="288104" y="52998"/>
                    <a:pt x="281648" y="36241"/>
                  </a:cubicBezTo>
                  <a:close/>
                  <a:moveTo>
                    <a:pt x="176987" y="0"/>
                  </a:moveTo>
                  <a:cubicBezTo>
                    <a:pt x="257083" y="0"/>
                    <a:pt x="270002" y="64503"/>
                    <a:pt x="271294" y="117396"/>
                  </a:cubicBezTo>
                  <a:cubicBezTo>
                    <a:pt x="272586" y="117396"/>
                    <a:pt x="273878" y="117396"/>
                    <a:pt x="276461" y="117396"/>
                  </a:cubicBezTo>
                  <a:cubicBezTo>
                    <a:pt x="289380" y="117396"/>
                    <a:pt x="290672" y="132877"/>
                    <a:pt x="290672" y="152228"/>
                  </a:cubicBezTo>
                  <a:cubicBezTo>
                    <a:pt x="290672" y="171579"/>
                    <a:pt x="275169" y="199960"/>
                    <a:pt x="262251" y="199960"/>
                  </a:cubicBezTo>
                  <a:cubicBezTo>
                    <a:pt x="260959" y="199960"/>
                    <a:pt x="258375" y="198670"/>
                    <a:pt x="257083" y="197380"/>
                  </a:cubicBezTo>
                  <a:cubicBezTo>
                    <a:pt x="249332" y="216731"/>
                    <a:pt x="237705" y="233502"/>
                    <a:pt x="224786" y="247692"/>
                  </a:cubicBezTo>
                  <a:cubicBezTo>
                    <a:pt x="220911" y="250272"/>
                    <a:pt x="219619" y="254143"/>
                    <a:pt x="219619" y="259303"/>
                  </a:cubicBezTo>
                  <a:cubicBezTo>
                    <a:pt x="219619" y="270913"/>
                    <a:pt x="228662" y="279944"/>
                    <a:pt x="241581" y="279944"/>
                  </a:cubicBezTo>
                  <a:lnTo>
                    <a:pt x="263543" y="279944"/>
                  </a:lnTo>
                  <a:cubicBezTo>
                    <a:pt x="312634" y="279944"/>
                    <a:pt x="352682" y="319936"/>
                    <a:pt x="352682" y="368958"/>
                  </a:cubicBezTo>
                  <a:lnTo>
                    <a:pt x="352682" y="393470"/>
                  </a:lnTo>
                  <a:cubicBezTo>
                    <a:pt x="352682" y="408950"/>
                    <a:pt x="341055" y="421851"/>
                    <a:pt x="325553" y="421851"/>
                  </a:cubicBezTo>
                  <a:lnTo>
                    <a:pt x="28421" y="421851"/>
                  </a:lnTo>
                  <a:cubicBezTo>
                    <a:pt x="12919" y="421851"/>
                    <a:pt x="0" y="408950"/>
                    <a:pt x="0" y="393470"/>
                  </a:cubicBezTo>
                  <a:lnTo>
                    <a:pt x="0" y="368958"/>
                  </a:lnTo>
                  <a:cubicBezTo>
                    <a:pt x="0" y="319936"/>
                    <a:pt x="40048" y="279944"/>
                    <a:pt x="89139" y="279944"/>
                  </a:cubicBezTo>
                  <a:lnTo>
                    <a:pt x="112393" y="279944"/>
                  </a:lnTo>
                  <a:cubicBezTo>
                    <a:pt x="124020" y="279944"/>
                    <a:pt x="133063" y="270913"/>
                    <a:pt x="133063" y="259303"/>
                  </a:cubicBezTo>
                  <a:cubicBezTo>
                    <a:pt x="133063" y="254143"/>
                    <a:pt x="131771" y="250272"/>
                    <a:pt x="127896" y="247692"/>
                  </a:cubicBezTo>
                  <a:cubicBezTo>
                    <a:pt x="114977" y="234792"/>
                    <a:pt x="104642" y="216731"/>
                    <a:pt x="95599" y="198670"/>
                  </a:cubicBezTo>
                  <a:cubicBezTo>
                    <a:pt x="94307" y="199960"/>
                    <a:pt x="93015" y="199960"/>
                    <a:pt x="91723" y="199960"/>
                  </a:cubicBezTo>
                  <a:cubicBezTo>
                    <a:pt x="78804" y="199960"/>
                    <a:pt x="63302" y="171579"/>
                    <a:pt x="63302" y="152228"/>
                  </a:cubicBezTo>
                  <a:cubicBezTo>
                    <a:pt x="63302" y="132877"/>
                    <a:pt x="65886" y="117396"/>
                    <a:pt x="78804" y="117396"/>
                  </a:cubicBezTo>
                  <a:cubicBezTo>
                    <a:pt x="80096" y="117396"/>
                    <a:pt x="80096" y="117396"/>
                    <a:pt x="81388" y="117396"/>
                  </a:cubicBezTo>
                  <a:cubicBezTo>
                    <a:pt x="82680" y="64503"/>
                    <a:pt x="93015" y="0"/>
                    <a:pt x="176987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25" name="iśḻíďê">
              <a:extLst>
                <a:ext uri="{FF2B5EF4-FFF2-40B4-BE49-F238E27FC236}">
                  <a16:creationId xmlns:a16="http://schemas.microsoft.com/office/drawing/2014/main" id="{C8454367-A1A6-4DD8-A475-7FB8237C8B45}"/>
                </a:ext>
              </a:extLst>
            </p:cNvPr>
            <p:cNvSpPr/>
            <p:nvPr/>
          </p:nvSpPr>
          <p:spPr>
            <a:xfrm>
              <a:off x="4072041" y="3429474"/>
              <a:ext cx="333392" cy="255020"/>
            </a:xfrm>
            <a:custGeom>
              <a:avLst/>
              <a:gdLst>
                <a:gd name="connsiteX0" fmla="*/ 361794 w 551492"/>
                <a:gd name="connsiteY0" fmla="*/ 308363 h 421851"/>
                <a:gd name="connsiteX1" fmla="*/ 530845 w 551492"/>
                <a:gd name="connsiteY1" fmla="*/ 308363 h 421851"/>
                <a:gd name="connsiteX2" fmla="*/ 551492 w 551492"/>
                <a:gd name="connsiteY2" fmla="*/ 329044 h 421851"/>
                <a:gd name="connsiteX3" fmla="*/ 551492 w 551492"/>
                <a:gd name="connsiteY3" fmla="*/ 362650 h 421851"/>
                <a:gd name="connsiteX4" fmla="*/ 530845 w 551492"/>
                <a:gd name="connsiteY4" fmla="*/ 383331 h 421851"/>
                <a:gd name="connsiteX5" fmla="*/ 378570 w 551492"/>
                <a:gd name="connsiteY5" fmla="*/ 383331 h 421851"/>
                <a:gd name="connsiteX6" fmla="*/ 378570 w 551492"/>
                <a:gd name="connsiteY6" fmla="*/ 369113 h 421851"/>
                <a:gd name="connsiteX7" fmla="*/ 361794 w 551492"/>
                <a:gd name="connsiteY7" fmla="*/ 308363 h 421851"/>
                <a:gd name="connsiteX8" fmla="*/ 313904 w 551492"/>
                <a:gd name="connsiteY8" fmla="*/ 172924 h 421851"/>
                <a:gd name="connsiteX9" fmla="*/ 530832 w 551492"/>
                <a:gd name="connsiteY9" fmla="*/ 172924 h 421851"/>
                <a:gd name="connsiteX10" fmla="*/ 551492 w 551492"/>
                <a:gd name="connsiteY10" fmla="*/ 193548 h 421851"/>
                <a:gd name="connsiteX11" fmla="*/ 551492 w 551492"/>
                <a:gd name="connsiteY11" fmla="*/ 225772 h 421851"/>
                <a:gd name="connsiteX12" fmla="*/ 530832 w 551492"/>
                <a:gd name="connsiteY12" fmla="*/ 247685 h 421851"/>
                <a:gd name="connsiteX13" fmla="*/ 271293 w 551492"/>
                <a:gd name="connsiteY13" fmla="*/ 247685 h 421851"/>
                <a:gd name="connsiteX14" fmla="*/ 271293 w 551492"/>
                <a:gd name="connsiteY14" fmla="*/ 227061 h 421851"/>
                <a:gd name="connsiteX15" fmla="*/ 272584 w 551492"/>
                <a:gd name="connsiteY15" fmla="*/ 224483 h 421851"/>
                <a:gd name="connsiteX16" fmla="*/ 313904 w 551492"/>
                <a:gd name="connsiteY16" fmla="*/ 172924 h 421851"/>
                <a:gd name="connsiteX17" fmla="*/ 281648 w 551492"/>
                <a:gd name="connsiteY17" fmla="*/ 36241 h 421851"/>
                <a:gd name="connsiteX18" fmla="*/ 530834 w 551492"/>
                <a:gd name="connsiteY18" fmla="*/ 36241 h 421851"/>
                <a:gd name="connsiteX19" fmla="*/ 551492 w 551492"/>
                <a:gd name="connsiteY19" fmla="*/ 58154 h 421851"/>
                <a:gd name="connsiteX20" fmla="*/ 551492 w 551492"/>
                <a:gd name="connsiteY20" fmla="*/ 90378 h 421851"/>
                <a:gd name="connsiteX21" fmla="*/ 530834 w 551492"/>
                <a:gd name="connsiteY21" fmla="*/ 111002 h 421851"/>
                <a:gd name="connsiteX22" fmla="*/ 308761 w 551492"/>
                <a:gd name="connsiteY22" fmla="*/ 111002 h 421851"/>
                <a:gd name="connsiteX23" fmla="*/ 295850 w 551492"/>
                <a:gd name="connsiteY23" fmla="*/ 96823 h 421851"/>
                <a:gd name="connsiteX24" fmla="*/ 281648 w 551492"/>
                <a:gd name="connsiteY24" fmla="*/ 36241 h 421851"/>
                <a:gd name="connsiteX25" fmla="*/ 176987 w 551492"/>
                <a:gd name="connsiteY25" fmla="*/ 0 h 421851"/>
                <a:gd name="connsiteX26" fmla="*/ 271294 w 551492"/>
                <a:gd name="connsiteY26" fmla="*/ 117396 h 421851"/>
                <a:gd name="connsiteX27" fmla="*/ 276461 w 551492"/>
                <a:gd name="connsiteY27" fmla="*/ 117396 h 421851"/>
                <a:gd name="connsiteX28" fmla="*/ 290672 w 551492"/>
                <a:gd name="connsiteY28" fmla="*/ 152228 h 421851"/>
                <a:gd name="connsiteX29" fmla="*/ 262251 w 551492"/>
                <a:gd name="connsiteY29" fmla="*/ 199960 h 421851"/>
                <a:gd name="connsiteX30" fmla="*/ 257083 w 551492"/>
                <a:gd name="connsiteY30" fmla="*/ 197380 h 421851"/>
                <a:gd name="connsiteX31" fmla="*/ 224786 w 551492"/>
                <a:gd name="connsiteY31" fmla="*/ 247692 h 421851"/>
                <a:gd name="connsiteX32" fmla="*/ 219619 w 551492"/>
                <a:gd name="connsiteY32" fmla="*/ 259303 h 421851"/>
                <a:gd name="connsiteX33" fmla="*/ 241581 w 551492"/>
                <a:gd name="connsiteY33" fmla="*/ 279944 h 421851"/>
                <a:gd name="connsiteX34" fmla="*/ 263543 w 551492"/>
                <a:gd name="connsiteY34" fmla="*/ 279944 h 421851"/>
                <a:gd name="connsiteX35" fmla="*/ 352682 w 551492"/>
                <a:gd name="connsiteY35" fmla="*/ 368958 h 421851"/>
                <a:gd name="connsiteX36" fmla="*/ 352682 w 551492"/>
                <a:gd name="connsiteY36" fmla="*/ 393470 h 421851"/>
                <a:gd name="connsiteX37" fmla="*/ 325553 w 551492"/>
                <a:gd name="connsiteY37" fmla="*/ 421851 h 421851"/>
                <a:gd name="connsiteX38" fmla="*/ 28421 w 551492"/>
                <a:gd name="connsiteY38" fmla="*/ 421851 h 421851"/>
                <a:gd name="connsiteX39" fmla="*/ 0 w 551492"/>
                <a:gd name="connsiteY39" fmla="*/ 393470 h 421851"/>
                <a:gd name="connsiteX40" fmla="*/ 0 w 551492"/>
                <a:gd name="connsiteY40" fmla="*/ 368958 h 421851"/>
                <a:gd name="connsiteX41" fmla="*/ 89139 w 551492"/>
                <a:gd name="connsiteY41" fmla="*/ 279944 h 421851"/>
                <a:gd name="connsiteX42" fmla="*/ 112393 w 551492"/>
                <a:gd name="connsiteY42" fmla="*/ 279944 h 421851"/>
                <a:gd name="connsiteX43" fmla="*/ 133063 w 551492"/>
                <a:gd name="connsiteY43" fmla="*/ 259303 h 421851"/>
                <a:gd name="connsiteX44" fmla="*/ 127896 w 551492"/>
                <a:gd name="connsiteY44" fmla="*/ 247692 h 421851"/>
                <a:gd name="connsiteX45" fmla="*/ 95599 w 551492"/>
                <a:gd name="connsiteY45" fmla="*/ 198670 h 421851"/>
                <a:gd name="connsiteX46" fmla="*/ 91723 w 551492"/>
                <a:gd name="connsiteY46" fmla="*/ 199960 h 421851"/>
                <a:gd name="connsiteX47" fmla="*/ 63302 w 551492"/>
                <a:gd name="connsiteY47" fmla="*/ 152228 h 421851"/>
                <a:gd name="connsiteX48" fmla="*/ 78804 w 551492"/>
                <a:gd name="connsiteY48" fmla="*/ 117396 h 421851"/>
                <a:gd name="connsiteX49" fmla="*/ 81388 w 551492"/>
                <a:gd name="connsiteY49" fmla="*/ 117396 h 421851"/>
                <a:gd name="connsiteX50" fmla="*/ 176987 w 551492"/>
                <a:gd name="connsiteY50" fmla="*/ 0 h 421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51492" h="421851">
                  <a:moveTo>
                    <a:pt x="361794" y="308363"/>
                  </a:moveTo>
                  <a:lnTo>
                    <a:pt x="530845" y="308363"/>
                  </a:lnTo>
                  <a:cubicBezTo>
                    <a:pt x="541168" y="308363"/>
                    <a:pt x="551492" y="317411"/>
                    <a:pt x="551492" y="329044"/>
                  </a:cubicBezTo>
                  <a:lnTo>
                    <a:pt x="551492" y="362650"/>
                  </a:lnTo>
                  <a:cubicBezTo>
                    <a:pt x="551492" y="374283"/>
                    <a:pt x="541168" y="383331"/>
                    <a:pt x="530845" y="383331"/>
                  </a:cubicBezTo>
                  <a:lnTo>
                    <a:pt x="378570" y="383331"/>
                  </a:lnTo>
                  <a:lnTo>
                    <a:pt x="378570" y="369113"/>
                  </a:lnTo>
                  <a:cubicBezTo>
                    <a:pt x="378570" y="347140"/>
                    <a:pt x="372118" y="326459"/>
                    <a:pt x="361794" y="308363"/>
                  </a:cubicBezTo>
                  <a:close/>
                  <a:moveTo>
                    <a:pt x="313904" y="172924"/>
                  </a:moveTo>
                  <a:lnTo>
                    <a:pt x="530832" y="172924"/>
                  </a:lnTo>
                  <a:cubicBezTo>
                    <a:pt x="541162" y="172924"/>
                    <a:pt x="551492" y="181947"/>
                    <a:pt x="551492" y="193548"/>
                  </a:cubicBezTo>
                  <a:lnTo>
                    <a:pt x="551492" y="225772"/>
                  </a:lnTo>
                  <a:cubicBezTo>
                    <a:pt x="551492" y="237373"/>
                    <a:pt x="541162" y="247685"/>
                    <a:pt x="530832" y="247685"/>
                  </a:cubicBezTo>
                  <a:lnTo>
                    <a:pt x="271293" y="247685"/>
                  </a:lnTo>
                  <a:lnTo>
                    <a:pt x="271293" y="227061"/>
                  </a:lnTo>
                  <a:cubicBezTo>
                    <a:pt x="271293" y="225772"/>
                    <a:pt x="272584" y="225772"/>
                    <a:pt x="272584" y="224483"/>
                  </a:cubicBezTo>
                  <a:cubicBezTo>
                    <a:pt x="293244" y="218038"/>
                    <a:pt x="307448" y="194837"/>
                    <a:pt x="313904" y="172924"/>
                  </a:cubicBezTo>
                  <a:close/>
                  <a:moveTo>
                    <a:pt x="281648" y="36241"/>
                  </a:moveTo>
                  <a:lnTo>
                    <a:pt x="530834" y="36241"/>
                  </a:lnTo>
                  <a:cubicBezTo>
                    <a:pt x="541163" y="36241"/>
                    <a:pt x="551492" y="46553"/>
                    <a:pt x="551492" y="58154"/>
                  </a:cubicBezTo>
                  <a:lnTo>
                    <a:pt x="551492" y="90378"/>
                  </a:lnTo>
                  <a:cubicBezTo>
                    <a:pt x="551492" y="101979"/>
                    <a:pt x="541163" y="111002"/>
                    <a:pt x="530834" y="111002"/>
                  </a:cubicBezTo>
                  <a:lnTo>
                    <a:pt x="308761" y="111002"/>
                  </a:lnTo>
                  <a:cubicBezTo>
                    <a:pt x="304888" y="104557"/>
                    <a:pt x="301015" y="99401"/>
                    <a:pt x="295850" y="96823"/>
                  </a:cubicBezTo>
                  <a:cubicBezTo>
                    <a:pt x="293268" y="72333"/>
                    <a:pt x="288104" y="52998"/>
                    <a:pt x="281648" y="36241"/>
                  </a:cubicBezTo>
                  <a:close/>
                  <a:moveTo>
                    <a:pt x="176987" y="0"/>
                  </a:moveTo>
                  <a:cubicBezTo>
                    <a:pt x="257083" y="0"/>
                    <a:pt x="270002" y="64503"/>
                    <a:pt x="271294" y="117396"/>
                  </a:cubicBezTo>
                  <a:cubicBezTo>
                    <a:pt x="272586" y="117396"/>
                    <a:pt x="273878" y="117396"/>
                    <a:pt x="276461" y="117396"/>
                  </a:cubicBezTo>
                  <a:cubicBezTo>
                    <a:pt x="289380" y="117396"/>
                    <a:pt x="290672" y="132877"/>
                    <a:pt x="290672" y="152228"/>
                  </a:cubicBezTo>
                  <a:cubicBezTo>
                    <a:pt x="290672" y="171579"/>
                    <a:pt x="275169" y="199960"/>
                    <a:pt x="262251" y="199960"/>
                  </a:cubicBezTo>
                  <a:cubicBezTo>
                    <a:pt x="260959" y="199960"/>
                    <a:pt x="258375" y="198670"/>
                    <a:pt x="257083" y="197380"/>
                  </a:cubicBezTo>
                  <a:cubicBezTo>
                    <a:pt x="249332" y="216731"/>
                    <a:pt x="237705" y="233502"/>
                    <a:pt x="224786" y="247692"/>
                  </a:cubicBezTo>
                  <a:cubicBezTo>
                    <a:pt x="220911" y="250272"/>
                    <a:pt x="219619" y="254143"/>
                    <a:pt x="219619" y="259303"/>
                  </a:cubicBezTo>
                  <a:cubicBezTo>
                    <a:pt x="219619" y="270913"/>
                    <a:pt x="228662" y="279944"/>
                    <a:pt x="241581" y="279944"/>
                  </a:cubicBezTo>
                  <a:lnTo>
                    <a:pt x="263543" y="279944"/>
                  </a:lnTo>
                  <a:cubicBezTo>
                    <a:pt x="312634" y="279944"/>
                    <a:pt x="352682" y="319936"/>
                    <a:pt x="352682" y="368958"/>
                  </a:cubicBezTo>
                  <a:lnTo>
                    <a:pt x="352682" y="393470"/>
                  </a:lnTo>
                  <a:cubicBezTo>
                    <a:pt x="352682" y="408950"/>
                    <a:pt x="341055" y="421851"/>
                    <a:pt x="325553" y="421851"/>
                  </a:cubicBezTo>
                  <a:lnTo>
                    <a:pt x="28421" y="421851"/>
                  </a:lnTo>
                  <a:cubicBezTo>
                    <a:pt x="12919" y="421851"/>
                    <a:pt x="0" y="408950"/>
                    <a:pt x="0" y="393470"/>
                  </a:cubicBezTo>
                  <a:lnTo>
                    <a:pt x="0" y="368958"/>
                  </a:lnTo>
                  <a:cubicBezTo>
                    <a:pt x="0" y="319936"/>
                    <a:pt x="40048" y="279944"/>
                    <a:pt x="89139" y="279944"/>
                  </a:cubicBezTo>
                  <a:lnTo>
                    <a:pt x="112393" y="279944"/>
                  </a:lnTo>
                  <a:cubicBezTo>
                    <a:pt x="124020" y="279944"/>
                    <a:pt x="133063" y="270913"/>
                    <a:pt x="133063" y="259303"/>
                  </a:cubicBezTo>
                  <a:cubicBezTo>
                    <a:pt x="133063" y="254143"/>
                    <a:pt x="131771" y="250272"/>
                    <a:pt x="127896" y="247692"/>
                  </a:cubicBezTo>
                  <a:cubicBezTo>
                    <a:pt x="114977" y="234792"/>
                    <a:pt x="104642" y="216731"/>
                    <a:pt x="95599" y="198670"/>
                  </a:cubicBezTo>
                  <a:cubicBezTo>
                    <a:pt x="94307" y="199960"/>
                    <a:pt x="93015" y="199960"/>
                    <a:pt x="91723" y="199960"/>
                  </a:cubicBezTo>
                  <a:cubicBezTo>
                    <a:pt x="78804" y="199960"/>
                    <a:pt x="63302" y="171579"/>
                    <a:pt x="63302" y="152228"/>
                  </a:cubicBezTo>
                  <a:cubicBezTo>
                    <a:pt x="63302" y="132877"/>
                    <a:pt x="65886" y="117396"/>
                    <a:pt x="78804" y="117396"/>
                  </a:cubicBezTo>
                  <a:cubicBezTo>
                    <a:pt x="80096" y="117396"/>
                    <a:pt x="80096" y="117396"/>
                    <a:pt x="81388" y="117396"/>
                  </a:cubicBezTo>
                  <a:cubicBezTo>
                    <a:pt x="82680" y="64503"/>
                    <a:pt x="93015" y="0"/>
                    <a:pt x="176987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5606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944EA8-7AF2-4FCA-90BD-762B50E84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ED8424B-69EC-439D-AE8D-14D3C9132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D948C9D-1A93-456B-A673-55334AE45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5981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5ABECDE-5ACD-44E3-BBD1-FBE4E621197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87011" y="1782378"/>
            <a:ext cx="10017979" cy="4119541"/>
            <a:chOff x="1087011" y="1782378"/>
            <a:chExt cx="10017979" cy="4119541"/>
          </a:xfrm>
        </p:grpSpPr>
        <p:grpSp>
          <p:nvGrpSpPr>
            <p:cNvPr id="6" name="íŝḻîḋè">
              <a:extLst>
                <a:ext uri="{FF2B5EF4-FFF2-40B4-BE49-F238E27FC236}">
                  <a16:creationId xmlns:a16="http://schemas.microsoft.com/office/drawing/2014/main" id="{C3E76483-B829-4F33-943B-1428E2E7D9A7}"/>
                </a:ext>
              </a:extLst>
            </p:cNvPr>
            <p:cNvGrpSpPr/>
            <p:nvPr/>
          </p:nvGrpSpPr>
          <p:grpSpPr>
            <a:xfrm>
              <a:off x="3214664" y="1782378"/>
              <a:ext cx="5582906" cy="3902864"/>
              <a:chOff x="3199144" y="1782378"/>
              <a:chExt cx="5582906" cy="3902864"/>
            </a:xfrm>
          </p:grpSpPr>
          <p:sp>
            <p:nvSpPr>
              <p:cNvPr id="16" name="išļíďé">
                <a:extLst>
                  <a:ext uri="{FF2B5EF4-FFF2-40B4-BE49-F238E27FC236}">
                    <a16:creationId xmlns:a16="http://schemas.microsoft.com/office/drawing/2014/main" id="{082FC2E9-3948-40C7-B5F2-554F9F79BE0C}"/>
                  </a:ext>
                </a:extLst>
              </p:cNvPr>
              <p:cNvSpPr/>
              <p:nvPr/>
            </p:nvSpPr>
            <p:spPr>
              <a:xfrm rot="1905590" flipH="1">
                <a:off x="4502218" y="2215163"/>
                <a:ext cx="4279832" cy="20898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91" h="19108" extrusionOk="0">
                    <a:moveTo>
                      <a:pt x="18512" y="1943"/>
                    </a:moveTo>
                    <a:cubicBezTo>
                      <a:pt x="20713" y="5131"/>
                      <a:pt x="21144" y="11124"/>
                      <a:pt x="19474" y="15328"/>
                    </a:cubicBezTo>
                    <a:cubicBezTo>
                      <a:pt x="17805" y="19531"/>
                      <a:pt x="14667" y="20354"/>
                      <a:pt x="12466" y="17165"/>
                    </a:cubicBezTo>
                    <a:cubicBezTo>
                      <a:pt x="11840" y="16259"/>
                      <a:pt x="11357" y="15126"/>
                      <a:pt x="11030" y="13866"/>
                    </a:cubicBezTo>
                    <a:cubicBezTo>
                      <a:pt x="10444" y="13097"/>
                      <a:pt x="9649" y="12532"/>
                      <a:pt x="8753" y="12321"/>
                    </a:cubicBezTo>
                    <a:cubicBezTo>
                      <a:pt x="7629" y="12055"/>
                      <a:pt x="6588" y="12403"/>
                      <a:pt x="5875" y="13176"/>
                    </a:cubicBezTo>
                    <a:cubicBezTo>
                      <a:pt x="4657" y="15354"/>
                      <a:pt x="2759" y="15602"/>
                      <a:pt x="1384" y="13610"/>
                    </a:cubicBezTo>
                    <a:cubicBezTo>
                      <a:pt x="-155" y="11381"/>
                      <a:pt x="-456" y="7192"/>
                      <a:pt x="711" y="4254"/>
                    </a:cubicBezTo>
                    <a:cubicBezTo>
                      <a:pt x="1878" y="1316"/>
                      <a:pt x="4071" y="741"/>
                      <a:pt x="5610" y="2970"/>
                    </a:cubicBezTo>
                    <a:cubicBezTo>
                      <a:pt x="5936" y="3442"/>
                      <a:pt x="6207" y="4003"/>
                      <a:pt x="6416" y="4626"/>
                    </a:cubicBezTo>
                    <a:cubicBezTo>
                      <a:pt x="7070" y="5324"/>
                      <a:pt x="7959" y="5734"/>
                      <a:pt x="8935" y="5704"/>
                    </a:cubicBezTo>
                    <a:cubicBezTo>
                      <a:pt x="9783" y="5678"/>
                      <a:pt x="10561" y="5324"/>
                      <a:pt x="11171" y="4744"/>
                    </a:cubicBezTo>
                    <a:cubicBezTo>
                      <a:pt x="11268" y="4412"/>
                      <a:pt x="11380" y="4091"/>
                      <a:pt x="11503" y="3780"/>
                    </a:cubicBezTo>
                    <a:cubicBezTo>
                      <a:pt x="13173" y="-423"/>
                      <a:pt x="16311" y="-1246"/>
                      <a:pt x="18512" y="194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endParaRPr b="1"/>
              </a:p>
            </p:txBody>
          </p:sp>
          <p:sp>
            <p:nvSpPr>
              <p:cNvPr id="17" name="îsḻîḑê">
                <a:extLst>
                  <a:ext uri="{FF2B5EF4-FFF2-40B4-BE49-F238E27FC236}">
                    <a16:creationId xmlns:a16="http://schemas.microsoft.com/office/drawing/2014/main" id="{181B1AA7-D756-44B3-A567-0C75585AEA4B}"/>
                  </a:ext>
                </a:extLst>
              </p:cNvPr>
              <p:cNvSpPr/>
              <p:nvPr/>
            </p:nvSpPr>
            <p:spPr>
              <a:xfrm rot="8184036" flipH="1">
                <a:off x="3199144" y="2440516"/>
                <a:ext cx="3683986" cy="17988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91" h="19108" extrusionOk="0">
                    <a:moveTo>
                      <a:pt x="18512" y="1943"/>
                    </a:moveTo>
                    <a:cubicBezTo>
                      <a:pt x="20713" y="5131"/>
                      <a:pt x="21144" y="11124"/>
                      <a:pt x="19474" y="15328"/>
                    </a:cubicBezTo>
                    <a:cubicBezTo>
                      <a:pt x="17805" y="19531"/>
                      <a:pt x="14667" y="20354"/>
                      <a:pt x="12466" y="17165"/>
                    </a:cubicBezTo>
                    <a:cubicBezTo>
                      <a:pt x="11840" y="16259"/>
                      <a:pt x="11357" y="15126"/>
                      <a:pt x="11030" y="13866"/>
                    </a:cubicBezTo>
                    <a:cubicBezTo>
                      <a:pt x="10444" y="13097"/>
                      <a:pt x="9649" y="12532"/>
                      <a:pt x="8753" y="12321"/>
                    </a:cubicBezTo>
                    <a:cubicBezTo>
                      <a:pt x="7629" y="12055"/>
                      <a:pt x="6588" y="12403"/>
                      <a:pt x="5875" y="13176"/>
                    </a:cubicBezTo>
                    <a:cubicBezTo>
                      <a:pt x="4657" y="15354"/>
                      <a:pt x="2759" y="15602"/>
                      <a:pt x="1384" y="13610"/>
                    </a:cubicBezTo>
                    <a:cubicBezTo>
                      <a:pt x="-155" y="11381"/>
                      <a:pt x="-456" y="7192"/>
                      <a:pt x="711" y="4254"/>
                    </a:cubicBezTo>
                    <a:cubicBezTo>
                      <a:pt x="1878" y="1316"/>
                      <a:pt x="4071" y="741"/>
                      <a:pt x="5610" y="2970"/>
                    </a:cubicBezTo>
                    <a:cubicBezTo>
                      <a:pt x="5936" y="3442"/>
                      <a:pt x="6207" y="4003"/>
                      <a:pt x="6416" y="4626"/>
                    </a:cubicBezTo>
                    <a:cubicBezTo>
                      <a:pt x="7070" y="5324"/>
                      <a:pt x="7959" y="5734"/>
                      <a:pt x="8935" y="5704"/>
                    </a:cubicBezTo>
                    <a:cubicBezTo>
                      <a:pt x="9783" y="5678"/>
                      <a:pt x="10561" y="5324"/>
                      <a:pt x="11171" y="4744"/>
                    </a:cubicBezTo>
                    <a:cubicBezTo>
                      <a:pt x="11268" y="4412"/>
                      <a:pt x="11380" y="4091"/>
                      <a:pt x="11503" y="3780"/>
                    </a:cubicBezTo>
                    <a:cubicBezTo>
                      <a:pt x="13173" y="-423"/>
                      <a:pt x="16311" y="-1246"/>
                      <a:pt x="18512" y="194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endParaRPr b="1"/>
              </a:p>
            </p:txBody>
          </p:sp>
          <p:sp>
            <p:nvSpPr>
              <p:cNvPr id="18" name="îSḻiḑè">
                <a:extLst>
                  <a:ext uri="{FF2B5EF4-FFF2-40B4-BE49-F238E27FC236}">
                    <a16:creationId xmlns:a16="http://schemas.microsoft.com/office/drawing/2014/main" id="{BC51BD4C-5AD9-4090-8057-09DDE75142B0}"/>
                  </a:ext>
                </a:extLst>
              </p:cNvPr>
              <p:cNvSpPr/>
              <p:nvPr/>
            </p:nvSpPr>
            <p:spPr>
              <a:xfrm rot="12622225" flipH="1">
                <a:off x="3648038" y="3947202"/>
                <a:ext cx="2990283" cy="1459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91" h="19108" extrusionOk="0">
                    <a:moveTo>
                      <a:pt x="18512" y="1943"/>
                    </a:moveTo>
                    <a:cubicBezTo>
                      <a:pt x="20713" y="5131"/>
                      <a:pt x="21144" y="11124"/>
                      <a:pt x="19474" y="15328"/>
                    </a:cubicBezTo>
                    <a:cubicBezTo>
                      <a:pt x="17805" y="19531"/>
                      <a:pt x="14667" y="20354"/>
                      <a:pt x="12466" y="17165"/>
                    </a:cubicBezTo>
                    <a:cubicBezTo>
                      <a:pt x="11840" y="16259"/>
                      <a:pt x="11357" y="15126"/>
                      <a:pt x="11030" y="13866"/>
                    </a:cubicBezTo>
                    <a:cubicBezTo>
                      <a:pt x="10444" y="13097"/>
                      <a:pt x="9649" y="12532"/>
                      <a:pt x="8753" y="12321"/>
                    </a:cubicBezTo>
                    <a:cubicBezTo>
                      <a:pt x="7629" y="12055"/>
                      <a:pt x="6588" y="12403"/>
                      <a:pt x="5875" y="13176"/>
                    </a:cubicBezTo>
                    <a:cubicBezTo>
                      <a:pt x="4657" y="15354"/>
                      <a:pt x="2759" y="15602"/>
                      <a:pt x="1384" y="13610"/>
                    </a:cubicBezTo>
                    <a:cubicBezTo>
                      <a:pt x="-155" y="11381"/>
                      <a:pt x="-456" y="7192"/>
                      <a:pt x="711" y="4254"/>
                    </a:cubicBezTo>
                    <a:cubicBezTo>
                      <a:pt x="1878" y="1316"/>
                      <a:pt x="4071" y="741"/>
                      <a:pt x="5610" y="2970"/>
                    </a:cubicBezTo>
                    <a:cubicBezTo>
                      <a:pt x="5936" y="3442"/>
                      <a:pt x="6207" y="4003"/>
                      <a:pt x="6416" y="4626"/>
                    </a:cubicBezTo>
                    <a:cubicBezTo>
                      <a:pt x="7070" y="5324"/>
                      <a:pt x="7959" y="5734"/>
                      <a:pt x="8935" y="5704"/>
                    </a:cubicBezTo>
                    <a:cubicBezTo>
                      <a:pt x="9783" y="5678"/>
                      <a:pt x="10561" y="5324"/>
                      <a:pt x="11171" y="4744"/>
                    </a:cubicBezTo>
                    <a:cubicBezTo>
                      <a:pt x="11268" y="4412"/>
                      <a:pt x="11380" y="4091"/>
                      <a:pt x="11503" y="3780"/>
                    </a:cubicBezTo>
                    <a:cubicBezTo>
                      <a:pt x="13173" y="-423"/>
                      <a:pt x="16311" y="-1246"/>
                      <a:pt x="18512" y="194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endParaRPr b="1"/>
              </a:p>
            </p:txBody>
          </p:sp>
          <p:grpSp>
            <p:nvGrpSpPr>
              <p:cNvPr id="19" name="îṩľîďe">
                <a:extLst>
                  <a:ext uri="{FF2B5EF4-FFF2-40B4-BE49-F238E27FC236}">
                    <a16:creationId xmlns:a16="http://schemas.microsoft.com/office/drawing/2014/main" id="{1F9A80FA-416C-4CB2-A3C3-62A1D7657A2B}"/>
                  </a:ext>
                </a:extLst>
              </p:cNvPr>
              <p:cNvGrpSpPr/>
              <p:nvPr/>
            </p:nvGrpSpPr>
            <p:grpSpPr>
              <a:xfrm>
                <a:off x="5208120" y="4452342"/>
                <a:ext cx="1232900" cy="1232900"/>
                <a:chOff x="5556296" y="4134149"/>
                <a:chExt cx="850377" cy="850377"/>
              </a:xfrm>
            </p:grpSpPr>
            <p:sp>
              <p:nvSpPr>
                <p:cNvPr id="28" name="isliḋé">
                  <a:extLst>
                    <a:ext uri="{FF2B5EF4-FFF2-40B4-BE49-F238E27FC236}">
                      <a16:creationId xmlns:a16="http://schemas.microsoft.com/office/drawing/2014/main" id="{35FDA2F4-75F7-4716-BD71-62944CD50594}"/>
                    </a:ext>
                  </a:extLst>
                </p:cNvPr>
                <p:cNvSpPr/>
                <p:nvPr/>
              </p:nvSpPr>
              <p:spPr>
                <a:xfrm>
                  <a:off x="5556296" y="4134149"/>
                  <a:ext cx="850377" cy="85037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>
                    <a:spcBef>
                      <a:spcPct val="0"/>
                    </a:spcBef>
                  </a:pPr>
                  <a:endParaRPr b="1"/>
                </a:p>
              </p:txBody>
            </p:sp>
            <p:sp>
              <p:nvSpPr>
                <p:cNvPr id="29" name="ïṣḷîḋé">
                  <a:extLst>
                    <a:ext uri="{FF2B5EF4-FFF2-40B4-BE49-F238E27FC236}">
                      <a16:creationId xmlns:a16="http://schemas.microsoft.com/office/drawing/2014/main" id="{A49CABD4-2B8A-4B05-B4D1-1F40AC164CB7}"/>
                    </a:ext>
                  </a:extLst>
                </p:cNvPr>
                <p:cNvSpPr/>
                <p:nvPr/>
              </p:nvSpPr>
              <p:spPr>
                <a:xfrm>
                  <a:off x="5789405" y="4403186"/>
                  <a:ext cx="384160" cy="312304"/>
                </a:xfrm>
                <a:custGeom>
                  <a:avLst/>
                  <a:gdLst>
                    <a:gd name="connsiteX0" fmla="*/ 390482 w 564166"/>
                    <a:gd name="connsiteY0" fmla="*/ 307997 h 458643"/>
                    <a:gd name="connsiteX1" fmla="*/ 403395 w 564166"/>
                    <a:gd name="connsiteY1" fmla="*/ 307997 h 458643"/>
                    <a:gd name="connsiteX2" fmla="*/ 439265 w 564166"/>
                    <a:gd name="connsiteY2" fmla="*/ 353908 h 458643"/>
                    <a:gd name="connsiteX3" fmla="*/ 434961 w 564166"/>
                    <a:gd name="connsiteY3" fmla="*/ 361082 h 458643"/>
                    <a:gd name="connsiteX4" fmla="*/ 419178 w 564166"/>
                    <a:gd name="connsiteY4" fmla="*/ 361082 h 458643"/>
                    <a:gd name="connsiteX5" fmla="*/ 492353 w 564166"/>
                    <a:gd name="connsiteY5" fmla="*/ 419905 h 458643"/>
                    <a:gd name="connsiteX6" fmla="*/ 512440 w 564166"/>
                    <a:gd name="connsiteY6" fmla="*/ 438557 h 458643"/>
                    <a:gd name="connsiteX7" fmla="*/ 492353 w 564166"/>
                    <a:gd name="connsiteY7" fmla="*/ 458643 h 458643"/>
                    <a:gd name="connsiteX8" fmla="*/ 379004 w 564166"/>
                    <a:gd name="connsiteY8" fmla="*/ 361082 h 458643"/>
                    <a:gd name="connsiteX9" fmla="*/ 358916 w 564166"/>
                    <a:gd name="connsiteY9" fmla="*/ 361082 h 458643"/>
                    <a:gd name="connsiteX10" fmla="*/ 354612 w 564166"/>
                    <a:gd name="connsiteY10" fmla="*/ 353908 h 458643"/>
                    <a:gd name="connsiteX11" fmla="*/ 277051 w 564166"/>
                    <a:gd name="connsiteY11" fmla="*/ 307997 h 458643"/>
                    <a:gd name="connsiteX12" fmla="*/ 288553 w 564166"/>
                    <a:gd name="connsiteY12" fmla="*/ 307997 h 458643"/>
                    <a:gd name="connsiteX13" fmla="*/ 324497 w 564166"/>
                    <a:gd name="connsiteY13" fmla="*/ 353908 h 458643"/>
                    <a:gd name="connsiteX14" fmla="*/ 320183 w 564166"/>
                    <a:gd name="connsiteY14" fmla="*/ 361082 h 458643"/>
                    <a:gd name="connsiteX15" fmla="*/ 301493 w 564166"/>
                    <a:gd name="connsiteY15" fmla="*/ 361082 h 458643"/>
                    <a:gd name="connsiteX16" fmla="*/ 301493 w 564166"/>
                    <a:gd name="connsiteY16" fmla="*/ 438557 h 458643"/>
                    <a:gd name="connsiteX17" fmla="*/ 282802 w 564166"/>
                    <a:gd name="connsiteY17" fmla="*/ 458643 h 458643"/>
                    <a:gd name="connsiteX18" fmla="*/ 262673 w 564166"/>
                    <a:gd name="connsiteY18" fmla="*/ 438557 h 458643"/>
                    <a:gd name="connsiteX19" fmla="*/ 262673 w 564166"/>
                    <a:gd name="connsiteY19" fmla="*/ 361082 h 458643"/>
                    <a:gd name="connsiteX20" fmla="*/ 243982 w 564166"/>
                    <a:gd name="connsiteY20" fmla="*/ 361082 h 458643"/>
                    <a:gd name="connsiteX21" fmla="*/ 239669 w 564166"/>
                    <a:gd name="connsiteY21" fmla="*/ 353908 h 458643"/>
                    <a:gd name="connsiteX22" fmla="*/ 162189 w 564166"/>
                    <a:gd name="connsiteY22" fmla="*/ 307997 h 458643"/>
                    <a:gd name="connsiteX23" fmla="*/ 173671 w 564166"/>
                    <a:gd name="connsiteY23" fmla="*/ 307997 h 458643"/>
                    <a:gd name="connsiteX24" fmla="*/ 209554 w 564166"/>
                    <a:gd name="connsiteY24" fmla="*/ 353908 h 458643"/>
                    <a:gd name="connsiteX25" fmla="*/ 205248 w 564166"/>
                    <a:gd name="connsiteY25" fmla="*/ 361082 h 458643"/>
                    <a:gd name="connsiteX26" fmla="*/ 185154 w 564166"/>
                    <a:gd name="connsiteY26" fmla="*/ 361082 h 458643"/>
                    <a:gd name="connsiteX27" fmla="*/ 71765 w 564166"/>
                    <a:gd name="connsiteY27" fmla="*/ 458643 h 458643"/>
                    <a:gd name="connsiteX28" fmla="*/ 53106 w 564166"/>
                    <a:gd name="connsiteY28" fmla="*/ 438557 h 458643"/>
                    <a:gd name="connsiteX29" fmla="*/ 71765 w 564166"/>
                    <a:gd name="connsiteY29" fmla="*/ 419905 h 458643"/>
                    <a:gd name="connsiteX30" fmla="*/ 146401 w 564166"/>
                    <a:gd name="connsiteY30" fmla="*/ 361082 h 458643"/>
                    <a:gd name="connsiteX31" fmla="*/ 129177 w 564166"/>
                    <a:gd name="connsiteY31" fmla="*/ 361082 h 458643"/>
                    <a:gd name="connsiteX32" fmla="*/ 124871 w 564166"/>
                    <a:gd name="connsiteY32" fmla="*/ 353908 h 458643"/>
                    <a:gd name="connsiteX33" fmla="*/ 340222 w 564166"/>
                    <a:gd name="connsiteY33" fmla="*/ 0 h 458643"/>
                    <a:gd name="connsiteX34" fmla="*/ 453630 w 564166"/>
                    <a:gd name="connsiteY34" fmla="*/ 118973 h 458643"/>
                    <a:gd name="connsiteX35" fmla="*/ 525407 w 564166"/>
                    <a:gd name="connsiteY35" fmla="*/ 179176 h 458643"/>
                    <a:gd name="connsiteX36" fmla="*/ 564166 w 564166"/>
                    <a:gd name="connsiteY36" fmla="*/ 232212 h 458643"/>
                    <a:gd name="connsiteX37" fmla="*/ 518229 w 564166"/>
                    <a:gd name="connsiteY37" fmla="*/ 286681 h 458643"/>
                    <a:gd name="connsiteX38" fmla="*/ 45937 w 564166"/>
                    <a:gd name="connsiteY38" fmla="*/ 286681 h 458643"/>
                    <a:gd name="connsiteX39" fmla="*/ 0 w 564166"/>
                    <a:gd name="connsiteY39" fmla="*/ 232212 h 458643"/>
                    <a:gd name="connsiteX40" fmla="*/ 45937 w 564166"/>
                    <a:gd name="connsiteY40" fmla="*/ 179176 h 458643"/>
                    <a:gd name="connsiteX41" fmla="*/ 111972 w 564166"/>
                    <a:gd name="connsiteY41" fmla="*/ 103205 h 458643"/>
                    <a:gd name="connsiteX42" fmla="*/ 134941 w 564166"/>
                    <a:gd name="connsiteY42" fmla="*/ 107505 h 458643"/>
                    <a:gd name="connsiteX43" fmla="*/ 209589 w 564166"/>
                    <a:gd name="connsiteY43" fmla="*/ 22934 h 458643"/>
                    <a:gd name="connsiteX44" fmla="*/ 256961 w 564166"/>
                    <a:gd name="connsiteY44" fmla="*/ 43002 h 458643"/>
                    <a:gd name="connsiteX45" fmla="*/ 340222 w 564166"/>
                    <a:gd name="connsiteY45" fmla="*/ 0 h 458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564166" h="458643">
                      <a:moveTo>
                        <a:pt x="390482" y="307997"/>
                      </a:moveTo>
                      <a:cubicBezTo>
                        <a:pt x="394786" y="303693"/>
                        <a:pt x="399091" y="303693"/>
                        <a:pt x="403395" y="307997"/>
                      </a:cubicBezTo>
                      <a:lnTo>
                        <a:pt x="439265" y="353908"/>
                      </a:lnTo>
                      <a:cubicBezTo>
                        <a:pt x="442135" y="358212"/>
                        <a:pt x="440700" y="361082"/>
                        <a:pt x="434961" y="361082"/>
                      </a:cubicBezTo>
                      <a:lnTo>
                        <a:pt x="419178" y="361082"/>
                      </a:lnTo>
                      <a:cubicBezTo>
                        <a:pt x="426352" y="394081"/>
                        <a:pt x="456483" y="419905"/>
                        <a:pt x="492353" y="419905"/>
                      </a:cubicBezTo>
                      <a:cubicBezTo>
                        <a:pt x="503831" y="419905"/>
                        <a:pt x="512440" y="428514"/>
                        <a:pt x="512440" y="438557"/>
                      </a:cubicBezTo>
                      <a:cubicBezTo>
                        <a:pt x="512440" y="450035"/>
                        <a:pt x="503831" y="458643"/>
                        <a:pt x="492353" y="458643"/>
                      </a:cubicBezTo>
                      <a:cubicBezTo>
                        <a:pt x="434961" y="458643"/>
                        <a:pt x="387612" y="415601"/>
                        <a:pt x="379004" y="361082"/>
                      </a:cubicBezTo>
                      <a:lnTo>
                        <a:pt x="358916" y="361082"/>
                      </a:lnTo>
                      <a:cubicBezTo>
                        <a:pt x="353177" y="361082"/>
                        <a:pt x="351742" y="358212"/>
                        <a:pt x="354612" y="353908"/>
                      </a:cubicBezTo>
                      <a:close/>
                      <a:moveTo>
                        <a:pt x="277051" y="307997"/>
                      </a:moveTo>
                      <a:cubicBezTo>
                        <a:pt x="279926" y="303693"/>
                        <a:pt x="285677" y="303693"/>
                        <a:pt x="288553" y="307997"/>
                      </a:cubicBezTo>
                      <a:lnTo>
                        <a:pt x="324497" y="353908"/>
                      </a:lnTo>
                      <a:cubicBezTo>
                        <a:pt x="327372" y="358212"/>
                        <a:pt x="325934" y="361082"/>
                        <a:pt x="320183" y="361082"/>
                      </a:cubicBezTo>
                      <a:lnTo>
                        <a:pt x="301493" y="361082"/>
                      </a:lnTo>
                      <a:lnTo>
                        <a:pt x="301493" y="438557"/>
                      </a:lnTo>
                      <a:cubicBezTo>
                        <a:pt x="301493" y="450035"/>
                        <a:pt x="292866" y="458643"/>
                        <a:pt x="282802" y="458643"/>
                      </a:cubicBezTo>
                      <a:cubicBezTo>
                        <a:pt x="271300" y="458643"/>
                        <a:pt x="262673" y="450035"/>
                        <a:pt x="262673" y="438557"/>
                      </a:cubicBezTo>
                      <a:lnTo>
                        <a:pt x="262673" y="361082"/>
                      </a:lnTo>
                      <a:lnTo>
                        <a:pt x="243982" y="361082"/>
                      </a:lnTo>
                      <a:cubicBezTo>
                        <a:pt x="238231" y="361082"/>
                        <a:pt x="236793" y="358212"/>
                        <a:pt x="239669" y="353908"/>
                      </a:cubicBezTo>
                      <a:close/>
                      <a:moveTo>
                        <a:pt x="162189" y="307997"/>
                      </a:moveTo>
                      <a:cubicBezTo>
                        <a:pt x="165059" y="303693"/>
                        <a:pt x="169365" y="303693"/>
                        <a:pt x="173671" y="307997"/>
                      </a:cubicBezTo>
                      <a:lnTo>
                        <a:pt x="209554" y="353908"/>
                      </a:lnTo>
                      <a:cubicBezTo>
                        <a:pt x="212424" y="358212"/>
                        <a:pt x="210989" y="361082"/>
                        <a:pt x="205248" y="361082"/>
                      </a:cubicBezTo>
                      <a:lnTo>
                        <a:pt x="185154" y="361082"/>
                      </a:lnTo>
                      <a:cubicBezTo>
                        <a:pt x="176542" y="415601"/>
                        <a:pt x="129177" y="458643"/>
                        <a:pt x="71765" y="458643"/>
                      </a:cubicBezTo>
                      <a:cubicBezTo>
                        <a:pt x="61718" y="458643"/>
                        <a:pt x="53106" y="450035"/>
                        <a:pt x="53106" y="438557"/>
                      </a:cubicBezTo>
                      <a:cubicBezTo>
                        <a:pt x="53106" y="428514"/>
                        <a:pt x="61718" y="419905"/>
                        <a:pt x="71765" y="419905"/>
                      </a:cubicBezTo>
                      <a:cubicBezTo>
                        <a:pt x="107648" y="419905"/>
                        <a:pt x="137789" y="394081"/>
                        <a:pt x="146401" y="361082"/>
                      </a:cubicBezTo>
                      <a:lnTo>
                        <a:pt x="129177" y="361082"/>
                      </a:lnTo>
                      <a:cubicBezTo>
                        <a:pt x="123436" y="361082"/>
                        <a:pt x="122001" y="358212"/>
                        <a:pt x="124871" y="353908"/>
                      </a:cubicBezTo>
                      <a:close/>
                      <a:moveTo>
                        <a:pt x="340222" y="0"/>
                      </a:moveTo>
                      <a:cubicBezTo>
                        <a:pt x="399079" y="0"/>
                        <a:pt x="447888" y="51603"/>
                        <a:pt x="453630" y="118973"/>
                      </a:cubicBezTo>
                      <a:cubicBezTo>
                        <a:pt x="488083" y="118973"/>
                        <a:pt x="515358" y="144774"/>
                        <a:pt x="525407" y="179176"/>
                      </a:cubicBezTo>
                      <a:cubicBezTo>
                        <a:pt x="546940" y="183476"/>
                        <a:pt x="564166" y="204977"/>
                        <a:pt x="564166" y="232212"/>
                      </a:cubicBezTo>
                      <a:cubicBezTo>
                        <a:pt x="564166" y="262313"/>
                        <a:pt x="544069" y="286681"/>
                        <a:pt x="518229" y="286681"/>
                      </a:cubicBezTo>
                      <a:lnTo>
                        <a:pt x="45937" y="286681"/>
                      </a:lnTo>
                      <a:cubicBezTo>
                        <a:pt x="20097" y="286681"/>
                        <a:pt x="0" y="262313"/>
                        <a:pt x="0" y="232212"/>
                      </a:cubicBezTo>
                      <a:cubicBezTo>
                        <a:pt x="0" y="202110"/>
                        <a:pt x="20097" y="179176"/>
                        <a:pt x="45937" y="179176"/>
                      </a:cubicBezTo>
                      <a:cubicBezTo>
                        <a:pt x="45937" y="136173"/>
                        <a:pt x="76084" y="103205"/>
                        <a:pt x="111972" y="103205"/>
                      </a:cubicBezTo>
                      <a:cubicBezTo>
                        <a:pt x="119150" y="103205"/>
                        <a:pt x="127763" y="104639"/>
                        <a:pt x="134941" y="107505"/>
                      </a:cubicBezTo>
                      <a:cubicBezTo>
                        <a:pt x="134941" y="60203"/>
                        <a:pt x="169394" y="22934"/>
                        <a:pt x="209589" y="22934"/>
                      </a:cubicBezTo>
                      <a:cubicBezTo>
                        <a:pt x="228251" y="22934"/>
                        <a:pt x="244042" y="30102"/>
                        <a:pt x="256961" y="43002"/>
                      </a:cubicBezTo>
                      <a:cubicBezTo>
                        <a:pt x="278494" y="15767"/>
                        <a:pt x="307205" y="0"/>
                        <a:pt x="3402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endParaRPr b="1"/>
                </a:p>
              </p:txBody>
            </p:sp>
          </p:grpSp>
          <p:sp>
            <p:nvSpPr>
              <p:cNvPr id="20" name="íślíḑé">
                <a:extLst>
                  <a:ext uri="{FF2B5EF4-FFF2-40B4-BE49-F238E27FC236}">
                    <a16:creationId xmlns:a16="http://schemas.microsoft.com/office/drawing/2014/main" id="{EBC2B743-435F-4CA4-A763-29091AC688D8}"/>
                  </a:ext>
                </a:extLst>
              </p:cNvPr>
              <p:cNvSpPr/>
              <p:nvPr/>
            </p:nvSpPr>
            <p:spPr>
              <a:xfrm>
                <a:off x="4816688" y="1782378"/>
                <a:ext cx="1810200" cy="181020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endParaRPr b="1"/>
              </a:p>
            </p:txBody>
          </p:sp>
          <p:grpSp>
            <p:nvGrpSpPr>
              <p:cNvPr id="21" name="isļídè">
                <a:extLst>
                  <a:ext uri="{FF2B5EF4-FFF2-40B4-BE49-F238E27FC236}">
                    <a16:creationId xmlns:a16="http://schemas.microsoft.com/office/drawing/2014/main" id="{10E178AA-2A86-408A-A2E3-EE4E0A5F9051}"/>
                  </a:ext>
                </a:extLst>
              </p:cNvPr>
              <p:cNvGrpSpPr/>
              <p:nvPr/>
            </p:nvGrpSpPr>
            <p:grpSpPr>
              <a:xfrm>
                <a:off x="7328498" y="3270422"/>
                <a:ext cx="1222532" cy="1222533"/>
                <a:chOff x="7018800" y="3318934"/>
                <a:chExt cx="843226" cy="843227"/>
              </a:xfrm>
            </p:grpSpPr>
            <p:sp>
              <p:nvSpPr>
                <p:cNvPr id="26" name="iš1ïḓe">
                  <a:extLst>
                    <a:ext uri="{FF2B5EF4-FFF2-40B4-BE49-F238E27FC236}">
                      <a16:creationId xmlns:a16="http://schemas.microsoft.com/office/drawing/2014/main" id="{9A9610F2-1974-4CE0-88FF-904056004F0D}"/>
                    </a:ext>
                  </a:extLst>
                </p:cNvPr>
                <p:cNvSpPr/>
                <p:nvPr/>
              </p:nvSpPr>
              <p:spPr>
                <a:xfrm>
                  <a:off x="7018800" y="3318934"/>
                  <a:ext cx="843226" cy="8432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>
                    <a:spcBef>
                      <a:spcPct val="0"/>
                    </a:spcBef>
                  </a:pPr>
                  <a:endParaRPr b="1"/>
                </a:p>
              </p:txBody>
            </p:sp>
            <p:sp>
              <p:nvSpPr>
                <p:cNvPr id="27" name="îṣḻïḓé">
                  <a:extLst>
                    <a:ext uri="{FF2B5EF4-FFF2-40B4-BE49-F238E27FC236}">
                      <a16:creationId xmlns:a16="http://schemas.microsoft.com/office/drawing/2014/main" id="{32694D9E-9241-44D1-B896-30ECB3485376}"/>
                    </a:ext>
                  </a:extLst>
                </p:cNvPr>
                <p:cNvSpPr/>
                <p:nvPr/>
              </p:nvSpPr>
              <p:spPr>
                <a:xfrm>
                  <a:off x="7256196" y="3556586"/>
                  <a:ext cx="368435" cy="367923"/>
                </a:xfrm>
                <a:custGeom>
                  <a:avLst/>
                  <a:gdLst>
                    <a:gd name="connsiteX0" fmla="*/ 303432 w 606933"/>
                    <a:gd name="connsiteY0" fmla="*/ 462698 h 606088"/>
                    <a:gd name="connsiteX1" fmla="*/ 375127 w 606933"/>
                    <a:gd name="connsiteY1" fmla="*/ 534393 h 606088"/>
                    <a:gd name="connsiteX2" fmla="*/ 303432 w 606933"/>
                    <a:gd name="connsiteY2" fmla="*/ 606088 h 606088"/>
                    <a:gd name="connsiteX3" fmla="*/ 231737 w 606933"/>
                    <a:gd name="connsiteY3" fmla="*/ 534393 h 606088"/>
                    <a:gd name="connsiteX4" fmla="*/ 303432 w 606933"/>
                    <a:gd name="connsiteY4" fmla="*/ 462698 h 606088"/>
                    <a:gd name="connsiteX5" fmla="*/ 303467 w 606933"/>
                    <a:gd name="connsiteY5" fmla="*/ 386134 h 606088"/>
                    <a:gd name="connsiteX6" fmla="*/ 423957 w 606933"/>
                    <a:gd name="connsiteY6" fmla="*/ 437067 h 606088"/>
                    <a:gd name="connsiteX7" fmla="*/ 405850 w 606933"/>
                    <a:gd name="connsiteY7" fmla="*/ 454653 h 606088"/>
                    <a:gd name="connsiteX8" fmla="*/ 303467 w 606933"/>
                    <a:gd name="connsiteY8" fmla="*/ 411312 h 606088"/>
                    <a:gd name="connsiteX9" fmla="*/ 201084 w 606933"/>
                    <a:gd name="connsiteY9" fmla="*/ 454653 h 606088"/>
                    <a:gd name="connsiteX10" fmla="*/ 182976 w 606933"/>
                    <a:gd name="connsiteY10" fmla="*/ 437067 h 606088"/>
                    <a:gd name="connsiteX11" fmla="*/ 303467 w 606933"/>
                    <a:gd name="connsiteY11" fmla="*/ 386134 h 606088"/>
                    <a:gd name="connsiteX12" fmla="*/ 303479 w 606933"/>
                    <a:gd name="connsiteY12" fmla="*/ 306677 h 606088"/>
                    <a:gd name="connsiteX13" fmla="*/ 398522 w 606933"/>
                    <a:gd name="connsiteY13" fmla="*/ 325726 h 606088"/>
                    <a:gd name="connsiteX14" fmla="*/ 478927 w 606933"/>
                    <a:gd name="connsiteY14" fmla="*/ 380852 h 606088"/>
                    <a:gd name="connsiteX15" fmla="*/ 460824 w 606933"/>
                    <a:gd name="connsiteY15" fmla="*/ 398554 h 606088"/>
                    <a:gd name="connsiteX16" fmla="*/ 388700 w 606933"/>
                    <a:gd name="connsiteY16" fmla="*/ 349008 h 606088"/>
                    <a:gd name="connsiteX17" fmla="*/ 218259 w 606933"/>
                    <a:gd name="connsiteY17" fmla="*/ 349008 h 606088"/>
                    <a:gd name="connsiteX18" fmla="*/ 146039 w 606933"/>
                    <a:gd name="connsiteY18" fmla="*/ 398554 h 606088"/>
                    <a:gd name="connsiteX19" fmla="*/ 127935 w 606933"/>
                    <a:gd name="connsiteY19" fmla="*/ 380852 h 606088"/>
                    <a:gd name="connsiteX20" fmla="*/ 208437 w 606933"/>
                    <a:gd name="connsiteY20" fmla="*/ 325726 h 606088"/>
                    <a:gd name="connsiteX21" fmla="*/ 303479 w 606933"/>
                    <a:gd name="connsiteY21" fmla="*/ 306677 h 606088"/>
                    <a:gd name="connsiteX22" fmla="*/ 303467 w 606933"/>
                    <a:gd name="connsiteY22" fmla="*/ 227080 h 606088"/>
                    <a:gd name="connsiteX23" fmla="*/ 534039 w 606933"/>
                    <a:gd name="connsiteY23" fmla="*/ 324555 h 606088"/>
                    <a:gd name="connsiteX24" fmla="*/ 515932 w 606933"/>
                    <a:gd name="connsiteY24" fmla="*/ 342243 h 606088"/>
                    <a:gd name="connsiteX25" fmla="*/ 303467 w 606933"/>
                    <a:gd name="connsiteY25" fmla="*/ 252266 h 606088"/>
                    <a:gd name="connsiteX26" fmla="*/ 91001 w 606933"/>
                    <a:gd name="connsiteY26" fmla="*/ 342243 h 606088"/>
                    <a:gd name="connsiteX27" fmla="*/ 72894 w 606933"/>
                    <a:gd name="connsiteY27" fmla="*/ 324555 h 606088"/>
                    <a:gd name="connsiteX28" fmla="*/ 303467 w 606933"/>
                    <a:gd name="connsiteY28" fmla="*/ 227080 h 606088"/>
                    <a:gd name="connsiteX29" fmla="*/ 380417 w 606933"/>
                    <a:gd name="connsiteY29" fmla="*/ 0 h 606088"/>
                    <a:gd name="connsiteX30" fmla="*/ 381573 w 606933"/>
                    <a:gd name="connsiteY30" fmla="*/ 0 h 606088"/>
                    <a:gd name="connsiteX31" fmla="*/ 527383 w 606933"/>
                    <a:gd name="connsiteY31" fmla="*/ 133962 h 606088"/>
                    <a:gd name="connsiteX32" fmla="*/ 520834 w 606933"/>
                    <a:gd name="connsiteY32" fmla="*/ 184931 h 606088"/>
                    <a:gd name="connsiteX33" fmla="*/ 606933 w 606933"/>
                    <a:gd name="connsiteY33" fmla="*/ 288696 h 606088"/>
                    <a:gd name="connsiteX34" fmla="*/ 500994 w 606933"/>
                    <a:gd name="connsiteY34" fmla="*/ 394673 h 606088"/>
                    <a:gd name="connsiteX35" fmla="*/ 569758 w 606933"/>
                    <a:gd name="connsiteY35" fmla="*/ 324952 h 606088"/>
                    <a:gd name="connsiteX36" fmla="*/ 552134 w 606933"/>
                    <a:gd name="connsiteY36" fmla="*/ 306968 h 606088"/>
                    <a:gd name="connsiteX37" fmla="*/ 303467 w 606933"/>
                    <a:gd name="connsiteY37" fmla="*/ 201760 h 606088"/>
                    <a:gd name="connsiteX38" fmla="*/ 54799 w 606933"/>
                    <a:gd name="connsiteY38" fmla="*/ 306968 h 606088"/>
                    <a:gd name="connsiteX39" fmla="*/ 37175 w 606933"/>
                    <a:gd name="connsiteY39" fmla="*/ 324952 h 606088"/>
                    <a:gd name="connsiteX40" fmla="*/ 105939 w 606933"/>
                    <a:gd name="connsiteY40" fmla="*/ 394673 h 606088"/>
                    <a:gd name="connsiteX41" fmla="*/ 0 w 606933"/>
                    <a:gd name="connsiteY41" fmla="*/ 288696 h 606088"/>
                    <a:gd name="connsiteX42" fmla="*/ 63949 w 606933"/>
                    <a:gd name="connsiteY42" fmla="*/ 191663 h 606088"/>
                    <a:gd name="connsiteX43" fmla="*/ 68764 w 606933"/>
                    <a:gd name="connsiteY43" fmla="*/ 138963 h 606088"/>
                    <a:gd name="connsiteX44" fmla="*/ 162087 w 606933"/>
                    <a:gd name="connsiteY44" fmla="*/ 67702 h 606088"/>
                    <a:gd name="connsiteX45" fmla="*/ 243178 w 606933"/>
                    <a:gd name="connsiteY45" fmla="*/ 91360 h 606088"/>
                    <a:gd name="connsiteX46" fmla="*/ 380417 w 606933"/>
                    <a:gd name="connsiteY46" fmla="*/ 0 h 606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06933" h="606088">
                      <a:moveTo>
                        <a:pt x="303432" y="462698"/>
                      </a:moveTo>
                      <a:cubicBezTo>
                        <a:pt x="343028" y="462698"/>
                        <a:pt x="375127" y="494797"/>
                        <a:pt x="375127" y="534393"/>
                      </a:cubicBezTo>
                      <a:cubicBezTo>
                        <a:pt x="375127" y="573989"/>
                        <a:pt x="343028" y="606088"/>
                        <a:pt x="303432" y="606088"/>
                      </a:cubicBezTo>
                      <a:cubicBezTo>
                        <a:pt x="263836" y="606088"/>
                        <a:pt x="231737" y="573989"/>
                        <a:pt x="231737" y="534393"/>
                      </a:cubicBezTo>
                      <a:cubicBezTo>
                        <a:pt x="231737" y="494797"/>
                        <a:pt x="263836" y="462698"/>
                        <a:pt x="303432" y="462698"/>
                      </a:cubicBezTo>
                      <a:close/>
                      <a:moveTo>
                        <a:pt x="303467" y="386134"/>
                      </a:moveTo>
                      <a:cubicBezTo>
                        <a:pt x="348928" y="386134"/>
                        <a:pt x="391788" y="404201"/>
                        <a:pt x="423957" y="437067"/>
                      </a:cubicBezTo>
                      <a:lnTo>
                        <a:pt x="405850" y="454653"/>
                      </a:lnTo>
                      <a:cubicBezTo>
                        <a:pt x="378496" y="426784"/>
                        <a:pt x="342089" y="411312"/>
                        <a:pt x="303467" y="411312"/>
                      </a:cubicBezTo>
                      <a:cubicBezTo>
                        <a:pt x="264748" y="411312"/>
                        <a:pt x="228437" y="426784"/>
                        <a:pt x="201084" y="454653"/>
                      </a:cubicBezTo>
                      <a:lnTo>
                        <a:pt x="182976" y="437067"/>
                      </a:lnTo>
                      <a:cubicBezTo>
                        <a:pt x="215146" y="404201"/>
                        <a:pt x="257910" y="386134"/>
                        <a:pt x="303467" y="386134"/>
                      </a:cubicBezTo>
                      <a:close/>
                      <a:moveTo>
                        <a:pt x="303479" y="306677"/>
                      </a:moveTo>
                      <a:cubicBezTo>
                        <a:pt x="335955" y="306677"/>
                        <a:pt x="368430" y="313027"/>
                        <a:pt x="398522" y="325726"/>
                      </a:cubicBezTo>
                      <a:cubicBezTo>
                        <a:pt x="428565" y="338521"/>
                        <a:pt x="455624" y="357089"/>
                        <a:pt x="478927" y="380852"/>
                      </a:cubicBezTo>
                      <a:lnTo>
                        <a:pt x="460824" y="398554"/>
                      </a:lnTo>
                      <a:cubicBezTo>
                        <a:pt x="439928" y="377100"/>
                        <a:pt x="415662" y="360456"/>
                        <a:pt x="388700" y="349008"/>
                      </a:cubicBezTo>
                      <a:cubicBezTo>
                        <a:pt x="334775" y="326207"/>
                        <a:pt x="272184" y="326207"/>
                        <a:pt x="218259" y="349008"/>
                      </a:cubicBezTo>
                      <a:cubicBezTo>
                        <a:pt x="191297" y="360456"/>
                        <a:pt x="167031" y="377100"/>
                        <a:pt x="146039" y="398554"/>
                      </a:cubicBezTo>
                      <a:lnTo>
                        <a:pt x="127935" y="380852"/>
                      </a:lnTo>
                      <a:cubicBezTo>
                        <a:pt x="151238" y="357089"/>
                        <a:pt x="178297" y="338521"/>
                        <a:pt x="208437" y="325726"/>
                      </a:cubicBezTo>
                      <a:cubicBezTo>
                        <a:pt x="238529" y="313027"/>
                        <a:pt x="271004" y="306677"/>
                        <a:pt x="303479" y="306677"/>
                      </a:cubicBezTo>
                      <a:close/>
                      <a:moveTo>
                        <a:pt x="303467" y="227080"/>
                      </a:moveTo>
                      <a:cubicBezTo>
                        <a:pt x="390533" y="227080"/>
                        <a:pt x="472399" y="261687"/>
                        <a:pt x="534039" y="324555"/>
                      </a:cubicBezTo>
                      <a:lnTo>
                        <a:pt x="515932" y="342243"/>
                      </a:lnTo>
                      <a:cubicBezTo>
                        <a:pt x="459108" y="284181"/>
                        <a:pt x="383695" y="252266"/>
                        <a:pt x="303467" y="252266"/>
                      </a:cubicBezTo>
                      <a:cubicBezTo>
                        <a:pt x="223238" y="252266"/>
                        <a:pt x="147729" y="284181"/>
                        <a:pt x="91001" y="342243"/>
                      </a:cubicBezTo>
                      <a:lnTo>
                        <a:pt x="72894" y="324555"/>
                      </a:lnTo>
                      <a:cubicBezTo>
                        <a:pt x="134438" y="261687"/>
                        <a:pt x="216304" y="227080"/>
                        <a:pt x="303467" y="227080"/>
                      </a:cubicBezTo>
                      <a:close/>
                      <a:moveTo>
                        <a:pt x="380417" y="0"/>
                      </a:moveTo>
                      <a:lnTo>
                        <a:pt x="381573" y="0"/>
                      </a:lnTo>
                      <a:cubicBezTo>
                        <a:pt x="457463" y="481"/>
                        <a:pt x="522856" y="60586"/>
                        <a:pt x="527383" y="133962"/>
                      </a:cubicBezTo>
                      <a:cubicBezTo>
                        <a:pt x="528346" y="151368"/>
                        <a:pt x="526227" y="168583"/>
                        <a:pt x="520834" y="184931"/>
                      </a:cubicBezTo>
                      <a:cubicBezTo>
                        <a:pt x="569758" y="194259"/>
                        <a:pt x="606933" y="237246"/>
                        <a:pt x="606933" y="288696"/>
                      </a:cubicBezTo>
                      <a:cubicBezTo>
                        <a:pt x="606933" y="347166"/>
                        <a:pt x="559357" y="394673"/>
                        <a:pt x="500994" y="394673"/>
                      </a:cubicBezTo>
                      <a:lnTo>
                        <a:pt x="569758" y="324952"/>
                      </a:lnTo>
                      <a:lnTo>
                        <a:pt x="552134" y="306968"/>
                      </a:lnTo>
                      <a:cubicBezTo>
                        <a:pt x="485681" y="239170"/>
                        <a:pt x="397367" y="201760"/>
                        <a:pt x="303467" y="201760"/>
                      </a:cubicBezTo>
                      <a:cubicBezTo>
                        <a:pt x="209470" y="201760"/>
                        <a:pt x="121156" y="239170"/>
                        <a:pt x="54799" y="306968"/>
                      </a:cubicBezTo>
                      <a:lnTo>
                        <a:pt x="37175" y="324952"/>
                      </a:lnTo>
                      <a:lnTo>
                        <a:pt x="105939" y="394673"/>
                      </a:lnTo>
                      <a:cubicBezTo>
                        <a:pt x="47480" y="394673"/>
                        <a:pt x="0" y="347166"/>
                        <a:pt x="0" y="288696"/>
                      </a:cubicBezTo>
                      <a:cubicBezTo>
                        <a:pt x="0" y="245325"/>
                        <a:pt x="26389" y="207915"/>
                        <a:pt x="63949" y="191663"/>
                      </a:cubicBezTo>
                      <a:cubicBezTo>
                        <a:pt x="60963" y="173872"/>
                        <a:pt x="62312" y="156177"/>
                        <a:pt x="68764" y="138963"/>
                      </a:cubicBezTo>
                      <a:cubicBezTo>
                        <a:pt x="83596" y="99630"/>
                        <a:pt x="120096" y="71741"/>
                        <a:pt x="162087" y="67702"/>
                      </a:cubicBezTo>
                      <a:cubicBezTo>
                        <a:pt x="191653" y="65010"/>
                        <a:pt x="220642" y="73569"/>
                        <a:pt x="243178" y="91360"/>
                      </a:cubicBezTo>
                      <a:cubicBezTo>
                        <a:pt x="264655" y="37217"/>
                        <a:pt x="319261" y="0"/>
                        <a:pt x="38041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endParaRPr b="1"/>
                </a:p>
              </p:txBody>
            </p:sp>
          </p:grpSp>
          <p:grpSp>
            <p:nvGrpSpPr>
              <p:cNvPr id="22" name="îsḻîďè">
                <a:extLst>
                  <a:ext uri="{FF2B5EF4-FFF2-40B4-BE49-F238E27FC236}">
                    <a16:creationId xmlns:a16="http://schemas.microsoft.com/office/drawing/2014/main" id="{7754091B-570F-4741-BDE7-348287E9DA50}"/>
                  </a:ext>
                </a:extLst>
              </p:cNvPr>
              <p:cNvGrpSpPr/>
              <p:nvPr/>
            </p:nvGrpSpPr>
            <p:grpSpPr>
              <a:xfrm>
                <a:off x="3723388" y="3781751"/>
                <a:ext cx="1011414" cy="1011413"/>
                <a:chOff x="4532221" y="3671617"/>
                <a:chExt cx="697610" cy="697610"/>
              </a:xfrm>
            </p:grpSpPr>
            <p:sp>
              <p:nvSpPr>
                <p:cNvPr id="24" name="ï$lïḍè">
                  <a:extLst>
                    <a:ext uri="{FF2B5EF4-FFF2-40B4-BE49-F238E27FC236}">
                      <a16:creationId xmlns:a16="http://schemas.microsoft.com/office/drawing/2014/main" id="{57F799B6-8C5C-4B0B-ACDB-FC2E5522BC49}"/>
                    </a:ext>
                  </a:extLst>
                </p:cNvPr>
                <p:cNvSpPr/>
                <p:nvPr/>
              </p:nvSpPr>
              <p:spPr>
                <a:xfrm>
                  <a:off x="4532221" y="3671617"/>
                  <a:ext cx="697610" cy="69761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>
                    <a:spcBef>
                      <a:spcPct val="0"/>
                    </a:spcBef>
                  </a:pPr>
                  <a:endParaRPr b="1"/>
                </a:p>
              </p:txBody>
            </p:sp>
            <p:sp>
              <p:nvSpPr>
                <p:cNvPr id="25" name="iSļïḑè">
                  <a:extLst>
                    <a:ext uri="{FF2B5EF4-FFF2-40B4-BE49-F238E27FC236}">
                      <a16:creationId xmlns:a16="http://schemas.microsoft.com/office/drawing/2014/main" id="{105E9BBE-A751-4580-9D9A-431A0D505152}"/>
                    </a:ext>
                  </a:extLst>
                </p:cNvPr>
                <p:cNvSpPr/>
                <p:nvPr/>
              </p:nvSpPr>
              <p:spPr>
                <a:xfrm>
                  <a:off x="4734962" y="3871109"/>
                  <a:ext cx="292128" cy="298624"/>
                </a:xfrm>
                <a:custGeom>
                  <a:avLst/>
                  <a:gdLst>
                    <a:gd name="T0" fmla="*/ 2365 w 2365"/>
                    <a:gd name="T1" fmla="*/ 997 h 2421"/>
                    <a:gd name="T2" fmla="*/ 2365 w 2365"/>
                    <a:gd name="T3" fmla="*/ 2255 h 2421"/>
                    <a:gd name="T4" fmla="*/ 1506 w 2365"/>
                    <a:gd name="T5" fmla="*/ 1624 h 2421"/>
                    <a:gd name="T6" fmla="*/ 2365 w 2365"/>
                    <a:gd name="T7" fmla="*/ 997 h 2421"/>
                    <a:gd name="T8" fmla="*/ 1222 w 2365"/>
                    <a:gd name="T9" fmla="*/ 1832 h 2421"/>
                    <a:gd name="T10" fmla="*/ 1182 w 2365"/>
                    <a:gd name="T11" fmla="*/ 1844 h 2421"/>
                    <a:gd name="T12" fmla="*/ 1143 w 2365"/>
                    <a:gd name="T13" fmla="*/ 1832 h 2421"/>
                    <a:gd name="T14" fmla="*/ 971 w 2365"/>
                    <a:gd name="T15" fmla="*/ 1707 h 2421"/>
                    <a:gd name="T16" fmla="*/ 51 w 2365"/>
                    <a:gd name="T17" fmla="*/ 2382 h 2421"/>
                    <a:gd name="T18" fmla="*/ 151 w 2365"/>
                    <a:gd name="T19" fmla="*/ 2421 h 2421"/>
                    <a:gd name="T20" fmla="*/ 2213 w 2365"/>
                    <a:gd name="T21" fmla="*/ 2421 h 2421"/>
                    <a:gd name="T22" fmla="*/ 2314 w 2365"/>
                    <a:gd name="T23" fmla="*/ 2383 h 2421"/>
                    <a:gd name="T24" fmla="*/ 1393 w 2365"/>
                    <a:gd name="T25" fmla="*/ 1707 h 2421"/>
                    <a:gd name="T26" fmla="*/ 1222 w 2365"/>
                    <a:gd name="T27" fmla="*/ 1832 h 2421"/>
                    <a:gd name="T28" fmla="*/ 0 w 2365"/>
                    <a:gd name="T29" fmla="*/ 1001 h 2421"/>
                    <a:gd name="T30" fmla="*/ 0 w 2365"/>
                    <a:gd name="T31" fmla="*/ 2254 h 2421"/>
                    <a:gd name="T32" fmla="*/ 858 w 2365"/>
                    <a:gd name="T33" fmla="*/ 1624 h 2421"/>
                    <a:gd name="T34" fmla="*/ 0 w 2365"/>
                    <a:gd name="T35" fmla="*/ 1001 h 2421"/>
                    <a:gd name="T36" fmla="*/ 737 w 2365"/>
                    <a:gd name="T37" fmla="*/ 1209 h 2421"/>
                    <a:gd name="T38" fmla="*/ 1582 w 2365"/>
                    <a:gd name="T39" fmla="*/ 1209 h 2421"/>
                    <a:gd name="T40" fmla="*/ 1648 w 2365"/>
                    <a:gd name="T41" fmla="*/ 1142 h 2421"/>
                    <a:gd name="T42" fmla="*/ 1582 w 2365"/>
                    <a:gd name="T43" fmla="*/ 1076 h 2421"/>
                    <a:gd name="T44" fmla="*/ 737 w 2365"/>
                    <a:gd name="T45" fmla="*/ 1076 h 2421"/>
                    <a:gd name="T46" fmla="*/ 671 w 2365"/>
                    <a:gd name="T47" fmla="*/ 1142 h 2421"/>
                    <a:gd name="T48" fmla="*/ 737 w 2365"/>
                    <a:gd name="T49" fmla="*/ 1209 h 2421"/>
                    <a:gd name="T50" fmla="*/ 500 w 2365"/>
                    <a:gd name="T51" fmla="*/ 1199 h 2421"/>
                    <a:gd name="T52" fmla="*/ 500 w 2365"/>
                    <a:gd name="T53" fmla="*/ 705 h 2421"/>
                    <a:gd name="T54" fmla="*/ 566 w 2365"/>
                    <a:gd name="T55" fmla="*/ 638 h 2421"/>
                    <a:gd name="T56" fmla="*/ 1776 w 2365"/>
                    <a:gd name="T57" fmla="*/ 638 h 2421"/>
                    <a:gd name="T58" fmla="*/ 1843 w 2365"/>
                    <a:gd name="T59" fmla="*/ 705 h 2421"/>
                    <a:gd name="T60" fmla="*/ 1843 w 2365"/>
                    <a:gd name="T61" fmla="*/ 1213 h 2421"/>
                    <a:gd name="T62" fmla="*/ 2311 w 2365"/>
                    <a:gd name="T63" fmla="*/ 872 h 2421"/>
                    <a:gd name="T64" fmla="*/ 2298 w 2365"/>
                    <a:gd name="T65" fmla="*/ 863 h 2421"/>
                    <a:gd name="T66" fmla="*/ 1177 w 2365"/>
                    <a:gd name="T67" fmla="*/ 0 h 2421"/>
                    <a:gd name="T68" fmla="*/ 51 w 2365"/>
                    <a:gd name="T69" fmla="*/ 873 h 2421"/>
                    <a:gd name="T70" fmla="*/ 53 w 2365"/>
                    <a:gd name="T71" fmla="*/ 873 h 2421"/>
                    <a:gd name="T72" fmla="*/ 52 w 2365"/>
                    <a:gd name="T73" fmla="*/ 874 h 2421"/>
                    <a:gd name="T74" fmla="*/ 500 w 2365"/>
                    <a:gd name="T75" fmla="*/ 1199 h 2421"/>
                    <a:gd name="T76" fmla="*/ 737 w 2365"/>
                    <a:gd name="T77" fmla="*/ 949 h 2421"/>
                    <a:gd name="T78" fmla="*/ 1582 w 2365"/>
                    <a:gd name="T79" fmla="*/ 949 h 2421"/>
                    <a:gd name="T80" fmla="*/ 1648 w 2365"/>
                    <a:gd name="T81" fmla="*/ 882 h 2421"/>
                    <a:gd name="T82" fmla="*/ 1582 w 2365"/>
                    <a:gd name="T83" fmla="*/ 816 h 2421"/>
                    <a:gd name="T84" fmla="*/ 737 w 2365"/>
                    <a:gd name="T85" fmla="*/ 816 h 2421"/>
                    <a:gd name="T86" fmla="*/ 671 w 2365"/>
                    <a:gd name="T87" fmla="*/ 882 h 2421"/>
                    <a:gd name="T88" fmla="*/ 737 w 2365"/>
                    <a:gd name="T89" fmla="*/ 949 h 24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365" h="2421">
                      <a:moveTo>
                        <a:pt x="2365" y="997"/>
                      </a:moveTo>
                      <a:lnTo>
                        <a:pt x="2365" y="2255"/>
                      </a:lnTo>
                      <a:lnTo>
                        <a:pt x="1506" y="1624"/>
                      </a:lnTo>
                      <a:lnTo>
                        <a:pt x="2365" y="997"/>
                      </a:lnTo>
                      <a:close/>
                      <a:moveTo>
                        <a:pt x="1222" y="1832"/>
                      </a:moveTo>
                      <a:cubicBezTo>
                        <a:pt x="1210" y="1840"/>
                        <a:pt x="1196" y="1844"/>
                        <a:pt x="1182" y="1844"/>
                      </a:cubicBezTo>
                      <a:cubicBezTo>
                        <a:pt x="1168" y="1844"/>
                        <a:pt x="1155" y="1840"/>
                        <a:pt x="1143" y="1832"/>
                      </a:cubicBezTo>
                      <a:lnTo>
                        <a:pt x="971" y="1707"/>
                      </a:lnTo>
                      <a:lnTo>
                        <a:pt x="51" y="2382"/>
                      </a:lnTo>
                      <a:cubicBezTo>
                        <a:pt x="77" y="2406"/>
                        <a:pt x="113" y="2421"/>
                        <a:pt x="151" y="2421"/>
                      </a:cubicBezTo>
                      <a:lnTo>
                        <a:pt x="2213" y="2421"/>
                      </a:lnTo>
                      <a:cubicBezTo>
                        <a:pt x="2252" y="2421"/>
                        <a:pt x="2287" y="2406"/>
                        <a:pt x="2314" y="2383"/>
                      </a:cubicBezTo>
                      <a:lnTo>
                        <a:pt x="1393" y="1707"/>
                      </a:lnTo>
                      <a:lnTo>
                        <a:pt x="1222" y="1832"/>
                      </a:lnTo>
                      <a:close/>
                      <a:moveTo>
                        <a:pt x="0" y="1001"/>
                      </a:moveTo>
                      <a:lnTo>
                        <a:pt x="0" y="2254"/>
                      </a:lnTo>
                      <a:lnTo>
                        <a:pt x="858" y="1624"/>
                      </a:lnTo>
                      <a:lnTo>
                        <a:pt x="0" y="1001"/>
                      </a:lnTo>
                      <a:close/>
                      <a:moveTo>
                        <a:pt x="737" y="1209"/>
                      </a:moveTo>
                      <a:lnTo>
                        <a:pt x="1582" y="1209"/>
                      </a:lnTo>
                      <a:cubicBezTo>
                        <a:pt x="1619" y="1209"/>
                        <a:pt x="1648" y="1179"/>
                        <a:pt x="1648" y="1142"/>
                      </a:cubicBezTo>
                      <a:cubicBezTo>
                        <a:pt x="1648" y="1106"/>
                        <a:pt x="1619" y="1076"/>
                        <a:pt x="1582" y="1076"/>
                      </a:cubicBezTo>
                      <a:lnTo>
                        <a:pt x="737" y="1076"/>
                      </a:lnTo>
                      <a:cubicBezTo>
                        <a:pt x="701" y="1076"/>
                        <a:pt x="671" y="1106"/>
                        <a:pt x="671" y="1142"/>
                      </a:cubicBezTo>
                      <a:cubicBezTo>
                        <a:pt x="671" y="1179"/>
                        <a:pt x="701" y="1209"/>
                        <a:pt x="737" y="1209"/>
                      </a:cubicBezTo>
                      <a:close/>
                      <a:moveTo>
                        <a:pt x="500" y="1199"/>
                      </a:moveTo>
                      <a:lnTo>
                        <a:pt x="500" y="705"/>
                      </a:lnTo>
                      <a:cubicBezTo>
                        <a:pt x="500" y="668"/>
                        <a:pt x="529" y="638"/>
                        <a:pt x="566" y="638"/>
                      </a:cubicBezTo>
                      <a:lnTo>
                        <a:pt x="1776" y="638"/>
                      </a:lnTo>
                      <a:cubicBezTo>
                        <a:pt x="1813" y="638"/>
                        <a:pt x="1843" y="668"/>
                        <a:pt x="1843" y="705"/>
                      </a:cubicBezTo>
                      <a:lnTo>
                        <a:pt x="1843" y="1213"/>
                      </a:lnTo>
                      <a:lnTo>
                        <a:pt x="2311" y="872"/>
                      </a:lnTo>
                      <a:cubicBezTo>
                        <a:pt x="2307" y="868"/>
                        <a:pt x="2303" y="865"/>
                        <a:pt x="2298" y="863"/>
                      </a:cubicBezTo>
                      <a:lnTo>
                        <a:pt x="1177" y="0"/>
                      </a:lnTo>
                      <a:lnTo>
                        <a:pt x="51" y="873"/>
                      </a:lnTo>
                      <a:lnTo>
                        <a:pt x="53" y="873"/>
                      </a:lnTo>
                      <a:cubicBezTo>
                        <a:pt x="52" y="873"/>
                        <a:pt x="52" y="874"/>
                        <a:pt x="52" y="874"/>
                      </a:cubicBezTo>
                      <a:lnTo>
                        <a:pt x="500" y="1199"/>
                      </a:lnTo>
                      <a:close/>
                      <a:moveTo>
                        <a:pt x="737" y="949"/>
                      </a:moveTo>
                      <a:lnTo>
                        <a:pt x="1582" y="949"/>
                      </a:lnTo>
                      <a:cubicBezTo>
                        <a:pt x="1619" y="949"/>
                        <a:pt x="1648" y="919"/>
                        <a:pt x="1648" y="882"/>
                      </a:cubicBezTo>
                      <a:cubicBezTo>
                        <a:pt x="1648" y="846"/>
                        <a:pt x="1619" y="816"/>
                        <a:pt x="1582" y="816"/>
                      </a:cubicBezTo>
                      <a:lnTo>
                        <a:pt x="737" y="816"/>
                      </a:lnTo>
                      <a:cubicBezTo>
                        <a:pt x="701" y="816"/>
                        <a:pt x="671" y="846"/>
                        <a:pt x="671" y="882"/>
                      </a:cubicBezTo>
                      <a:cubicBezTo>
                        <a:pt x="671" y="919"/>
                        <a:pt x="701" y="949"/>
                        <a:pt x="737" y="94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endParaRPr b="1"/>
                </a:p>
              </p:txBody>
            </p:sp>
          </p:grpSp>
          <p:sp>
            <p:nvSpPr>
              <p:cNvPr id="23" name="ïšḻiḋè">
                <a:extLst>
                  <a:ext uri="{FF2B5EF4-FFF2-40B4-BE49-F238E27FC236}">
                    <a16:creationId xmlns:a16="http://schemas.microsoft.com/office/drawing/2014/main" id="{41CDCDFE-B115-41BF-BBBA-B747D1E291E7}"/>
                  </a:ext>
                </a:extLst>
              </p:cNvPr>
              <p:cNvSpPr/>
              <p:nvPr/>
            </p:nvSpPr>
            <p:spPr bwMode="auto">
              <a:xfrm>
                <a:off x="4842751" y="1808442"/>
                <a:ext cx="1758074" cy="1758074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76200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" name="î$ľíḓê">
              <a:extLst>
                <a:ext uri="{FF2B5EF4-FFF2-40B4-BE49-F238E27FC236}">
                  <a16:creationId xmlns:a16="http://schemas.microsoft.com/office/drawing/2014/main" id="{21F90F89-C301-4314-BF0F-9E0E6332C9E1}"/>
                </a:ext>
              </a:extLst>
            </p:cNvPr>
            <p:cNvSpPr/>
            <p:nvPr/>
          </p:nvSpPr>
          <p:spPr>
            <a:xfrm rot="2008894">
              <a:off x="6926996" y="3347426"/>
              <a:ext cx="200025" cy="200025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400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íśľiḍé">
              <a:extLst>
                <a:ext uri="{FF2B5EF4-FFF2-40B4-BE49-F238E27FC236}">
                  <a16:creationId xmlns:a16="http://schemas.microsoft.com/office/drawing/2014/main" id="{84784475-1245-4655-8ACE-B8DD84817294}"/>
                </a:ext>
              </a:extLst>
            </p:cNvPr>
            <p:cNvSpPr/>
            <p:nvPr/>
          </p:nvSpPr>
          <p:spPr>
            <a:xfrm rot="7624718">
              <a:off x="4727682" y="3541649"/>
              <a:ext cx="200025" cy="200025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400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îšḻiďe">
              <a:extLst>
                <a:ext uri="{FF2B5EF4-FFF2-40B4-BE49-F238E27FC236}">
                  <a16:creationId xmlns:a16="http://schemas.microsoft.com/office/drawing/2014/main" id="{44B9EB2B-EBA3-4028-8DAC-2BAF25937F1F}"/>
                </a:ext>
              </a:extLst>
            </p:cNvPr>
            <p:cNvSpPr/>
            <p:nvPr/>
          </p:nvSpPr>
          <p:spPr>
            <a:xfrm rot="1920154">
              <a:off x="4896073" y="4555336"/>
              <a:ext cx="200025" cy="200025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400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íṥḷïḍé">
              <a:extLst>
                <a:ext uri="{FF2B5EF4-FFF2-40B4-BE49-F238E27FC236}">
                  <a16:creationId xmlns:a16="http://schemas.microsoft.com/office/drawing/2014/main" id="{C6FCF43D-4DDD-4601-92F2-D653F1C1236D}"/>
                </a:ext>
              </a:extLst>
            </p:cNvPr>
            <p:cNvSpPr/>
            <p:nvPr/>
          </p:nvSpPr>
          <p:spPr bwMode="auto">
            <a:xfrm>
              <a:off x="1087011" y="4148401"/>
              <a:ext cx="2360975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1" name="iṡlïďê">
              <a:extLst>
                <a:ext uri="{FF2B5EF4-FFF2-40B4-BE49-F238E27FC236}">
                  <a16:creationId xmlns:a16="http://schemas.microsoft.com/office/drawing/2014/main" id="{76A2A0F1-B4C0-4239-93C4-884DB0ACBD50}"/>
                </a:ext>
              </a:extLst>
            </p:cNvPr>
            <p:cNvSpPr txBox="1"/>
            <p:nvPr/>
          </p:nvSpPr>
          <p:spPr bwMode="auto">
            <a:xfrm>
              <a:off x="1087011" y="3706596"/>
              <a:ext cx="236097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2" name="íṡľîḍé">
              <a:extLst>
                <a:ext uri="{FF2B5EF4-FFF2-40B4-BE49-F238E27FC236}">
                  <a16:creationId xmlns:a16="http://schemas.microsoft.com/office/drawing/2014/main" id="{DA78BAF9-BC6E-4DB0-A4A1-5458B2E882D7}"/>
                </a:ext>
              </a:extLst>
            </p:cNvPr>
            <p:cNvSpPr/>
            <p:nvPr/>
          </p:nvSpPr>
          <p:spPr bwMode="auto">
            <a:xfrm>
              <a:off x="8744015" y="3592580"/>
              <a:ext cx="2360975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iṥľíḑe">
              <a:extLst>
                <a:ext uri="{FF2B5EF4-FFF2-40B4-BE49-F238E27FC236}">
                  <a16:creationId xmlns:a16="http://schemas.microsoft.com/office/drawing/2014/main" id="{4547C310-4FD6-4EB3-9D66-6DCB23FD5322}"/>
                </a:ext>
              </a:extLst>
            </p:cNvPr>
            <p:cNvSpPr txBox="1"/>
            <p:nvPr/>
          </p:nvSpPr>
          <p:spPr bwMode="auto">
            <a:xfrm>
              <a:off x="8744015" y="3150775"/>
              <a:ext cx="236097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4" name="ïşļïdé">
              <a:extLst>
                <a:ext uri="{FF2B5EF4-FFF2-40B4-BE49-F238E27FC236}">
                  <a16:creationId xmlns:a16="http://schemas.microsoft.com/office/drawing/2014/main" id="{7D33356F-1F42-4BF7-9896-B0843EBEEAB6}"/>
                </a:ext>
              </a:extLst>
            </p:cNvPr>
            <p:cNvSpPr/>
            <p:nvPr/>
          </p:nvSpPr>
          <p:spPr bwMode="auto">
            <a:xfrm>
              <a:off x="6572693" y="5109972"/>
              <a:ext cx="2360975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íṣḻïḓé">
              <a:extLst>
                <a:ext uri="{FF2B5EF4-FFF2-40B4-BE49-F238E27FC236}">
                  <a16:creationId xmlns:a16="http://schemas.microsoft.com/office/drawing/2014/main" id="{7FC3F482-E14B-4F0C-A6D6-22621AD8830E}"/>
                </a:ext>
              </a:extLst>
            </p:cNvPr>
            <p:cNvSpPr txBox="1"/>
            <p:nvPr/>
          </p:nvSpPr>
          <p:spPr bwMode="auto">
            <a:xfrm>
              <a:off x="6572693" y="4668167"/>
              <a:ext cx="236097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76644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957309-3F6F-400D-BFDB-CA8E15270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D1C9074-2DFF-4C84-8567-A91EED793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4D8EACE-F500-4282-B4C6-5957B9E2D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559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6E6D15C-2C51-4604-8032-DC8294B60FB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94377" y="1449829"/>
            <a:ext cx="10403246" cy="4377443"/>
            <a:chOff x="894377" y="1449829"/>
            <a:chExt cx="10403246" cy="4377443"/>
          </a:xfrm>
        </p:grpSpPr>
        <p:sp>
          <p:nvSpPr>
            <p:cNvPr id="6" name="iSlîḍè">
              <a:extLst>
                <a:ext uri="{FF2B5EF4-FFF2-40B4-BE49-F238E27FC236}">
                  <a16:creationId xmlns:a16="http://schemas.microsoft.com/office/drawing/2014/main" id="{F8750C49-5E31-4AAF-B008-B107169F06D0}"/>
                </a:ext>
              </a:extLst>
            </p:cNvPr>
            <p:cNvSpPr/>
            <p:nvPr/>
          </p:nvSpPr>
          <p:spPr>
            <a:xfrm rot="18900000">
              <a:off x="2965498" y="1449829"/>
              <a:ext cx="2593393" cy="2593392"/>
            </a:xfrm>
            <a:custGeom>
              <a:avLst/>
              <a:gdLst>
                <a:gd name="connsiteX0" fmla="*/ 1600767 w 2263827"/>
                <a:gd name="connsiteY0" fmla="*/ 663060 h 2263827"/>
                <a:gd name="connsiteX1" fmla="*/ 2263827 w 2263827"/>
                <a:gd name="connsiteY1" fmla="*/ 2263827 h 2263827"/>
                <a:gd name="connsiteX2" fmla="*/ 1994342 w 2263827"/>
                <a:gd name="connsiteY2" fmla="*/ 2263827 h 2263827"/>
                <a:gd name="connsiteX3" fmla="*/ 0 w 2263827"/>
                <a:gd name="connsiteY3" fmla="*/ 269485 h 2263827"/>
                <a:gd name="connsiteX4" fmla="*/ 0 w 2263827"/>
                <a:gd name="connsiteY4" fmla="*/ 0 h 2263827"/>
                <a:gd name="connsiteX5" fmla="*/ 1600767 w 2263827"/>
                <a:gd name="connsiteY5" fmla="*/ 663060 h 2263827"/>
                <a:gd name="connsiteX0" fmla="*/ 1994342 w 2263827"/>
                <a:gd name="connsiteY0" fmla="*/ 2263827 h 2355267"/>
                <a:gd name="connsiteX1" fmla="*/ 0 w 2263827"/>
                <a:gd name="connsiteY1" fmla="*/ 269485 h 2355267"/>
                <a:gd name="connsiteX2" fmla="*/ 0 w 2263827"/>
                <a:gd name="connsiteY2" fmla="*/ 0 h 2355267"/>
                <a:gd name="connsiteX3" fmla="*/ 1600767 w 2263827"/>
                <a:gd name="connsiteY3" fmla="*/ 663060 h 2355267"/>
                <a:gd name="connsiteX4" fmla="*/ 2263827 w 2263827"/>
                <a:gd name="connsiteY4" fmla="*/ 2263827 h 2355267"/>
                <a:gd name="connsiteX5" fmla="*/ 2085782 w 2263827"/>
                <a:gd name="connsiteY5" fmla="*/ 2355267 h 2355267"/>
                <a:gd name="connsiteX0" fmla="*/ 1994342 w 2263827"/>
                <a:gd name="connsiteY0" fmla="*/ 2263827 h 2263827"/>
                <a:gd name="connsiteX1" fmla="*/ 0 w 2263827"/>
                <a:gd name="connsiteY1" fmla="*/ 269485 h 2263827"/>
                <a:gd name="connsiteX2" fmla="*/ 0 w 2263827"/>
                <a:gd name="connsiteY2" fmla="*/ 0 h 2263827"/>
                <a:gd name="connsiteX3" fmla="*/ 1600767 w 2263827"/>
                <a:gd name="connsiteY3" fmla="*/ 663060 h 2263827"/>
                <a:gd name="connsiteX4" fmla="*/ 2263827 w 2263827"/>
                <a:gd name="connsiteY4" fmla="*/ 2263827 h 2263827"/>
                <a:gd name="connsiteX0" fmla="*/ 0 w 2263827"/>
                <a:gd name="connsiteY0" fmla="*/ 269485 h 2263827"/>
                <a:gd name="connsiteX1" fmla="*/ 0 w 2263827"/>
                <a:gd name="connsiteY1" fmla="*/ 0 h 2263827"/>
                <a:gd name="connsiteX2" fmla="*/ 1600767 w 2263827"/>
                <a:gd name="connsiteY2" fmla="*/ 663060 h 2263827"/>
                <a:gd name="connsiteX3" fmla="*/ 2263827 w 2263827"/>
                <a:gd name="connsiteY3" fmla="*/ 2263827 h 2263827"/>
                <a:gd name="connsiteX0" fmla="*/ 0 w 2263827"/>
                <a:gd name="connsiteY0" fmla="*/ 0 h 2263827"/>
                <a:gd name="connsiteX1" fmla="*/ 1600767 w 2263827"/>
                <a:gd name="connsiteY1" fmla="*/ 663060 h 2263827"/>
                <a:gd name="connsiteX2" fmla="*/ 2263827 w 2263827"/>
                <a:gd name="connsiteY2" fmla="*/ 2263827 h 22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63827" h="2263827">
                  <a:moveTo>
                    <a:pt x="0" y="0"/>
                  </a:moveTo>
                  <a:cubicBezTo>
                    <a:pt x="625138" y="0"/>
                    <a:pt x="1191095" y="253388"/>
                    <a:pt x="1600767" y="663060"/>
                  </a:cubicBezTo>
                  <a:cubicBezTo>
                    <a:pt x="2010440" y="1072732"/>
                    <a:pt x="2263827" y="1638688"/>
                    <a:pt x="2263827" y="2263827"/>
                  </a:cubicBezTo>
                </a:path>
              </a:pathLst>
            </a:custGeom>
            <a:ln w="19050"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ṩḷîḋé">
              <a:extLst>
                <a:ext uri="{FF2B5EF4-FFF2-40B4-BE49-F238E27FC236}">
                  <a16:creationId xmlns:a16="http://schemas.microsoft.com/office/drawing/2014/main" id="{6DAB6715-EA28-4546-BC45-6AAE2B815B9A}"/>
                </a:ext>
              </a:extLst>
            </p:cNvPr>
            <p:cNvSpPr/>
            <p:nvPr/>
          </p:nvSpPr>
          <p:spPr>
            <a:xfrm>
              <a:off x="3524075" y="1736523"/>
              <a:ext cx="1476239" cy="552416"/>
            </a:xfrm>
            <a:prstGeom prst="roundRect">
              <a:avLst>
                <a:gd name="adj" fmla="val 13693"/>
              </a:avLst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/>
                <a:t>Text</a:t>
              </a:r>
              <a:endParaRPr lang="zh-CN" altLang="en-US" b="1" dirty="0"/>
            </a:p>
          </p:txBody>
        </p:sp>
        <p:grpSp>
          <p:nvGrpSpPr>
            <p:cNvPr id="8" name="iśļîďè">
              <a:extLst>
                <a:ext uri="{FF2B5EF4-FFF2-40B4-BE49-F238E27FC236}">
                  <a16:creationId xmlns:a16="http://schemas.microsoft.com/office/drawing/2014/main" id="{555A3A5C-B507-46FF-8131-38BB1AF735BE}"/>
                </a:ext>
              </a:extLst>
            </p:cNvPr>
            <p:cNvGrpSpPr/>
            <p:nvPr/>
          </p:nvGrpSpPr>
          <p:grpSpPr>
            <a:xfrm>
              <a:off x="1841500" y="2851854"/>
              <a:ext cx="1173776" cy="1173771"/>
              <a:chOff x="2805568" y="3043696"/>
              <a:chExt cx="1024614" cy="1024610"/>
            </a:xfrm>
          </p:grpSpPr>
          <p:sp>
            <p:nvSpPr>
              <p:cNvPr id="23" name="îṩliďe">
                <a:extLst>
                  <a:ext uri="{FF2B5EF4-FFF2-40B4-BE49-F238E27FC236}">
                    <a16:creationId xmlns:a16="http://schemas.microsoft.com/office/drawing/2014/main" id="{1449473A-DDFE-4BD1-AFC7-B925DC4230B1}"/>
                  </a:ext>
                </a:extLst>
              </p:cNvPr>
              <p:cNvSpPr/>
              <p:nvPr/>
            </p:nvSpPr>
            <p:spPr>
              <a:xfrm>
                <a:off x="2805568" y="3043696"/>
                <a:ext cx="1024614" cy="10246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4" name="ïś1íḓê">
                <a:extLst>
                  <a:ext uri="{FF2B5EF4-FFF2-40B4-BE49-F238E27FC236}">
                    <a16:creationId xmlns:a16="http://schemas.microsoft.com/office/drawing/2014/main" id="{2D2BD2AF-B223-41E6-A0B3-6069E6A31111}"/>
                  </a:ext>
                </a:extLst>
              </p:cNvPr>
              <p:cNvSpPr/>
              <p:nvPr/>
            </p:nvSpPr>
            <p:spPr bwMode="auto">
              <a:xfrm>
                <a:off x="3060211" y="3251491"/>
                <a:ext cx="515327" cy="609020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9" name="î$ļiḓe">
              <a:extLst>
                <a:ext uri="{FF2B5EF4-FFF2-40B4-BE49-F238E27FC236}">
                  <a16:creationId xmlns:a16="http://schemas.microsoft.com/office/drawing/2014/main" id="{4D66C62D-FE86-40BA-8F76-D45C64E9E8A4}"/>
                </a:ext>
              </a:extLst>
            </p:cNvPr>
            <p:cNvGrpSpPr/>
            <p:nvPr/>
          </p:nvGrpSpPr>
          <p:grpSpPr>
            <a:xfrm>
              <a:off x="5509112" y="2851854"/>
              <a:ext cx="1173776" cy="1173771"/>
              <a:chOff x="2805568" y="3043696"/>
              <a:chExt cx="1024614" cy="1024610"/>
            </a:xfrm>
          </p:grpSpPr>
          <p:sp>
            <p:nvSpPr>
              <p:cNvPr id="21" name="iSļíḋé">
                <a:extLst>
                  <a:ext uri="{FF2B5EF4-FFF2-40B4-BE49-F238E27FC236}">
                    <a16:creationId xmlns:a16="http://schemas.microsoft.com/office/drawing/2014/main" id="{F9728E77-9631-4B76-AE69-D04ADCE0130A}"/>
                  </a:ext>
                </a:extLst>
              </p:cNvPr>
              <p:cNvSpPr/>
              <p:nvPr/>
            </p:nvSpPr>
            <p:spPr>
              <a:xfrm>
                <a:off x="2805568" y="3043696"/>
                <a:ext cx="1024614" cy="10246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2" name="ïšḷíḑe">
                <a:extLst>
                  <a:ext uri="{FF2B5EF4-FFF2-40B4-BE49-F238E27FC236}">
                    <a16:creationId xmlns:a16="http://schemas.microsoft.com/office/drawing/2014/main" id="{F6C9F508-AF5C-4F7C-985D-26350D4E18A7}"/>
                  </a:ext>
                </a:extLst>
              </p:cNvPr>
              <p:cNvSpPr/>
              <p:nvPr/>
            </p:nvSpPr>
            <p:spPr bwMode="auto">
              <a:xfrm>
                <a:off x="3060211" y="3251491"/>
                <a:ext cx="515327" cy="609020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0" name="iṩļiḋe">
              <a:extLst>
                <a:ext uri="{FF2B5EF4-FFF2-40B4-BE49-F238E27FC236}">
                  <a16:creationId xmlns:a16="http://schemas.microsoft.com/office/drawing/2014/main" id="{1189D504-1654-47E1-A287-6E2A310C8474}"/>
                </a:ext>
              </a:extLst>
            </p:cNvPr>
            <p:cNvGrpSpPr/>
            <p:nvPr/>
          </p:nvGrpSpPr>
          <p:grpSpPr>
            <a:xfrm>
              <a:off x="9176724" y="2851854"/>
              <a:ext cx="1173776" cy="1173771"/>
              <a:chOff x="2805568" y="3043696"/>
              <a:chExt cx="1024614" cy="1024610"/>
            </a:xfrm>
          </p:grpSpPr>
          <p:sp>
            <p:nvSpPr>
              <p:cNvPr id="19" name="iš1iḓè">
                <a:extLst>
                  <a:ext uri="{FF2B5EF4-FFF2-40B4-BE49-F238E27FC236}">
                    <a16:creationId xmlns:a16="http://schemas.microsoft.com/office/drawing/2014/main" id="{324F924D-60C3-49E7-8BF8-882E153FCC65}"/>
                  </a:ext>
                </a:extLst>
              </p:cNvPr>
              <p:cNvSpPr/>
              <p:nvPr/>
            </p:nvSpPr>
            <p:spPr>
              <a:xfrm>
                <a:off x="2805568" y="3043696"/>
                <a:ext cx="1024614" cy="10246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" name="íṥḻïḑé">
                <a:extLst>
                  <a:ext uri="{FF2B5EF4-FFF2-40B4-BE49-F238E27FC236}">
                    <a16:creationId xmlns:a16="http://schemas.microsoft.com/office/drawing/2014/main" id="{F8345924-D7DA-4F15-9AFE-F8EBEBB5BCDD}"/>
                  </a:ext>
                </a:extLst>
              </p:cNvPr>
              <p:cNvSpPr/>
              <p:nvPr/>
            </p:nvSpPr>
            <p:spPr bwMode="auto">
              <a:xfrm>
                <a:off x="3060211" y="3251491"/>
                <a:ext cx="515327" cy="609020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1" name="iṥlïďé">
              <a:extLst>
                <a:ext uri="{FF2B5EF4-FFF2-40B4-BE49-F238E27FC236}">
                  <a16:creationId xmlns:a16="http://schemas.microsoft.com/office/drawing/2014/main" id="{827D24BB-224A-4E51-AE43-FED87B7A2BCD}"/>
                </a:ext>
              </a:extLst>
            </p:cNvPr>
            <p:cNvSpPr/>
            <p:nvPr/>
          </p:nvSpPr>
          <p:spPr>
            <a:xfrm rot="18900000">
              <a:off x="6633109" y="1449829"/>
              <a:ext cx="2593393" cy="2593392"/>
            </a:xfrm>
            <a:custGeom>
              <a:avLst/>
              <a:gdLst>
                <a:gd name="connsiteX0" fmla="*/ 1600767 w 2263827"/>
                <a:gd name="connsiteY0" fmla="*/ 663060 h 2263827"/>
                <a:gd name="connsiteX1" fmla="*/ 2263827 w 2263827"/>
                <a:gd name="connsiteY1" fmla="*/ 2263827 h 2263827"/>
                <a:gd name="connsiteX2" fmla="*/ 1994342 w 2263827"/>
                <a:gd name="connsiteY2" fmla="*/ 2263827 h 2263827"/>
                <a:gd name="connsiteX3" fmla="*/ 0 w 2263827"/>
                <a:gd name="connsiteY3" fmla="*/ 269485 h 2263827"/>
                <a:gd name="connsiteX4" fmla="*/ 0 w 2263827"/>
                <a:gd name="connsiteY4" fmla="*/ 0 h 2263827"/>
                <a:gd name="connsiteX5" fmla="*/ 1600767 w 2263827"/>
                <a:gd name="connsiteY5" fmla="*/ 663060 h 2263827"/>
                <a:gd name="connsiteX0" fmla="*/ 1994342 w 2263827"/>
                <a:gd name="connsiteY0" fmla="*/ 2263827 h 2355267"/>
                <a:gd name="connsiteX1" fmla="*/ 0 w 2263827"/>
                <a:gd name="connsiteY1" fmla="*/ 269485 h 2355267"/>
                <a:gd name="connsiteX2" fmla="*/ 0 w 2263827"/>
                <a:gd name="connsiteY2" fmla="*/ 0 h 2355267"/>
                <a:gd name="connsiteX3" fmla="*/ 1600767 w 2263827"/>
                <a:gd name="connsiteY3" fmla="*/ 663060 h 2355267"/>
                <a:gd name="connsiteX4" fmla="*/ 2263827 w 2263827"/>
                <a:gd name="connsiteY4" fmla="*/ 2263827 h 2355267"/>
                <a:gd name="connsiteX5" fmla="*/ 2085782 w 2263827"/>
                <a:gd name="connsiteY5" fmla="*/ 2355267 h 2355267"/>
                <a:gd name="connsiteX0" fmla="*/ 1994342 w 2263827"/>
                <a:gd name="connsiteY0" fmla="*/ 2263827 h 2263827"/>
                <a:gd name="connsiteX1" fmla="*/ 0 w 2263827"/>
                <a:gd name="connsiteY1" fmla="*/ 269485 h 2263827"/>
                <a:gd name="connsiteX2" fmla="*/ 0 w 2263827"/>
                <a:gd name="connsiteY2" fmla="*/ 0 h 2263827"/>
                <a:gd name="connsiteX3" fmla="*/ 1600767 w 2263827"/>
                <a:gd name="connsiteY3" fmla="*/ 663060 h 2263827"/>
                <a:gd name="connsiteX4" fmla="*/ 2263827 w 2263827"/>
                <a:gd name="connsiteY4" fmla="*/ 2263827 h 2263827"/>
                <a:gd name="connsiteX0" fmla="*/ 0 w 2263827"/>
                <a:gd name="connsiteY0" fmla="*/ 269485 h 2263827"/>
                <a:gd name="connsiteX1" fmla="*/ 0 w 2263827"/>
                <a:gd name="connsiteY1" fmla="*/ 0 h 2263827"/>
                <a:gd name="connsiteX2" fmla="*/ 1600767 w 2263827"/>
                <a:gd name="connsiteY2" fmla="*/ 663060 h 2263827"/>
                <a:gd name="connsiteX3" fmla="*/ 2263827 w 2263827"/>
                <a:gd name="connsiteY3" fmla="*/ 2263827 h 2263827"/>
                <a:gd name="connsiteX0" fmla="*/ 0 w 2263827"/>
                <a:gd name="connsiteY0" fmla="*/ 0 h 2263827"/>
                <a:gd name="connsiteX1" fmla="*/ 1600767 w 2263827"/>
                <a:gd name="connsiteY1" fmla="*/ 663060 h 2263827"/>
                <a:gd name="connsiteX2" fmla="*/ 2263827 w 2263827"/>
                <a:gd name="connsiteY2" fmla="*/ 2263827 h 226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63827" h="2263827">
                  <a:moveTo>
                    <a:pt x="0" y="0"/>
                  </a:moveTo>
                  <a:cubicBezTo>
                    <a:pt x="625138" y="0"/>
                    <a:pt x="1191095" y="253388"/>
                    <a:pt x="1600767" y="663060"/>
                  </a:cubicBezTo>
                  <a:cubicBezTo>
                    <a:pt x="2010440" y="1072732"/>
                    <a:pt x="2263827" y="1638688"/>
                    <a:pt x="2263827" y="2263827"/>
                  </a:cubicBezTo>
                </a:path>
              </a:pathLst>
            </a:custGeom>
            <a:ln w="19050"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iṣľíḍè">
              <a:extLst>
                <a:ext uri="{FF2B5EF4-FFF2-40B4-BE49-F238E27FC236}">
                  <a16:creationId xmlns:a16="http://schemas.microsoft.com/office/drawing/2014/main" id="{8FA1FB77-ED6D-41B5-8EA6-C3EE59768CBD}"/>
                </a:ext>
              </a:extLst>
            </p:cNvPr>
            <p:cNvSpPr/>
            <p:nvPr/>
          </p:nvSpPr>
          <p:spPr>
            <a:xfrm>
              <a:off x="7191687" y="1736523"/>
              <a:ext cx="1476239" cy="552416"/>
            </a:xfrm>
            <a:prstGeom prst="roundRect">
              <a:avLst>
                <a:gd name="adj" fmla="val 13693"/>
              </a:avLst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/>
                <a:t>Text</a:t>
              </a:r>
              <a:endParaRPr lang="zh-CN" altLang="en-US" b="1" dirty="0"/>
            </a:p>
          </p:txBody>
        </p:sp>
        <p:sp>
          <p:nvSpPr>
            <p:cNvPr id="13" name="ïṩliďè">
              <a:extLst>
                <a:ext uri="{FF2B5EF4-FFF2-40B4-BE49-F238E27FC236}">
                  <a16:creationId xmlns:a16="http://schemas.microsoft.com/office/drawing/2014/main" id="{AB7840B1-E4EE-4D97-91BA-75E794484B97}"/>
                </a:ext>
              </a:extLst>
            </p:cNvPr>
            <p:cNvSpPr/>
            <p:nvPr/>
          </p:nvSpPr>
          <p:spPr bwMode="auto">
            <a:xfrm>
              <a:off x="894377" y="4615342"/>
              <a:ext cx="3068022" cy="121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14" name="ï$ḻiďê">
              <a:extLst>
                <a:ext uri="{FF2B5EF4-FFF2-40B4-BE49-F238E27FC236}">
                  <a16:creationId xmlns:a16="http://schemas.microsoft.com/office/drawing/2014/main" id="{8A3B5003-AAF3-4288-AD0C-18C4B2C82177}"/>
                </a:ext>
              </a:extLst>
            </p:cNvPr>
            <p:cNvSpPr txBox="1"/>
            <p:nvPr/>
          </p:nvSpPr>
          <p:spPr bwMode="auto">
            <a:xfrm>
              <a:off x="894377" y="4173537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/>
                <a:t>Text </a:t>
              </a:r>
              <a:r>
                <a:rPr lang="en-US" altLang="zh-CN" sz="2000" b="1" dirty="0"/>
                <a:t>here</a:t>
              </a:r>
            </a:p>
          </p:txBody>
        </p:sp>
        <p:sp>
          <p:nvSpPr>
            <p:cNvPr id="15" name="ïṧļïde">
              <a:extLst>
                <a:ext uri="{FF2B5EF4-FFF2-40B4-BE49-F238E27FC236}">
                  <a16:creationId xmlns:a16="http://schemas.microsoft.com/office/drawing/2014/main" id="{9F35F9E8-180B-4B3F-94A9-CA570F561F98}"/>
                </a:ext>
              </a:extLst>
            </p:cNvPr>
            <p:cNvSpPr/>
            <p:nvPr/>
          </p:nvSpPr>
          <p:spPr bwMode="auto">
            <a:xfrm>
              <a:off x="4561989" y="4615342"/>
              <a:ext cx="3068022" cy="121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16" name="iṡľïḋé">
              <a:extLst>
                <a:ext uri="{FF2B5EF4-FFF2-40B4-BE49-F238E27FC236}">
                  <a16:creationId xmlns:a16="http://schemas.microsoft.com/office/drawing/2014/main" id="{50203EA8-C005-4DCF-B72A-B8590E03B1D2}"/>
                </a:ext>
              </a:extLst>
            </p:cNvPr>
            <p:cNvSpPr txBox="1"/>
            <p:nvPr/>
          </p:nvSpPr>
          <p:spPr bwMode="auto">
            <a:xfrm>
              <a:off x="4561989" y="4173537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/>
                <a:t>Text </a:t>
              </a:r>
              <a:r>
                <a:rPr lang="en-US" altLang="zh-CN" sz="2000" b="1" dirty="0"/>
                <a:t>here</a:t>
              </a:r>
            </a:p>
          </p:txBody>
        </p:sp>
        <p:sp>
          <p:nvSpPr>
            <p:cNvPr id="17" name="íş1ïḋê">
              <a:extLst>
                <a:ext uri="{FF2B5EF4-FFF2-40B4-BE49-F238E27FC236}">
                  <a16:creationId xmlns:a16="http://schemas.microsoft.com/office/drawing/2014/main" id="{C936A02C-DCE5-4519-B68C-117DC15B5B7E}"/>
                </a:ext>
              </a:extLst>
            </p:cNvPr>
            <p:cNvSpPr/>
            <p:nvPr/>
          </p:nvSpPr>
          <p:spPr bwMode="auto">
            <a:xfrm>
              <a:off x="8229601" y="4615342"/>
              <a:ext cx="3068022" cy="121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18" name="ïṧļïḋè">
              <a:extLst>
                <a:ext uri="{FF2B5EF4-FFF2-40B4-BE49-F238E27FC236}">
                  <a16:creationId xmlns:a16="http://schemas.microsoft.com/office/drawing/2014/main" id="{BFF3F93C-58B2-4505-9BDD-D747E4451157}"/>
                </a:ext>
              </a:extLst>
            </p:cNvPr>
            <p:cNvSpPr txBox="1"/>
            <p:nvPr/>
          </p:nvSpPr>
          <p:spPr bwMode="auto">
            <a:xfrm>
              <a:off x="8229601" y="4173537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/>
                <a:t>Text </a:t>
              </a:r>
              <a:r>
                <a:rPr lang="en-US" altLang="zh-CN" sz="2000" b="1" dirty="0"/>
                <a:t>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90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072484" y="1986843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5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5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072484" y="1986843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5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5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9668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93A927-4E59-4F4E-87B6-554E6DDE1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A7BCF02-8357-48B7-9535-926EDE371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508CC30-F5D0-4CEB-98F9-A0A8F3624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480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6A6DAB6-44D8-498B-A916-C804C99BFF3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477137"/>
            <a:ext cx="10850563" cy="4322826"/>
            <a:chOff x="669925" y="1477137"/>
            <a:chExt cx="10850563" cy="4322826"/>
          </a:xfrm>
        </p:grpSpPr>
        <p:grpSp>
          <p:nvGrpSpPr>
            <p:cNvPr id="6" name="îšľíḋê">
              <a:extLst>
                <a:ext uri="{FF2B5EF4-FFF2-40B4-BE49-F238E27FC236}">
                  <a16:creationId xmlns:a16="http://schemas.microsoft.com/office/drawing/2014/main" id="{6BE6271D-45F4-4394-A8FD-058F485FC22E}"/>
                </a:ext>
              </a:extLst>
            </p:cNvPr>
            <p:cNvGrpSpPr/>
            <p:nvPr/>
          </p:nvGrpSpPr>
          <p:grpSpPr>
            <a:xfrm>
              <a:off x="669925" y="1477137"/>
              <a:ext cx="2891443" cy="1233752"/>
              <a:chOff x="669925" y="1442658"/>
              <a:chExt cx="2891443" cy="1233752"/>
            </a:xfrm>
          </p:grpSpPr>
          <p:sp>
            <p:nvSpPr>
              <p:cNvPr id="29" name="ïšlîḓê">
                <a:extLst>
                  <a:ext uri="{FF2B5EF4-FFF2-40B4-BE49-F238E27FC236}">
                    <a16:creationId xmlns:a16="http://schemas.microsoft.com/office/drawing/2014/main" id="{E632F477-E3A9-47DC-9B17-2FF72B06E79D}"/>
                  </a:ext>
                </a:extLst>
              </p:cNvPr>
              <p:cNvSpPr/>
              <p:nvPr/>
            </p:nvSpPr>
            <p:spPr bwMode="auto">
              <a:xfrm>
                <a:off x="669925" y="1884463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0" name="íSḻïde">
                <a:extLst>
                  <a:ext uri="{FF2B5EF4-FFF2-40B4-BE49-F238E27FC236}">
                    <a16:creationId xmlns:a16="http://schemas.microsoft.com/office/drawing/2014/main" id="{6BAC2652-93D3-460E-A1C2-A301031A0DD3}"/>
                  </a:ext>
                </a:extLst>
              </p:cNvPr>
              <p:cNvSpPr txBox="1"/>
              <p:nvPr/>
            </p:nvSpPr>
            <p:spPr bwMode="auto">
              <a:xfrm>
                <a:off x="669925" y="1442658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7" name="iṡḻiḍê">
              <a:extLst>
                <a:ext uri="{FF2B5EF4-FFF2-40B4-BE49-F238E27FC236}">
                  <a16:creationId xmlns:a16="http://schemas.microsoft.com/office/drawing/2014/main" id="{EE17E032-5EB5-4B73-B77E-ADCA53F10E16}"/>
                </a:ext>
              </a:extLst>
            </p:cNvPr>
            <p:cNvGrpSpPr/>
            <p:nvPr/>
          </p:nvGrpSpPr>
          <p:grpSpPr>
            <a:xfrm>
              <a:off x="669925" y="3021674"/>
              <a:ext cx="2891443" cy="1233752"/>
              <a:chOff x="669925" y="2987195"/>
              <a:chExt cx="2891443" cy="1233752"/>
            </a:xfrm>
          </p:grpSpPr>
          <p:sp>
            <p:nvSpPr>
              <p:cNvPr id="27" name="í$ļíḑê">
                <a:extLst>
                  <a:ext uri="{FF2B5EF4-FFF2-40B4-BE49-F238E27FC236}">
                    <a16:creationId xmlns:a16="http://schemas.microsoft.com/office/drawing/2014/main" id="{987AFC52-BBCF-4E4A-851D-02875AD89F62}"/>
                  </a:ext>
                </a:extLst>
              </p:cNvPr>
              <p:cNvSpPr/>
              <p:nvPr/>
            </p:nvSpPr>
            <p:spPr bwMode="auto">
              <a:xfrm>
                <a:off x="669925" y="3429000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8" name="îṩļïḋê">
                <a:extLst>
                  <a:ext uri="{FF2B5EF4-FFF2-40B4-BE49-F238E27FC236}">
                    <a16:creationId xmlns:a16="http://schemas.microsoft.com/office/drawing/2014/main" id="{1C5A4C4E-A0EB-42C5-8BE2-214FD79635F1}"/>
                  </a:ext>
                </a:extLst>
              </p:cNvPr>
              <p:cNvSpPr txBox="1"/>
              <p:nvPr/>
            </p:nvSpPr>
            <p:spPr bwMode="auto">
              <a:xfrm>
                <a:off x="669925" y="2987195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8" name="işlíḍè">
              <a:extLst>
                <a:ext uri="{FF2B5EF4-FFF2-40B4-BE49-F238E27FC236}">
                  <a16:creationId xmlns:a16="http://schemas.microsoft.com/office/drawing/2014/main" id="{B3B0EE56-DF74-4421-AF51-341F334DC7E4}"/>
                </a:ext>
              </a:extLst>
            </p:cNvPr>
            <p:cNvGrpSpPr/>
            <p:nvPr/>
          </p:nvGrpSpPr>
          <p:grpSpPr>
            <a:xfrm>
              <a:off x="669925" y="4566211"/>
              <a:ext cx="2891443" cy="1233752"/>
              <a:chOff x="669925" y="4531732"/>
              <a:chExt cx="2891443" cy="1233752"/>
            </a:xfrm>
          </p:grpSpPr>
          <p:sp>
            <p:nvSpPr>
              <p:cNvPr id="25" name="i$1ïḓé">
                <a:extLst>
                  <a:ext uri="{FF2B5EF4-FFF2-40B4-BE49-F238E27FC236}">
                    <a16:creationId xmlns:a16="http://schemas.microsoft.com/office/drawing/2014/main" id="{0C7D752B-2F94-45A8-BCE0-6206B8560EF2}"/>
                  </a:ext>
                </a:extLst>
              </p:cNvPr>
              <p:cNvSpPr/>
              <p:nvPr/>
            </p:nvSpPr>
            <p:spPr bwMode="auto">
              <a:xfrm>
                <a:off x="669925" y="4973537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íŝļíďè">
                <a:extLst>
                  <a:ext uri="{FF2B5EF4-FFF2-40B4-BE49-F238E27FC236}">
                    <a16:creationId xmlns:a16="http://schemas.microsoft.com/office/drawing/2014/main" id="{21BFA9FA-2790-42BC-A0DF-19CF6BE0170D}"/>
                  </a:ext>
                </a:extLst>
              </p:cNvPr>
              <p:cNvSpPr txBox="1"/>
              <p:nvPr/>
            </p:nvSpPr>
            <p:spPr bwMode="auto">
              <a:xfrm>
                <a:off x="669925" y="4531732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9" name="ïsľídè">
              <a:extLst>
                <a:ext uri="{FF2B5EF4-FFF2-40B4-BE49-F238E27FC236}">
                  <a16:creationId xmlns:a16="http://schemas.microsoft.com/office/drawing/2014/main" id="{D3543735-0CC9-4C80-9AD5-E50EBB04DF09}"/>
                </a:ext>
              </a:extLst>
            </p:cNvPr>
            <p:cNvGrpSpPr/>
            <p:nvPr/>
          </p:nvGrpSpPr>
          <p:grpSpPr>
            <a:xfrm>
              <a:off x="8629045" y="1477137"/>
              <a:ext cx="2891443" cy="1233752"/>
              <a:chOff x="669925" y="1442658"/>
              <a:chExt cx="2891443" cy="1233752"/>
            </a:xfrm>
          </p:grpSpPr>
          <p:sp>
            <p:nvSpPr>
              <p:cNvPr id="23" name="iṥļîḋê">
                <a:extLst>
                  <a:ext uri="{FF2B5EF4-FFF2-40B4-BE49-F238E27FC236}">
                    <a16:creationId xmlns:a16="http://schemas.microsoft.com/office/drawing/2014/main" id="{8C53E403-AEE6-4D96-94B7-96F7FBAB883D}"/>
                  </a:ext>
                </a:extLst>
              </p:cNvPr>
              <p:cNvSpPr/>
              <p:nvPr/>
            </p:nvSpPr>
            <p:spPr bwMode="auto">
              <a:xfrm>
                <a:off x="669925" y="1884463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íš1íḓé">
                <a:extLst>
                  <a:ext uri="{FF2B5EF4-FFF2-40B4-BE49-F238E27FC236}">
                    <a16:creationId xmlns:a16="http://schemas.microsoft.com/office/drawing/2014/main" id="{02549844-105F-4E27-8943-768826DE8B8F}"/>
                  </a:ext>
                </a:extLst>
              </p:cNvPr>
              <p:cNvSpPr txBox="1"/>
              <p:nvPr/>
            </p:nvSpPr>
            <p:spPr bwMode="auto">
              <a:xfrm>
                <a:off x="669925" y="1442658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0" name="ï$ḻïde">
              <a:extLst>
                <a:ext uri="{FF2B5EF4-FFF2-40B4-BE49-F238E27FC236}">
                  <a16:creationId xmlns:a16="http://schemas.microsoft.com/office/drawing/2014/main" id="{EBC197A0-76D9-4147-B9B9-C3AB79C1FAA7}"/>
                </a:ext>
              </a:extLst>
            </p:cNvPr>
            <p:cNvGrpSpPr/>
            <p:nvPr/>
          </p:nvGrpSpPr>
          <p:grpSpPr>
            <a:xfrm>
              <a:off x="8629045" y="3021674"/>
              <a:ext cx="2891443" cy="1233752"/>
              <a:chOff x="669925" y="2987195"/>
              <a:chExt cx="2891443" cy="1233752"/>
            </a:xfrm>
          </p:grpSpPr>
          <p:sp>
            <p:nvSpPr>
              <p:cNvPr id="21" name="íšḻîḑê">
                <a:extLst>
                  <a:ext uri="{FF2B5EF4-FFF2-40B4-BE49-F238E27FC236}">
                    <a16:creationId xmlns:a16="http://schemas.microsoft.com/office/drawing/2014/main" id="{B4AF81C4-6CA1-4D68-BB80-284C598E05D2}"/>
                  </a:ext>
                </a:extLst>
              </p:cNvPr>
              <p:cNvSpPr/>
              <p:nvPr/>
            </p:nvSpPr>
            <p:spPr bwMode="auto">
              <a:xfrm>
                <a:off x="669925" y="3429000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2" name="îšļiḑè">
                <a:extLst>
                  <a:ext uri="{FF2B5EF4-FFF2-40B4-BE49-F238E27FC236}">
                    <a16:creationId xmlns:a16="http://schemas.microsoft.com/office/drawing/2014/main" id="{3D0A0744-655E-42FE-9A97-584BBF2A2E61}"/>
                  </a:ext>
                </a:extLst>
              </p:cNvPr>
              <p:cNvSpPr txBox="1"/>
              <p:nvPr/>
            </p:nvSpPr>
            <p:spPr bwMode="auto">
              <a:xfrm>
                <a:off x="669925" y="2987195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1" name="íşlïḋê">
              <a:extLst>
                <a:ext uri="{FF2B5EF4-FFF2-40B4-BE49-F238E27FC236}">
                  <a16:creationId xmlns:a16="http://schemas.microsoft.com/office/drawing/2014/main" id="{2AD8F1FD-F486-4BE4-90D7-91EE0C45C7D4}"/>
                </a:ext>
              </a:extLst>
            </p:cNvPr>
            <p:cNvGrpSpPr/>
            <p:nvPr/>
          </p:nvGrpSpPr>
          <p:grpSpPr>
            <a:xfrm>
              <a:off x="8629045" y="4566211"/>
              <a:ext cx="2891443" cy="1233752"/>
              <a:chOff x="669925" y="4531732"/>
              <a:chExt cx="2891443" cy="1233752"/>
            </a:xfrm>
          </p:grpSpPr>
          <p:sp>
            <p:nvSpPr>
              <p:cNvPr id="19" name="ïṡliḍè">
                <a:extLst>
                  <a:ext uri="{FF2B5EF4-FFF2-40B4-BE49-F238E27FC236}">
                    <a16:creationId xmlns:a16="http://schemas.microsoft.com/office/drawing/2014/main" id="{23E8CB8E-0004-434E-B7EC-949623D4307E}"/>
                  </a:ext>
                </a:extLst>
              </p:cNvPr>
              <p:cNvSpPr/>
              <p:nvPr/>
            </p:nvSpPr>
            <p:spPr bwMode="auto">
              <a:xfrm>
                <a:off x="669925" y="4973537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îSliḋe">
                <a:extLst>
                  <a:ext uri="{FF2B5EF4-FFF2-40B4-BE49-F238E27FC236}">
                    <a16:creationId xmlns:a16="http://schemas.microsoft.com/office/drawing/2014/main" id="{4C16EB37-3343-44B7-B92D-4DE72CCA06B5}"/>
                  </a:ext>
                </a:extLst>
              </p:cNvPr>
              <p:cNvSpPr txBox="1"/>
              <p:nvPr/>
            </p:nvSpPr>
            <p:spPr bwMode="auto">
              <a:xfrm>
                <a:off x="669925" y="4531732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2" name="îṩľidè">
              <a:extLst>
                <a:ext uri="{FF2B5EF4-FFF2-40B4-BE49-F238E27FC236}">
                  <a16:creationId xmlns:a16="http://schemas.microsoft.com/office/drawing/2014/main" id="{57239AF1-AB93-48C9-846F-350DA52B105D}"/>
                </a:ext>
              </a:extLst>
            </p:cNvPr>
            <p:cNvGrpSpPr/>
            <p:nvPr/>
          </p:nvGrpSpPr>
          <p:grpSpPr>
            <a:xfrm>
              <a:off x="4026408" y="3106413"/>
              <a:ext cx="4139184" cy="1064274"/>
              <a:chOff x="4099560" y="2915672"/>
              <a:chExt cx="3992880" cy="1026656"/>
            </a:xfrm>
          </p:grpSpPr>
          <p:sp>
            <p:nvSpPr>
              <p:cNvPr id="14" name="iSlîḑè">
                <a:extLst>
                  <a:ext uri="{FF2B5EF4-FFF2-40B4-BE49-F238E27FC236}">
                    <a16:creationId xmlns:a16="http://schemas.microsoft.com/office/drawing/2014/main" id="{29EDBB75-2251-4CBA-9DCB-A9217ADB0DE5}"/>
                  </a:ext>
                </a:extLst>
              </p:cNvPr>
              <p:cNvSpPr/>
              <p:nvPr/>
            </p:nvSpPr>
            <p:spPr>
              <a:xfrm flipV="1">
                <a:off x="4099560" y="2915672"/>
                <a:ext cx="3992880" cy="102665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15714" y="0"/>
                    </a:moveTo>
                    <a:lnTo>
                      <a:pt x="15714" y="813"/>
                    </a:lnTo>
                    <a:lnTo>
                      <a:pt x="2567" y="813"/>
                    </a:lnTo>
                    <a:cubicBezTo>
                      <a:pt x="1149" y="813"/>
                      <a:pt x="0" y="5283"/>
                      <a:pt x="0" y="10796"/>
                    </a:cubicBezTo>
                    <a:cubicBezTo>
                      <a:pt x="0" y="16309"/>
                      <a:pt x="1150" y="20777"/>
                      <a:pt x="2567" y="20777"/>
                    </a:cubicBezTo>
                    <a:lnTo>
                      <a:pt x="4227" y="20777"/>
                    </a:lnTo>
                    <a:cubicBezTo>
                      <a:pt x="4294" y="20790"/>
                      <a:pt x="4352" y="20595"/>
                      <a:pt x="4358" y="20335"/>
                    </a:cubicBezTo>
                    <a:cubicBezTo>
                      <a:pt x="4365" y="20039"/>
                      <a:pt x="4304" y="19785"/>
                      <a:pt x="4227" y="19793"/>
                    </a:cubicBezTo>
                    <a:lnTo>
                      <a:pt x="2583" y="19793"/>
                    </a:lnTo>
                    <a:cubicBezTo>
                      <a:pt x="1306" y="19793"/>
                      <a:pt x="271" y="15767"/>
                      <a:pt x="271" y="10801"/>
                    </a:cubicBezTo>
                    <a:cubicBezTo>
                      <a:pt x="271" y="5836"/>
                      <a:pt x="1306" y="1811"/>
                      <a:pt x="2583" y="1812"/>
                    </a:cubicBezTo>
                    <a:lnTo>
                      <a:pt x="15714" y="1812"/>
                    </a:lnTo>
                    <a:lnTo>
                      <a:pt x="15714" y="2677"/>
                    </a:lnTo>
                    <a:lnTo>
                      <a:pt x="16402" y="1337"/>
                    </a:lnTo>
                    <a:lnTo>
                      <a:pt x="15714" y="0"/>
                    </a:lnTo>
                    <a:close/>
                    <a:moveTo>
                      <a:pt x="17125" y="813"/>
                    </a:moveTo>
                    <a:cubicBezTo>
                      <a:pt x="17047" y="807"/>
                      <a:pt x="16985" y="1072"/>
                      <a:pt x="16994" y="1377"/>
                    </a:cubicBezTo>
                    <a:cubicBezTo>
                      <a:pt x="17001" y="1634"/>
                      <a:pt x="17059" y="1825"/>
                      <a:pt x="17125" y="1812"/>
                    </a:cubicBezTo>
                    <a:lnTo>
                      <a:pt x="19022" y="1812"/>
                    </a:lnTo>
                    <a:cubicBezTo>
                      <a:pt x="20299" y="1811"/>
                      <a:pt x="21334" y="5836"/>
                      <a:pt x="21334" y="10801"/>
                    </a:cubicBezTo>
                    <a:cubicBezTo>
                      <a:pt x="21334" y="15767"/>
                      <a:pt x="20299" y="19793"/>
                      <a:pt x="19022" y="19793"/>
                    </a:cubicBezTo>
                    <a:lnTo>
                      <a:pt x="6062" y="19793"/>
                    </a:lnTo>
                    <a:lnTo>
                      <a:pt x="6062" y="18923"/>
                    </a:lnTo>
                    <a:lnTo>
                      <a:pt x="5373" y="20263"/>
                    </a:lnTo>
                    <a:lnTo>
                      <a:pt x="6062" y="21600"/>
                    </a:lnTo>
                    <a:lnTo>
                      <a:pt x="6062" y="20777"/>
                    </a:lnTo>
                    <a:lnTo>
                      <a:pt x="19033" y="20777"/>
                    </a:lnTo>
                    <a:cubicBezTo>
                      <a:pt x="20450" y="20777"/>
                      <a:pt x="21600" y="16309"/>
                      <a:pt x="21600" y="10796"/>
                    </a:cubicBezTo>
                    <a:cubicBezTo>
                      <a:pt x="21600" y="5283"/>
                      <a:pt x="20451" y="813"/>
                      <a:pt x="19033" y="813"/>
                    </a:cubicBezTo>
                    <a:lnTo>
                      <a:pt x="17125" y="8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2D30"/>
                  </a:buClr>
                  <a:buSzPts val="800"/>
                  <a:buFont typeface="Arial"/>
                  <a:buNone/>
                </a:pPr>
                <a:endParaRPr sz="800" b="0" i="0" u="none" strike="noStrike" cap="none">
                  <a:solidFill>
                    <a:srgbClr val="252D30"/>
                  </a:solidFill>
                </a:endParaRPr>
              </a:p>
            </p:txBody>
          </p:sp>
          <p:sp>
            <p:nvSpPr>
              <p:cNvPr id="15" name="ïṣľîḍê">
                <a:extLst>
                  <a:ext uri="{FF2B5EF4-FFF2-40B4-BE49-F238E27FC236}">
                    <a16:creationId xmlns:a16="http://schemas.microsoft.com/office/drawing/2014/main" id="{1E9FBE1B-C07A-410C-9DAE-ABDF7196D28C}"/>
                  </a:ext>
                </a:extLst>
              </p:cNvPr>
              <p:cNvSpPr/>
              <p:nvPr/>
            </p:nvSpPr>
            <p:spPr>
              <a:xfrm flipV="1">
                <a:off x="4212948" y="3055688"/>
                <a:ext cx="743179" cy="743351"/>
              </a:xfrm>
              <a:custGeom>
                <a:avLst/>
                <a:gdLst/>
                <a:ahLst/>
                <a:cxnLst/>
                <a:rect l="l" t="t" r="r" b="b"/>
                <a:pathLst>
                  <a:path w="21532" h="21555" extrusionOk="0">
                    <a:moveTo>
                      <a:pt x="12835" y="2"/>
                    </a:moveTo>
                    <a:cubicBezTo>
                      <a:pt x="12729" y="-11"/>
                      <a:pt x="12659" y="38"/>
                      <a:pt x="12587" y="173"/>
                    </a:cubicBezTo>
                    <a:cubicBezTo>
                      <a:pt x="12290" y="722"/>
                      <a:pt x="11969" y="1259"/>
                      <a:pt x="11661" y="1801"/>
                    </a:cubicBezTo>
                    <a:cubicBezTo>
                      <a:pt x="11547" y="2002"/>
                      <a:pt x="11418" y="2100"/>
                      <a:pt x="11153" y="2074"/>
                    </a:cubicBezTo>
                    <a:cubicBezTo>
                      <a:pt x="10691" y="2029"/>
                      <a:pt x="10219" y="2032"/>
                      <a:pt x="9758" y="2112"/>
                    </a:cubicBezTo>
                    <a:cubicBezTo>
                      <a:pt x="9549" y="2148"/>
                      <a:pt x="9432" y="2096"/>
                      <a:pt x="9318" y="1917"/>
                    </a:cubicBezTo>
                    <a:cubicBezTo>
                      <a:pt x="8969" y="1371"/>
                      <a:pt x="8593" y="841"/>
                      <a:pt x="8243" y="295"/>
                    </a:cubicBezTo>
                    <a:cubicBezTo>
                      <a:pt x="8144" y="142"/>
                      <a:pt x="8068" y="121"/>
                      <a:pt x="7906" y="197"/>
                    </a:cubicBezTo>
                    <a:cubicBezTo>
                      <a:pt x="6846" y="687"/>
                      <a:pt x="5781" y="1174"/>
                      <a:pt x="4712" y="1645"/>
                    </a:cubicBezTo>
                    <a:cubicBezTo>
                      <a:pt x="4517" y="1731"/>
                      <a:pt x="4515" y="1819"/>
                      <a:pt x="4566" y="1996"/>
                    </a:cubicBezTo>
                    <a:cubicBezTo>
                      <a:pt x="4740" y="2608"/>
                      <a:pt x="4891" y="3227"/>
                      <a:pt x="5066" y="3839"/>
                    </a:cubicBezTo>
                    <a:cubicBezTo>
                      <a:pt x="5123" y="4038"/>
                      <a:pt x="5099" y="4170"/>
                      <a:pt x="4933" y="4306"/>
                    </a:cubicBezTo>
                    <a:cubicBezTo>
                      <a:pt x="4562" y="4610"/>
                      <a:pt x="4227" y="4959"/>
                      <a:pt x="3950" y="5348"/>
                    </a:cubicBezTo>
                    <a:cubicBezTo>
                      <a:pt x="3802" y="5555"/>
                      <a:pt x="3648" y="5572"/>
                      <a:pt x="3439" y="5529"/>
                    </a:cubicBezTo>
                    <a:cubicBezTo>
                      <a:pt x="2828" y="5404"/>
                      <a:pt x="2212" y="5296"/>
                      <a:pt x="1604" y="5158"/>
                    </a:cubicBezTo>
                    <a:cubicBezTo>
                      <a:pt x="1408" y="5113"/>
                      <a:pt x="1325" y="5153"/>
                      <a:pt x="1257" y="5338"/>
                    </a:cubicBezTo>
                    <a:cubicBezTo>
                      <a:pt x="856" y="6423"/>
                      <a:pt x="448" y="7506"/>
                      <a:pt x="34" y="8585"/>
                    </a:cubicBezTo>
                    <a:cubicBezTo>
                      <a:pt x="-35" y="8767"/>
                      <a:pt x="-5" y="8856"/>
                      <a:pt x="174" y="8953"/>
                    </a:cubicBezTo>
                    <a:cubicBezTo>
                      <a:pt x="722" y="9250"/>
                      <a:pt x="1256" y="9575"/>
                      <a:pt x="1798" y="9884"/>
                    </a:cubicBezTo>
                    <a:cubicBezTo>
                      <a:pt x="2000" y="9999"/>
                      <a:pt x="2092" y="10126"/>
                      <a:pt x="2063" y="10391"/>
                    </a:cubicBezTo>
                    <a:cubicBezTo>
                      <a:pt x="2013" y="10854"/>
                      <a:pt x="2037" y="11327"/>
                      <a:pt x="2115" y="11788"/>
                    </a:cubicBezTo>
                    <a:cubicBezTo>
                      <a:pt x="2150" y="11998"/>
                      <a:pt x="2090" y="12115"/>
                      <a:pt x="1914" y="12228"/>
                    </a:cubicBezTo>
                    <a:cubicBezTo>
                      <a:pt x="1368" y="12578"/>
                      <a:pt x="835" y="12954"/>
                      <a:pt x="290" y="13305"/>
                    </a:cubicBezTo>
                    <a:cubicBezTo>
                      <a:pt x="135" y="13404"/>
                      <a:pt x="124" y="13481"/>
                      <a:pt x="198" y="13642"/>
                    </a:cubicBezTo>
                    <a:cubicBezTo>
                      <a:pt x="687" y="14703"/>
                      <a:pt x="1171" y="15768"/>
                      <a:pt x="1641" y="16838"/>
                    </a:cubicBezTo>
                    <a:cubicBezTo>
                      <a:pt x="1728" y="17034"/>
                      <a:pt x="1816" y="17031"/>
                      <a:pt x="1992" y="16981"/>
                    </a:cubicBezTo>
                    <a:cubicBezTo>
                      <a:pt x="2604" y="16806"/>
                      <a:pt x="3222" y="16649"/>
                      <a:pt x="3837" y="16487"/>
                    </a:cubicBezTo>
                    <a:cubicBezTo>
                      <a:pt x="3929" y="16463"/>
                      <a:pt x="4021" y="16452"/>
                      <a:pt x="4116" y="16433"/>
                    </a:cubicBezTo>
                    <a:cubicBezTo>
                      <a:pt x="4162" y="16486"/>
                      <a:pt x="4203" y="16531"/>
                      <a:pt x="4242" y="16576"/>
                    </a:cubicBezTo>
                    <a:cubicBezTo>
                      <a:pt x="4569" y="16944"/>
                      <a:pt x="4921" y="17288"/>
                      <a:pt x="5318" y="17574"/>
                    </a:cubicBezTo>
                    <a:cubicBezTo>
                      <a:pt x="5533" y="17728"/>
                      <a:pt x="5573" y="17884"/>
                      <a:pt x="5526" y="18112"/>
                    </a:cubicBezTo>
                    <a:cubicBezTo>
                      <a:pt x="5399" y="18724"/>
                      <a:pt x="5286" y="19337"/>
                      <a:pt x="5148" y="19945"/>
                    </a:cubicBezTo>
                    <a:cubicBezTo>
                      <a:pt x="5104" y="20140"/>
                      <a:pt x="5146" y="20228"/>
                      <a:pt x="5332" y="20296"/>
                    </a:cubicBezTo>
                    <a:cubicBezTo>
                      <a:pt x="6416" y="20697"/>
                      <a:pt x="7497" y="21106"/>
                      <a:pt x="8576" y="21520"/>
                    </a:cubicBezTo>
                    <a:cubicBezTo>
                      <a:pt x="8757" y="21589"/>
                      <a:pt x="8847" y="21563"/>
                      <a:pt x="8944" y="21383"/>
                    </a:cubicBezTo>
                    <a:cubicBezTo>
                      <a:pt x="9240" y="20834"/>
                      <a:pt x="9561" y="20300"/>
                      <a:pt x="9870" y="19758"/>
                    </a:cubicBezTo>
                    <a:cubicBezTo>
                      <a:pt x="9983" y="19559"/>
                      <a:pt x="10110" y="19450"/>
                      <a:pt x="10377" y="19479"/>
                    </a:cubicBezTo>
                    <a:cubicBezTo>
                      <a:pt x="10827" y="19526"/>
                      <a:pt x="11290" y="19533"/>
                      <a:pt x="11736" y="19445"/>
                    </a:cubicBezTo>
                    <a:cubicBezTo>
                      <a:pt x="12007" y="19391"/>
                      <a:pt x="12127" y="19504"/>
                      <a:pt x="12253" y="19697"/>
                    </a:cubicBezTo>
                    <a:cubicBezTo>
                      <a:pt x="12595" y="20220"/>
                      <a:pt x="12950" y="20732"/>
                      <a:pt x="13288" y="21257"/>
                    </a:cubicBezTo>
                    <a:cubicBezTo>
                      <a:pt x="13386" y="21409"/>
                      <a:pt x="13464" y="21432"/>
                      <a:pt x="13628" y="21356"/>
                    </a:cubicBezTo>
                    <a:cubicBezTo>
                      <a:pt x="14688" y="20866"/>
                      <a:pt x="15750" y="20382"/>
                      <a:pt x="16818" y="19911"/>
                    </a:cubicBezTo>
                    <a:cubicBezTo>
                      <a:pt x="17012" y="19826"/>
                      <a:pt x="17019" y="19739"/>
                      <a:pt x="16968" y="19560"/>
                    </a:cubicBezTo>
                    <a:cubicBezTo>
                      <a:pt x="16793" y="18948"/>
                      <a:pt x="16643" y="18329"/>
                      <a:pt x="16468" y="17717"/>
                    </a:cubicBezTo>
                    <a:cubicBezTo>
                      <a:pt x="16411" y="17519"/>
                      <a:pt x="16434" y="17387"/>
                      <a:pt x="16600" y="17250"/>
                    </a:cubicBezTo>
                    <a:cubicBezTo>
                      <a:pt x="16972" y="16946"/>
                      <a:pt x="17305" y="16596"/>
                      <a:pt x="17584" y="16208"/>
                    </a:cubicBezTo>
                    <a:cubicBezTo>
                      <a:pt x="17730" y="16004"/>
                      <a:pt x="17879" y="15980"/>
                      <a:pt x="18092" y="16024"/>
                    </a:cubicBezTo>
                    <a:cubicBezTo>
                      <a:pt x="18702" y="16150"/>
                      <a:pt x="19319" y="16260"/>
                      <a:pt x="19927" y="16398"/>
                    </a:cubicBezTo>
                    <a:cubicBezTo>
                      <a:pt x="20121" y="16443"/>
                      <a:pt x="20205" y="16404"/>
                      <a:pt x="20274" y="16218"/>
                    </a:cubicBezTo>
                    <a:cubicBezTo>
                      <a:pt x="20674" y="15133"/>
                      <a:pt x="21083" y="14051"/>
                      <a:pt x="21496" y="12971"/>
                    </a:cubicBezTo>
                    <a:cubicBezTo>
                      <a:pt x="21565" y="12791"/>
                      <a:pt x="21540" y="12697"/>
                      <a:pt x="21360" y="12599"/>
                    </a:cubicBezTo>
                    <a:cubicBezTo>
                      <a:pt x="20811" y="12303"/>
                      <a:pt x="20278" y="11981"/>
                      <a:pt x="19736" y="11672"/>
                    </a:cubicBezTo>
                    <a:cubicBezTo>
                      <a:pt x="19535" y="11558"/>
                      <a:pt x="19437" y="11432"/>
                      <a:pt x="19467" y="11165"/>
                    </a:cubicBezTo>
                    <a:cubicBezTo>
                      <a:pt x="19518" y="10702"/>
                      <a:pt x="19493" y="10230"/>
                      <a:pt x="19416" y="9768"/>
                    </a:cubicBezTo>
                    <a:cubicBezTo>
                      <a:pt x="19381" y="9559"/>
                      <a:pt x="19443" y="9442"/>
                      <a:pt x="19620" y="9328"/>
                    </a:cubicBezTo>
                    <a:cubicBezTo>
                      <a:pt x="20166" y="8978"/>
                      <a:pt x="20695" y="8603"/>
                      <a:pt x="21241" y="8252"/>
                    </a:cubicBezTo>
                    <a:cubicBezTo>
                      <a:pt x="21394" y="8153"/>
                      <a:pt x="21411" y="8074"/>
                      <a:pt x="21336" y="7911"/>
                    </a:cubicBezTo>
                    <a:cubicBezTo>
                      <a:pt x="20847" y="6850"/>
                      <a:pt x="20363" y="5788"/>
                      <a:pt x="19893" y="4718"/>
                    </a:cubicBezTo>
                    <a:cubicBezTo>
                      <a:pt x="19807" y="4522"/>
                      <a:pt x="19718" y="4525"/>
                      <a:pt x="19542" y="4575"/>
                    </a:cubicBezTo>
                    <a:cubicBezTo>
                      <a:pt x="18918" y="4753"/>
                      <a:pt x="18287" y="4904"/>
                      <a:pt x="17663" y="5079"/>
                    </a:cubicBezTo>
                    <a:cubicBezTo>
                      <a:pt x="17491" y="5127"/>
                      <a:pt x="17378" y="5104"/>
                      <a:pt x="17261" y="4960"/>
                    </a:cubicBezTo>
                    <a:cubicBezTo>
                      <a:pt x="16959" y="4586"/>
                      <a:pt x="16598" y="4262"/>
                      <a:pt x="16212" y="3982"/>
                    </a:cubicBezTo>
                    <a:cubicBezTo>
                      <a:pt x="16000" y="3828"/>
                      <a:pt x="15960" y="3674"/>
                      <a:pt x="16008" y="3444"/>
                    </a:cubicBezTo>
                    <a:cubicBezTo>
                      <a:pt x="16135" y="2833"/>
                      <a:pt x="16244" y="2216"/>
                      <a:pt x="16383" y="1607"/>
                    </a:cubicBezTo>
                    <a:cubicBezTo>
                      <a:pt x="16427" y="1412"/>
                      <a:pt x="16388" y="1328"/>
                      <a:pt x="16202" y="1260"/>
                    </a:cubicBezTo>
                    <a:cubicBezTo>
                      <a:pt x="15118" y="859"/>
                      <a:pt x="14037" y="450"/>
                      <a:pt x="12958" y="36"/>
                    </a:cubicBezTo>
                    <a:cubicBezTo>
                      <a:pt x="12912" y="19"/>
                      <a:pt x="12871" y="7"/>
                      <a:pt x="12835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2D30"/>
                  </a:buClr>
                  <a:buSzPts val="800"/>
                  <a:buFont typeface="Arial"/>
                  <a:buNone/>
                </a:pPr>
                <a:endParaRPr sz="800" b="0" i="0" u="none" strike="noStrike" cap="none">
                  <a:solidFill>
                    <a:srgbClr val="252D30"/>
                  </a:solidFill>
                </a:endParaRPr>
              </a:p>
            </p:txBody>
          </p:sp>
          <p:sp>
            <p:nvSpPr>
              <p:cNvPr id="16" name="ïŝlîďe">
                <a:extLst>
                  <a:ext uri="{FF2B5EF4-FFF2-40B4-BE49-F238E27FC236}">
                    <a16:creationId xmlns:a16="http://schemas.microsoft.com/office/drawing/2014/main" id="{D8706657-CF40-43B5-ACDA-F4917C6ABB97}"/>
                  </a:ext>
                </a:extLst>
              </p:cNvPr>
              <p:cNvSpPr/>
              <p:nvPr/>
            </p:nvSpPr>
            <p:spPr>
              <a:xfrm flipV="1">
                <a:off x="7231147" y="3055688"/>
                <a:ext cx="743179" cy="743351"/>
              </a:xfrm>
              <a:custGeom>
                <a:avLst/>
                <a:gdLst/>
                <a:ahLst/>
                <a:cxnLst/>
                <a:rect l="l" t="t" r="r" b="b"/>
                <a:pathLst>
                  <a:path w="21532" h="21555" extrusionOk="0">
                    <a:moveTo>
                      <a:pt x="12835" y="2"/>
                    </a:moveTo>
                    <a:cubicBezTo>
                      <a:pt x="12729" y="-11"/>
                      <a:pt x="12659" y="38"/>
                      <a:pt x="12587" y="173"/>
                    </a:cubicBezTo>
                    <a:cubicBezTo>
                      <a:pt x="12290" y="722"/>
                      <a:pt x="11969" y="1259"/>
                      <a:pt x="11661" y="1801"/>
                    </a:cubicBezTo>
                    <a:cubicBezTo>
                      <a:pt x="11547" y="2002"/>
                      <a:pt x="11418" y="2100"/>
                      <a:pt x="11153" y="2074"/>
                    </a:cubicBezTo>
                    <a:cubicBezTo>
                      <a:pt x="10691" y="2029"/>
                      <a:pt x="10219" y="2032"/>
                      <a:pt x="9758" y="2112"/>
                    </a:cubicBezTo>
                    <a:cubicBezTo>
                      <a:pt x="9549" y="2148"/>
                      <a:pt x="9432" y="2096"/>
                      <a:pt x="9318" y="1917"/>
                    </a:cubicBezTo>
                    <a:cubicBezTo>
                      <a:pt x="8969" y="1371"/>
                      <a:pt x="8593" y="841"/>
                      <a:pt x="8243" y="295"/>
                    </a:cubicBezTo>
                    <a:cubicBezTo>
                      <a:pt x="8144" y="142"/>
                      <a:pt x="8068" y="121"/>
                      <a:pt x="7906" y="197"/>
                    </a:cubicBezTo>
                    <a:cubicBezTo>
                      <a:pt x="6846" y="687"/>
                      <a:pt x="5781" y="1174"/>
                      <a:pt x="4712" y="1645"/>
                    </a:cubicBezTo>
                    <a:cubicBezTo>
                      <a:pt x="4517" y="1731"/>
                      <a:pt x="4515" y="1819"/>
                      <a:pt x="4566" y="1996"/>
                    </a:cubicBezTo>
                    <a:cubicBezTo>
                      <a:pt x="4740" y="2608"/>
                      <a:pt x="4891" y="3227"/>
                      <a:pt x="5066" y="3839"/>
                    </a:cubicBezTo>
                    <a:cubicBezTo>
                      <a:pt x="5123" y="4038"/>
                      <a:pt x="5099" y="4170"/>
                      <a:pt x="4933" y="4306"/>
                    </a:cubicBezTo>
                    <a:cubicBezTo>
                      <a:pt x="4562" y="4610"/>
                      <a:pt x="4227" y="4959"/>
                      <a:pt x="3950" y="5348"/>
                    </a:cubicBezTo>
                    <a:cubicBezTo>
                      <a:pt x="3802" y="5555"/>
                      <a:pt x="3648" y="5572"/>
                      <a:pt x="3439" y="5529"/>
                    </a:cubicBezTo>
                    <a:cubicBezTo>
                      <a:pt x="2828" y="5404"/>
                      <a:pt x="2212" y="5296"/>
                      <a:pt x="1604" y="5158"/>
                    </a:cubicBezTo>
                    <a:cubicBezTo>
                      <a:pt x="1408" y="5113"/>
                      <a:pt x="1325" y="5153"/>
                      <a:pt x="1257" y="5338"/>
                    </a:cubicBezTo>
                    <a:cubicBezTo>
                      <a:pt x="856" y="6423"/>
                      <a:pt x="448" y="7506"/>
                      <a:pt x="34" y="8585"/>
                    </a:cubicBezTo>
                    <a:cubicBezTo>
                      <a:pt x="-35" y="8767"/>
                      <a:pt x="-5" y="8856"/>
                      <a:pt x="174" y="8953"/>
                    </a:cubicBezTo>
                    <a:cubicBezTo>
                      <a:pt x="722" y="9250"/>
                      <a:pt x="1256" y="9575"/>
                      <a:pt x="1798" y="9884"/>
                    </a:cubicBezTo>
                    <a:cubicBezTo>
                      <a:pt x="2000" y="9999"/>
                      <a:pt x="2092" y="10126"/>
                      <a:pt x="2063" y="10391"/>
                    </a:cubicBezTo>
                    <a:cubicBezTo>
                      <a:pt x="2013" y="10854"/>
                      <a:pt x="2037" y="11327"/>
                      <a:pt x="2115" y="11788"/>
                    </a:cubicBezTo>
                    <a:cubicBezTo>
                      <a:pt x="2150" y="11998"/>
                      <a:pt x="2090" y="12115"/>
                      <a:pt x="1914" y="12228"/>
                    </a:cubicBezTo>
                    <a:cubicBezTo>
                      <a:pt x="1368" y="12578"/>
                      <a:pt x="835" y="12954"/>
                      <a:pt x="290" y="13305"/>
                    </a:cubicBezTo>
                    <a:cubicBezTo>
                      <a:pt x="135" y="13404"/>
                      <a:pt x="124" y="13481"/>
                      <a:pt x="198" y="13642"/>
                    </a:cubicBezTo>
                    <a:cubicBezTo>
                      <a:pt x="687" y="14703"/>
                      <a:pt x="1171" y="15768"/>
                      <a:pt x="1641" y="16838"/>
                    </a:cubicBezTo>
                    <a:cubicBezTo>
                      <a:pt x="1728" y="17034"/>
                      <a:pt x="1816" y="17031"/>
                      <a:pt x="1992" y="16981"/>
                    </a:cubicBezTo>
                    <a:cubicBezTo>
                      <a:pt x="2604" y="16806"/>
                      <a:pt x="3222" y="16649"/>
                      <a:pt x="3837" y="16487"/>
                    </a:cubicBezTo>
                    <a:cubicBezTo>
                      <a:pt x="3929" y="16463"/>
                      <a:pt x="4021" y="16452"/>
                      <a:pt x="4116" y="16433"/>
                    </a:cubicBezTo>
                    <a:cubicBezTo>
                      <a:pt x="4162" y="16486"/>
                      <a:pt x="4203" y="16531"/>
                      <a:pt x="4242" y="16576"/>
                    </a:cubicBezTo>
                    <a:cubicBezTo>
                      <a:pt x="4569" y="16944"/>
                      <a:pt x="4921" y="17288"/>
                      <a:pt x="5318" y="17574"/>
                    </a:cubicBezTo>
                    <a:cubicBezTo>
                      <a:pt x="5533" y="17728"/>
                      <a:pt x="5573" y="17884"/>
                      <a:pt x="5526" y="18112"/>
                    </a:cubicBezTo>
                    <a:cubicBezTo>
                      <a:pt x="5399" y="18724"/>
                      <a:pt x="5286" y="19337"/>
                      <a:pt x="5148" y="19945"/>
                    </a:cubicBezTo>
                    <a:cubicBezTo>
                      <a:pt x="5104" y="20140"/>
                      <a:pt x="5146" y="20228"/>
                      <a:pt x="5332" y="20296"/>
                    </a:cubicBezTo>
                    <a:cubicBezTo>
                      <a:pt x="6416" y="20697"/>
                      <a:pt x="7497" y="21106"/>
                      <a:pt x="8576" y="21520"/>
                    </a:cubicBezTo>
                    <a:cubicBezTo>
                      <a:pt x="8757" y="21589"/>
                      <a:pt x="8847" y="21563"/>
                      <a:pt x="8944" y="21383"/>
                    </a:cubicBezTo>
                    <a:cubicBezTo>
                      <a:pt x="9240" y="20834"/>
                      <a:pt x="9561" y="20300"/>
                      <a:pt x="9870" y="19758"/>
                    </a:cubicBezTo>
                    <a:cubicBezTo>
                      <a:pt x="9983" y="19559"/>
                      <a:pt x="10110" y="19450"/>
                      <a:pt x="10377" y="19479"/>
                    </a:cubicBezTo>
                    <a:cubicBezTo>
                      <a:pt x="10827" y="19526"/>
                      <a:pt x="11290" y="19533"/>
                      <a:pt x="11736" y="19445"/>
                    </a:cubicBezTo>
                    <a:cubicBezTo>
                      <a:pt x="12007" y="19391"/>
                      <a:pt x="12127" y="19504"/>
                      <a:pt x="12253" y="19697"/>
                    </a:cubicBezTo>
                    <a:cubicBezTo>
                      <a:pt x="12595" y="20220"/>
                      <a:pt x="12950" y="20732"/>
                      <a:pt x="13288" y="21257"/>
                    </a:cubicBezTo>
                    <a:cubicBezTo>
                      <a:pt x="13386" y="21409"/>
                      <a:pt x="13464" y="21432"/>
                      <a:pt x="13628" y="21356"/>
                    </a:cubicBezTo>
                    <a:cubicBezTo>
                      <a:pt x="14688" y="20866"/>
                      <a:pt x="15750" y="20382"/>
                      <a:pt x="16818" y="19911"/>
                    </a:cubicBezTo>
                    <a:cubicBezTo>
                      <a:pt x="17012" y="19826"/>
                      <a:pt x="17019" y="19739"/>
                      <a:pt x="16968" y="19560"/>
                    </a:cubicBezTo>
                    <a:cubicBezTo>
                      <a:pt x="16793" y="18948"/>
                      <a:pt x="16643" y="18329"/>
                      <a:pt x="16468" y="17717"/>
                    </a:cubicBezTo>
                    <a:cubicBezTo>
                      <a:pt x="16411" y="17519"/>
                      <a:pt x="16434" y="17387"/>
                      <a:pt x="16600" y="17250"/>
                    </a:cubicBezTo>
                    <a:cubicBezTo>
                      <a:pt x="16972" y="16946"/>
                      <a:pt x="17305" y="16596"/>
                      <a:pt x="17584" y="16208"/>
                    </a:cubicBezTo>
                    <a:cubicBezTo>
                      <a:pt x="17730" y="16004"/>
                      <a:pt x="17879" y="15980"/>
                      <a:pt x="18092" y="16024"/>
                    </a:cubicBezTo>
                    <a:cubicBezTo>
                      <a:pt x="18702" y="16150"/>
                      <a:pt x="19319" y="16260"/>
                      <a:pt x="19927" y="16398"/>
                    </a:cubicBezTo>
                    <a:cubicBezTo>
                      <a:pt x="20121" y="16443"/>
                      <a:pt x="20205" y="16404"/>
                      <a:pt x="20274" y="16218"/>
                    </a:cubicBezTo>
                    <a:cubicBezTo>
                      <a:pt x="20674" y="15133"/>
                      <a:pt x="21083" y="14051"/>
                      <a:pt x="21496" y="12971"/>
                    </a:cubicBezTo>
                    <a:cubicBezTo>
                      <a:pt x="21565" y="12791"/>
                      <a:pt x="21540" y="12697"/>
                      <a:pt x="21360" y="12599"/>
                    </a:cubicBezTo>
                    <a:cubicBezTo>
                      <a:pt x="20811" y="12303"/>
                      <a:pt x="20278" y="11981"/>
                      <a:pt x="19736" y="11672"/>
                    </a:cubicBezTo>
                    <a:cubicBezTo>
                      <a:pt x="19535" y="11558"/>
                      <a:pt x="19437" y="11432"/>
                      <a:pt x="19467" y="11165"/>
                    </a:cubicBezTo>
                    <a:cubicBezTo>
                      <a:pt x="19518" y="10702"/>
                      <a:pt x="19493" y="10230"/>
                      <a:pt x="19416" y="9768"/>
                    </a:cubicBezTo>
                    <a:cubicBezTo>
                      <a:pt x="19381" y="9559"/>
                      <a:pt x="19443" y="9442"/>
                      <a:pt x="19620" y="9328"/>
                    </a:cubicBezTo>
                    <a:cubicBezTo>
                      <a:pt x="20166" y="8978"/>
                      <a:pt x="20695" y="8603"/>
                      <a:pt x="21241" y="8252"/>
                    </a:cubicBezTo>
                    <a:cubicBezTo>
                      <a:pt x="21394" y="8153"/>
                      <a:pt x="21411" y="8074"/>
                      <a:pt x="21336" y="7911"/>
                    </a:cubicBezTo>
                    <a:cubicBezTo>
                      <a:pt x="20847" y="6850"/>
                      <a:pt x="20363" y="5788"/>
                      <a:pt x="19893" y="4718"/>
                    </a:cubicBezTo>
                    <a:cubicBezTo>
                      <a:pt x="19807" y="4522"/>
                      <a:pt x="19718" y="4525"/>
                      <a:pt x="19542" y="4575"/>
                    </a:cubicBezTo>
                    <a:cubicBezTo>
                      <a:pt x="18918" y="4753"/>
                      <a:pt x="18287" y="4904"/>
                      <a:pt x="17663" y="5079"/>
                    </a:cubicBezTo>
                    <a:cubicBezTo>
                      <a:pt x="17491" y="5127"/>
                      <a:pt x="17378" y="5104"/>
                      <a:pt x="17261" y="4960"/>
                    </a:cubicBezTo>
                    <a:cubicBezTo>
                      <a:pt x="16959" y="4586"/>
                      <a:pt x="16598" y="4262"/>
                      <a:pt x="16212" y="3982"/>
                    </a:cubicBezTo>
                    <a:cubicBezTo>
                      <a:pt x="16000" y="3828"/>
                      <a:pt x="15960" y="3674"/>
                      <a:pt x="16008" y="3444"/>
                    </a:cubicBezTo>
                    <a:cubicBezTo>
                      <a:pt x="16135" y="2833"/>
                      <a:pt x="16244" y="2216"/>
                      <a:pt x="16383" y="1607"/>
                    </a:cubicBezTo>
                    <a:cubicBezTo>
                      <a:pt x="16427" y="1412"/>
                      <a:pt x="16388" y="1328"/>
                      <a:pt x="16202" y="1260"/>
                    </a:cubicBezTo>
                    <a:cubicBezTo>
                      <a:pt x="15118" y="859"/>
                      <a:pt x="14037" y="450"/>
                      <a:pt x="12958" y="36"/>
                    </a:cubicBezTo>
                    <a:cubicBezTo>
                      <a:pt x="12912" y="19"/>
                      <a:pt x="12871" y="7"/>
                      <a:pt x="12835" y="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2D30"/>
                  </a:buClr>
                  <a:buSzPts val="800"/>
                  <a:buFont typeface="Arial"/>
                  <a:buNone/>
                </a:pPr>
                <a:endParaRPr sz="800" b="0" i="0" u="none" strike="noStrike" cap="none">
                  <a:solidFill>
                    <a:srgbClr val="252D30"/>
                  </a:solidFill>
                </a:endParaRPr>
              </a:p>
            </p:txBody>
          </p:sp>
          <p:sp>
            <p:nvSpPr>
              <p:cNvPr id="17" name="îṧ1iḓê">
                <a:extLst>
                  <a:ext uri="{FF2B5EF4-FFF2-40B4-BE49-F238E27FC236}">
                    <a16:creationId xmlns:a16="http://schemas.microsoft.com/office/drawing/2014/main" id="{575D93CE-8A0F-4934-A22D-BFCE2DB5C098}"/>
                  </a:ext>
                </a:extLst>
              </p:cNvPr>
              <p:cNvSpPr/>
              <p:nvPr/>
            </p:nvSpPr>
            <p:spPr bwMode="auto">
              <a:xfrm>
                <a:off x="4426257" y="3212399"/>
                <a:ext cx="316561" cy="429927"/>
              </a:xfrm>
              <a:custGeom>
                <a:avLst/>
                <a:gdLst>
                  <a:gd name="connsiteX0" fmla="*/ 345526 w 447102"/>
                  <a:gd name="connsiteY0" fmla="*/ 386587 h 607216"/>
                  <a:gd name="connsiteX1" fmla="*/ 239995 w 447102"/>
                  <a:gd name="connsiteY1" fmla="*/ 415581 h 607216"/>
                  <a:gd name="connsiteX2" fmla="*/ 239995 w 447102"/>
                  <a:gd name="connsiteY2" fmla="*/ 569388 h 607216"/>
                  <a:gd name="connsiteX3" fmla="*/ 326897 w 447102"/>
                  <a:gd name="connsiteY3" fmla="*/ 545382 h 607216"/>
                  <a:gd name="connsiteX4" fmla="*/ 326272 w 447102"/>
                  <a:gd name="connsiteY4" fmla="*/ 500902 h 607216"/>
                  <a:gd name="connsiteX5" fmla="*/ 345526 w 447102"/>
                  <a:gd name="connsiteY5" fmla="*/ 487600 h 607216"/>
                  <a:gd name="connsiteX6" fmla="*/ 101680 w 447102"/>
                  <a:gd name="connsiteY6" fmla="*/ 386587 h 607216"/>
                  <a:gd name="connsiteX7" fmla="*/ 101680 w 447102"/>
                  <a:gd name="connsiteY7" fmla="*/ 487600 h 607216"/>
                  <a:gd name="connsiteX8" fmla="*/ 120934 w 447102"/>
                  <a:gd name="connsiteY8" fmla="*/ 500902 h 607216"/>
                  <a:gd name="connsiteX9" fmla="*/ 120206 w 447102"/>
                  <a:gd name="connsiteY9" fmla="*/ 545382 h 607216"/>
                  <a:gd name="connsiteX10" fmla="*/ 207212 w 447102"/>
                  <a:gd name="connsiteY10" fmla="*/ 569284 h 607216"/>
                  <a:gd name="connsiteX11" fmla="*/ 207212 w 447102"/>
                  <a:gd name="connsiteY11" fmla="*/ 415581 h 607216"/>
                  <a:gd name="connsiteX12" fmla="*/ 188062 w 447102"/>
                  <a:gd name="connsiteY12" fmla="*/ 249096 h 607216"/>
                  <a:gd name="connsiteX13" fmla="*/ 221678 w 447102"/>
                  <a:gd name="connsiteY13" fmla="*/ 282455 h 607216"/>
                  <a:gd name="connsiteX14" fmla="*/ 207836 w 447102"/>
                  <a:gd name="connsiteY14" fmla="*/ 381806 h 607216"/>
                  <a:gd name="connsiteX15" fmla="*/ 223551 w 447102"/>
                  <a:gd name="connsiteY15" fmla="*/ 386171 h 607216"/>
                  <a:gd name="connsiteX16" fmla="*/ 239370 w 447102"/>
                  <a:gd name="connsiteY16" fmla="*/ 381806 h 607216"/>
                  <a:gd name="connsiteX17" fmla="*/ 225529 w 447102"/>
                  <a:gd name="connsiteY17" fmla="*/ 282455 h 607216"/>
                  <a:gd name="connsiteX18" fmla="*/ 259040 w 447102"/>
                  <a:gd name="connsiteY18" fmla="*/ 249096 h 607216"/>
                  <a:gd name="connsiteX19" fmla="*/ 279959 w 447102"/>
                  <a:gd name="connsiteY19" fmla="*/ 266659 h 607216"/>
                  <a:gd name="connsiteX20" fmla="*/ 323462 w 447102"/>
                  <a:gd name="connsiteY20" fmla="*/ 286716 h 607216"/>
                  <a:gd name="connsiteX21" fmla="*/ 329290 w 447102"/>
                  <a:gd name="connsiteY21" fmla="*/ 289522 h 607216"/>
                  <a:gd name="connsiteX22" fmla="*/ 404432 w 447102"/>
                  <a:gd name="connsiteY22" fmla="*/ 381910 h 607216"/>
                  <a:gd name="connsiteX23" fmla="*/ 446998 w 447102"/>
                  <a:gd name="connsiteY23" fmla="*/ 535509 h 607216"/>
                  <a:gd name="connsiteX24" fmla="*/ 447102 w 447102"/>
                  <a:gd name="connsiteY24" fmla="*/ 538107 h 607216"/>
                  <a:gd name="connsiteX25" fmla="*/ 400789 w 447102"/>
                  <a:gd name="connsiteY25" fmla="*/ 581547 h 607216"/>
                  <a:gd name="connsiteX26" fmla="*/ 395273 w 447102"/>
                  <a:gd name="connsiteY26" fmla="*/ 581131 h 607216"/>
                  <a:gd name="connsiteX27" fmla="*/ 361241 w 447102"/>
                  <a:gd name="connsiteY27" fmla="*/ 569908 h 607216"/>
                  <a:gd name="connsiteX28" fmla="*/ 227922 w 447102"/>
                  <a:gd name="connsiteY28" fmla="*/ 606593 h 607216"/>
                  <a:gd name="connsiteX29" fmla="*/ 226882 w 447102"/>
                  <a:gd name="connsiteY29" fmla="*/ 606800 h 607216"/>
                  <a:gd name="connsiteX30" fmla="*/ 225945 w 447102"/>
                  <a:gd name="connsiteY30" fmla="*/ 607008 h 607216"/>
                  <a:gd name="connsiteX31" fmla="*/ 223551 w 447102"/>
                  <a:gd name="connsiteY31" fmla="*/ 607216 h 607216"/>
                  <a:gd name="connsiteX32" fmla="*/ 221158 w 447102"/>
                  <a:gd name="connsiteY32" fmla="*/ 607008 h 607216"/>
                  <a:gd name="connsiteX33" fmla="*/ 220429 w 447102"/>
                  <a:gd name="connsiteY33" fmla="*/ 606800 h 607216"/>
                  <a:gd name="connsiteX34" fmla="*/ 220221 w 447102"/>
                  <a:gd name="connsiteY34" fmla="*/ 606800 h 607216"/>
                  <a:gd name="connsiteX35" fmla="*/ 219180 w 447102"/>
                  <a:gd name="connsiteY35" fmla="*/ 606593 h 607216"/>
                  <a:gd name="connsiteX36" fmla="*/ 85861 w 447102"/>
                  <a:gd name="connsiteY36" fmla="*/ 569908 h 607216"/>
                  <a:gd name="connsiteX37" fmla="*/ 51933 w 447102"/>
                  <a:gd name="connsiteY37" fmla="*/ 581131 h 607216"/>
                  <a:gd name="connsiteX38" fmla="*/ 46313 w 447102"/>
                  <a:gd name="connsiteY38" fmla="*/ 581547 h 607216"/>
                  <a:gd name="connsiteX39" fmla="*/ 0 w 447102"/>
                  <a:gd name="connsiteY39" fmla="*/ 538107 h 607216"/>
                  <a:gd name="connsiteX40" fmla="*/ 104 w 447102"/>
                  <a:gd name="connsiteY40" fmla="*/ 535509 h 607216"/>
                  <a:gd name="connsiteX41" fmla="*/ 42670 w 447102"/>
                  <a:gd name="connsiteY41" fmla="*/ 381910 h 607216"/>
                  <a:gd name="connsiteX42" fmla="*/ 117916 w 447102"/>
                  <a:gd name="connsiteY42" fmla="*/ 289522 h 607216"/>
                  <a:gd name="connsiteX43" fmla="*/ 123744 w 447102"/>
                  <a:gd name="connsiteY43" fmla="*/ 286716 h 607216"/>
                  <a:gd name="connsiteX44" fmla="*/ 167247 w 447102"/>
                  <a:gd name="connsiteY44" fmla="*/ 266659 h 607216"/>
                  <a:gd name="connsiteX45" fmla="*/ 184672 w 447102"/>
                  <a:gd name="connsiteY45" fmla="*/ 89514 h 607216"/>
                  <a:gd name="connsiteX46" fmla="*/ 144544 w 447102"/>
                  <a:gd name="connsiteY46" fmla="*/ 125639 h 607216"/>
                  <a:gd name="connsiteX47" fmla="*/ 223551 w 447102"/>
                  <a:gd name="connsiteY47" fmla="*/ 226753 h 607216"/>
                  <a:gd name="connsiteX48" fmla="*/ 302663 w 447102"/>
                  <a:gd name="connsiteY48" fmla="*/ 125639 h 607216"/>
                  <a:gd name="connsiteX49" fmla="*/ 202628 w 447102"/>
                  <a:gd name="connsiteY49" fmla="*/ 127822 h 607216"/>
                  <a:gd name="connsiteX50" fmla="*/ 184672 w 447102"/>
                  <a:gd name="connsiteY50" fmla="*/ 89514 h 607216"/>
                  <a:gd name="connsiteX51" fmla="*/ 223551 w 447102"/>
                  <a:gd name="connsiteY51" fmla="*/ 0 h 607216"/>
                  <a:gd name="connsiteX52" fmla="*/ 327646 w 447102"/>
                  <a:gd name="connsiteY52" fmla="*/ 102153 h 607216"/>
                  <a:gd name="connsiteX53" fmla="*/ 223551 w 447102"/>
                  <a:gd name="connsiteY53" fmla="*/ 249096 h 607216"/>
                  <a:gd name="connsiteX54" fmla="*/ 119457 w 447102"/>
                  <a:gd name="connsiteY54" fmla="*/ 102153 h 607216"/>
                  <a:gd name="connsiteX55" fmla="*/ 223551 w 447102"/>
                  <a:gd name="connsiteY55" fmla="*/ 0 h 60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47102" h="607216">
                    <a:moveTo>
                      <a:pt x="345526" y="386587"/>
                    </a:moveTo>
                    <a:lnTo>
                      <a:pt x="239995" y="415581"/>
                    </a:lnTo>
                    <a:lnTo>
                      <a:pt x="239995" y="569388"/>
                    </a:lnTo>
                    <a:lnTo>
                      <a:pt x="326897" y="545382"/>
                    </a:lnTo>
                    <a:cubicBezTo>
                      <a:pt x="316906" y="532703"/>
                      <a:pt x="316177" y="514516"/>
                      <a:pt x="326272" y="500902"/>
                    </a:cubicBezTo>
                    <a:cubicBezTo>
                      <a:pt x="331268" y="494251"/>
                      <a:pt x="338137" y="489783"/>
                      <a:pt x="345526" y="487600"/>
                    </a:cubicBezTo>
                    <a:close/>
                    <a:moveTo>
                      <a:pt x="101680" y="386587"/>
                    </a:moveTo>
                    <a:lnTo>
                      <a:pt x="101680" y="487600"/>
                    </a:lnTo>
                    <a:cubicBezTo>
                      <a:pt x="109069" y="489783"/>
                      <a:pt x="115938" y="494251"/>
                      <a:pt x="120934" y="500902"/>
                    </a:cubicBezTo>
                    <a:cubicBezTo>
                      <a:pt x="131029" y="514516"/>
                      <a:pt x="130301" y="532703"/>
                      <a:pt x="120206" y="545382"/>
                    </a:cubicBezTo>
                    <a:lnTo>
                      <a:pt x="207212" y="569284"/>
                    </a:lnTo>
                    <a:lnTo>
                      <a:pt x="207212" y="415581"/>
                    </a:lnTo>
                    <a:close/>
                    <a:moveTo>
                      <a:pt x="188062" y="249096"/>
                    </a:moveTo>
                    <a:lnTo>
                      <a:pt x="221678" y="282455"/>
                    </a:lnTo>
                    <a:lnTo>
                      <a:pt x="207836" y="381806"/>
                    </a:lnTo>
                    <a:lnTo>
                      <a:pt x="223551" y="386171"/>
                    </a:lnTo>
                    <a:lnTo>
                      <a:pt x="239370" y="381806"/>
                    </a:lnTo>
                    <a:lnTo>
                      <a:pt x="225529" y="282455"/>
                    </a:lnTo>
                    <a:lnTo>
                      <a:pt x="259040" y="249096"/>
                    </a:lnTo>
                    <a:lnTo>
                      <a:pt x="279959" y="266659"/>
                    </a:lnTo>
                    <a:lnTo>
                      <a:pt x="323462" y="286716"/>
                    </a:lnTo>
                    <a:cubicBezTo>
                      <a:pt x="324711" y="287236"/>
                      <a:pt x="328562" y="289107"/>
                      <a:pt x="329290" y="289522"/>
                    </a:cubicBezTo>
                    <a:cubicBezTo>
                      <a:pt x="369255" y="311554"/>
                      <a:pt x="387988" y="348966"/>
                      <a:pt x="404432" y="381910"/>
                    </a:cubicBezTo>
                    <a:cubicBezTo>
                      <a:pt x="404432" y="381910"/>
                      <a:pt x="446998" y="462035"/>
                      <a:pt x="446998" y="535509"/>
                    </a:cubicBezTo>
                    <a:cubicBezTo>
                      <a:pt x="446998" y="536340"/>
                      <a:pt x="447102" y="537276"/>
                      <a:pt x="447102" y="538107"/>
                    </a:cubicBezTo>
                    <a:cubicBezTo>
                      <a:pt x="447102" y="562113"/>
                      <a:pt x="426392" y="581547"/>
                      <a:pt x="400789" y="581547"/>
                    </a:cubicBezTo>
                    <a:cubicBezTo>
                      <a:pt x="398916" y="581547"/>
                      <a:pt x="397147" y="581443"/>
                      <a:pt x="395273" y="581131"/>
                    </a:cubicBezTo>
                    <a:cubicBezTo>
                      <a:pt x="382368" y="579157"/>
                      <a:pt x="371232" y="575104"/>
                      <a:pt x="361241" y="569908"/>
                    </a:cubicBezTo>
                    <a:lnTo>
                      <a:pt x="227922" y="606593"/>
                    </a:lnTo>
                    <a:cubicBezTo>
                      <a:pt x="227610" y="606696"/>
                      <a:pt x="227298" y="606800"/>
                      <a:pt x="226882" y="606800"/>
                    </a:cubicBezTo>
                    <a:cubicBezTo>
                      <a:pt x="226569" y="606904"/>
                      <a:pt x="226257" y="607008"/>
                      <a:pt x="225945" y="607008"/>
                    </a:cubicBezTo>
                    <a:cubicBezTo>
                      <a:pt x="225216" y="607112"/>
                      <a:pt x="224384" y="607216"/>
                      <a:pt x="223551" y="607216"/>
                    </a:cubicBezTo>
                    <a:cubicBezTo>
                      <a:pt x="222823" y="607216"/>
                      <a:pt x="221990" y="607112"/>
                      <a:pt x="221158" y="607008"/>
                    </a:cubicBezTo>
                    <a:cubicBezTo>
                      <a:pt x="220949" y="607008"/>
                      <a:pt x="220637" y="606904"/>
                      <a:pt x="220429" y="606800"/>
                    </a:cubicBezTo>
                    <a:lnTo>
                      <a:pt x="220221" y="606800"/>
                    </a:lnTo>
                    <a:cubicBezTo>
                      <a:pt x="219909" y="606800"/>
                      <a:pt x="219596" y="606696"/>
                      <a:pt x="219180" y="606593"/>
                    </a:cubicBezTo>
                    <a:lnTo>
                      <a:pt x="85861" y="569908"/>
                    </a:lnTo>
                    <a:cubicBezTo>
                      <a:pt x="75870" y="575104"/>
                      <a:pt x="64838" y="579157"/>
                      <a:pt x="51933" y="581131"/>
                    </a:cubicBezTo>
                    <a:cubicBezTo>
                      <a:pt x="50059" y="581443"/>
                      <a:pt x="48186" y="581547"/>
                      <a:pt x="46313" y="581547"/>
                    </a:cubicBezTo>
                    <a:cubicBezTo>
                      <a:pt x="20815" y="581547"/>
                      <a:pt x="0" y="562113"/>
                      <a:pt x="0" y="538107"/>
                    </a:cubicBezTo>
                    <a:cubicBezTo>
                      <a:pt x="0" y="537276"/>
                      <a:pt x="104" y="536340"/>
                      <a:pt x="104" y="535509"/>
                    </a:cubicBezTo>
                    <a:cubicBezTo>
                      <a:pt x="7077" y="454553"/>
                      <a:pt x="42670" y="381910"/>
                      <a:pt x="42670" y="381910"/>
                    </a:cubicBezTo>
                    <a:cubicBezTo>
                      <a:pt x="59218" y="348966"/>
                      <a:pt x="77847" y="311554"/>
                      <a:pt x="117916" y="289522"/>
                    </a:cubicBezTo>
                    <a:cubicBezTo>
                      <a:pt x="118644" y="289107"/>
                      <a:pt x="122495" y="287236"/>
                      <a:pt x="123744" y="286716"/>
                    </a:cubicBezTo>
                    <a:lnTo>
                      <a:pt x="167247" y="266659"/>
                    </a:lnTo>
                    <a:close/>
                    <a:moveTo>
                      <a:pt x="184672" y="89514"/>
                    </a:moveTo>
                    <a:cubicBezTo>
                      <a:pt x="164816" y="87682"/>
                      <a:pt x="141265" y="98256"/>
                      <a:pt x="144544" y="125639"/>
                    </a:cubicBezTo>
                    <a:cubicBezTo>
                      <a:pt x="150581" y="176248"/>
                      <a:pt x="180352" y="226753"/>
                      <a:pt x="223551" y="226753"/>
                    </a:cubicBezTo>
                    <a:cubicBezTo>
                      <a:pt x="264773" y="226753"/>
                      <a:pt x="302247" y="165960"/>
                      <a:pt x="302663" y="125639"/>
                    </a:cubicBezTo>
                    <a:cubicBezTo>
                      <a:pt x="303392" y="58403"/>
                      <a:pt x="256445" y="133537"/>
                      <a:pt x="202628" y="127822"/>
                    </a:cubicBezTo>
                    <a:cubicBezTo>
                      <a:pt x="220689" y="105583"/>
                      <a:pt x="204528" y="91346"/>
                      <a:pt x="184672" y="89514"/>
                    </a:cubicBezTo>
                    <a:close/>
                    <a:moveTo>
                      <a:pt x="223551" y="0"/>
                    </a:moveTo>
                    <a:cubicBezTo>
                      <a:pt x="297875" y="0"/>
                      <a:pt x="328270" y="38243"/>
                      <a:pt x="327646" y="102153"/>
                    </a:cubicBezTo>
                    <a:cubicBezTo>
                      <a:pt x="326709" y="194226"/>
                      <a:pt x="267583" y="249096"/>
                      <a:pt x="223551" y="249096"/>
                    </a:cubicBezTo>
                    <a:cubicBezTo>
                      <a:pt x="172025" y="249096"/>
                      <a:pt x="120498" y="194226"/>
                      <a:pt x="119457" y="102153"/>
                    </a:cubicBezTo>
                    <a:cubicBezTo>
                      <a:pt x="118832" y="38243"/>
                      <a:pt x="149332" y="0"/>
                      <a:pt x="2235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18" name="î$ľîḓé">
                <a:extLst>
                  <a:ext uri="{FF2B5EF4-FFF2-40B4-BE49-F238E27FC236}">
                    <a16:creationId xmlns:a16="http://schemas.microsoft.com/office/drawing/2014/main" id="{FAF3A610-EFDF-48FA-8BD0-ECB32C5727D2}"/>
                  </a:ext>
                </a:extLst>
              </p:cNvPr>
              <p:cNvSpPr/>
              <p:nvPr/>
            </p:nvSpPr>
            <p:spPr bwMode="auto">
              <a:xfrm>
                <a:off x="7444456" y="3212400"/>
                <a:ext cx="316561" cy="429927"/>
              </a:xfrm>
              <a:custGeom>
                <a:avLst/>
                <a:gdLst>
                  <a:gd name="connsiteX0" fmla="*/ 345526 w 447102"/>
                  <a:gd name="connsiteY0" fmla="*/ 386587 h 607216"/>
                  <a:gd name="connsiteX1" fmla="*/ 239995 w 447102"/>
                  <a:gd name="connsiteY1" fmla="*/ 415581 h 607216"/>
                  <a:gd name="connsiteX2" fmla="*/ 239995 w 447102"/>
                  <a:gd name="connsiteY2" fmla="*/ 569388 h 607216"/>
                  <a:gd name="connsiteX3" fmla="*/ 326897 w 447102"/>
                  <a:gd name="connsiteY3" fmla="*/ 545382 h 607216"/>
                  <a:gd name="connsiteX4" fmla="*/ 326272 w 447102"/>
                  <a:gd name="connsiteY4" fmla="*/ 500902 h 607216"/>
                  <a:gd name="connsiteX5" fmla="*/ 345526 w 447102"/>
                  <a:gd name="connsiteY5" fmla="*/ 487600 h 607216"/>
                  <a:gd name="connsiteX6" fmla="*/ 101680 w 447102"/>
                  <a:gd name="connsiteY6" fmla="*/ 386587 h 607216"/>
                  <a:gd name="connsiteX7" fmla="*/ 101680 w 447102"/>
                  <a:gd name="connsiteY7" fmla="*/ 487600 h 607216"/>
                  <a:gd name="connsiteX8" fmla="*/ 120934 w 447102"/>
                  <a:gd name="connsiteY8" fmla="*/ 500902 h 607216"/>
                  <a:gd name="connsiteX9" fmla="*/ 120206 w 447102"/>
                  <a:gd name="connsiteY9" fmla="*/ 545382 h 607216"/>
                  <a:gd name="connsiteX10" fmla="*/ 207212 w 447102"/>
                  <a:gd name="connsiteY10" fmla="*/ 569284 h 607216"/>
                  <a:gd name="connsiteX11" fmla="*/ 207212 w 447102"/>
                  <a:gd name="connsiteY11" fmla="*/ 415581 h 607216"/>
                  <a:gd name="connsiteX12" fmla="*/ 188062 w 447102"/>
                  <a:gd name="connsiteY12" fmla="*/ 249096 h 607216"/>
                  <a:gd name="connsiteX13" fmla="*/ 221678 w 447102"/>
                  <a:gd name="connsiteY13" fmla="*/ 282455 h 607216"/>
                  <a:gd name="connsiteX14" fmla="*/ 207836 w 447102"/>
                  <a:gd name="connsiteY14" fmla="*/ 381806 h 607216"/>
                  <a:gd name="connsiteX15" fmla="*/ 223551 w 447102"/>
                  <a:gd name="connsiteY15" fmla="*/ 386171 h 607216"/>
                  <a:gd name="connsiteX16" fmla="*/ 239370 w 447102"/>
                  <a:gd name="connsiteY16" fmla="*/ 381806 h 607216"/>
                  <a:gd name="connsiteX17" fmla="*/ 225529 w 447102"/>
                  <a:gd name="connsiteY17" fmla="*/ 282455 h 607216"/>
                  <a:gd name="connsiteX18" fmla="*/ 259040 w 447102"/>
                  <a:gd name="connsiteY18" fmla="*/ 249096 h 607216"/>
                  <a:gd name="connsiteX19" fmla="*/ 279959 w 447102"/>
                  <a:gd name="connsiteY19" fmla="*/ 266659 h 607216"/>
                  <a:gd name="connsiteX20" fmla="*/ 323462 w 447102"/>
                  <a:gd name="connsiteY20" fmla="*/ 286716 h 607216"/>
                  <a:gd name="connsiteX21" fmla="*/ 329290 w 447102"/>
                  <a:gd name="connsiteY21" fmla="*/ 289522 h 607216"/>
                  <a:gd name="connsiteX22" fmla="*/ 404432 w 447102"/>
                  <a:gd name="connsiteY22" fmla="*/ 381910 h 607216"/>
                  <a:gd name="connsiteX23" fmla="*/ 446998 w 447102"/>
                  <a:gd name="connsiteY23" fmla="*/ 535509 h 607216"/>
                  <a:gd name="connsiteX24" fmla="*/ 447102 w 447102"/>
                  <a:gd name="connsiteY24" fmla="*/ 538107 h 607216"/>
                  <a:gd name="connsiteX25" fmla="*/ 400789 w 447102"/>
                  <a:gd name="connsiteY25" fmla="*/ 581547 h 607216"/>
                  <a:gd name="connsiteX26" fmla="*/ 395273 w 447102"/>
                  <a:gd name="connsiteY26" fmla="*/ 581131 h 607216"/>
                  <a:gd name="connsiteX27" fmla="*/ 361241 w 447102"/>
                  <a:gd name="connsiteY27" fmla="*/ 569908 h 607216"/>
                  <a:gd name="connsiteX28" fmla="*/ 227922 w 447102"/>
                  <a:gd name="connsiteY28" fmla="*/ 606593 h 607216"/>
                  <a:gd name="connsiteX29" fmla="*/ 226882 w 447102"/>
                  <a:gd name="connsiteY29" fmla="*/ 606800 h 607216"/>
                  <a:gd name="connsiteX30" fmla="*/ 225945 w 447102"/>
                  <a:gd name="connsiteY30" fmla="*/ 607008 h 607216"/>
                  <a:gd name="connsiteX31" fmla="*/ 223551 w 447102"/>
                  <a:gd name="connsiteY31" fmla="*/ 607216 h 607216"/>
                  <a:gd name="connsiteX32" fmla="*/ 221158 w 447102"/>
                  <a:gd name="connsiteY32" fmla="*/ 607008 h 607216"/>
                  <a:gd name="connsiteX33" fmla="*/ 220429 w 447102"/>
                  <a:gd name="connsiteY33" fmla="*/ 606800 h 607216"/>
                  <a:gd name="connsiteX34" fmla="*/ 220221 w 447102"/>
                  <a:gd name="connsiteY34" fmla="*/ 606800 h 607216"/>
                  <a:gd name="connsiteX35" fmla="*/ 219180 w 447102"/>
                  <a:gd name="connsiteY35" fmla="*/ 606593 h 607216"/>
                  <a:gd name="connsiteX36" fmla="*/ 85861 w 447102"/>
                  <a:gd name="connsiteY36" fmla="*/ 569908 h 607216"/>
                  <a:gd name="connsiteX37" fmla="*/ 51933 w 447102"/>
                  <a:gd name="connsiteY37" fmla="*/ 581131 h 607216"/>
                  <a:gd name="connsiteX38" fmla="*/ 46313 w 447102"/>
                  <a:gd name="connsiteY38" fmla="*/ 581547 h 607216"/>
                  <a:gd name="connsiteX39" fmla="*/ 0 w 447102"/>
                  <a:gd name="connsiteY39" fmla="*/ 538107 h 607216"/>
                  <a:gd name="connsiteX40" fmla="*/ 104 w 447102"/>
                  <a:gd name="connsiteY40" fmla="*/ 535509 h 607216"/>
                  <a:gd name="connsiteX41" fmla="*/ 42670 w 447102"/>
                  <a:gd name="connsiteY41" fmla="*/ 381910 h 607216"/>
                  <a:gd name="connsiteX42" fmla="*/ 117916 w 447102"/>
                  <a:gd name="connsiteY42" fmla="*/ 289522 h 607216"/>
                  <a:gd name="connsiteX43" fmla="*/ 123744 w 447102"/>
                  <a:gd name="connsiteY43" fmla="*/ 286716 h 607216"/>
                  <a:gd name="connsiteX44" fmla="*/ 167247 w 447102"/>
                  <a:gd name="connsiteY44" fmla="*/ 266659 h 607216"/>
                  <a:gd name="connsiteX45" fmla="*/ 184672 w 447102"/>
                  <a:gd name="connsiteY45" fmla="*/ 89514 h 607216"/>
                  <a:gd name="connsiteX46" fmla="*/ 144544 w 447102"/>
                  <a:gd name="connsiteY46" fmla="*/ 125639 h 607216"/>
                  <a:gd name="connsiteX47" fmla="*/ 223551 w 447102"/>
                  <a:gd name="connsiteY47" fmla="*/ 226753 h 607216"/>
                  <a:gd name="connsiteX48" fmla="*/ 302663 w 447102"/>
                  <a:gd name="connsiteY48" fmla="*/ 125639 h 607216"/>
                  <a:gd name="connsiteX49" fmla="*/ 202628 w 447102"/>
                  <a:gd name="connsiteY49" fmla="*/ 127822 h 607216"/>
                  <a:gd name="connsiteX50" fmla="*/ 184672 w 447102"/>
                  <a:gd name="connsiteY50" fmla="*/ 89514 h 607216"/>
                  <a:gd name="connsiteX51" fmla="*/ 223551 w 447102"/>
                  <a:gd name="connsiteY51" fmla="*/ 0 h 607216"/>
                  <a:gd name="connsiteX52" fmla="*/ 327646 w 447102"/>
                  <a:gd name="connsiteY52" fmla="*/ 102153 h 607216"/>
                  <a:gd name="connsiteX53" fmla="*/ 223551 w 447102"/>
                  <a:gd name="connsiteY53" fmla="*/ 249096 h 607216"/>
                  <a:gd name="connsiteX54" fmla="*/ 119457 w 447102"/>
                  <a:gd name="connsiteY54" fmla="*/ 102153 h 607216"/>
                  <a:gd name="connsiteX55" fmla="*/ 223551 w 447102"/>
                  <a:gd name="connsiteY55" fmla="*/ 0 h 60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47102" h="607216">
                    <a:moveTo>
                      <a:pt x="345526" y="386587"/>
                    </a:moveTo>
                    <a:lnTo>
                      <a:pt x="239995" y="415581"/>
                    </a:lnTo>
                    <a:lnTo>
                      <a:pt x="239995" y="569388"/>
                    </a:lnTo>
                    <a:lnTo>
                      <a:pt x="326897" y="545382"/>
                    </a:lnTo>
                    <a:cubicBezTo>
                      <a:pt x="316906" y="532703"/>
                      <a:pt x="316177" y="514516"/>
                      <a:pt x="326272" y="500902"/>
                    </a:cubicBezTo>
                    <a:cubicBezTo>
                      <a:pt x="331268" y="494251"/>
                      <a:pt x="338137" y="489783"/>
                      <a:pt x="345526" y="487600"/>
                    </a:cubicBezTo>
                    <a:close/>
                    <a:moveTo>
                      <a:pt x="101680" y="386587"/>
                    </a:moveTo>
                    <a:lnTo>
                      <a:pt x="101680" y="487600"/>
                    </a:lnTo>
                    <a:cubicBezTo>
                      <a:pt x="109069" y="489783"/>
                      <a:pt x="115938" y="494251"/>
                      <a:pt x="120934" y="500902"/>
                    </a:cubicBezTo>
                    <a:cubicBezTo>
                      <a:pt x="131029" y="514516"/>
                      <a:pt x="130301" y="532703"/>
                      <a:pt x="120206" y="545382"/>
                    </a:cubicBezTo>
                    <a:lnTo>
                      <a:pt x="207212" y="569284"/>
                    </a:lnTo>
                    <a:lnTo>
                      <a:pt x="207212" y="415581"/>
                    </a:lnTo>
                    <a:close/>
                    <a:moveTo>
                      <a:pt x="188062" y="249096"/>
                    </a:moveTo>
                    <a:lnTo>
                      <a:pt x="221678" y="282455"/>
                    </a:lnTo>
                    <a:lnTo>
                      <a:pt x="207836" y="381806"/>
                    </a:lnTo>
                    <a:lnTo>
                      <a:pt x="223551" y="386171"/>
                    </a:lnTo>
                    <a:lnTo>
                      <a:pt x="239370" y="381806"/>
                    </a:lnTo>
                    <a:lnTo>
                      <a:pt x="225529" y="282455"/>
                    </a:lnTo>
                    <a:lnTo>
                      <a:pt x="259040" y="249096"/>
                    </a:lnTo>
                    <a:lnTo>
                      <a:pt x="279959" y="266659"/>
                    </a:lnTo>
                    <a:lnTo>
                      <a:pt x="323462" y="286716"/>
                    </a:lnTo>
                    <a:cubicBezTo>
                      <a:pt x="324711" y="287236"/>
                      <a:pt x="328562" y="289107"/>
                      <a:pt x="329290" y="289522"/>
                    </a:cubicBezTo>
                    <a:cubicBezTo>
                      <a:pt x="369255" y="311554"/>
                      <a:pt x="387988" y="348966"/>
                      <a:pt x="404432" y="381910"/>
                    </a:cubicBezTo>
                    <a:cubicBezTo>
                      <a:pt x="404432" y="381910"/>
                      <a:pt x="446998" y="462035"/>
                      <a:pt x="446998" y="535509"/>
                    </a:cubicBezTo>
                    <a:cubicBezTo>
                      <a:pt x="446998" y="536340"/>
                      <a:pt x="447102" y="537276"/>
                      <a:pt x="447102" y="538107"/>
                    </a:cubicBezTo>
                    <a:cubicBezTo>
                      <a:pt x="447102" y="562113"/>
                      <a:pt x="426392" y="581547"/>
                      <a:pt x="400789" y="581547"/>
                    </a:cubicBezTo>
                    <a:cubicBezTo>
                      <a:pt x="398916" y="581547"/>
                      <a:pt x="397147" y="581443"/>
                      <a:pt x="395273" y="581131"/>
                    </a:cubicBezTo>
                    <a:cubicBezTo>
                      <a:pt x="382368" y="579157"/>
                      <a:pt x="371232" y="575104"/>
                      <a:pt x="361241" y="569908"/>
                    </a:cubicBezTo>
                    <a:lnTo>
                      <a:pt x="227922" y="606593"/>
                    </a:lnTo>
                    <a:cubicBezTo>
                      <a:pt x="227610" y="606696"/>
                      <a:pt x="227298" y="606800"/>
                      <a:pt x="226882" y="606800"/>
                    </a:cubicBezTo>
                    <a:cubicBezTo>
                      <a:pt x="226569" y="606904"/>
                      <a:pt x="226257" y="607008"/>
                      <a:pt x="225945" y="607008"/>
                    </a:cubicBezTo>
                    <a:cubicBezTo>
                      <a:pt x="225216" y="607112"/>
                      <a:pt x="224384" y="607216"/>
                      <a:pt x="223551" y="607216"/>
                    </a:cubicBezTo>
                    <a:cubicBezTo>
                      <a:pt x="222823" y="607216"/>
                      <a:pt x="221990" y="607112"/>
                      <a:pt x="221158" y="607008"/>
                    </a:cubicBezTo>
                    <a:cubicBezTo>
                      <a:pt x="220949" y="607008"/>
                      <a:pt x="220637" y="606904"/>
                      <a:pt x="220429" y="606800"/>
                    </a:cubicBezTo>
                    <a:lnTo>
                      <a:pt x="220221" y="606800"/>
                    </a:lnTo>
                    <a:cubicBezTo>
                      <a:pt x="219909" y="606800"/>
                      <a:pt x="219596" y="606696"/>
                      <a:pt x="219180" y="606593"/>
                    </a:cubicBezTo>
                    <a:lnTo>
                      <a:pt x="85861" y="569908"/>
                    </a:lnTo>
                    <a:cubicBezTo>
                      <a:pt x="75870" y="575104"/>
                      <a:pt x="64838" y="579157"/>
                      <a:pt x="51933" y="581131"/>
                    </a:cubicBezTo>
                    <a:cubicBezTo>
                      <a:pt x="50059" y="581443"/>
                      <a:pt x="48186" y="581547"/>
                      <a:pt x="46313" y="581547"/>
                    </a:cubicBezTo>
                    <a:cubicBezTo>
                      <a:pt x="20815" y="581547"/>
                      <a:pt x="0" y="562113"/>
                      <a:pt x="0" y="538107"/>
                    </a:cubicBezTo>
                    <a:cubicBezTo>
                      <a:pt x="0" y="537276"/>
                      <a:pt x="104" y="536340"/>
                      <a:pt x="104" y="535509"/>
                    </a:cubicBezTo>
                    <a:cubicBezTo>
                      <a:pt x="7077" y="454553"/>
                      <a:pt x="42670" y="381910"/>
                      <a:pt x="42670" y="381910"/>
                    </a:cubicBezTo>
                    <a:cubicBezTo>
                      <a:pt x="59218" y="348966"/>
                      <a:pt x="77847" y="311554"/>
                      <a:pt x="117916" y="289522"/>
                    </a:cubicBezTo>
                    <a:cubicBezTo>
                      <a:pt x="118644" y="289107"/>
                      <a:pt x="122495" y="287236"/>
                      <a:pt x="123744" y="286716"/>
                    </a:cubicBezTo>
                    <a:lnTo>
                      <a:pt x="167247" y="266659"/>
                    </a:lnTo>
                    <a:close/>
                    <a:moveTo>
                      <a:pt x="184672" y="89514"/>
                    </a:moveTo>
                    <a:cubicBezTo>
                      <a:pt x="164816" y="87682"/>
                      <a:pt x="141265" y="98256"/>
                      <a:pt x="144544" y="125639"/>
                    </a:cubicBezTo>
                    <a:cubicBezTo>
                      <a:pt x="150581" y="176248"/>
                      <a:pt x="180352" y="226753"/>
                      <a:pt x="223551" y="226753"/>
                    </a:cubicBezTo>
                    <a:cubicBezTo>
                      <a:pt x="264773" y="226753"/>
                      <a:pt x="302247" y="165960"/>
                      <a:pt x="302663" y="125639"/>
                    </a:cubicBezTo>
                    <a:cubicBezTo>
                      <a:pt x="303392" y="58403"/>
                      <a:pt x="256445" y="133537"/>
                      <a:pt x="202628" y="127822"/>
                    </a:cubicBezTo>
                    <a:cubicBezTo>
                      <a:pt x="220689" y="105583"/>
                      <a:pt x="204528" y="91346"/>
                      <a:pt x="184672" y="89514"/>
                    </a:cubicBezTo>
                    <a:close/>
                    <a:moveTo>
                      <a:pt x="223551" y="0"/>
                    </a:moveTo>
                    <a:cubicBezTo>
                      <a:pt x="297875" y="0"/>
                      <a:pt x="328270" y="38243"/>
                      <a:pt x="327646" y="102153"/>
                    </a:cubicBezTo>
                    <a:cubicBezTo>
                      <a:pt x="326709" y="194226"/>
                      <a:pt x="267583" y="249096"/>
                      <a:pt x="223551" y="249096"/>
                    </a:cubicBezTo>
                    <a:cubicBezTo>
                      <a:pt x="172025" y="249096"/>
                      <a:pt x="120498" y="194226"/>
                      <a:pt x="119457" y="102153"/>
                    </a:cubicBezTo>
                    <a:cubicBezTo>
                      <a:pt x="118832" y="38243"/>
                      <a:pt x="149332" y="0"/>
                      <a:pt x="2235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" name="íśļïḍè">
              <a:extLst>
                <a:ext uri="{FF2B5EF4-FFF2-40B4-BE49-F238E27FC236}">
                  <a16:creationId xmlns:a16="http://schemas.microsoft.com/office/drawing/2014/main" id="{162FDB12-6411-474B-8397-5ACE4C8FCA85}"/>
                </a:ext>
              </a:extLst>
            </p:cNvPr>
            <p:cNvSpPr/>
            <p:nvPr/>
          </p:nvSpPr>
          <p:spPr bwMode="auto">
            <a:xfrm>
              <a:off x="4923923" y="3182112"/>
              <a:ext cx="2348817" cy="896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28293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0C7C2A-7EE4-4D13-8546-8F130A4B2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28DDE3-5D0C-4C75-8282-A3A8F76DC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EDB4F0D-99B6-49B9-AC72-D55C95B18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32</a:t>
            </a:fld>
            <a:endParaRPr lang="zh-CN" altLang="en-US"/>
          </a:p>
        </p:txBody>
      </p:sp>
      <p:grpSp>
        <p:nvGrpSpPr>
          <p:cNvPr id="5" name="2598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47BF862-F1D2-49E8-B7A9-50A40D11719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7680" y="1567603"/>
            <a:ext cx="10626595" cy="4566497"/>
            <a:chOff x="717679" y="1567603"/>
            <a:chExt cx="10626596" cy="4566497"/>
          </a:xfrm>
        </p:grpSpPr>
        <p:grpSp>
          <p:nvGrpSpPr>
            <p:cNvPr id="6" name="í$líďè">
              <a:extLst>
                <a:ext uri="{FF2B5EF4-FFF2-40B4-BE49-F238E27FC236}">
                  <a16:creationId xmlns:a16="http://schemas.microsoft.com/office/drawing/2014/main" id="{E5A8248E-078A-4ACE-A8E0-83F9B56DEF50}"/>
                </a:ext>
              </a:extLst>
            </p:cNvPr>
            <p:cNvGrpSpPr/>
            <p:nvPr/>
          </p:nvGrpSpPr>
          <p:grpSpPr>
            <a:xfrm>
              <a:off x="717679" y="1567603"/>
              <a:ext cx="2308435" cy="4129196"/>
              <a:chOff x="4583832" y="1556793"/>
              <a:chExt cx="2310483" cy="4132869"/>
            </a:xfrm>
          </p:grpSpPr>
          <p:sp>
            <p:nvSpPr>
              <p:cNvPr id="30" name="iṡḷîḍê">
                <a:extLst>
                  <a:ext uri="{FF2B5EF4-FFF2-40B4-BE49-F238E27FC236}">
                    <a16:creationId xmlns:a16="http://schemas.microsoft.com/office/drawing/2014/main" id="{42D6D52B-E297-4F02-8059-225EBB7E8EF3}"/>
                  </a:ext>
                </a:extLst>
              </p:cNvPr>
              <p:cNvSpPr/>
              <p:nvPr/>
            </p:nvSpPr>
            <p:spPr>
              <a:xfrm>
                <a:off x="6720516" y="2947890"/>
                <a:ext cx="173799" cy="43654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4827" y="120000"/>
                    </a:moveTo>
                    <a:cubicBezTo>
                      <a:pt x="28966" y="120000"/>
                      <a:pt x="0" y="99600"/>
                      <a:pt x="0" y="85561"/>
                    </a:cubicBezTo>
                    <a:lnTo>
                      <a:pt x="0" y="34438"/>
                    </a:lnTo>
                    <a:cubicBezTo>
                      <a:pt x="0" y="20661"/>
                      <a:pt x="28966" y="0"/>
                      <a:pt x="64827" y="0"/>
                    </a:cubicBezTo>
                    <a:cubicBezTo>
                      <a:pt x="95172" y="0"/>
                      <a:pt x="120000" y="9538"/>
                      <a:pt x="120000" y="21194"/>
                    </a:cubicBezTo>
                    <a:lnTo>
                      <a:pt x="120000" y="98805"/>
                    </a:lnTo>
                    <a:cubicBezTo>
                      <a:pt x="120000" y="110727"/>
                      <a:pt x="95172" y="120000"/>
                      <a:pt x="64827" y="12000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0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rtl="0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25000"/>
                  <a:buFont typeface="Arial"/>
                  <a:buNone/>
                </a:pPr>
                <a:r>
                  <a:rPr lang="de-DE" sz="4200" b="0" i="0" u="none" strike="noStrike" cap="none" dirty="0">
                    <a:solidFill>
                      <a:srgbClr val="000000"/>
                    </a:solidFill>
                  </a:rPr>
                  <a:t> </a:t>
                </a:r>
              </a:p>
            </p:txBody>
          </p:sp>
          <p:sp>
            <p:nvSpPr>
              <p:cNvPr id="31" name="ísḻiďè">
                <a:extLst>
                  <a:ext uri="{FF2B5EF4-FFF2-40B4-BE49-F238E27FC236}">
                    <a16:creationId xmlns:a16="http://schemas.microsoft.com/office/drawing/2014/main" id="{A23CCC08-EDFA-4DE0-B424-0A76C7E53270}"/>
                  </a:ext>
                </a:extLst>
              </p:cNvPr>
              <p:cNvSpPr/>
              <p:nvPr/>
            </p:nvSpPr>
            <p:spPr>
              <a:xfrm>
                <a:off x="6807615" y="3695486"/>
                <a:ext cx="68905" cy="65318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7644" y="120000"/>
                    </a:moveTo>
                    <a:lnTo>
                      <a:pt x="0" y="120000"/>
                    </a:lnTo>
                    <a:lnTo>
                      <a:pt x="0" y="0"/>
                    </a:lnTo>
                    <a:lnTo>
                      <a:pt x="77644" y="0"/>
                    </a:lnTo>
                    <a:cubicBezTo>
                      <a:pt x="100588" y="0"/>
                      <a:pt x="120000" y="1938"/>
                      <a:pt x="120000" y="4061"/>
                    </a:cubicBezTo>
                    <a:lnTo>
                      <a:pt x="120000" y="115938"/>
                    </a:lnTo>
                    <a:cubicBezTo>
                      <a:pt x="120000" y="118061"/>
                      <a:pt x="100588" y="120000"/>
                      <a:pt x="77644" y="12000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0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93000"/>
                  </a:lnSpc>
                  <a:buClr>
                    <a:srgbClr val="000000"/>
                  </a:buClr>
                  <a:buSzPct val="25000"/>
                  <a:buFont typeface="Arial"/>
                  <a:buNone/>
                </a:pPr>
                <a:endParaRPr sz="4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iśḷiḋe">
                <a:extLst>
                  <a:ext uri="{FF2B5EF4-FFF2-40B4-BE49-F238E27FC236}">
                    <a16:creationId xmlns:a16="http://schemas.microsoft.com/office/drawing/2014/main" id="{ACED14AF-996A-4F61-A43E-929535D8A548}"/>
                  </a:ext>
                </a:extLst>
              </p:cNvPr>
              <p:cNvSpPr/>
              <p:nvPr/>
            </p:nvSpPr>
            <p:spPr>
              <a:xfrm>
                <a:off x="4811529" y="4838117"/>
                <a:ext cx="1790678" cy="85154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5133" y="99993"/>
                    </a:moveTo>
                    <a:cubicBezTo>
                      <a:pt x="16127" y="106239"/>
                      <a:pt x="16527" y="118741"/>
                      <a:pt x="59733" y="119960"/>
                    </a:cubicBezTo>
                    <a:cubicBezTo>
                      <a:pt x="102011" y="120777"/>
                      <a:pt x="102477" y="107732"/>
                      <a:pt x="103538" y="100804"/>
                    </a:cubicBezTo>
                    <a:cubicBezTo>
                      <a:pt x="104800" y="93468"/>
                      <a:pt x="104138" y="14537"/>
                      <a:pt x="120000" y="1084"/>
                    </a:cubicBezTo>
                    <a:cubicBezTo>
                      <a:pt x="92988" y="816"/>
                      <a:pt x="59866" y="542"/>
                      <a:pt x="59866" y="542"/>
                    </a:cubicBezTo>
                    <a:cubicBezTo>
                      <a:pt x="27677" y="273"/>
                      <a:pt x="28538" y="273"/>
                      <a:pt x="0" y="0"/>
                    </a:cubicBezTo>
                    <a:cubicBezTo>
                      <a:pt x="14466" y="10730"/>
                      <a:pt x="14205" y="94010"/>
                      <a:pt x="15133" y="9999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 anchorCtr="0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rtl="0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3500" b="0" i="0" u="none" strike="noStrike" cap="none">
                  <a:solidFill>
                    <a:srgbClr val="5E5E5E"/>
                  </a:solidFill>
                </a:endParaRPr>
              </a:p>
            </p:txBody>
          </p:sp>
          <p:sp>
            <p:nvSpPr>
              <p:cNvPr id="33" name="iślîďè">
                <a:extLst>
                  <a:ext uri="{FF2B5EF4-FFF2-40B4-BE49-F238E27FC236}">
                    <a16:creationId xmlns:a16="http://schemas.microsoft.com/office/drawing/2014/main" id="{FB3DA853-6232-4589-927E-AD9F44CCC13E}"/>
                  </a:ext>
                </a:extLst>
              </p:cNvPr>
              <p:cNvSpPr/>
              <p:nvPr/>
            </p:nvSpPr>
            <p:spPr>
              <a:xfrm>
                <a:off x="4811529" y="1556793"/>
                <a:ext cx="1790678" cy="85067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4866" y="20021"/>
                    </a:moveTo>
                    <a:cubicBezTo>
                      <a:pt x="103872" y="13634"/>
                      <a:pt x="103472" y="1136"/>
                      <a:pt x="60266" y="50"/>
                    </a:cubicBezTo>
                    <a:cubicBezTo>
                      <a:pt x="17988" y="-901"/>
                      <a:pt x="17522" y="12274"/>
                      <a:pt x="16461" y="19069"/>
                    </a:cubicBezTo>
                    <a:cubicBezTo>
                      <a:pt x="15200" y="26536"/>
                      <a:pt x="15861" y="105463"/>
                      <a:pt x="0" y="118779"/>
                    </a:cubicBezTo>
                    <a:cubicBezTo>
                      <a:pt x="27011" y="119182"/>
                      <a:pt x="60133" y="119457"/>
                      <a:pt x="60133" y="119457"/>
                    </a:cubicBezTo>
                    <a:cubicBezTo>
                      <a:pt x="92322" y="119725"/>
                      <a:pt x="91461" y="119725"/>
                      <a:pt x="120000" y="120000"/>
                    </a:cubicBezTo>
                    <a:cubicBezTo>
                      <a:pt x="105533" y="109130"/>
                      <a:pt x="105794" y="25993"/>
                      <a:pt x="104866" y="2002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 anchorCtr="0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rtl="0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3500" b="0" i="0" u="none" strike="noStrike" cap="none" dirty="0">
                  <a:solidFill>
                    <a:srgbClr val="5E5E5E"/>
                  </a:solidFill>
                </a:endParaRPr>
              </a:p>
            </p:txBody>
          </p:sp>
          <p:sp>
            <p:nvSpPr>
              <p:cNvPr id="34" name="îṡḷiḑê">
                <a:extLst>
                  <a:ext uri="{FF2B5EF4-FFF2-40B4-BE49-F238E27FC236}">
                    <a16:creationId xmlns:a16="http://schemas.microsoft.com/office/drawing/2014/main" id="{60E184A2-9E27-4552-9FD3-7FB920D98A0A}"/>
                  </a:ext>
                </a:extLst>
              </p:cNvPr>
              <p:cNvSpPr/>
              <p:nvPr/>
            </p:nvSpPr>
            <p:spPr>
              <a:xfrm>
                <a:off x="4583832" y="2342384"/>
                <a:ext cx="2246072" cy="257544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95507" y="120000"/>
                    </a:moveTo>
                    <a:lnTo>
                      <a:pt x="23757" y="119727"/>
                    </a:lnTo>
                    <a:cubicBezTo>
                      <a:pt x="10539" y="119638"/>
                      <a:pt x="-105" y="110448"/>
                      <a:pt x="0" y="98949"/>
                    </a:cubicBezTo>
                    <a:lnTo>
                      <a:pt x="417" y="20504"/>
                    </a:lnTo>
                    <a:cubicBezTo>
                      <a:pt x="523" y="9100"/>
                      <a:pt x="11224" y="-89"/>
                      <a:pt x="24542" y="0"/>
                    </a:cubicBezTo>
                    <a:lnTo>
                      <a:pt x="96237" y="272"/>
                    </a:lnTo>
                    <a:cubicBezTo>
                      <a:pt x="109454" y="361"/>
                      <a:pt x="120155" y="9595"/>
                      <a:pt x="119999" y="21094"/>
                    </a:cubicBezTo>
                    <a:lnTo>
                      <a:pt x="119576" y="99495"/>
                    </a:lnTo>
                    <a:cubicBezTo>
                      <a:pt x="119476" y="110899"/>
                      <a:pt x="108669" y="120133"/>
                      <a:pt x="95507" y="12000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0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rtl="0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3500" b="0" i="0" u="none" strike="noStrike" cap="none">
                  <a:solidFill>
                    <a:srgbClr val="5E5E5E"/>
                  </a:solidFill>
                </a:endParaRPr>
              </a:p>
            </p:txBody>
          </p:sp>
          <p:sp>
            <p:nvSpPr>
              <p:cNvPr id="35" name="iš1iḋé">
                <a:extLst>
                  <a:ext uri="{FF2B5EF4-FFF2-40B4-BE49-F238E27FC236}">
                    <a16:creationId xmlns:a16="http://schemas.microsoft.com/office/drawing/2014/main" id="{419786BE-DD4B-45BB-AC21-975B74AF9624}"/>
                  </a:ext>
                </a:extLst>
              </p:cNvPr>
              <p:cNvSpPr/>
              <p:nvPr/>
            </p:nvSpPr>
            <p:spPr>
              <a:xfrm>
                <a:off x="4679590" y="2446433"/>
                <a:ext cx="2054555" cy="236734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00885" y="120000"/>
                    </a:moveTo>
                    <a:lnTo>
                      <a:pt x="18412" y="119705"/>
                    </a:lnTo>
                    <a:cubicBezTo>
                      <a:pt x="8187" y="119705"/>
                      <a:pt x="-116" y="112621"/>
                      <a:pt x="0" y="104020"/>
                    </a:cubicBezTo>
                    <a:lnTo>
                      <a:pt x="461" y="15489"/>
                    </a:lnTo>
                    <a:cubicBezTo>
                      <a:pt x="461" y="6844"/>
                      <a:pt x="8883" y="-94"/>
                      <a:pt x="19108" y="5"/>
                    </a:cubicBezTo>
                    <a:lnTo>
                      <a:pt x="101642" y="294"/>
                    </a:lnTo>
                    <a:cubicBezTo>
                      <a:pt x="111862" y="294"/>
                      <a:pt x="120111" y="7383"/>
                      <a:pt x="119994" y="15979"/>
                    </a:cubicBezTo>
                    <a:lnTo>
                      <a:pt x="119532" y="104560"/>
                    </a:lnTo>
                    <a:cubicBezTo>
                      <a:pt x="119415" y="113061"/>
                      <a:pt x="111110" y="120000"/>
                      <a:pt x="100885" y="12000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 anchorCtr="0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rtl="0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3500" b="0" i="0" u="none" strike="noStrike" cap="none">
                  <a:solidFill>
                    <a:srgbClr val="5E5E5E"/>
                  </a:solidFill>
                </a:endParaRPr>
              </a:p>
            </p:txBody>
          </p:sp>
          <p:sp>
            <p:nvSpPr>
              <p:cNvPr id="36" name="íṡḷiḋe">
                <a:extLst>
                  <a:ext uri="{FF2B5EF4-FFF2-40B4-BE49-F238E27FC236}">
                    <a16:creationId xmlns:a16="http://schemas.microsoft.com/office/drawing/2014/main" id="{FF695094-FE2B-4D94-8EBC-C95D8646AD8E}"/>
                  </a:ext>
                </a:extLst>
              </p:cNvPr>
              <p:cNvSpPr/>
              <p:nvPr/>
            </p:nvSpPr>
            <p:spPr>
              <a:xfrm>
                <a:off x="4800668" y="2612332"/>
                <a:ext cx="1801947" cy="2022005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</p:grpSp>
        <p:grpSp>
          <p:nvGrpSpPr>
            <p:cNvPr id="7" name="isliḓè">
              <a:extLst>
                <a:ext uri="{FF2B5EF4-FFF2-40B4-BE49-F238E27FC236}">
                  <a16:creationId xmlns:a16="http://schemas.microsoft.com/office/drawing/2014/main" id="{5AA57173-0DD2-4D44-99AA-C0B11CC160A8}"/>
                </a:ext>
              </a:extLst>
            </p:cNvPr>
            <p:cNvGrpSpPr/>
            <p:nvPr/>
          </p:nvGrpSpPr>
          <p:grpSpPr>
            <a:xfrm>
              <a:off x="4351808" y="1705932"/>
              <a:ext cx="1991842" cy="3852535"/>
              <a:chOff x="4351808" y="1705932"/>
              <a:chExt cx="1991842" cy="3852535"/>
            </a:xfrm>
          </p:grpSpPr>
          <p:grpSp>
            <p:nvGrpSpPr>
              <p:cNvPr id="24" name="îṣḻiḑê">
                <a:extLst>
                  <a:ext uri="{FF2B5EF4-FFF2-40B4-BE49-F238E27FC236}">
                    <a16:creationId xmlns:a16="http://schemas.microsoft.com/office/drawing/2014/main" id="{BA95ED09-C21A-4D22-827F-BE7286EB6020}"/>
                  </a:ext>
                </a:extLst>
              </p:cNvPr>
              <p:cNvGrpSpPr/>
              <p:nvPr/>
            </p:nvGrpSpPr>
            <p:grpSpPr>
              <a:xfrm>
                <a:off x="4351808" y="2579970"/>
                <a:ext cx="1991842" cy="2978497"/>
                <a:chOff x="3970808" y="2142951"/>
                <a:chExt cx="1991842" cy="2978497"/>
              </a:xfrm>
            </p:grpSpPr>
            <p:sp>
              <p:nvSpPr>
                <p:cNvPr id="28" name="íś1ïḓê">
                  <a:extLst>
                    <a:ext uri="{FF2B5EF4-FFF2-40B4-BE49-F238E27FC236}">
                      <a16:creationId xmlns:a16="http://schemas.microsoft.com/office/drawing/2014/main" id="{921D2456-A6A6-43F5-AD86-0A010D24A2F0}"/>
                    </a:ext>
                  </a:extLst>
                </p:cNvPr>
                <p:cNvSpPr txBox="1"/>
                <p:nvPr/>
              </p:nvSpPr>
              <p:spPr>
                <a:xfrm>
                  <a:off x="3970808" y="2142951"/>
                  <a:ext cx="1991842" cy="50165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sz="2000" b="1" dirty="0"/>
                    <a:t>Text here</a:t>
                  </a:r>
                  <a:endParaRPr lang="id-ID" sz="2000" b="1" dirty="0"/>
                </a:p>
              </p:txBody>
            </p:sp>
            <p:sp>
              <p:nvSpPr>
                <p:cNvPr id="29" name="iṥ1ídê">
                  <a:extLst>
                    <a:ext uri="{FF2B5EF4-FFF2-40B4-BE49-F238E27FC236}">
                      <a16:creationId xmlns:a16="http://schemas.microsoft.com/office/drawing/2014/main" id="{F8E07573-A8E5-42F7-B445-E2E8E3B47ABD}"/>
                    </a:ext>
                  </a:extLst>
                </p:cNvPr>
                <p:cNvSpPr/>
                <p:nvPr/>
              </p:nvSpPr>
              <p:spPr bwMode="auto">
                <a:xfrm>
                  <a:off x="3970808" y="2644601"/>
                  <a:ext cx="1991842" cy="247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2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2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</p:txBody>
            </p:sp>
          </p:grpSp>
          <p:grpSp>
            <p:nvGrpSpPr>
              <p:cNvPr id="25" name="ísliďê">
                <a:extLst>
                  <a:ext uri="{FF2B5EF4-FFF2-40B4-BE49-F238E27FC236}">
                    <a16:creationId xmlns:a16="http://schemas.microsoft.com/office/drawing/2014/main" id="{EDF21845-C0AC-4FB0-80E8-72ADCE19D50D}"/>
                  </a:ext>
                </a:extLst>
              </p:cNvPr>
              <p:cNvGrpSpPr/>
              <p:nvPr/>
            </p:nvGrpSpPr>
            <p:grpSpPr>
              <a:xfrm>
                <a:off x="4951883" y="1705932"/>
                <a:ext cx="791692" cy="791692"/>
                <a:chOff x="4951883" y="1705932"/>
                <a:chExt cx="791692" cy="791692"/>
              </a:xfrm>
            </p:grpSpPr>
            <p:sp>
              <p:nvSpPr>
                <p:cNvPr id="26" name="iśľíde">
                  <a:extLst>
                    <a:ext uri="{FF2B5EF4-FFF2-40B4-BE49-F238E27FC236}">
                      <a16:creationId xmlns:a16="http://schemas.microsoft.com/office/drawing/2014/main" id="{7ABC9BAD-EE51-4451-8278-3B3CEF8DD3C3}"/>
                    </a:ext>
                  </a:extLst>
                </p:cNvPr>
                <p:cNvSpPr/>
                <p:nvPr/>
              </p:nvSpPr>
              <p:spPr>
                <a:xfrm>
                  <a:off x="4951883" y="1705932"/>
                  <a:ext cx="791692" cy="791692"/>
                </a:xfrm>
                <a:prstGeom prst="ellipse">
                  <a:avLst/>
                </a:prstGeom>
                <a:solidFill>
                  <a:schemeClr val="accent2"/>
                </a:solidFill>
                <a:ln w="12700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iśľïdê">
                  <a:extLst>
                    <a:ext uri="{FF2B5EF4-FFF2-40B4-BE49-F238E27FC236}">
                      <a16:creationId xmlns:a16="http://schemas.microsoft.com/office/drawing/2014/main" id="{50C57047-39B6-407A-BE74-D58FED28288B}"/>
                    </a:ext>
                  </a:extLst>
                </p:cNvPr>
                <p:cNvSpPr/>
                <p:nvPr/>
              </p:nvSpPr>
              <p:spPr>
                <a:xfrm>
                  <a:off x="5154848" y="1891669"/>
                  <a:ext cx="385762" cy="420218"/>
                </a:xfrm>
                <a:custGeom>
                  <a:avLst/>
                  <a:gdLst>
                    <a:gd name="connsiteX0" fmla="*/ 373273 h 605239"/>
                    <a:gd name="connsiteY0" fmla="*/ 373273 h 605239"/>
                    <a:gd name="connsiteX1" fmla="*/ 373273 h 605239"/>
                    <a:gd name="connsiteY1" fmla="*/ 373273 h 605239"/>
                    <a:gd name="connsiteX2" fmla="*/ 373273 h 605239"/>
                    <a:gd name="connsiteY2" fmla="*/ 373273 h 605239"/>
                    <a:gd name="connsiteX3" fmla="*/ 373273 h 605239"/>
                    <a:gd name="connsiteY3" fmla="*/ 373273 h 605239"/>
                    <a:gd name="connsiteX4" fmla="*/ 373273 h 605239"/>
                    <a:gd name="connsiteY4" fmla="*/ 373273 h 605239"/>
                    <a:gd name="connsiteX5" fmla="*/ 373273 h 605239"/>
                    <a:gd name="connsiteY5" fmla="*/ 373273 h 605239"/>
                    <a:gd name="connsiteX6" fmla="*/ 373273 h 605239"/>
                    <a:gd name="connsiteY6" fmla="*/ 373273 h 605239"/>
                    <a:gd name="connsiteX7" fmla="*/ 373273 h 605239"/>
                    <a:gd name="connsiteY7" fmla="*/ 373273 h 605239"/>
                    <a:gd name="connsiteX8" fmla="*/ 373273 h 605239"/>
                    <a:gd name="connsiteY8" fmla="*/ 373273 h 605239"/>
                    <a:gd name="connsiteX9" fmla="*/ 373273 h 605239"/>
                    <a:gd name="connsiteY9" fmla="*/ 373273 h 605239"/>
                    <a:gd name="connsiteX10" fmla="*/ 373273 h 605239"/>
                    <a:gd name="connsiteY10" fmla="*/ 373273 h 605239"/>
                    <a:gd name="connsiteX11" fmla="*/ 373273 h 605239"/>
                    <a:gd name="connsiteY11" fmla="*/ 373273 h 605239"/>
                    <a:gd name="connsiteX12" fmla="*/ 373273 h 605239"/>
                    <a:gd name="connsiteY12" fmla="*/ 373273 h 605239"/>
                    <a:gd name="connsiteX13" fmla="*/ 373273 h 605239"/>
                    <a:gd name="connsiteY13" fmla="*/ 373273 h 605239"/>
                    <a:gd name="connsiteX14" fmla="*/ 373273 h 605239"/>
                    <a:gd name="connsiteY14" fmla="*/ 373273 h 605239"/>
                    <a:gd name="connsiteX15" fmla="*/ 373273 h 605239"/>
                    <a:gd name="connsiteY15" fmla="*/ 373273 h 605239"/>
                    <a:gd name="connsiteX16" fmla="*/ 373273 h 605239"/>
                    <a:gd name="connsiteY16" fmla="*/ 373273 h 605239"/>
                    <a:gd name="connsiteX17" fmla="*/ 373273 h 605239"/>
                    <a:gd name="connsiteY17" fmla="*/ 373273 h 605239"/>
                    <a:gd name="connsiteX18" fmla="*/ 373273 h 605239"/>
                    <a:gd name="connsiteY18" fmla="*/ 373273 h 605239"/>
                    <a:gd name="connsiteX19" fmla="*/ 373273 h 605239"/>
                    <a:gd name="connsiteY19" fmla="*/ 373273 h 605239"/>
                    <a:gd name="connsiteX20" fmla="*/ 373273 h 605239"/>
                    <a:gd name="connsiteY20" fmla="*/ 373273 h 605239"/>
                    <a:gd name="connsiteX21" fmla="*/ 373273 h 605239"/>
                    <a:gd name="connsiteY21" fmla="*/ 373273 h 605239"/>
                    <a:gd name="connsiteX22" fmla="*/ 373273 h 605239"/>
                    <a:gd name="connsiteY22" fmla="*/ 373273 h 605239"/>
                    <a:gd name="connsiteX23" fmla="*/ 373273 h 605239"/>
                    <a:gd name="connsiteY23" fmla="*/ 373273 h 605239"/>
                    <a:gd name="connsiteX24" fmla="*/ 373273 h 605239"/>
                    <a:gd name="connsiteY24" fmla="*/ 373273 h 605239"/>
                    <a:gd name="connsiteX25" fmla="*/ 373273 h 605239"/>
                    <a:gd name="connsiteY25" fmla="*/ 373273 h 605239"/>
                    <a:gd name="connsiteX26" fmla="*/ 373273 h 605239"/>
                    <a:gd name="connsiteY26" fmla="*/ 373273 h 605239"/>
                    <a:gd name="connsiteX27" fmla="*/ 373273 h 605239"/>
                    <a:gd name="connsiteY27" fmla="*/ 373273 h 605239"/>
                    <a:gd name="connsiteX28" fmla="*/ 373273 h 605239"/>
                    <a:gd name="connsiteY28" fmla="*/ 373273 h 605239"/>
                    <a:gd name="connsiteX29" fmla="*/ 373273 h 605239"/>
                    <a:gd name="connsiteY29" fmla="*/ 373273 h 605239"/>
                    <a:gd name="connsiteX30" fmla="*/ 373273 h 605239"/>
                    <a:gd name="connsiteY30" fmla="*/ 373273 h 605239"/>
                    <a:gd name="connsiteX31" fmla="*/ 373273 h 605239"/>
                    <a:gd name="connsiteY31" fmla="*/ 373273 h 605239"/>
                    <a:gd name="connsiteX32" fmla="*/ 373273 h 605239"/>
                    <a:gd name="connsiteY32" fmla="*/ 373273 h 605239"/>
                    <a:gd name="connsiteX33" fmla="*/ 373273 h 605239"/>
                    <a:gd name="connsiteY33" fmla="*/ 373273 h 605239"/>
                    <a:gd name="connsiteX34" fmla="*/ 373273 h 605239"/>
                    <a:gd name="connsiteY34" fmla="*/ 373273 h 605239"/>
                    <a:gd name="connsiteX35" fmla="*/ 373273 h 605239"/>
                    <a:gd name="connsiteY35" fmla="*/ 373273 h 605239"/>
                    <a:gd name="connsiteX36" fmla="*/ 373273 h 605239"/>
                    <a:gd name="connsiteY36" fmla="*/ 373273 h 605239"/>
                    <a:gd name="connsiteX37" fmla="*/ 373273 h 605239"/>
                    <a:gd name="connsiteY37" fmla="*/ 373273 h 605239"/>
                    <a:gd name="connsiteX38" fmla="*/ 373273 h 605239"/>
                    <a:gd name="connsiteY38" fmla="*/ 373273 h 605239"/>
                    <a:gd name="connsiteX39" fmla="*/ 373273 h 605239"/>
                    <a:gd name="connsiteY39" fmla="*/ 373273 h 605239"/>
                    <a:gd name="connsiteX40" fmla="*/ 373273 h 605239"/>
                    <a:gd name="connsiteY40" fmla="*/ 373273 h 605239"/>
                    <a:gd name="connsiteX41" fmla="*/ 373273 h 605239"/>
                    <a:gd name="connsiteY41" fmla="*/ 373273 h 605239"/>
                    <a:gd name="connsiteX42" fmla="*/ 373273 h 605239"/>
                    <a:gd name="connsiteY42" fmla="*/ 373273 h 605239"/>
                    <a:gd name="connsiteX43" fmla="*/ 373273 h 605239"/>
                    <a:gd name="connsiteY43" fmla="*/ 373273 h 605239"/>
                    <a:gd name="connsiteX44" fmla="*/ 373273 h 605239"/>
                    <a:gd name="connsiteY44" fmla="*/ 373273 h 605239"/>
                    <a:gd name="connsiteX45" fmla="*/ 373273 h 605239"/>
                    <a:gd name="connsiteY45" fmla="*/ 373273 h 605239"/>
                    <a:gd name="connsiteX46" fmla="*/ 373273 h 605239"/>
                    <a:gd name="connsiteY46" fmla="*/ 373273 h 605239"/>
                    <a:gd name="connsiteX47" fmla="*/ 373273 h 605239"/>
                    <a:gd name="connsiteY47" fmla="*/ 373273 h 605239"/>
                    <a:gd name="connsiteX48" fmla="*/ 373273 h 605239"/>
                    <a:gd name="connsiteY48" fmla="*/ 373273 h 605239"/>
                    <a:gd name="connsiteX49" fmla="*/ 373273 h 605239"/>
                    <a:gd name="connsiteY49" fmla="*/ 373273 h 605239"/>
                    <a:gd name="connsiteX50" fmla="*/ 373273 h 605239"/>
                    <a:gd name="connsiteY50" fmla="*/ 373273 h 605239"/>
                    <a:gd name="connsiteX51" fmla="*/ 373273 h 605239"/>
                    <a:gd name="connsiteY51" fmla="*/ 373273 h 605239"/>
                    <a:gd name="connsiteX52" fmla="*/ 373273 h 605239"/>
                    <a:gd name="connsiteY52" fmla="*/ 373273 h 605239"/>
                    <a:gd name="connsiteX53" fmla="*/ 373273 h 605239"/>
                    <a:gd name="connsiteY53" fmla="*/ 373273 h 605239"/>
                    <a:gd name="connsiteX54" fmla="*/ 373273 h 605239"/>
                    <a:gd name="connsiteY54" fmla="*/ 373273 h 605239"/>
                    <a:gd name="connsiteX55" fmla="*/ 373273 h 605239"/>
                    <a:gd name="connsiteY55" fmla="*/ 373273 h 605239"/>
                    <a:gd name="connsiteX56" fmla="*/ 373273 h 605239"/>
                    <a:gd name="connsiteY56" fmla="*/ 373273 h 605239"/>
                    <a:gd name="connsiteX57" fmla="*/ 373273 h 605239"/>
                    <a:gd name="connsiteY57" fmla="*/ 373273 h 605239"/>
                    <a:gd name="connsiteX58" fmla="*/ 373273 h 605239"/>
                    <a:gd name="connsiteY58" fmla="*/ 373273 h 605239"/>
                    <a:gd name="connsiteX59" fmla="*/ 373273 h 605239"/>
                    <a:gd name="connsiteY59" fmla="*/ 373273 h 605239"/>
                    <a:gd name="connsiteX60" fmla="*/ 373273 h 605239"/>
                    <a:gd name="connsiteY60" fmla="*/ 373273 h 605239"/>
                    <a:gd name="connsiteX61" fmla="*/ 373273 h 605239"/>
                    <a:gd name="connsiteY61" fmla="*/ 373273 h 605239"/>
                    <a:gd name="connsiteX62" fmla="*/ 373273 h 605239"/>
                    <a:gd name="connsiteY62" fmla="*/ 373273 h 605239"/>
                    <a:gd name="connsiteX63" fmla="*/ 373273 h 605239"/>
                    <a:gd name="connsiteY63" fmla="*/ 373273 h 605239"/>
                    <a:gd name="connsiteX64" fmla="*/ 373273 h 605239"/>
                    <a:gd name="connsiteY64" fmla="*/ 373273 h 605239"/>
                    <a:gd name="connsiteX65" fmla="*/ 373273 h 605239"/>
                    <a:gd name="connsiteY65" fmla="*/ 373273 h 605239"/>
                    <a:gd name="connsiteX66" fmla="*/ 373273 h 605239"/>
                    <a:gd name="connsiteY66" fmla="*/ 373273 h 605239"/>
                    <a:gd name="connsiteX67" fmla="*/ 373273 h 605239"/>
                    <a:gd name="connsiteY67" fmla="*/ 373273 h 605239"/>
                    <a:gd name="connsiteX68" fmla="*/ 373273 h 605239"/>
                    <a:gd name="connsiteY68" fmla="*/ 373273 h 605239"/>
                    <a:gd name="connsiteX69" fmla="*/ 373273 h 605239"/>
                    <a:gd name="connsiteY69" fmla="*/ 373273 h 605239"/>
                    <a:gd name="connsiteX70" fmla="*/ 373273 h 605239"/>
                    <a:gd name="connsiteY70" fmla="*/ 373273 h 605239"/>
                    <a:gd name="connsiteX71" fmla="*/ 373273 h 605239"/>
                    <a:gd name="connsiteY71" fmla="*/ 373273 h 605239"/>
                    <a:gd name="connsiteX72" fmla="*/ 373273 h 605239"/>
                    <a:gd name="connsiteY72" fmla="*/ 373273 h 605239"/>
                    <a:gd name="connsiteX73" fmla="*/ 373273 h 605239"/>
                    <a:gd name="connsiteY73" fmla="*/ 373273 h 605239"/>
                    <a:gd name="connsiteX74" fmla="*/ 373273 h 605239"/>
                    <a:gd name="connsiteY74" fmla="*/ 373273 h 605239"/>
                    <a:gd name="connsiteX75" fmla="*/ 373273 h 605239"/>
                    <a:gd name="connsiteY75" fmla="*/ 373273 h 605239"/>
                    <a:gd name="connsiteX76" fmla="*/ 373273 h 605239"/>
                    <a:gd name="connsiteY76" fmla="*/ 373273 h 605239"/>
                    <a:gd name="connsiteX77" fmla="*/ 373273 h 605239"/>
                    <a:gd name="connsiteY77" fmla="*/ 373273 h 605239"/>
                    <a:gd name="connsiteX78" fmla="*/ 373273 h 605239"/>
                    <a:gd name="connsiteY78" fmla="*/ 373273 h 605239"/>
                    <a:gd name="connsiteX79" fmla="*/ 373273 h 605239"/>
                    <a:gd name="connsiteY79" fmla="*/ 373273 h 605239"/>
                    <a:gd name="connsiteX80" fmla="*/ 373273 h 605239"/>
                    <a:gd name="connsiteY80" fmla="*/ 373273 h 605239"/>
                    <a:gd name="connsiteX81" fmla="*/ 373273 h 605239"/>
                    <a:gd name="connsiteY81" fmla="*/ 373273 h 605239"/>
                    <a:gd name="connsiteX82" fmla="*/ 373273 h 605239"/>
                    <a:gd name="connsiteY82" fmla="*/ 373273 h 605239"/>
                    <a:gd name="connsiteX83" fmla="*/ 373273 h 605239"/>
                    <a:gd name="connsiteY83" fmla="*/ 373273 h 605239"/>
                    <a:gd name="connsiteX84" fmla="*/ 373273 h 605239"/>
                    <a:gd name="connsiteY84" fmla="*/ 373273 h 605239"/>
                    <a:gd name="connsiteX85" fmla="*/ 373273 h 605239"/>
                    <a:gd name="connsiteY85" fmla="*/ 373273 h 605239"/>
                    <a:gd name="connsiteX86" fmla="*/ 373273 h 605239"/>
                    <a:gd name="connsiteY86" fmla="*/ 373273 h 605239"/>
                    <a:gd name="connsiteX87" fmla="*/ 373273 h 605239"/>
                    <a:gd name="connsiteY87" fmla="*/ 373273 h 605239"/>
                    <a:gd name="connsiteX88" fmla="*/ 373273 h 605239"/>
                    <a:gd name="connsiteY88" fmla="*/ 373273 h 605239"/>
                    <a:gd name="connsiteX89" fmla="*/ 373273 h 605239"/>
                    <a:gd name="connsiteY89" fmla="*/ 373273 h 605239"/>
                    <a:gd name="connsiteX90" fmla="*/ 373273 h 605239"/>
                    <a:gd name="connsiteY90" fmla="*/ 373273 h 605239"/>
                    <a:gd name="connsiteX91" fmla="*/ 373273 h 605239"/>
                    <a:gd name="connsiteY91" fmla="*/ 373273 h 605239"/>
                    <a:gd name="connsiteX92" fmla="*/ 373273 h 605239"/>
                    <a:gd name="connsiteY92" fmla="*/ 373273 h 605239"/>
                    <a:gd name="connsiteX93" fmla="*/ 373273 h 605239"/>
                    <a:gd name="connsiteY93" fmla="*/ 373273 h 605239"/>
                    <a:gd name="connsiteX94" fmla="*/ 373273 h 605239"/>
                    <a:gd name="connsiteY94" fmla="*/ 373273 h 605239"/>
                    <a:gd name="connsiteX95" fmla="*/ 373273 h 605239"/>
                    <a:gd name="connsiteY95" fmla="*/ 373273 h 605239"/>
                    <a:gd name="connsiteX96" fmla="*/ 373273 h 605239"/>
                    <a:gd name="connsiteY96" fmla="*/ 373273 h 605239"/>
                    <a:gd name="connsiteX97" fmla="*/ 373273 h 605239"/>
                    <a:gd name="connsiteY97" fmla="*/ 373273 h 605239"/>
                    <a:gd name="connsiteX98" fmla="*/ 373273 h 605239"/>
                    <a:gd name="connsiteY98" fmla="*/ 373273 h 605239"/>
                    <a:gd name="connsiteX99" fmla="*/ 373273 h 605239"/>
                    <a:gd name="connsiteY99" fmla="*/ 373273 h 605239"/>
                    <a:gd name="connsiteX100" fmla="*/ 373273 h 605239"/>
                    <a:gd name="connsiteY100" fmla="*/ 373273 h 605239"/>
                    <a:gd name="connsiteX101" fmla="*/ 373273 h 605239"/>
                    <a:gd name="connsiteY101" fmla="*/ 373273 h 605239"/>
                    <a:gd name="connsiteX102" fmla="*/ 373273 h 605239"/>
                    <a:gd name="connsiteY102" fmla="*/ 373273 h 605239"/>
                    <a:gd name="connsiteX103" fmla="*/ 373273 h 605239"/>
                    <a:gd name="connsiteY103" fmla="*/ 373273 h 605239"/>
                    <a:gd name="connsiteX104" fmla="*/ 373273 h 605239"/>
                    <a:gd name="connsiteY104" fmla="*/ 373273 h 605239"/>
                    <a:gd name="connsiteX105" fmla="*/ 373273 h 605239"/>
                    <a:gd name="connsiteY105" fmla="*/ 373273 h 605239"/>
                    <a:gd name="connsiteX106" fmla="*/ 373273 h 605239"/>
                    <a:gd name="connsiteY106" fmla="*/ 373273 h 605239"/>
                    <a:gd name="connsiteX107" fmla="*/ 373273 h 605239"/>
                    <a:gd name="connsiteY107" fmla="*/ 373273 h 605239"/>
                    <a:gd name="connsiteX108" fmla="*/ 373273 h 605239"/>
                    <a:gd name="connsiteY108" fmla="*/ 373273 h 605239"/>
                    <a:gd name="connsiteX109" fmla="*/ 373273 h 605239"/>
                    <a:gd name="connsiteY109" fmla="*/ 373273 h 605239"/>
                    <a:gd name="connsiteX110" fmla="*/ 373273 h 605239"/>
                    <a:gd name="connsiteY110" fmla="*/ 373273 h 605239"/>
                    <a:gd name="connsiteX111" fmla="*/ 373273 h 605239"/>
                    <a:gd name="connsiteY111" fmla="*/ 373273 h 605239"/>
                    <a:gd name="connsiteX112" fmla="*/ 373273 h 605239"/>
                    <a:gd name="connsiteY112" fmla="*/ 373273 h 605239"/>
                    <a:gd name="connsiteX113" fmla="*/ 373273 h 605239"/>
                    <a:gd name="connsiteY113" fmla="*/ 373273 h 605239"/>
                    <a:gd name="connsiteX114" fmla="*/ 373273 h 605239"/>
                    <a:gd name="connsiteY114" fmla="*/ 373273 h 605239"/>
                    <a:gd name="connsiteX115" fmla="*/ 373273 h 605239"/>
                    <a:gd name="connsiteY115" fmla="*/ 373273 h 605239"/>
                    <a:gd name="connsiteX116" fmla="*/ 373273 h 605239"/>
                    <a:gd name="connsiteY116" fmla="*/ 373273 h 605239"/>
                    <a:gd name="connsiteX117" fmla="*/ 373273 h 605239"/>
                    <a:gd name="connsiteY117" fmla="*/ 373273 h 605239"/>
                    <a:gd name="connsiteX118" fmla="*/ 373273 h 605239"/>
                    <a:gd name="connsiteY118" fmla="*/ 373273 h 605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56973" h="606722">
                      <a:moveTo>
                        <a:pt x="480190" y="505602"/>
                      </a:moveTo>
                      <a:cubicBezTo>
                        <a:pt x="522897" y="505602"/>
                        <a:pt x="556973" y="537147"/>
                        <a:pt x="556973" y="556162"/>
                      </a:cubicBezTo>
                      <a:lnTo>
                        <a:pt x="556439" y="586996"/>
                      </a:lnTo>
                      <a:cubicBezTo>
                        <a:pt x="556261" y="597925"/>
                        <a:pt x="547364" y="606722"/>
                        <a:pt x="536420" y="606722"/>
                      </a:cubicBezTo>
                      <a:lnTo>
                        <a:pt x="425206" y="606722"/>
                      </a:lnTo>
                      <a:cubicBezTo>
                        <a:pt x="414173" y="606722"/>
                        <a:pt x="405187" y="597748"/>
                        <a:pt x="405187" y="586640"/>
                      </a:cubicBezTo>
                      <a:lnTo>
                        <a:pt x="405187" y="556162"/>
                      </a:lnTo>
                      <a:cubicBezTo>
                        <a:pt x="405187" y="537147"/>
                        <a:pt x="437573" y="505602"/>
                        <a:pt x="480190" y="505602"/>
                      </a:cubicBezTo>
                      <a:close/>
                      <a:moveTo>
                        <a:pt x="277711" y="505602"/>
                      </a:moveTo>
                      <a:cubicBezTo>
                        <a:pt x="320343" y="505602"/>
                        <a:pt x="354520" y="537147"/>
                        <a:pt x="354520" y="556162"/>
                      </a:cubicBezTo>
                      <a:lnTo>
                        <a:pt x="353986" y="586996"/>
                      </a:lnTo>
                      <a:cubicBezTo>
                        <a:pt x="353808" y="597925"/>
                        <a:pt x="344908" y="606722"/>
                        <a:pt x="333960" y="606722"/>
                      </a:cubicBezTo>
                      <a:lnTo>
                        <a:pt x="222619" y="606722"/>
                      </a:lnTo>
                      <a:cubicBezTo>
                        <a:pt x="211582" y="606722"/>
                        <a:pt x="202593" y="597748"/>
                        <a:pt x="202593" y="586640"/>
                      </a:cubicBezTo>
                      <a:lnTo>
                        <a:pt x="202593" y="556162"/>
                      </a:lnTo>
                      <a:cubicBezTo>
                        <a:pt x="202593" y="537147"/>
                        <a:pt x="234990" y="505602"/>
                        <a:pt x="277711" y="505602"/>
                      </a:cubicBezTo>
                      <a:close/>
                      <a:moveTo>
                        <a:pt x="75118" y="505602"/>
                      </a:moveTo>
                      <a:cubicBezTo>
                        <a:pt x="117839" y="505602"/>
                        <a:pt x="151927" y="537147"/>
                        <a:pt x="151927" y="556162"/>
                      </a:cubicBezTo>
                      <a:lnTo>
                        <a:pt x="151393" y="586996"/>
                      </a:lnTo>
                      <a:cubicBezTo>
                        <a:pt x="151215" y="597925"/>
                        <a:pt x="142315" y="606722"/>
                        <a:pt x="131367" y="606722"/>
                      </a:cubicBezTo>
                      <a:lnTo>
                        <a:pt x="20115" y="606722"/>
                      </a:lnTo>
                      <a:cubicBezTo>
                        <a:pt x="8989" y="606722"/>
                        <a:pt x="0" y="597748"/>
                        <a:pt x="0" y="586640"/>
                      </a:cubicBezTo>
                      <a:lnTo>
                        <a:pt x="0" y="556162"/>
                      </a:lnTo>
                      <a:cubicBezTo>
                        <a:pt x="0" y="537147"/>
                        <a:pt x="32486" y="505602"/>
                        <a:pt x="75118" y="505602"/>
                      </a:cubicBezTo>
                      <a:close/>
                      <a:moveTo>
                        <a:pt x="481080" y="379219"/>
                      </a:moveTo>
                      <a:cubicBezTo>
                        <a:pt x="509043" y="379219"/>
                        <a:pt x="531711" y="401840"/>
                        <a:pt x="531711" y="429744"/>
                      </a:cubicBezTo>
                      <a:cubicBezTo>
                        <a:pt x="531711" y="457648"/>
                        <a:pt x="509043" y="480269"/>
                        <a:pt x="481080" y="480269"/>
                      </a:cubicBezTo>
                      <a:cubicBezTo>
                        <a:pt x="453117" y="480269"/>
                        <a:pt x="430449" y="457648"/>
                        <a:pt x="430449" y="429744"/>
                      </a:cubicBezTo>
                      <a:cubicBezTo>
                        <a:pt x="430449" y="401840"/>
                        <a:pt x="453117" y="379219"/>
                        <a:pt x="481080" y="379219"/>
                      </a:cubicBezTo>
                      <a:close/>
                      <a:moveTo>
                        <a:pt x="278522" y="379219"/>
                      </a:moveTo>
                      <a:cubicBezTo>
                        <a:pt x="306465" y="379219"/>
                        <a:pt x="329118" y="401840"/>
                        <a:pt x="329118" y="429744"/>
                      </a:cubicBezTo>
                      <a:cubicBezTo>
                        <a:pt x="329118" y="457648"/>
                        <a:pt x="306465" y="480269"/>
                        <a:pt x="278522" y="480269"/>
                      </a:cubicBezTo>
                      <a:cubicBezTo>
                        <a:pt x="250579" y="480269"/>
                        <a:pt x="227926" y="457648"/>
                        <a:pt x="227926" y="429744"/>
                      </a:cubicBezTo>
                      <a:cubicBezTo>
                        <a:pt x="227926" y="401840"/>
                        <a:pt x="250579" y="379219"/>
                        <a:pt x="278522" y="379219"/>
                      </a:cubicBezTo>
                      <a:close/>
                      <a:moveTo>
                        <a:pt x="76035" y="379219"/>
                      </a:moveTo>
                      <a:cubicBezTo>
                        <a:pt x="103998" y="379219"/>
                        <a:pt x="126666" y="401840"/>
                        <a:pt x="126666" y="429744"/>
                      </a:cubicBezTo>
                      <a:cubicBezTo>
                        <a:pt x="126666" y="457648"/>
                        <a:pt x="103998" y="480269"/>
                        <a:pt x="76035" y="480269"/>
                      </a:cubicBezTo>
                      <a:cubicBezTo>
                        <a:pt x="48072" y="480269"/>
                        <a:pt x="25404" y="457648"/>
                        <a:pt x="25404" y="429744"/>
                      </a:cubicBezTo>
                      <a:cubicBezTo>
                        <a:pt x="25404" y="401840"/>
                        <a:pt x="48072" y="379219"/>
                        <a:pt x="76035" y="379219"/>
                      </a:cubicBezTo>
                      <a:close/>
                      <a:moveTo>
                        <a:pt x="353886" y="80445"/>
                      </a:moveTo>
                      <a:lnTo>
                        <a:pt x="360298" y="80445"/>
                      </a:lnTo>
                      <a:cubicBezTo>
                        <a:pt x="362435" y="80445"/>
                        <a:pt x="364216" y="80712"/>
                        <a:pt x="365552" y="81424"/>
                      </a:cubicBezTo>
                      <a:cubicBezTo>
                        <a:pt x="366888" y="82136"/>
                        <a:pt x="367956" y="82936"/>
                        <a:pt x="368669" y="84004"/>
                      </a:cubicBezTo>
                      <a:cubicBezTo>
                        <a:pt x="369381" y="84982"/>
                        <a:pt x="369916" y="86139"/>
                        <a:pt x="370183" y="87206"/>
                      </a:cubicBezTo>
                      <a:cubicBezTo>
                        <a:pt x="370361" y="88363"/>
                        <a:pt x="370539" y="89341"/>
                        <a:pt x="370539" y="90142"/>
                      </a:cubicBezTo>
                      <a:cubicBezTo>
                        <a:pt x="370539" y="92277"/>
                        <a:pt x="370272" y="94145"/>
                        <a:pt x="369738" y="95569"/>
                      </a:cubicBezTo>
                      <a:cubicBezTo>
                        <a:pt x="369203" y="96992"/>
                        <a:pt x="368491" y="98149"/>
                        <a:pt x="367600" y="98949"/>
                      </a:cubicBezTo>
                      <a:cubicBezTo>
                        <a:pt x="366799" y="99750"/>
                        <a:pt x="365819" y="100373"/>
                        <a:pt x="364840" y="100728"/>
                      </a:cubicBezTo>
                      <a:cubicBezTo>
                        <a:pt x="363860" y="101084"/>
                        <a:pt x="362791" y="101262"/>
                        <a:pt x="361723" y="101262"/>
                      </a:cubicBezTo>
                      <a:lnTo>
                        <a:pt x="353886" y="101262"/>
                      </a:lnTo>
                      <a:close/>
                      <a:moveTo>
                        <a:pt x="288104" y="75802"/>
                      </a:moveTo>
                      <a:lnTo>
                        <a:pt x="288104" y="81667"/>
                      </a:lnTo>
                      <a:lnTo>
                        <a:pt x="303770" y="81667"/>
                      </a:lnTo>
                      <a:lnTo>
                        <a:pt x="303770" y="128321"/>
                      </a:lnTo>
                      <a:lnTo>
                        <a:pt x="312404" y="128321"/>
                      </a:lnTo>
                      <a:lnTo>
                        <a:pt x="312404" y="81667"/>
                      </a:lnTo>
                      <a:lnTo>
                        <a:pt x="328159" y="81667"/>
                      </a:lnTo>
                      <a:lnTo>
                        <a:pt x="328159" y="75802"/>
                      </a:lnTo>
                      <a:close/>
                      <a:moveTo>
                        <a:pt x="233896" y="75802"/>
                      </a:moveTo>
                      <a:lnTo>
                        <a:pt x="233896" y="81667"/>
                      </a:lnTo>
                      <a:lnTo>
                        <a:pt x="249562" y="81667"/>
                      </a:lnTo>
                      <a:lnTo>
                        <a:pt x="249562" y="128321"/>
                      </a:lnTo>
                      <a:lnTo>
                        <a:pt x="258196" y="128321"/>
                      </a:lnTo>
                      <a:lnTo>
                        <a:pt x="258196" y="81667"/>
                      </a:lnTo>
                      <a:lnTo>
                        <a:pt x="273951" y="81667"/>
                      </a:lnTo>
                      <a:lnTo>
                        <a:pt x="273951" y="75802"/>
                      </a:lnTo>
                      <a:close/>
                      <a:moveTo>
                        <a:pt x="183516" y="75802"/>
                      </a:moveTo>
                      <a:lnTo>
                        <a:pt x="183516" y="128321"/>
                      </a:lnTo>
                      <a:lnTo>
                        <a:pt x="192239" y="128321"/>
                      </a:lnTo>
                      <a:lnTo>
                        <a:pt x="192239" y="104683"/>
                      </a:lnTo>
                      <a:lnTo>
                        <a:pt x="215026" y="104683"/>
                      </a:lnTo>
                      <a:lnTo>
                        <a:pt x="215026" y="128321"/>
                      </a:lnTo>
                      <a:lnTo>
                        <a:pt x="223571" y="128321"/>
                      </a:lnTo>
                      <a:lnTo>
                        <a:pt x="223571" y="75802"/>
                      </a:lnTo>
                      <a:lnTo>
                        <a:pt x="215026" y="75802"/>
                      </a:lnTo>
                      <a:lnTo>
                        <a:pt x="215026" y="98818"/>
                      </a:lnTo>
                      <a:lnTo>
                        <a:pt x="192239" y="98818"/>
                      </a:lnTo>
                      <a:lnTo>
                        <a:pt x="192239" y="75802"/>
                      </a:lnTo>
                      <a:close/>
                      <a:moveTo>
                        <a:pt x="345338" y="73935"/>
                      </a:moveTo>
                      <a:lnTo>
                        <a:pt x="345338" y="126366"/>
                      </a:lnTo>
                      <a:lnTo>
                        <a:pt x="353883" y="126366"/>
                      </a:lnTo>
                      <a:lnTo>
                        <a:pt x="353883" y="107438"/>
                      </a:lnTo>
                      <a:lnTo>
                        <a:pt x="360203" y="107438"/>
                      </a:lnTo>
                      <a:cubicBezTo>
                        <a:pt x="362962" y="107438"/>
                        <a:pt x="365544" y="107083"/>
                        <a:pt x="367769" y="106283"/>
                      </a:cubicBezTo>
                      <a:cubicBezTo>
                        <a:pt x="370083" y="105394"/>
                        <a:pt x="372041" y="104328"/>
                        <a:pt x="373644" y="102817"/>
                      </a:cubicBezTo>
                      <a:cubicBezTo>
                        <a:pt x="375246" y="101306"/>
                        <a:pt x="376492" y="99529"/>
                        <a:pt x="377382" y="97396"/>
                      </a:cubicBezTo>
                      <a:cubicBezTo>
                        <a:pt x="378361" y="95264"/>
                        <a:pt x="378717" y="92775"/>
                        <a:pt x="378717" y="90109"/>
                      </a:cubicBezTo>
                      <a:cubicBezTo>
                        <a:pt x="378717" y="87621"/>
                        <a:pt x="378183" y="85400"/>
                        <a:pt x="377115" y="83356"/>
                      </a:cubicBezTo>
                      <a:cubicBezTo>
                        <a:pt x="376136" y="81312"/>
                        <a:pt x="374712" y="79623"/>
                        <a:pt x="372932" y="78201"/>
                      </a:cubicBezTo>
                      <a:cubicBezTo>
                        <a:pt x="371240" y="76779"/>
                        <a:pt x="369282" y="75713"/>
                        <a:pt x="367057" y="75002"/>
                      </a:cubicBezTo>
                      <a:cubicBezTo>
                        <a:pt x="364921" y="74291"/>
                        <a:pt x="362695" y="73935"/>
                        <a:pt x="360381" y="73935"/>
                      </a:cubicBezTo>
                      <a:close/>
                      <a:moveTo>
                        <a:pt x="177285" y="0"/>
                      </a:moveTo>
                      <a:lnTo>
                        <a:pt x="379785" y="0"/>
                      </a:lnTo>
                      <a:cubicBezTo>
                        <a:pt x="435684" y="0"/>
                        <a:pt x="481080" y="45321"/>
                        <a:pt x="481080" y="101129"/>
                      </a:cubicBezTo>
                      <a:cubicBezTo>
                        <a:pt x="481080" y="156847"/>
                        <a:pt x="435684" y="202257"/>
                        <a:pt x="379785" y="202257"/>
                      </a:cubicBezTo>
                      <a:lnTo>
                        <a:pt x="303859" y="202257"/>
                      </a:lnTo>
                      <a:lnTo>
                        <a:pt x="303859" y="227495"/>
                      </a:lnTo>
                      <a:lnTo>
                        <a:pt x="481080" y="227495"/>
                      </a:lnTo>
                      <a:cubicBezTo>
                        <a:pt x="495055" y="227495"/>
                        <a:pt x="506448" y="238781"/>
                        <a:pt x="506448" y="252732"/>
                      </a:cubicBezTo>
                      <a:lnTo>
                        <a:pt x="506448" y="303297"/>
                      </a:lnTo>
                      <a:cubicBezTo>
                        <a:pt x="506448" y="317249"/>
                        <a:pt x="495055" y="328623"/>
                        <a:pt x="481080" y="328623"/>
                      </a:cubicBezTo>
                      <a:cubicBezTo>
                        <a:pt x="467105" y="328623"/>
                        <a:pt x="455801" y="317249"/>
                        <a:pt x="455801" y="303297"/>
                      </a:cubicBezTo>
                      <a:lnTo>
                        <a:pt x="455801" y="278059"/>
                      </a:lnTo>
                      <a:lnTo>
                        <a:pt x="303859" y="278059"/>
                      </a:lnTo>
                      <a:lnTo>
                        <a:pt x="303859" y="303297"/>
                      </a:lnTo>
                      <a:cubicBezTo>
                        <a:pt x="303859" y="317249"/>
                        <a:pt x="292555" y="328623"/>
                        <a:pt x="278580" y="328623"/>
                      </a:cubicBezTo>
                      <a:cubicBezTo>
                        <a:pt x="264516" y="328623"/>
                        <a:pt x="253212" y="317249"/>
                        <a:pt x="253212" y="303297"/>
                      </a:cubicBezTo>
                      <a:lnTo>
                        <a:pt x="253212" y="278059"/>
                      </a:lnTo>
                      <a:lnTo>
                        <a:pt x="102160" y="278059"/>
                      </a:lnTo>
                      <a:lnTo>
                        <a:pt x="102160" y="303297"/>
                      </a:lnTo>
                      <a:cubicBezTo>
                        <a:pt x="102160" y="317249"/>
                        <a:pt x="90856" y="328623"/>
                        <a:pt x="76881" y="328623"/>
                      </a:cubicBezTo>
                      <a:cubicBezTo>
                        <a:pt x="62817" y="328623"/>
                        <a:pt x="51513" y="317249"/>
                        <a:pt x="51513" y="303297"/>
                      </a:cubicBezTo>
                      <a:lnTo>
                        <a:pt x="51513" y="252732"/>
                      </a:lnTo>
                      <a:cubicBezTo>
                        <a:pt x="51513" y="238781"/>
                        <a:pt x="62817" y="227495"/>
                        <a:pt x="76881" y="227495"/>
                      </a:cubicBezTo>
                      <a:lnTo>
                        <a:pt x="253212" y="227495"/>
                      </a:lnTo>
                      <a:lnTo>
                        <a:pt x="253212" y="202257"/>
                      </a:lnTo>
                      <a:lnTo>
                        <a:pt x="177285" y="202257"/>
                      </a:lnTo>
                      <a:cubicBezTo>
                        <a:pt x="121387" y="202257"/>
                        <a:pt x="75991" y="156847"/>
                        <a:pt x="75991" y="101129"/>
                      </a:cubicBezTo>
                      <a:cubicBezTo>
                        <a:pt x="75991" y="45321"/>
                        <a:pt x="121387" y="0"/>
                        <a:pt x="17728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8" name="iŝļïḍê">
              <a:extLst>
                <a:ext uri="{FF2B5EF4-FFF2-40B4-BE49-F238E27FC236}">
                  <a16:creationId xmlns:a16="http://schemas.microsoft.com/office/drawing/2014/main" id="{4893CD72-327B-4938-88CE-BACFB39929A6}"/>
                </a:ext>
              </a:extLst>
            </p:cNvPr>
            <p:cNvGrpSpPr/>
            <p:nvPr/>
          </p:nvGrpSpPr>
          <p:grpSpPr>
            <a:xfrm>
              <a:off x="6852120" y="1705932"/>
              <a:ext cx="1991842" cy="3852535"/>
              <a:chOff x="6852120" y="1705932"/>
              <a:chExt cx="1991842" cy="3852535"/>
            </a:xfrm>
          </p:grpSpPr>
          <p:grpSp>
            <p:nvGrpSpPr>
              <p:cNvPr id="18" name="iṡ1iḋê">
                <a:extLst>
                  <a:ext uri="{FF2B5EF4-FFF2-40B4-BE49-F238E27FC236}">
                    <a16:creationId xmlns:a16="http://schemas.microsoft.com/office/drawing/2014/main" id="{8142B8F1-2DE8-494F-868D-031C91EA5F23}"/>
                  </a:ext>
                </a:extLst>
              </p:cNvPr>
              <p:cNvGrpSpPr/>
              <p:nvPr/>
            </p:nvGrpSpPr>
            <p:grpSpPr>
              <a:xfrm>
                <a:off x="6852120" y="2579970"/>
                <a:ext cx="1991842" cy="2978497"/>
                <a:chOff x="3970808" y="2142951"/>
                <a:chExt cx="1991842" cy="2978497"/>
              </a:xfrm>
            </p:grpSpPr>
            <p:sp>
              <p:nvSpPr>
                <p:cNvPr id="22" name="íSḻiḑê">
                  <a:extLst>
                    <a:ext uri="{FF2B5EF4-FFF2-40B4-BE49-F238E27FC236}">
                      <a16:creationId xmlns:a16="http://schemas.microsoft.com/office/drawing/2014/main" id="{921D2456-A6A6-43F5-AD86-0A010D24A2F0}"/>
                    </a:ext>
                  </a:extLst>
                </p:cNvPr>
                <p:cNvSpPr txBox="1"/>
                <p:nvPr/>
              </p:nvSpPr>
              <p:spPr>
                <a:xfrm>
                  <a:off x="3970808" y="2142951"/>
                  <a:ext cx="1991842" cy="50165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sz="2000" b="1" dirty="0"/>
                    <a:t>Text here</a:t>
                  </a:r>
                  <a:endParaRPr lang="id-ID" sz="2000" b="1" dirty="0"/>
                </a:p>
              </p:txBody>
            </p:sp>
            <p:sp>
              <p:nvSpPr>
                <p:cNvPr id="23" name="íSḻiḍé">
                  <a:extLst>
                    <a:ext uri="{FF2B5EF4-FFF2-40B4-BE49-F238E27FC236}">
                      <a16:creationId xmlns:a16="http://schemas.microsoft.com/office/drawing/2014/main" id="{F8E07573-A8E5-42F7-B445-E2E8E3B47ABD}"/>
                    </a:ext>
                  </a:extLst>
                </p:cNvPr>
                <p:cNvSpPr/>
                <p:nvPr/>
              </p:nvSpPr>
              <p:spPr bwMode="auto">
                <a:xfrm>
                  <a:off x="3970808" y="2644601"/>
                  <a:ext cx="1991842" cy="247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2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2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</p:txBody>
            </p:sp>
          </p:grpSp>
          <p:grpSp>
            <p:nvGrpSpPr>
              <p:cNvPr id="19" name="îsľïdè">
                <a:extLst>
                  <a:ext uri="{FF2B5EF4-FFF2-40B4-BE49-F238E27FC236}">
                    <a16:creationId xmlns:a16="http://schemas.microsoft.com/office/drawing/2014/main" id="{A7A44C31-9113-4CAF-8D1A-275A20771184}"/>
                  </a:ext>
                </a:extLst>
              </p:cNvPr>
              <p:cNvGrpSpPr/>
              <p:nvPr/>
            </p:nvGrpSpPr>
            <p:grpSpPr>
              <a:xfrm>
                <a:off x="7452195" y="1705932"/>
                <a:ext cx="791692" cy="791692"/>
                <a:chOff x="7452195" y="1705932"/>
                <a:chExt cx="791692" cy="791692"/>
              </a:xfrm>
            </p:grpSpPr>
            <p:sp>
              <p:nvSpPr>
                <p:cNvPr id="20" name="íŝḷïďe">
                  <a:extLst>
                    <a:ext uri="{FF2B5EF4-FFF2-40B4-BE49-F238E27FC236}">
                      <a16:creationId xmlns:a16="http://schemas.microsoft.com/office/drawing/2014/main" id="{CD6BB64F-D591-4C75-B1C6-C4123098C73C}"/>
                    </a:ext>
                  </a:extLst>
                </p:cNvPr>
                <p:cNvSpPr/>
                <p:nvPr/>
              </p:nvSpPr>
              <p:spPr>
                <a:xfrm>
                  <a:off x="7452195" y="1705932"/>
                  <a:ext cx="791692" cy="791692"/>
                </a:xfrm>
                <a:prstGeom prst="ellipse">
                  <a:avLst/>
                </a:prstGeom>
                <a:solidFill>
                  <a:schemeClr val="accent1"/>
                </a:solidFill>
                <a:ln w="12700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ïṣḻiďê">
                  <a:extLst>
                    <a:ext uri="{FF2B5EF4-FFF2-40B4-BE49-F238E27FC236}">
                      <a16:creationId xmlns:a16="http://schemas.microsoft.com/office/drawing/2014/main" id="{5CA30A73-66E8-492F-8F6C-1C2C139E8326}"/>
                    </a:ext>
                  </a:extLst>
                </p:cNvPr>
                <p:cNvSpPr/>
                <p:nvPr/>
              </p:nvSpPr>
              <p:spPr>
                <a:xfrm>
                  <a:off x="7637932" y="1925743"/>
                  <a:ext cx="420218" cy="352070"/>
                </a:xfrm>
                <a:custGeom>
                  <a:avLst/>
                  <a:gdLst>
                    <a:gd name="connsiteX0" fmla="*/ 552739 w 609615"/>
                    <a:gd name="connsiteY0" fmla="*/ 397213 h 510753"/>
                    <a:gd name="connsiteX1" fmla="*/ 609615 w 609615"/>
                    <a:gd name="connsiteY1" fmla="*/ 453983 h 510753"/>
                    <a:gd name="connsiteX2" fmla="*/ 552739 w 609615"/>
                    <a:gd name="connsiteY2" fmla="*/ 510753 h 510753"/>
                    <a:gd name="connsiteX3" fmla="*/ 495863 w 609615"/>
                    <a:gd name="connsiteY3" fmla="*/ 453983 h 510753"/>
                    <a:gd name="connsiteX4" fmla="*/ 552739 w 609615"/>
                    <a:gd name="connsiteY4" fmla="*/ 397213 h 510753"/>
                    <a:gd name="connsiteX5" fmla="*/ 547870 w 609615"/>
                    <a:gd name="connsiteY5" fmla="*/ 198571 h 510753"/>
                    <a:gd name="connsiteX6" fmla="*/ 604746 w 609615"/>
                    <a:gd name="connsiteY6" fmla="*/ 255341 h 510753"/>
                    <a:gd name="connsiteX7" fmla="*/ 547870 w 609615"/>
                    <a:gd name="connsiteY7" fmla="*/ 312111 h 510753"/>
                    <a:gd name="connsiteX8" fmla="*/ 490994 w 609615"/>
                    <a:gd name="connsiteY8" fmla="*/ 255341 h 510753"/>
                    <a:gd name="connsiteX9" fmla="*/ 547870 w 609615"/>
                    <a:gd name="connsiteY9" fmla="*/ 198571 h 510753"/>
                    <a:gd name="connsiteX10" fmla="*/ 119644 w 609615"/>
                    <a:gd name="connsiteY10" fmla="*/ 191797 h 510753"/>
                    <a:gd name="connsiteX11" fmla="*/ 127891 w 609615"/>
                    <a:gd name="connsiteY11" fmla="*/ 196674 h 510753"/>
                    <a:gd name="connsiteX12" fmla="*/ 121502 w 609615"/>
                    <a:gd name="connsiteY12" fmla="*/ 203292 h 510753"/>
                    <a:gd name="connsiteX13" fmla="*/ 129982 w 609615"/>
                    <a:gd name="connsiteY13" fmla="*/ 212233 h 510753"/>
                    <a:gd name="connsiteX14" fmla="*/ 122664 w 609615"/>
                    <a:gd name="connsiteY14" fmla="*/ 226050 h 510753"/>
                    <a:gd name="connsiteX15" fmla="*/ 115462 w 609615"/>
                    <a:gd name="connsiteY15" fmla="*/ 225702 h 510753"/>
                    <a:gd name="connsiteX16" fmla="*/ 109306 w 609615"/>
                    <a:gd name="connsiteY16" fmla="*/ 211652 h 510753"/>
                    <a:gd name="connsiteX17" fmla="*/ 117669 w 609615"/>
                    <a:gd name="connsiteY17" fmla="*/ 203176 h 510753"/>
                    <a:gd name="connsiteX18" fmla="*/ 111513 w 609615"/>
                    <a:gd name="connsiteY18" fmla="*/ 196441 h 510753"/>
                    <a:gd name="connsiteX19" fmla="*/ 88250 w 609615"/>
                    <a:gd name="connsiteY19" fmla="*/ 191374 h 510753"/>
                    <a:gd name="connsiteX20" fmla="*/ 111272 w 609615"/>
                    <a:gd name="connsiteY20" fmla="*/ 231774 h 510753"/>
                    <a:gd name="connsiteX21" fmla="*/ 119760 w 609615"/>
                    <a:gd name="connsiteY21" fmla="*/ 238160 h 510753"/>
                    <a:gd name="connsiteX22" fmla="*/ 128364 w 609615"/>
                    <a:gd name="connsiteY22" fmla="*/ 231891 h 510753"/>
                    <a:gd name="connsiteX23" fmla="*/ 152316 w 609615"/>
                    <a:gd name="connsiteY23" fmla="*/ 191490 h 510753"/>
                    <a:gd name="connsiteX24" fmla="*/ 195918 w 609615"/>
                    <a:gd name="connsiteY24" fmla="*/ 193812 h 510753"/>
                    <a:gd name="connsiteX25" fmla="*/ 228241 w 609615"/>
                    <a:gd name="connsiteY25" fmla="*/ 204725 h 510753"/>
                    <a:gd name="connsiteX26" fmla="*/ 239287 w 609615"/>
                    <a:gd name="connsiteY26" fmla="*/ 236302 h 510753"/>
                    <a:gd name="connsiteX27" fmla="*/ 239287 w 609615"/>
                    <a:gd name="connsiteY27" fmla="*/ 249653 h 510753"/>
                    <a:gd name="connsiteX28" fmla="*/ 183360 w 609615"/>
                    <a:gd name="connsiteY28" fmla="*/ 461987 h 510753"/>
                    <a:gd name="connsiteX29" fmla="*/ 132433 w 609615"/>
                    <a:gd name="connsiteY29" fmla="*/ 501227 h 510753"/>
                    <a:gd name="connsiteX30" fmla="*/ 122085 w 609615"/>
                    <a:gd name="connsiteY30" fmla="*/ 501227 h 510753"/>
                    <a:gd name="connsiteX31" fmla="*/ 68949 w 609615"/>
                    <a:gd name="connsiteY31" fmla="*/ 462568 h 510753"/>
                    <a:gd name="connsiteX32" fmla="*/ 0 w 609615"/>
                    <a:gd name="connsiteY32" fmla="*/ 249769 h 510753"/>
                    <a:gd name="connsiteX33" fmla="*/ 0 w 609615"/>
                    <a:gd name="connsiteY33" fmla="*/ 236302 h 510753"/>
                    <a:gd name="connsiteX34" fmla="*/ 11046 w 609615"/>
                    <a:gd name="connsiteY34" fmla="*/ 204725 h 510753"/>
                    <a:gd name="connsiteX35" fmla="*/ 43369 w 609615"/>
                    <a:gd name="connsiteY35" fmla="*/ 193812 h 510753"/>
                    <a:gd name="connsiteX36" fmla="*/ 138106 w 609615"/>
                    <a:gd name="connsiteY36" fmla="*/ 151894 h 510753"/>
                    <a:gd name="connsiteX37" fmla="*/ 143448 w 609615"/>
                    <a:gd name="connsiteY37" fmla="*/ 154218 h 510753"/>
                    <a:gd name="connsiteX38" fmla="*/ 141125 w 609615"/>
                    <a:gd name="connsiteY38" fmla="*/ 159679 h 510753"/>
                    <a:gd name="connsiteX39" fmla="*/ 118014 w 609615"/>
                    <a:gd name="connsiteY39" fmla="*/ 164559 h 510753"/>
                    <a:gd name="connsiteX40" fmla="*/ 98271 w 609615"/>
                    <a:gd name="connsiteY40" fmla="*/ 158982 h 510753"/>
                    <a:gd name="connsiteX41" fmla="*/ 97691 w 609615"/>
                    <a:gd name="connsiteY41" fmla="*/ 153172 h 510753"/>
                    <a:gd name="connsiteX42" fmla="*/ 103497 w 609615"/>
                    <a:gd name="connsiteY42" fmla="*/ 152591 h 510753"/>
                    <a:gd name="connsiteX43" fmla="*/ 138106 w 609615"/>
                    <a:gd name="connsiteY43" fmla="*/ 151894 h 510753"/>
                    <a:gd name="connsiteX44" fmla="*/ 139648 w 609615"/>
                    <a:gd name="connsiteY44" fmla="*/ 119739 h 510753"/>
                    <a:gd name="connsiteX45" fmla="*/ 149316 w 609615"/>
                    <a:gd name="connsiteY45" fmla="*/ 134921 h 510753"/>
                    <a:gd name="connsiteX46" fmla="*/ 129981 w 609615"/>
                    <a:gd name="connsiteY46" fmla="*/ 134921 h 510753"/>
                    <a:gd name="connsiteX47" fmla="*/ 139648 w 609615"/>
                    <a:gd name="connsiteY47" fmla="*/ 119739 h 510753"/>
                    <a:gd name="connsiteX48" fmla="*/ 91170 w 609615"/>
                    <a:gd name="connsiteY48" fmla="*/ 119739 h 510753"/>
                    <a:gd name="connsiteX49" fmla="*/ 100838 w 609615"/>
                    <a:gd name="connsiteY49" fmla="*/ 134921 h 510753"/>
                    <a:gd name="connsiteX50" fmla="*/ 81503 w 609615"/>
                    <a:gd name="connsiteY50" fmla="*/ 134921 h 510753"/>
                    <a:gd name="connsiteX51" fmla="*/ 91170 w 609615"/>
                    <a:gd name="connsiteY51" fmla="*/ 119739 h 510753"/>
                    <a:gd name="connsiteX52" fmla="*/ 95591 w 609615"/>
                    <a:gd name="connsiteY52" fmla="*/ 95554 h 510753"/>
                    <a:gd name="connsiteX53" fmla="*/ 67686 w 609615"/>
                    <a:gd name="connsiteY53" fmla="*/ 130042 h 510753"/>
                    <a:gd name="connsiteX54" fmla="*/ 67686 w 609615"/>
                    <a:gd name="connsiteY54" fmla="*/ 157679 h 510753"/>
                    <a:gd name="connsiteX55" fmla="*/ 84313 w 609615"/>
                    <a:gd name="connsiteY55" fmla="*/ 174168 h 510753"/>
                    <a:gd name="connsiteX56" fmla="*/ 153379 w 609615"/>
                    <a:gd name="connsiteY56" fmla="*/ 174168 h 510753"/>
                    <a:gd name="connsiteX57" fmla="*/ 169890 w 609615"/>
                    <a:gd name="connsiteY57" fmla="*/ 157562 h 510753"/>
                    <a:gd name="connsiteX58" fmla="*/ 169890 w 609615"/>
                    <a:gd name="connsiteY58" fmla="*/ 112043 h 510753"/>
                    <a:gd name="connsiteX59" fmla="*/ 100359 w 609615"/>
                    <a:gd name="connsiteY59" fmla="*/ 95554 h 510753"/>
                    <a:gd name="connsiteX60" fmla="*/ 305807 w 609615"/>
                    <a:gd name="connsiteY60" fmla="*/ 35565 h 510753"/>
                    <a:gd name="connsiteX61" fmla="*/ 415442 w 609615"/>
                    <a:gd name="connsiteY61" fmla="*/ 35565 h 510753"/>
                    <a:gd name="connsiteX62" fmla="*/ 433695 w 609615"/>
                    <a:gd name="connsiteY62" fmla="*/ 53792 h 510753"/>
                    <a:gd name="connsiteX63" fmla="*/ 415442 w 609615"/>
                    <a:gd name="connsiteY63" fmla="*/ 72018 h 510753"/>
                    <a:gd name="connsiteX64" fmla="*/ 324060 w 609615"/>
                    <a:gd name="connsiteY64" fmla="*/ 72018 h 510753"/>
                    <a:gd name="connsiteX65" fmla="*/ 324060 w 609615"/>
                    <a:gd name="connsiteY65" fmla="*/ 237103 h 510753"/>
                    <a:gd name="connsiteX66" fmla="*/ 415442 w 609615"/>
                    <a:gd name="connsiteY66" fmla="*/ 237103 h 510753"/>
                    <a:gd name="connsiteX67" fmla="*/ 433695 w 609615"/>
                    <a:gd name="connsiteY67" fmla="*/ 255330 h 510753"/>
                    <a:gd name="connsiteX68" fmla="*/ 415442 w 609615"/>
                    <a:gd name="connsiteY68" fmla="*/ 273556 h 510753"/>
                    <a:gd name="connsiteX69" fmla="*/ 324060 w 609615"/>
                    <a:gd name="connsiteY69" fmla="*/ 273556 h 510753"/>
                    <a:gd name="connsiteX70" fmla="*/ 324060 w 609615"/>
                    <a:gd name="connsiteY70" fmla="*/ 469290 h 510753"/>
                    <a:gd name="connsiteX71" fmla="*/ 415442 w 609615"/>
                    <a:gd name="connsiteY71" fmla="*/ 469290 h 510753"/>
                    <a:gd name="connsiteX72" fmla="*/ 433695 w 609615"/>
                    <a:gd name="connsiteY72" fmla="*/ 487516 h 510753"/>
                    <a:gd name="connsiteX73" fmla="*/ 415442 w 609615"/>
                    <a:gd name="connsiteY73" fmla="*/ 505743 h 510753"/>
                    <a:gd name="connsiteX74" fmla="*/ 305807 w 609615"/>
                    <a:gd name="connsiteY74" fmla="*/ 505743 h 510753"/>
                    <a:gd name="connsiteX75" fmla="*/ 287554 w 609615"/>
                    <a:gd name="connsiteY75" fmla="*/ 487516 h 510753"/>
                    <a:gd name="connsiteX76" fmla="*/ 287554 w 609615"/>
                    <a:gd name="connsiteY76" fmla="*/ 53792 h 510753"/>
                    <a:gd name="connsiteX77" fmla="*/ 305807 w 609615"/>
                    <a:gd name="connsiteY77" fmla="*/ 35565 h 510753"/>
                    <a:gd name="connsiteX78" fmla="*/ 117102 w 609615"/>
                    <a:gd name="connsiteY78" fmla="*/ 32037 h 510753"/>
                    <a:gd name="connsiteX79" fmla="*/ 179890 w 609615"/>
                    <a:gd name="connsiteY79" fmla="*/ 108676 h 510753"/>
                    <a:gd name="connsiteX80" fmla="*/ 178262 w 609615"/>
                    <a:gd name="connsiteY80" fmla="*/ 109373 h 510753"/>
                    <a:gd name="connsiteX81" fmla="*/ 178262 w 609615"/>
                    <a:gd name="connsiteY81" fmla="*/ 157679 h 510753"/>
                    <a:gd name="connsiteX82" fmla="*/ 153379 w 609615"/>
                    <a:gd name="connsiteY82" fmla="*/ 182412 h 510753"/>
                    <a:gd name="connsiteX83" fmla="*/ 84313 w 609615"/>
                    <a:gd name="connsiteY83" fmla="*/ 182412 h 510753"/>
                    <a:gd name="connsiteX84" fmla="*/ 59430 w 609615"/>
                    <a:gd name="connsiteY84" fmla="*/ 157562 h 510753"/>
                    <a:gd name="connsiteX85" fmla="*/ 59430 w 609615"/>
                    <a:gd name="connsiteY85" fmla="*/ 133642 h 510753"/>
                    <a:gd name="connsiteX86" fmla="*/ 55593 w 609615"/>
                    <a:gd name="connsiteY86" fmla="*/ 134803 h 510753"/>
                    <a:gd name="connsiteX87" fmla="*/ 117102 w 609615"/>
                    <a:gd name="connsiteY87" fmla="*/ 32037 h 510753"/>
                    <a:gd name="connsiteX88" fmla="*/ 543107 w 609615"/>
                    <a:gd name="connsiteY88" fmla="*/ 0 h 510753"/>
                    <a:gd name="connsiteX89" fmla="*/ 599948 w 609615"/>
                    <a:gd name="connsiteY89" fmla="*/ 56770 h 510753"/>
                    <a:gd name="connsiteX90" fmla="*/ 543107 w 609615"/>
                    <a:gd name="connsiteY90" fmla="*/ 113540 h 510753"/>
                    <a:gd name="connsiteX91" fmla="*/ 486266 w 609615"/>
                    <a:gd name="connsiteY91" fmla="*/ 56770 h 510753"/>
                    <a:gd name="connsiteX92" fmla="*/ 543107 w 609615"/>
                    <a:gd name="connsiteY92" fmla="*/ 0 h 510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609615" h="510753">
                      <a:moveTo>
                        <a:pt x="552739" y="397213"/>
                      </a:moveTo>
                      <a:cubicBezTo>
                        <a:pt x="584151" y="397213"/>
                        <a:pt x="609615" y="422630"/>
                        <a:pt x="609615" y="453983"/>
                      </a:cubicBezTo>
                      <a:cubicBezTo>
                        <a:pt x="609615" y="485336"/>
                        <a:pt x="584151" y="510753"/>
                        <a:pt x="552739" y="510753"/>
                      </a:cubicBezTo>
                      <a:cubicBezTo>
                        <a:pt x="521327" y="510753"/>
                        <a:pt x="495863" y="485336"/>
                        <a:pt x="495863" y="453983"/>
                      </a:cubicBezTo>
                      <a:cubicBezTo>
                        <a:pt x="495863" y="422630"/>
                        <a:pt x="521327" y="397213"/>
                        <a:pt x="552739" y="397213"/>
                      </a:cubicBezTo>
                      <a:close/>
                      <a:moveTo>
                        <a:pt x="547870" y="198571"/>
                      </a:moveTo>
                      <a:cubicBezTo>
                        <a:pt x="579282" y="198571"/>
                        <a:pt x="604746" y="223988"/>
                        <a:pt x="604746" y="255341"/>
                      </a:cubicBezTo>
                      <a:cubicBezTo>
                        <a:pt x="604746" y="286694"/>
                        <a:pt x="579282" y="312111"/>
                        <a:pt x="547870" y="312111"/>
                      </a:cubicBezTo>
                      <a:cubicBezTo>
                        <a:pt x="516458" y="312111"/>
                        <a:pt x="490994" y="286694"/>
                        <a:pt x="490994" y="255341"/>
                      </a:cubicBezTo>
                      <a:cubicBezTo>
                        <a:pt x="490994" y="223988"/>
                        <a:pt x="516458" y="198571"/>
                        <a:pt x="547870" y="198571"/>
                      </a:cubicBezTo>
                      <a:close/>
                      <a:moveTo>
                        <a:pt x="119644" y="191797"/>
                      </a:moveTo>
                      <a:lnTo>
                        <a:pt x="127891" y="196674"/>
                      </a:lnTo>
                      <a:lnTo>
                        <a:pt x="121502" y="203292"/>
                      </a:lnTo>
                      <a:lnTo>
                        <a:pt x="129982" y="212233"/>
                      </a:lnTo>
                      <a:lnTo>
                        <a:pt x="122664" y="226050"/>
                      </a:lnTo>
                      <a:cubicBezTo>
                        <a:pt x="120573" y="230114"/>
                        <a:pt x="117321" y="229998"/>
                        <a:pt x="115462" y="225702"/>
                      </a:cubicBezTo>
                      <a:lnTo>
                        <a:pt x="109306" y="211652"/>
                      </a:lnTo>
                      <a:lnTo>
                        <a:pt x="117669" y="203176"/>
                      </a:lnTo>
                      <a:lnTo>
                        <a:pt x="111513" y="196441"/>
                      </a:lnTo>
                      <a:close/>
                      <a:moveTo>
                        <a:pt x="88250" y="191374"/>
                      </a:moveTo>
                      <a:lnTo>
                        <a:pt x="111272" y="231774"/>
                      </a:lnTo>
                      <a:cubicBezTo>
                        <a:pt x="113597" y="235954"/>
                        <a:pt x="116620" y="238160"/>
                        <a:pt x="119760" y="238160"/>
                      </a:cubicBezTo>
                      <a:cubicBezTo>
                        <a:pt x="123015" y="238160"/>
                        <a:pt x="126038" y="235954"/>
                        <a:pt x="128364" y="231891"/>
                      </a:cubicBezTo>
                      <a:lnTo>
                        <a:pt x="152316" y="191490"/>
                      </a:lnTo>
                      <a:lnTo>
                        <a:pt x="195918" y="193812"/>
                      </a:lnTo>
                      <a:cubicBezTo>
                        <a:pt x="207894" y="194392"/>
                        <a:pt x="222195" y="199268"/>
                        <a:pt x="228241" y="204725"/>
                      </a:cubicBezTo>
                      <a:cubicBezTo>
                        <a:pt x="234520" y="210297"/>
                        <a:pt x="239287" y="224112"/>
                        <a:pt x="239287" y="236302"/>
                      </a:cubicBezTo>
                      <a:lnTo>
                        <a:pt x="239287" y="249653"/>
                      </a:lnTo>
                      <a:lnTo>
                        <a:pt x="183360" y="461987"/>
                      </a:lnTo>
                      <a:cubicBezTo>
                        <a:pt x="177663" y="483581"/>
                        <a:pt x="154874" y="501227"/>
                        <a:pt x="132433" y="501227"/>
                      </a:cubicBezTo>
                      <a:lnTo>
                        <a:pt x="122085" y="501227"/>
                      </a:lnTo>
                      <a:cubicBezTo>
                        <a:pt x="99645" y="501227"/>
                        <a:pt x="75925" y="483929"/>
                        <a:pt x="68949" y="462568"/>
                      </a:cubicBezTo>
                      <a:lnTo>
                        <a:pt x="0" y="249769"/>
                      </a:lnTo>
                      <a:lnTo>
                        <a:pt x="0" y="236302"/>
                      </a:lnTo>
                      <a:cubicBezTo>
                        <a:pt x="0" y="224112"/>
                        <a:pt x="4883" y="210297"/>
                        <a:pt x="11046" y="204725"/>
                      </a:cubicBezTo>
                      <a:cubicBezTo>
                        <a:pt x="17208" y="199268"/>
                        <a:pt x="31393" y="194509"/>
                        <a:pt x="43369" y="193812"/>
                      </a:cubicBezTo>
                      <a:close/>
                      <a:moveTo>
                        <a:pt x="138106" y="151894"/>
                      </a:moveTo>
                      <a:cubicBezTo>
                        <a:pt x="140196" y="151081"/>
                        <a:pt x="142635" y="152127"/>
                        <a:pt x="143448" y="154218"/>
                      </a:cubicBezTo>
                      <a:cubicBezTo>
                        <a:pt x="144377" y="156426"/>
                        <a:pt x="143332" y="158866"/>
                        <a:pt x="141125" y="159679"/>
                      </a:cubicBezTo>
                      <a:cubicBezTo>
                        <a:pt x="131950" y="163281"/>
                        <a:pt x="124286" y="164559"/>
                        <a:pt x="118014" y="164559"/>
                      </a:cubicBezTo>
                      <a:cubicBezTo>
                        <a:pt x="105239" y="164559"/>
                        <a:pt x="98620" y="159330"/>
                        <a:pt x="98271" y="158982"/>
                      </a:cubicBezTo>
                      <a:cubicBezTo>
                        <a:pt x="96529" y="157588"/>
                        <a:pt x="96181" y="154915"/>
                        <a:pt x="97691" y="153172"/>
                      </a:cubicBezTo>
                      <a:cubicBezTo>
                        <a:pt x="99084" y="151430"/>
                        <a:pt x="101639" y="151081"/>
                        <a:pt x="103497" y="152591"/>
                      </a:cubicBezTo>
                      <a:cubicBezTo>
                        <a:pt x="103962" y="152940"/>
                        <a:pt x="114995" y="161073"/>
                        <a:pt x="138106" y="151894"/>
                      </a:cubicBezTo>
                      <a:close/>
                      <a:moveTo>
                        <a:pt x="139648" y="119739"/>
                      </a:moveTo>
                      <a:cubicBezTo>
                        <a:pt x="147918" y="120435"/>
                        <a:pt x="149316" y="134921"/>
                        <a:pt x="149316" y="134921"/>
                      </a:cubicBezTo>
                      <a:lnTo>
                        <a:pt x="129981" y="134921"/>
                      </a:lnTo>
                      <a:cubicBezTo>
                        <a:pt x="129981" y="134921"/>
                        <a:pt x="131379" y="119044"/>
                        <a:pt x="139648" y="119739"/>
                      </a:cubicBezTo>
                      <a:close/>
                      <a:moveTo>
                        <a:pt x="91170" y="119739"/>
                      </a:moveTo>
                      <a:cubicBezTo>
                        <a:pt x="99440" y="120435"/>
                        <a:pt x="100838" y="134921"/>
                        <a:pt x="100838" y="134921"/>
                      </a:cubicBezTo>
                      <a:lnTo>
                        <a:pt x="81503" y="134921"/>
                      </a:lnTo>
                      <a:cubicBezTo>
                        <a:pt x="81503" y="134921"/>
                        <a:pt x="82901" y="119044"/>
                        <a:pt x="91170" y="119739"/>
                      </a:cubicBezTo>
                      <a:close/>
                      <a:moveTo>
                        <a:pt x="95591" y="95554"/>
                      </a:moveTo>
                      <a:cubicBezTo>
                        <a:pt x="92685" y="103451"/>
                        <a:pt x="84429" y="120752"/>
                        <a:pt x="67686" y="130042"/>
                      </a:cubicBezTo>
                      <a:lnTo>
                        <a:pt x="67686" y="157679"/>
                      </a:lnTo>
                      <a:cubicBezTo>
                        <a:pt x="67686" y="166736"/>
                        <a:pt x="75127" y="174168"/>
                        <a:pt x="84313" y="174168"/>
                      </a:cubicBezTo>
                      <a:lnTo>
                        <a:pt x="153379" y="174168"/>
                      </a:lnTo>
                      <a:cubicBezTo>
                        <a:pt x="162449" y="174168"/>
                        <a:pt x="169890" y="166736"/>
                        <a:pt x="169890" y="157562"/>
                      </a:cubicBezTo>
                      <a:lnTo>
                        <a:pt x="169890" y="112043"/>
                      </a:lnTo>
                      <a:cubicBezTo>
                        <a:pt x="153961" y="116340"/>
                        <a:pt x="122102" y="120752"/>
                        <a:pt x="100359" y="95554"/>
                      </a:cubicBezTo>
                      <a:close/>
                      <a:moveTo>
                        <a:pt x="305807" y="35565"/>
                      </a:moveTo>
                      <a:lnTo>
                        <a:pt x="415442" y="35565"/>
                      </a:lnTo>
                      <a:cubicBezTo>
                        <a:pt x="425557" y="35565"/>
                        <a:pt x="433695" y="43692"/>
                        <a:pt x="433695" y="53792"/>
                      </a:cubicBezTo>
                      <a:cubicBezTo>
                        <a:pt x="433695" y="63892"/>
                        <a:pt x="425557" y="72018"/>
                        <a:pt x="415442" y="72018"/>
                      </a:cubicBezTo>
                      <a:lnTo>
                        <a:pt x="324060" y="72018"/>
                      </a:lnTo>
                      <a:lnTo>
                        <a:pt x="324060" y="237103"/>
                      </a:lnTo>
                      <a:lnTo>
                        <a:pt x="415442" y="237103"/>
                      </a:lnTo>
                      <a:cubicBezTo>
                        <a:pt x="425557" y="237103"/>
                        <a:pt x="433695" y="245346"/>
                        <a:pt x="433695" y="255330"/>
                      </a:cubicBezTo>
                      <a:cubicBezTo>
                        <a:pt x="433695" y="265430"/>
                        <a:pt x="425557" y="273556"/>
                        <a:pt x="415442" y="273556"/>
                      </a:cubicBezTo>
                      <a:lnTo>
                        <a:pt x="324060" y="273556"/>
                      </a:lnTo>
                      <a:lnTo>
                        <a:pt x="324060" y="469290"/>
                      </a:lnTo>
                      <a:lnTo>
                        <a:pt x="415442" y="469290"/>
                      </a:lnTo>
                      <a:cubicBezTo>
                        <a:pt x="425557" y="469290"/>
                        <a:pt x="433695" y="477416"/>
                        <a:pt x="433695" y="487516"/>
                      </a:cubicBezTo>
                      <a:cubicBezTo>
                        <a:pt x="433695" y="497617"/>
                        <a:pt x="425557" y="505743"/>
                        <a:pt x="415442" y="505743"/>
                      </a:cubicBezTo>
                      <a:lnTo>
                        <a:pt x="305807" y="505743"/>
                      </a:lnTo>
                      <a:cubicBezTo>
                        <a:pt x="295692" y="505743"/>
                        <a:pt x="287554" y="497617"/>
                        <a:pt x="287554" y="487516"/>
                      </a:cubicBezTo>
                      <a:lnTo>
                        <a:pt x="287554" y="53792"/>
                      </a:lnTo>
                      <a:cubicBezTo>
                        <a:pt x="287554" y="43692"/>
                        <a:pt x="295692" y="35565"/>
                        <a:pt x="305807" y="35565"/>
                      </a:cubicBezTo>
                      <a:close/>
                      <a:moveTo>
                        <a:pt x="117102" y="32037"/>
                      </a:moveTo>
                      <a:cubicBezTo>
                        <a:pt x="195819" y="32037"/>
                        <a:pt x="179890" y="108676"/>
                        <a:pt x="179890" y="108676"/>
                      </a:cubicBezTo>
                      <a:cubicBezTo>
                        <a:pt x="179890" y="108676"/>
                        <a:pt x="179308" y="108908"/>
                        <a:pt x="178262" y="109373"/>
                      </a:cubicBezTo>
                      <a:lnTo>
                        <a:pt x="178262" y="157679"/>
                      </a:lnTo>
                      <a:cubicBezTo>
                        <a:pt x="178262" y="171381"/>
                        <a:pt x="167099" y="182412"/>
                        <a:pt x="153379" y="182412"/>
                      </a:cubicBezTo>
                      <a:lnTo>
                        <a:pt x="84313" y="182412"/>
                      </a:lnTo>
                      <a:cubicBezTo>
                        <a:pt x="70593" y="182412"/>
                        <a:pt x="59430" y="171265"/>
                        <a:pt x="59430" y="157562"/>
                      </a:cubicBezTo>
                      <a:lnTo>
                        <a:pt x="59430" y="133642"/>
                      </a:lnTo>
                      <a:cubicBezTo>
                        <a:pt x="58151" y="134106"/>
                        <a:pt x="56872" y="134571"/>
                        <a:pt x="55593" y="134803"/>
                      </a:cubicBezTo>
                      <a:cubicBezTo>
                        <a:pt x="55593" y="134803"/>
                        <a:pt x="34083" y="32153"/>
                        <a:pt x="117102" y="32037"/>
                      </a:cubicBezTo>
                      <a:close/>
                      <a:moveTo>
                        <a:pt x="543107" y="0"/>
                      </a:moveTo>
                      <a:cubicBezTo>
                        <a:pt x="574499" y="0"/>
                        <a:pt x="599948" y="25417"/>
                        <a:pt x="599948" y="56770"/>
                      </a:cubicBezTo>
                      <a:cubicBezTo>
                        <a:pt x="599948" y="88123"/>
                        <a:pt x="574499" y="113540"/>
                        <a:pt x="543107" y="113540"/>
                      </a:cubicBezTo>
                      <a:cubicBezTo>
                        <a:pt x="511715" y="113540"/>
                        <a:pt x="486266" y="88123"/>
                        <a:pt x="486266" y="56770"/>
                      </a:cubicBezTo>
                      <a:cubicBezTo>
                        <a:pt x="486266" y="25417"/>
                        <a:pt x="511715" y="0"/>
                        <a:pt x="54310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" name="íşľîḑè">
              <a:extLst>
                <a:ext uri="{FF2B5EF4-FFF2-40B4-BE49-F238E27FC236}">
                  <a16:creationId xmlns:a16="http://schemas.microsoft.com/office/drawing/2014/main" id="{2AEE29E0-0F8A-42B2-A70E-DFCBC066F47A}"/>
                </a:ext>
              </a:extLst>
            </p:cNvPr>
            <p:cNvGrpSpPr/>
            <p:nvPr/>
          </p:nvGrpSpPr>
          <p:grpSpPr>
            <a:xfrm>
              <a:off x="9352433" y="1705932"/>
              <a:ext cx="1991842" cy="3852535"/>
              <a:chOff x="9352433" y="1705932"/>
              <a:chExt cx="1991842" cy="3852535"/>
            </a:xfrm>
          </p:grpSpPr>
          <p:grpSp>
            <p:nvGrpSpPr>
              <p:cNvPr id="12" name="išļiḑê">
                <a:extLst>
                  <a:ext uri="{FF2B5EF4-FFF2-40B4-BE49-F238E27FC236}">
                    <a16:creationId xmlns:a16="http://schemas.microsoft.com/office/drawing/2014/main" id="{673D20A9-8690-4073-B6F5-FC14CE262A42}"/>
                  </a:ext>
                </a:extLst>
              </p:cNvPr>
              <p:cNvGrpSpPr/>
              <p:nvPr/>
            </p:nvGrpSpPr>
            <p:grpSpPr>
              <a:xfrm>
                <a:off x="9352433" y="2579970"/>
                <a:ext cx="1991842" cy="2978497"/>
                <a:chOff x="3970808" y="2142951"/>
                <a:chExt cx="1991842" cy="2978497"/>
              </a:xfrm>
            </p:grpSpPr>
            <p:sp>
              <p:nvSpPr>
                <p:cNvPr id="16" name="isľîdê">
                  <a:extLst>
                    <a:ext uri="{FF2B5EF4-FFF2-40B4-BE49-F238E27FC236}">
                      <a16:creationId xmlns:a16="http://schemas.microsoft.com/office/drawing/2014/main" id="{921D2456-A6A6-43F5-AD86-0A010D24A2F0}"/>
                    </a:ext>
                  </a:extLst>
                </p:cNvPr>
                <p:cNvSpPr txBox="1"/>
                <p:nvPr/>
              </p:nvSpPr>
              <p:spPr>
                <a:xfrm>
                  <a:off x="3970808" y="2142951"/>
                  <a:ext cx="1991842" cy="50165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r>
                    <a:rPr lang="en-US" altLang="zh-CN" sz="2000" b="1" dirty="0"/>
                    <a:t>Text here</a:t>
                  </a:r>
                  <a:endParaRPr lang="id-ID" sz="2000" b="1" dirty="0"/>
                </a:p>
              </p:txBody>
            </p:sp>
            <p:sp>
              <p:nvSpPr>
                <p:cNvPr id="17" name="îṩliḑé">
                  <a:extLst>
                    <a:ext uri="{FF2B5EF4-FFF2-40B4-BE49-F238E27FC236}">
                      <a16:creationId xmlns:a16="http://schemas.microsoft.com/office/drawing/2014/main" id="{F8E07573-A8E5-42F7-B445-E2E8E3B47ABD}"/>
                    </a:ext>
                  </a:extLst>
                </p:cNvPr>
                <p:cNvSpPr/>
                <p:nvPr/>
              </p:nvSpPr>
              <p:spPr bwMode="auto">
                <a:xfrm>
                  <a:off x="3970808" y="2644601"/>
                  <a:ext cx="1991842" cy="2476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2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</a:pPr>
                  <a:endParaRPr lang="en-US" altLang="zh-CN" sz="1200" dirty="0"/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200" dirty="0"/>
                    <a:t>……</a:t>
                  </a:r>
                </a:p>
              </p:txBody>
            </p:sp>
          </p:grpSp>
          <p:grpSp>
            <p:nvGrpSpPr>
              <p:cNvPr id="13" name="iṡľíḍè">
                <a:extLst>
                  <a:ext uri="{FF2B5EF4-FFF2-40B4-BE49-F238E27FC236}">
                    <a16:creationId xmlns:a16="http://schemas.microsoft.com/office/drawing/2014/main" id="{48DB4D82-BB73-48F7-B363-4D7E2EFD2ED0}"/>
                  </a:ext>
                </a:extLst>
              </p:cNvPr>
              <p:cNvGrpSpPr/>
              <p:nvPr/>
            </p:nvGrpSpPr>
            <p:grpSpPr>
              <a:xfrm>
                <a:off x="9952508" y="1705932"/>
                <a:ext cx="791692" cy="791692"/>
                <a:chOff x="9952508" y="1705932"/>
                <a:chExt cx="791692" cy="791692"/>
              </a:xfrm>
            </p:grpSpPr>
            <p:sp>
              <p:nvSpPr>
                <p:cNvPr id="14" name="ïsḻidê">
                  <a:extLst>
                    <a:ext uri="{FF2B5EF4-FFF2-40B4-BE49-F238E27FC236}">
                      <a16:creationId xmlns:a16="http://schemas.microsoft.com/office/drawing/2014/main" id="{94294D82-1F26-40B3-A441-E9FB8D188B1F}"/>
                    </a:ext>
                  </a:extLst>
                </p:cNvPr>
                <p:cNvSpPr/>
                <p:nvPr/>
              </p:nvSpPr>
              <p:spPr>
                <a:xfrm>
                  <a:off x="9952508" y="1705932"/>
                  <a:ext cx="791692" cy="791692"/>
                </a:xfrm>
                <a:prstGeom prst="ellipse">
                  <a:avLst/>
                </a:prstGeom>
                <a:solidFill>
                  <a:schemeClr val="accent2"/>
                </a:solidFill>
                <a:ln w="12700" cap="rnd">
                  <a:solidFill>
                    <a:schemeClr val="bg1">
                      <a:lumMod val="95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ïSḻïdè">
                  <a:extLst>
                    <a:ext uri="{FF2B5EF4-FFF2-40B4-BE49-F238E27FC236}">
                      <a16:creationId xmlns:a16="http://schemas.microsoft.com/office/drawing/2014/main" id="{7D477DE8-45AC-4F07-841B-97A94388EF2E}"/>
                    </a:ext>
                  </a:extLst>
                </p:cNvPr>
                <p:cNvSpPr/>
                <p:nvPr/>
              </p:nvSpPr>
              <p:spPr>
                <a:xfrm>
                  <a:off x="10152633" y="1891670"/>
                  <a:ext cx="391440" cy="420216"/>
                </a:xfrm>
                <a:custGeom>
                  <a:avLst/>
                  <a:gdLst>
                    <a:gd name="connsiteX0" fmla="*/ 266761 w 565186"/>
                    <a:gd name="connsiteY0" fmla="*/ 383537 h 606735"/>
                    <a:gd name="connsiteX1" fmla="*/ 298145 w 565186"/>
                    <a:gd name="connsiteY1" fmla="*/ 383537 h 606735"/>
                    <a:gd name="connsiteX2" fmla="*/ 298145 w 565186"/>
                    <a:gd name="connsiteY2" fmla="*/ 426731 h 606735"/>
                    <a:gd name="connsiteX3" fmla="*/ 485518 w 565186"/>
                    <a:gd name="connsiteY3" fmla="*/ 426731 h 606735"/>
                    <a:gd name="connsiteX4" fmla="*/ 513188 w 565186"/>
                    <a:gd name="connsiteY4" fmla="*/ 454352 h 606735"/>
                    <a:gd name="connsiteX5" fmla="*/ 513188 w 565186"/>
                    <a:gd name="connsiteY5" fmla="*/ 503015 h 606735"/>
                    <a:gd name="connsiteX6" fmla="*/ 537793 w 565186"/>
                    <a:gd name="connsiteY6" fmla="*/ 503015 h 606735"/>
                    <a:gd name="connsiteX7" fmla="*/ 565184 w 565186"/>
                    <a:gd name="connsiteY7" fmla="*/ 530729 h 606735"/>
                    <a:gd name="connsiteX8" fmla="*/ 565184 w 565186"/>
                    <a:gd name="connsiteY8" fmla="*/ 579021 h 606735"/>
                    <a:gd name="connsiteX9" fmla="*/ 537422 w 565186"/>
                    <a:gd name="connsiteY9" fmla="*/ 606735 h 606735"/>
                    <a:gd name="connsiteX10" fmla="*/ 456920 w 565186"/>
                    <a:gd name="connsiteY10" fmla="*/ 606735 h 606735"/>
                    <a:gd name="connsiteX11" fmla="*/ 429250 w 565186"/>
                    <a:gd name="connsiteY11" fmla="*/ 579021 h 606735"/>
                    <a:gd name="connsiteX12" fmla="*/ 429250 w 565186"/>
                    <a:gd name="connsiteY12" fmla="*/ 530729 h 606735"/>
                    <a:gd name="connsiteX13" fmla="*/ 456920 w 565186"/>
                    <a:gd name="connsiteY13" fmla="*/ 503015 h 606735"/>
                    <a:gd name="connsiteX14" fmla="*/ 481618 w 565186"/>
                    <a:gd name="connsiteY14" fmla="*/ 503015 h 606735"/>
                    <a:gd name="connsiteX15" fmla="*/ 481618 w 565186"/>
                    <a:gd name="connsiteY15" fmla="*/ 458060 h 606735"/>
                    <a:gd name="connsiteX16" fmla="*/ 297959 w 565186"/>
                    <a:gd name="connsiteY16" fmla="*/ 458060 h 606735"/>
                    <a:gd name="connsiteX17" fmla="*/ 297959 w 565186"/>
                    <a:gd name="connsiteY17" fmla="*/ 503015 h 606735"/>
                    <a:gd name="connsiteX18" fmla="*/ 322843 w 565186"/>
                    <a:gd name="connsiteY18" fmla="*/ 503015 h 606735"/>
                    <a:gd name="connsiteX19" fmla="*/ 350606 w 565186"/>
                    <a:gd name="connsiteY19" fmla="*/ 530729 h 606735"/>
                    <a:gd name="connsiteX20" fmla="*/ 350606 w 565186"/>
                    <a:gd name="connsiteY20" fmla="*/ 579021 h 606735"/>
                    <a:gd name="connsiteX21" fmla="*/ 322843 w 565186"/>
                    <a:gd name="connsiteY21" fmla="*/ 606735 h 606735"/>
                    <a:gd name="connsiteX22" fmla="*/ 242434 w 565186"/>
                    <a:gd name="connsiteY22" fmla="*/ 606735 h 606735"/>
                    <a:gd name="connsiteX23" fmla="*/ 214672 w 565186"/>
                    <a:gd name="connsiteY23" fmla="*/ 579021 h 606735"/>
                    <a:gd name="connsiteX24" fmla="*/ 214672 w 565186"/>
                    <a:gd name="connsiteY24" fmla="*/ 530729 h 606735"/>
                    <a:gd name="connsiteX25" fmla="*/ 242434 w 565186"/>
                    <a:gd name="connsiteY25" fmla="*/ 503015 h 606735"/>
                    <a:gd name="connsiteX26" fmla="*/ 266761 w 565186"/>
                    <a:gd name="connsiteY26" fmla="*/ 503015 h 606735"/>
                    <a:gd name="connsiteX27" fmla="*/ 266761 w 565186"/>
                    <a:gd name="connsiteY27" fmla="*/ 458060 h 606735"/>
                    <a:gd name="connsiteX28" fmla="*/ 83659 w 565186"/>
                    <a:gd name="connsiteY28" fmla="*/ 458060 h 606735"/>
                    <a:gd name="connsiteX29" fmla="*/ 83659 w 565186"/>
                    <a:gd name="connsiteY29" fmla="*/ 503015 h 606735"/>
                    <a:gd name="connsiteX30" fmla="*/ 108171 w 565186"/>
                    <a:gd name="connsiteY30" fmla="*/ 503015 h 606735"/>
                    <a:gd name="connsiteX31" fmla="*/ 135934 w 565186"/>
                    <a:gd name="connsiteY31" fmla="*/ 530729 h 606735"/>
                    <a:gd name="connsiteX32" fmla="*/ 135934 w 565186"/>
                    <a:gd name="connsiteY32" fmla="*/ 579021 h 606735"/>
                    <a:gd name="connsiteX33" fmla="*/ 108171 w 565186"/>
                    <a:gd name="connsiteY33" fmla="*/ 606735 h 606735"/>
                    <a:gd name="connsiteX34" fmla="*/ 27762 w 565186"/>
                    <a:gd name="connsiteY34" fmla="*/ 606735 h 606735"/>
                    <a:gd name="connsiteX35" fmla="*/ 0 w 565186"/>
                    <a:gd name="connsiteY35" fmla="*/ 579021 h 606735"/>
                    <a:gd name="connsiteX36" fmla="*/ 0 w 565186"/>
                    <a:gd name="connsiteY36" fmla="*/ 530729 h 606735"/>
                    <a:gd name="connsiteX37" fmla="*/ 27762 w 565186"/>
                    <a:gd name="connsiteY37" fmla="*/ 503015 h 606735"/>
                    <a:gd name="connsiteX38" fmla="*/ 52368 w 565186"/>
                    <a:gd name="connsiteY38" fmla="*/ 503015 h 606735"/>
                    <a:gd name="connsiteX39" fmla="*/ 52368 w 565186"/>
                    <a:gd name="connsiteY39" fmla="*/ 454352 h 606735"/>
                    <a:gd name="connsiteX40" fmla="*/ 79945 w 565186"/>
                    <a:gd name="connsiteY40" fmla="*/ 426731 h 606735"/>
                    <a:gd name="connsiteX41" fmla="*/ 266761 w 565186"/>
                    <a:gd name="connsiteY41" fmla="*/ 426731 h 606735"/>
                    <a:gd name="connsiteX42" fmla="*/ 228875 w 565186"/>
                    <a:gd name="connsiteY42" fmla="*/ 210792 h 606735"/>
                    <a:gd name="connsiteX43" fmla="*/ 257747 w 565186"/>
                    <a:gd name="connsiteY43" fmla="*/ 301729 h 606735"/>
                    <a:gd name="connsiteX44" fmla="*/ 261739 w 565186"/>
                    <a:gd name="connsiteY44" fmla="*/ 314150 h 606735"/>
                    <a:gd name="connsiteX45" fmla="*/ 274551 w 565186"/>
                    <a:gd name="connsiteY45" fmla="*/ 277535 h 606735"/>
                    <a:gd name="connsiteX46" fmla="*/ 282349 w 565186"/>
                    <a:gd name="connsiteY46" fmla="*/ 234152 h 606735"/>
                    <a:gd name="connsiteX47" fmla="*/ 282535 w 565186"/>
                    <a:gd name="connsiteY47" fmla="*/ 234152 h 606735"/>
                    <a:gd name="connsiteX48" fmla="*/ 282628 w 565186"/>
                    <a:gd name="connsiteY48" fmla="*/ 234152 h 606735"/>
                    <a:gd name="connsiteX49" fmla="*/ 282721 w 565186"/>
                    <a:gd name="connsiteY49" fmla="*/ 234152 h 606735"/>
                    <a:gd name="connsiteX50" fmla="*/ 282906 w 565186"/>
                    <a:gd name="connsiteY50" fmla="*/ 234152 h 606735"/>
                    <a:gd name="connsiteX51" fmla="*/ 290704 w 565186"/>
                    <a:gd name="connsiteY51" fmla="*/ 277535 h 606735"/>
                    <a:gd name="connsiteX52" fmla="*/ 303516 w 565186"/>
                    <a:gd name="connsiteY52" fmla="*/ 314150 h 606735"/>
                    <a:gd name="connsiteX53" fmla="*/ 307508 w 565186"/>
                    <a:gd name="connsiteY53" fmla="*/ 301729 h 606735"/>
                    <a:gd name="connsiteX54" fmla="*/ 336380 w 565186"/>
                    <a:gd name="connsiteY54" fmla="*/ 210792 h 606735"/>
                    <a:gd name="connsiteX55" fmla="*/ 396167 w 565186"/>
                    <a:gd name="connsiteY55" fmla="*/ 239714 h 606735"/>
                    <a:gd name="connsiteX56" fmla="*/ 435344 w 565186"/>
                    <a:gd name="connsiteY56" fmla="*/ 334173 h 606735"/>
                    <a:gd name="connsiteX57" fmla="*/ 417705 w 565186"/>
                    <a:gd name="connsiteY57" fmla="*/ 352064 h 606735"/>
                    <a:gd name="connsiteX58" fmla="*/ 282906 w 565186"/>
                    <a:gd name="connsiteY58" fmla="*/ 352064 h 606735"/>
                    <a:gd name="connsiteX59" fmla="*/ 274922 w 565186"/>
                    <a:gd name="connsiteY59" fmla="*/ 352064 h 606735"/>
                    <a:gd name="connsiteX60" fmla="*/ 147736 w 565186"/>
                    <a:gd name="connsiteY60" fmla="*/ 352064 h 606735"/>
                    <a:gd name="connsiteX61" fmla="*/ 130004 w 565186"/>
                    <a:gd name="connsiteY61" fmla="*/ 334173 h 606735"/>
                    <a:gd name="connsiteX62" fmla="*/ 169088 w 565186"/>
                    <a:gd name="connsiteY62" fmla="*/ 239714 h 606735"/>
                    <a:gd name="connsiteX63" fmla="*/ 228875 w 565186"/>
                    <a:gd name="connsiteY63" fmla="*/ 210792 h 606735"/>
                    <a:gd name="connsiteX64" fmla="*/ 277351 w 565186"/>
                    <a:gd name="connsiteY64" fmla="*/ 297 h 606735"/>
                    <a:gd name="connsiteX65" fmla="*/ 316167 w 565186"/>
                    <a:gd name="connsiteY65" fmla="*/ 8453 h 606735"/>
                    <a:gd name="connsiteX66" fmla="*/ 335110 w 565186"/>
                    <a:gd name="connsiteY66" fmla="*/ 26064 h 606735"/>
                    <a:gd name="connsiteX67" fmla="*/ 355911 w 565186"/>
                    <a:gd name="connsiteY67" fmla="*/ 91872 h 606735"/>
                    <a:gd name="connsiteX68" fmla="*/ 353218 w 565186"/>
                    <a:gd name="connsiteY68" fmla="*/ 102067 h 606735"/>
                    <a:gd name="connsiteX69" fmla="*/ 359904 w 565186"/>
                    <a:gd name="connsiteY69" fmla="*/ 129688 h 606735"/>
                    <a:gd name="connsiteX70" fmla="*/ 346532 w 565186"/>
                    <a:gd name="connsiteY70" fmla="*/ 153045 h 606735"/>
                    <a:gd name="connsiteX71" fmla="*/ 299359 w 565186"/>
                    <a:gd name="connsiteY71" fmla="*/ 211160 h 606735"/>
                    <a:gd name="connsiteX72" fmla="*/ 264907 w 565186"/>
                    <a:gd name="connsiteY72" fmla="*/ 211252 h 606735"/>
                    <a:gd name="connsiteX73" fmla="*/ 217920 w 565186"/>
                    <a:gd name="connsiteY73" fmla="*/ 153230 h 606735"/>
                    <a:gd name="connsiteX74" fmla="*/ 204548 w 565186"/>
                    <a:gd name="connsiteY74" fmla="*/ 129873 h 606735"/>
                    <a:gd name="connsiteX75" fmla="*/ 211048 w 565186"/>
                    <a:gd name="connsiteY75" fmla="*/ 102067 h 606735"/>
                    <a:gd name="connsiteX76" fmla="*/ 208355 w 565186"/>
                    <a:gd name="connsiteY76" fmla="*/ 91872 h 606735"/>
                    <a:gd name="connsiteX77" fmla="*/ 208262 w 565186"/>
                    <a:gd name="connsiteY77" fmla="*/ 59524 h 606735"/>
                    <a:gd name="connsiteX78" fmla="*/ 227206 w 565186"/>
                    <a:gd name="connsiteY78" fmla="*/ 26435 h 606735"/>
                    <a:gd name="connsiteX79" fmla="*/ 244757 w 565186"/>
                    <a:gd name="connsiteY79" fmla="*/ 11975 h 606735"/>
                    <a:gd name="connsiteX80" fmla="*/ 261843 w 565186"/>
                    <a:gd name="connsiteY80" fmla="*/ 3263 h 606735"/>
                    <a:gd name="connsiteX81" fmla="*/ 277351 w 565186"/>
                    <a:gd name="connsiteY81" fmla="*/ 297 h 606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</a:cxnLst>
                  <a:rect l="l" t="t" r="r" b="b"/>
                  <a:pathLst>
                    <a:path w="565186" h="606735">
                      <a:moveTo>
                        <a:pt x="266761" y="383537"/>
                      </a:moveTo>
                      <a:lnTo>
                        <a:pt x="298145" y="383537"/>
                      </a:lnTo>
                      <a:lnTo>
                        <a:pt x="298145" y="426731"/>
                      </a:lnTo>
                      <a:lnTo>
                        <a:pt x="485518" y="426731"/>
                      </a:lnTo>
                      <a:cubicBezTo>
                        <a:pt x="500746" y="426731"/>
                        <a:pt x="513188" y="439151"/>
                        <a:pt x="513188" y="454352"/>
                      </a:cubicBezTo>
                      <a:lnTo>
                        <a:pt x="513188" y="503015"/>
                      </a:lnTo>
                      <a:lnTo>
                        <a:pt x="537793" y="503015"/>
                      </a:lnTo>
                      <a:cubicBezTo>
                        <a:pt x="553021" y="503015"/>
                        <a:pt x="565370" y="515528"/>
                        <a:pt x="565184" y="530729"/>
                      </a:cubicBezTo>
                      <a:lnTo>
                        <a:pt x="565184" y="579021"/>
                      </a:lnTo>
                      <a:cubicBezTo>
                        <a:pt x="565184" y="594315"/>
                        <a:pt x="552742" y="606735"/>
                        <a:pt x="537422" y="606735"/>
                      </a:cubicBezTo>
                      <a:lnTo>
                        <a:pt x="456920" y="606735"/>
                      </a:lnTo>
                      <a:cubicBezTo>
                        <a:pt x="441600" y="606735"/>
                        <a:pt x="429250" y="594315"/>
                        <a:pt x="429250" y="579021"/>
                      </a:cubicBezTo>
                      <a:lnTo>
                        <a:pt x="429250" y="530729"/>
                      </a:lnTo>
                      <a:cubicBezTo>
                        <a:pt x="429250" y="515343"/>
                        <a:pt x="441600" y="503015"/>
                        <a:pt x="456920" y="503015"/>
                      </a:cubicBezTo>
                      <a:lnTo>
                        <a:pt x="481618" y="503015"/>
                      </a:lnTo>
                      <a:lnTo>
                        <a:pt x="481618" y="458060"/>
                      </a:lnTo>
                      <a:lnTo>
                        <a:pt x="297959" y="458060"/>
                      </a:lnTo>
                      <a:lnTo>
                        <a:pt x="297959" y="503015"/>
                      </a:lnTo>
                      <a:lnTo>
                        <a:pt x="322843" y="503015"/>
                      </a:lnTo>
                      <a:cubicBezTo>
                        <a:pt x="338256" y="503015"/>
                        <a:pt x="350606" y="515343"/>
                        <a:pt x="350606" y="530729"/>
                      </a:cubicBezTo>
                      <a:lnTo>
                        <a:pt x="350606" y="579021"/>
                      </a:lnTo>
                      <a:cubicBezTo>
                        <a:pt x="350606" y="594315"/>
                        <a:pt x="338256" y="606735"/>
                        <a:pt x="322843" y="606735"/>
                      </a:cubicBezTo>
                      <a:lnTo>
                        <a:pt x="242434" y="606735"/>
                      </a:lnTo>
                      <a:cubicBezTo>
                        <a:pt x="227021" y="606735"/>
                        <a:pt x="214672" y="594315"/>
                        <a:pt x="214672" y="579021"/>
                      </a:cubicBezTo>
                      <a:lnTo>
                        <a:pt x="214672" y="530729"/>
                      </a:lnTo>
                      <a:cubicBezTo>
                        <a:pt x="214672" y="515343"/>
                        <a:pt x="227021" y="503015"/>
                        <a:pt x="242434" y="503015"/>
                      </a:cubicBezTo>
                      <a:lnTo>
                        <a:pt x="266761" y="503015"/>
                      </a:lnTo>
                      <a:lnTo>
                        <a:pt x="266761" y="458060"/>
                      </a:lnTo>
                      <a:lnTo>
                        <a:pt x="83659" y="458060"/>
                      </a:lnTo>
                      <a:lnTo>
                        <a:pt x="83659" y="503015"/>
                      </a:lnTo>
                      <a:lnTo>
                        <a:pt x="108171" y="503015"/>
                      </a:lnTo>
                      <a:cubicBezTo>
                        <a:pt x="123585" y="503015"/>
                        <a:pt x="135934" y="515343"/>
                        <a:pt x="135934" y="530729"/>
                      </a:cubicBezTo>
                      <a:lnTo>
                        <a:pt x="135934" y="579021"/>
                      </a:lnTo>
                      <a:cubicBezTo>
                        <a:pt x="135934" y="594315"/>
                        <a:pt x="123585" y="606735"/>
                        <a:pt x="108171" y="606735"/>
                      </a:cubicBezTo>
                      <a:lnTo>
                        <a:pt x="27762" y="606735"/>
                      </a:lnTo>
                      <a:cubicBezTo>
                        <a:pt x="12349" y="606735"/>
                        <a:pt x="0" y="594315"/>
                        <a:pt x="0" y="579021"/>
                      </a:cubicBezTo>
                      <a:lnTo>
                        <a:pt x="0" y="530729"/>
                      </a:lnTo>
                      <a:cubicBezTo>
                        <a:pt x="0" y="515343"/>
                        <a:pt x="12349" y="503015"/>
                        <a:pt x="27762" y="503015"/>
                      </a:cubicBezTo>
                      <a:lnTo>
                        <a:pt x="52368" y="503015"/>
                      </a:lnTo>
                      <a:lnTo>
                        <a:pt x="52368" y="454352"/>
                      </a:lnTo>
                      <a:cubicBezTo>
                        <a:pt x="52368" y="439151"/>
                        <a:pt x="64717" y="426731"/>
                        <a:pt x="79945" y="426731"/>
                      </a:cubicBezTo>
                      <a:lnTo>
                        <a:pt x="266761" y="426731"/>
                      </a:lnTo>
                      <a:close/>
                      <a:moveTo>
                        <a:pt x="228875" y="210792"/>
                      </a:moveTo>
                      <a:lnTo>
                        <a:pt x="257747" y="301729"/>
                      </a:lnTo>
                      <a:lnTo>
                        <a:pt x="261739" y="314150"/>
                      </a:lnTo>
                      <a:lnTo>
                        <a:pt x="274551" y="277535"/>
                      </a:lnTo>
                      <a:cubicBezTo>
                        <a:pt x="245029" y="236098"/>
                        <a:pt x="276779" y="234152"/>
                        <a:pt x="282349" y="234152"/>
                      </a:cubicBezTo>
                      <a:lnTo>
                        <a:pt x="282535" y="234152"/>
                      </a:lnTo>
                      <a:lnTo>
                        <a:pt x="282628" y="234152"/>
                      </a:lnTo>
                      <a:lnTo>
                        <a:pt x="282721" y="234152"/>
                      </a:lnTo>
                      <a:lnTo>
                        <a:pt x="282906" y="234152"/>
                      </a:lnTo>
                      <a:cubicBezTo>
                        <a:pt x="288476" y="234245"/>
                        <a:pt x="320412" y="236284"/>
                        <a:pt x="290704" y="277535"/>
                      </a:cubicBezTo>
                      <a:lnTo>
                        <a:pt x="303516" y="314150"/>
                      </a:lnTo>
                      <a:lnTo>
                        <a:pt x="307508" y="301729"/>
                      </a:lnTo>
                      <a:lnTo>
                        <a:pt x="336380" y="210792"/>
                      </a:lnTo>
                      <a:cubicBezTo>
                        <a:pt x="336380" y="210792"/>
                        <a:pt x="358754" y="225531"/>
                        <a:pt x="396167" y="239714"/>
                      </a:cubicBezTo>
                      <a:cubicBezTo>
                        <a:pt x="433302" y="253155"/>
                        <a:pt x="434880" y="282077"/>
                        <a:pt x="435344" y="334173"/>
                      </a:cubicBezTo>
                      <a:cubicBezTo>
                        <a:pt x="435530" y="343999"/>
                        <a:pt x="427546" y="352064"/>
                        <a:pt x="417705" y="352064"/>
                      </a:cubicBezTo>
                      <a:lnTo>
                        <a:pt x="282906" y="352064"/>
                      </a:lnTo>
                      <a:lnTo>
                        <a:pt x="274922" y="352064"/>
                      </a:lnTo>
                      <a:lnTo>
                        <a:pt x="147736" y="352064"/>
                      </a:lnTo>
                      <a:cubicBezTo>
                        <a:pt x="137895" y="352064"/>
                        <a:pt x="129911" y="343999"/>
                        <a:pt x="130004" y="334173"/>
                      </a:cubicBezTo>
                      <a:cubicBezTo>
                        <a:pt x="130654" y="282077"/>
                        <a:pt x="132139" y="253155"/>
                        <a:pt x="169088" y="239714"/>
                      </a:cubicBezTo>
                      <a:cubicBezTo>
                        <a:pt x="206501" y="225345"/>
                        <a:pt x="228875" y="210792"/>
                        <a:pt x="228875" y="210792"/>
                      </a:cubicBezTo>
                      <a:close/>
                      <a:moveTo>
                        <a:pt x="277351" y="297"/>
                      </a:moveTo>
                      <a:cubicBezTo>
                        <a:pt x="294159" y="-1186"/>
                        <a:pt x="307066" y="3077"/>
                        <a:pt x="316167" y="8453"/>
                      </a:cubicBezTo>
                      <a:cubicBezTo>
                        <a:pt x="329910" y="16054"/>
                        <a:pt x="335110" y="26064"/>
                        <a:pt x="335110" y="26064"/>
                      </a:cubicBezTo>
                      <a:cubicBezTo>
                        <a:pt x="335110" y="26064"/>
                        <a:pt x="366590" y="28288"/>
                        <a:pt x="355911" y="91872"/>
                      </a:cubicBezTo>
                      <a:cubicBezTo>
                        <a:pt x="355354" y="95208"/>
                        <a:pt x="354426" y="98730"/>
                        <a:pt x="353218" y="102067"/>
                      </a:cubicBezTo>
                      <a:cubicBezTo>
                        <a:pt x="359533" y="101511"/>
                        <a:pt x="366869" y="105126"/>
                        <a:pt x="359904" y="129688"/>
                      </a:cubicBezTo>
                      <a:cubicBezTo>
                        <a:pt x="354797" y="147762"/>
                        <a:pt x="350154" y="152860"/>
                        <a:pt x="346532" y="153045"/>
                      </a:cubicBezTo>
                      <a:cubicBezTo>
                        <a:pt x="343189" y="174456"/>
                        <a:pt x="326103" y="201520"/>
                        <a:pt x="299359" y="211160"/>
                      </a:cubicBezTo>
                      <a:cubicBezTo>
                        <a:pt x="288308" y="215238"/>
                        <a:pt x="276051" y="215238"/>
                        <a:pt x="264907" y="211252"/>
                      </a:cubicBezTo>
                      <a:cubicBezTo>
                        <a:pt x="237699" y="201798"/>
                        <a:pt x="221263" y="174548"/>
                        <a:pt x="217920" y="153230"/>
                      </a:cubicBezTo>
                      <a:cubicBezTo>
                        <a:pt x="214298" y="152860"/>
                        <a:pt x="209562" y="147762"/>
                        <a:pt x="204548" y="129873"/>
                      </a:cubicBezTo>
                      <a:cubicBezTo>
                        <a:pt x="197583" y="105218"/>
                        <a:pt x="204919" y="101696"/>
                        <a:pt x="211048" y="102067"/>
                      </a:cubicBezTo>
                      <a:cubicBezTo>
                        <a:pt x="209841" y="98545"/>
                        <a:pt x="209005" y="95208"/>
                        <a:pt x="208355" y="91872"/>
                      </a:cubicBezTo>
                      <a:cubicBezTo>
                        <a:pt x="206126" y="80378"/>
                        <a:pt x="205476" y="69812"/>
                        <a:pt x="208262" y="59524"/>
                      </a:cubicBezTo>
                      <a:cubicBezTo>
                        <a:pt x="211419" y="45806"/>
                        <a:pt x="218848" y="34962"/>
                        <a:pt x="227206" y="26435"/>
                      </a:cubicBezTo>
                      <a:cubicBezTo>
                        <a:pt x="232499" y="20873"/>
                        <a:pt x="238442" y="15868"/>
                        <a:pt x="244757" y="11975"/>
                      </a:cubicBezTo>
                      <a:cubicBezTo>
                        <a:pt x="249957" y="8453"/>
                        <a:pt x="255621" y="5395"/>
                        <a:pt x="261843" y="3263"/>
                      </a:cubicBezTo>
                      <a:cubicBezTo>
                        <a:pt x="266672" y="1687"/>
                        <a:pt x="271872" y="575"/>
                        <a:pt x="277351" y="2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000" b="1" i="1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025B42F1-A5BF-446E-A7DF-942B3B3E867E}"/>
                </a:ext>
              </a:extLst>
            </p:cNvPr>
            <p:cNvCxnSpPr/>
            <p:nvPr/>
          </p:nvCxnSpPr>
          <p:spPr>
            <a:xfrm>
              <a:off x="6597885" y="1870488"/>
              <a:ext cx="0" cy="426361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C295FEEB-4645-4600-80AD-537431DC2B4D}"/>
                </a:ext>
              </a:extLst>
            </p:cNvPr>
            <p:cNvCxnSpPr/>
            <p:nvPr/>
          </p:nvCxnSpPr>
          <p:spPr>
            <a:xfrm>
              <a:off x="9098197" y="1870488"/>
              <a:ext cx="0" cy="426361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86090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7F4D94-EBE4-48C5-873A-407C67410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D2447F6-682E-4EDF-95F2-BE758066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8A4AF0D-0B1B-44E5-A6B5-62C7FA82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33</a:t>
            </a:fld>
            <a:endParaRPr lang="zh-CN" altLang="en-US"/>
          </a:p>
        </p:txBody>
      </p:sp>
      <p:grpSp>
        <p:nvGrpSpPr>
          <p:cNvPr id="5" name="2493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553715A-A4B3-49FC-9D20-317D436826C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117600"/>
            <a:ext cx="10847387" cy="5026025"/>
            <a:chOff x="673101" y="1117600"/>
            <a:chExt cx="10847387" cy="5026025"/>
          </a:xfrm>
        </p:grpSpPr>
        <p:sp>
          <p:nvSpPr>
            <p:cNvPr id="6" name="ïsḷíďè">
              <a:extLst>
                <a:ext uri="{FF2B5EF4-FFF2-40B4-BE49-F238E27FC236}">
                  <a16:creationId xmlns:a16="http://schemas.microsoft.com/office/drawing/2014/main" id="{30B10F5E-A041-444F-8FD0-A43C588B5622}"/>
                </a:ext>
              </a:extLst>
            </p:cNvPr>
            <p:cNvSpPr/>
            <p:nvPr/>
          </p:nvSpPr>
          <p:spPr>
            <a:xfrm>
              <a:off x="7449496" y="1117600"/>
              <a:ext cx="4070992" cy="502602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ṣľiḍè">
              <a:extLst>
                <a:ext uri="{FF2B5EF4-FFF2-40B4-BE49-F238E27FC236}">
                  <a16:creationId xmlns:a16="http://schemas.microsoft.com/office/drawing/2014/main" id="{40078AB1-A3E4-4277-A753-874280ED8CA3}"/>
                </a:ext>
              </a:extLst>
            </p:cNvPr>
            <p:cNvSpPr/>
            <p:nvPr/>
          </p:nvSpPr>
          <p:spPr>
            <a:xfrm>
              <a:off x="8276584" y="1682952"/>
              <a:ext cx="2416816" cy="2416816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57150">
              <a:solidFill>
                <a:schemeClr val="bg1"/>
              </a:solidFill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íṥ1ïḑê">
              <a:extLst>
                <a:ext uri="{FF2B5EF4-FFF2-40B4-BE49-F238E27FC236}">
                  <a16:creationId xmlns:a16="http://schemas.microsoft.com/office/drawing/2014/main" id="{61CADF3D-BD1C-4EEF-9D43-B0FF688CE060}"/>
                </a:ext>
              </a:extLst>
            </p:cNvPr>
            <p:cNvSpPr/>
            <p:nvPr/>
          </p:nvSpPr>
          <p:spPr bwMode="auto">
            <a:xfrm>
              <a:off x="7997184" y="4840225"/>
              <a:ext cx="2975616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……</a:t>
              </a:r>
            </a:p>
          </p:txBody>
        </p:sp>
        <p:sp>
          <p:nvSpPr>
            <p:cNvPr id="9" name="íṥliďé">
              <a:extLst>
                <a:ext uri="{FF2B5EF4-FFF2-40B4-BE49-F238E27FC236}">
                  <a16:creationId xmlns:a16="http://schemas.microsoft.com/office/drawing/2014/main" id="{3ABA4600-8F30-4D96-8F5D-6DC38FF1B0CB}"/>
                </a:ext>
              </a:extLst>
            </p:cNvPr>
            <p:cNvSpPr txBox="1"/>
            <p:nvPr/>
          </p:nvSpPr>
          <p:spPr bwMode="auto">
            <a:xfrm>
              <a:off x="7997184" y="4398420"/>
              <a:ext cx="297561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0" name="íşḻiďê">
              <a:extLst>
                <a:ext uri="{FF2B5EF4-FFF2-40B4-BE49-F238E27FC236}">
                  <a16:creationId xmlns:a16="http://schemas.microsoft.com/office/drawing/2014/main" id="{66982C8F-F62A-4EF8-98A9-1D1483B63412}"/>
                </a:ext>
              </a:extLst>
            </p:cNvPr>
            <p:cNvSpPr txBox="1"/>
            <p:nvPr/>
          </p:nvSpPr>
          <p:spPr>
            <a:xfrm>
              <a:off x="673103" y="1527987"/>
              <a:ext cx="5219698" cy="6048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 reading more fluent.</a:t>
              </a:r>
            </a:p>
          </p:txBody>
        </p:sp>
        <p:sp>
          <p:nvSpPr>
            <p:cNvPr id="11" name="ísḷidê">
              <a:extLst>
                <a:ext uri="{FF2B5EF4-FFF2-40B4-BE49-F238E27FC236}">
                  <a16:creationId xmlns:a16="http://schemas.microsoft.com/office/drawing/2014/main" id="{6E673D81-152D-42A7-9CDF-2EDB14F03A6E}"/>
                </a:ext>
              </a:extLst>
            </p:cNvPr>
            <p:cNvSpPr txBox="1"/>
            <p:nvPr/>
          </p:nvSpPr>
          <p:spPr>
            <a:xfrm>
              <a:off x="673101" y="2132828"/>
              <a:ext cx="521969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sp>
          <p:nvSpPr>
            <p:cNvPr id="12" name="îSḻïdê">
              <a:extLst>
                <a:ext uri="{FF2B5EF4-FFF2-40B4-BE49-F238E27FC236}">
                  <a16:creationId xmlns:a16="http://schemas.microsoft.com/office/drawing/2014/main" id="{3625DCA9-31A9-42FA-BE90-1DD26EB2D91E}"/>
                </a:ext>
              </a:extLst>
            </p:cNvPr>
            <p:cNvSpPr/>
            <p:nvPr/>
          </p:nvSpPr>
          <p:spPr>
            <a:xfrm>
              <a:off x="761999" y="3759200"/>
              <a:ext cx="1235854" cy="1235854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>
              <a:noFill/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iṧľiḑê">
              <a:extLst>
                <a:ext uri="{FF2B5EF4-FFF2-40B4-BE49-F238E27FC236}">
                  <a16:creationId xmlns:a16="http://schemas.microsoft.com/office/drawing/2014/main" id="{091F27AB-7BC1-4FED-B626-4ACFA19BC806}"/>
                </a:ext>
              </a:extLst>
            </p:cNvPr>
            <p:cNvSpPr/>
            <p:nvPr/>
          </p:nvSpPr>
          <p:spPr>
            <a:xfrm>
              <a:off x="2294529" y="3759200"/>
              <a:ext cx="1235854" cy="1235854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>
              <a:noFill/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ï$ḻídê">
              <a:extLst>
                <a:ext uri="{FF2B5EF4-FFF2-40B4-BE49-F238E27FC236}">
                  <a16:creationId xmlns:a16="http://schemas.microsoft.com/office/drawing/2014/main" id="{04AD8548-5DA1-4B20-B0F3-6D34731432D8}"/>
                </a:ext>
              </a:extLst>
            </p:cNvPr>
            <p:cNvSpPr/>
            <p:nvPr/>
          </p:nvSpPr>
          <p:spPr>
            <a:xfrm>
              <a:off x="3827058" y="3759200"/>
              <a:ext cx="1235854" cy="1235854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>
              <a:noFill/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iṣlídê">
              <a:extLst>
                <a:ext uri="{FF2B5EF4-FFF2-40B4-BE49-F238E27FC236}">
                  <a16:creationId xmlns:a16="http://schemas.microsoft.com/office/drawing/2014/main" id="{F0346B1A-DA8D-4FF6-A0C5-2DEE7746C4A9}"/>
                </a:ext>
              </a:extLst>
            </p:cNvPr>
            <p:cNvSpPr/>
            <p:nvPr/>
          </p:nvSpPr>
          <p:spPr>
            <a:xfrm>
              <a:off x="5359588" y="3759200"/>
              <a:ext cx="1235854" cy="1235854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>
              <a:noFill/>
              <a:prstDash val="solid"/>
              <a:miter lim="800000"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îṡļîḓe">
              <a:extLst>
                <a:ext uri="{FF2B5EF4-FFF2-40B4-BE49-F238E27FC236}">
                  <a16:creationId xmlns:a16="http://schemas.microsoft.com/office/drawing/2014/main" id="{0C658A73-42FA-4D69-A246-51089708889D}"/>
                </a:ext>
              </a:extLst>
            </p:cNvPr>
            <p:cNvSpPr txBox="1"/>
            <p:nvPr/>
          </p:nvSpPr>
          <p:spPr bwMode="auto">
            <a:xfrm>
              <a:off x="717549" y="5129595"/>
              <a:ext cx="132475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</a:t>
              </a:r>
            </a:p>
          </p:txBody>
        </p:sp>
        <p:sp>
          <p:nvSpPr>
            <p:cNvPr id="17" name="î$ļiḋè">
              <a:extLst>
                <a:ext uri="{FF2B5EF4-FFF2-40B4-BE49-F238E27FC236}">
                  <a16:creationId xmlns:a16="http://schemas.microsoft.com/office/drawing/2014/main" id="{68A60D1E-8DA9-4F4D-9375-EEA2A3220280}"/>
                </a:ext>
              </a:extLst>
            </p:cNvPr>
            <p:cNvSpPr txBox="1"/>
            <p:nvPr/>
          </p:nvSpPr>
          <p:spPr bwMode="auto">
            <a:xfrm>
              <a:off x="2250079" y="5129595"/>
              <a:ext cx="132475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</a:t>
              </a:r>
            </a:p>
          </p:txBody>
        </p:sp>
        <p:sp>
          <p:nvSpPr>
            <p:cNvPr id="18" name="ïṥļíḋe">
              <a:extLst>
                <a:ext uri="{FF2B5EF4-FFF2-40B4-BE49-F238E27FC236}">
                  <a16:creationId xmlns:a16="http://schemas.microsoft.com/office/drawing/2014/main" id="{EDBC6F63-0952-4CAB-9452-D15C71352F7B}"/>
                </a:ext>
              </a:extLst>
            </p:cNvPr>
            <p:cNvSpPr txBox="1"/>
            <p:nvPr/>
          </p:nvSpPr>
          <p:spPr bwMode="auto">
            <a:xfrm>
              <a:off x="3782609" y="5129595"/>
              <a:ext cx="132475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</a:t>
              </a:r>
            </a:p>
          </p:txBody>
        </p:sp>
        <p:sp>
          <p:nvSpPr>
            <p:cNvPr id="19" name="isľïḋê">
              <a:extLst>
                <a:ext uri="{FF2B5EF4-FFF2-40B4-BE49-F238E27FC236}">
                  <a16:creationId xmlns:a16="http://schemas.microsoft.com/office/drawing/2014/main" id="{B0A0105C-AB36-475B-9F2B-23AF048B3FD1}"/>
                </a:ext>
              </a:extLst>
            </p:cNvPr>
            <p:cNvSpPr txBox="1"/>
            <p:nvPr/>
          </p:nvSpPr>
          <p:spPr bwMode="auto">
            <a:xfrm>
              <a:off x="5315139" y="5129595"/>
              <a:ext cx="132475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64830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3CA020-95FD-4106-8B82-8CBAC50E7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70F2367-43BA-4422-8079-05342FA56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224A249-AA77-4031-9D8C-78C7DE3B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34</a:t>
            </a:fld>
            <a:endParaRPr lang="zh-CN" altLang="en-US"/>
          </a:p>
        </p:txBody>
      </p:sp>
      <p:grpSp>
        <p:nvGrpSpPr>
          <p:cNvPr id="5" name="2480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65EDFC5-3CE0-4A47-94F3-34BA3B484D8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00860" y="1560096"/>
            <a:ext cx="9990280" cy="4156907"/>
            <a:chOff x="1100860" y="1560096"/>
            <a:chExt cx="9990280" cy="4156907"/>
          </a:xfrm>
        </p:grpSpPr>
        <p:grpSp>
          <p:nvGrpSpPr>
            <p:cNvPr id="6" name="iṧḻíḋê">
              <a:extLst>
                <a:ext uri="{FF2B5EF4-FFF2-40B4-BE49-F238E27FC236}">
                  <a16:creationId xmlns:a16="http://schemas.microsoft.com/office/drawing/2014/main" id="{199F2460-7D7B-4F9E-AB97-DCF97D658868}"/>
                </a:ext>
              </a:extLst>
            </p:cNvPr>
            <p:cNvGrpSpPr/>
            <p:nvPr/>
          </p:nvGrpSpPr>
          <p:grpSpPr>
            <a:xfrm>
              <a:off x="1100860" y="3724546"/>
              <a:ext cx="2135523" cy="1498650"/>
              <a:chOff x="1100860" y="3766075"/>
              <a:chExt cx="2135523" cy="1498650"/>
            </a:xfrm>
          </p:grpSpPr>
          <p:sp>
            <p:nvSpPr>
              <p:cNvPr id="38" name="ïş1ïdè">
                <a:extLst>
                  <a:ext uri="{FF2B5EF4-FFF2-40B4-BE49-F238E27FC236}">
                    <a16:creationId xmlns:a16="http://schemas.microsoft.com/office/drawing/2014/main" id="{CA59BA6F-2AA5-4409-AEDD-012EF7432142}"/>
                  </a:ext>
                </a:extLst>
              </p:cNvPr>
              <p:cNvSpPr/>
              <p:nvPr/>
            </p:nvSpPr>
            <p:spPr>
              <a:xfrm>
                <a:off x="1100860" y="3766075"/>
                <a:ext cx="2135523" cy="43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9" name="îṡḻïḋé">
                <a:extLst>
                  <a:ext uri="{FF2B5EF4-FFF2-40B4-BE49-F238E27FC236}">
                    <a16:creationId xmlns:a16="http://schemas.microsoft.com/office/drawing/2014/main" id="{BC05E014-05D8-4DB2-A874-6864FA052430}"/>
                  </a:ext>
                </a:extLst>
              </p:cNvPr>
              <p:cNvSpPr/>
              <p:nvPr/>
            </p:nvSpPr>
            <p:spPr bwMode="auto">
              <a:xfrm>
                <a:off x="1100860" y="4241534"/>
                <a:ext cx="2135523" cy="102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7" name="iSḷïḍè">
              <a:extLst>
                <a:ext uri="{FF2B5EF4-FFF2-40B4-BE49-F238E27FC236}">
                  <a16:creationId xmlns:a16="http://schemas.microsoft.com/office/drawing/2014/main" id="{368D7721-0C93-4FC6-B484-DBBC8EDB01F3}"/>
                </a:ext>
              </a:extLst>
            </p:cNvPr>
            <p:cNvGrpSpPr/>
            <p:nvPr/>
          </p:nvGrpSpPr>
          <p:grpSpPr>
            <a:xfrm>
              <a:off x="2021092" y="1931609"/>
              <a:ext cx="1187583" cy="1612433"/>
              <a:chOff x="2021092" y="1973138"/>
              <a:chExt cx="1187583" cy="1612433"/>
            </a:xfrm>
          </p:grpSpPr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id="{72F46BA2-672F-4211-9BB0-1465573009B6}"/>
                  </a:ext>
                </a:extLst>
              </p:cNvPr>
              <p:cNvCxnSpPr>
                <a:stCxn id="36" idx="4"/>
                <a:endCxn id="35" idx="0"/>
              </p:cNvCxnSpPr>
              <p:nvPr/>
            </p:nvCxnSpPr>
            <p:spPr>
              <a:xfrm flipH="1">
                <a:off x="2614883" y="2146494"/>
                <a:ext cx="1" cy="251185"/>
              </a:xfrm>
              <a:prstGeom prst="line">
                <a:avLst/>
              </a:prstGeom>
              <a:ln w="1905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íṩḻíḍè">
                <a:extLst>
                  <a:ext uri="{FF2B5EF4-FFF2-40B4-BE49-F238E27FC236}">
                    <a16:creationId xmlns:a16="http://schemas.microsoft.com/office/drawing/2014/main" id="{A2DAFF32-870F-4A2D-B6BA-90C720F232CA}"/>
                  </a:ext>
                </a:extLst>
              </p:cNvPr>
              <p:cNvSpPr/>
              <p:nvPr/>
            </p:nvSpPr>
            <p:spPr>
              <a:xfrm rot="10800000" flipV="1">
                <a:off x="2021092" y="2397679"/>
                <a:ext cx="1187583" cy="118789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miter lim="400000"/>
              </a:ln>
            </p:spPr>
            <p:txBody>
              <a:bodyPr lIns="22860" rIns="2286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6" name="íŝḻíḑè">
                <a:extLst>
                  <a:ext uri="{FF2B5EF4-FFF2-40B4-BE49-F238E27FC236}">
                    <a16:creationId xmlns:a16="http://schemas.microsoft.com/office/drawing/2014/main" id="{9889908A-CAF5-4302-A01A-EBF30A55E5EE}"/>
                  </a:ext>
                </a:extLst>
              </p:cNvPr>
              <p:cNvSpPr/>
              <p:nvPr/>
            </p:nvSpPr>
            <p:spPr>
              <a:xfrm rot="10800000" flipV="1">
                <a:off x="2528229" y="1973138"/>
                <a:ext cx="173310" cy="17335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bg1"/>
                </a:solidFill>
                <a:miter lim="400000"/>
              </a:ln>
            </p:spPr>
            <p:txBody>
              <a:bodyPr lIns="22860" rIns="2286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7" name="íṧľiḋê">
                <a:extLst>
                  <a:ext uri="{FF2B5EF4-FFF2-40B4-BE49-F238E27FC236}">
                    <a16:creationId xmlns:a16="http://schemas.microsoft.com/office/drawing/2014/main" id="{1905B563-101F-4C9B-BCFB-D73873D38254}"/>
                  </a:ext>
                </a:extLst>
              </p:cNvPr>
              <p:cNvSpPr/>
              <p:nvPr/>
            </p:nvSpPr>
            <p:spPr>
              <a:xfrm>
                <a:off x="2292601" y="2777072"/>
                <a:ext cx="644564" cy="429107"/>
              </a:xfrm>
              <a:custGeom>
                <a:avLst/>
                <a:gdLst>
                  <a:gd name="connsiteX0" fmla="*/ 406355 w 597911"/>
                  <a:gd name="connsiteY0" fmla="*/ 189393 h 398049"/>
                  <a:gd name="connsiteX1" fmla="*/ 397999 w 597911"/>
                  <a:gd name="connsiteY1" fmla="*/ 207636 h 398049"/>
                  <a:gd name="connsiteX2" fmla="*/ 397999 w 597911"/>
                  <a:gd name="connsiteY2" fmla="*/ 253675 h 398049"/>
                  <a:gd name="connsiteX3" fmla="*/ 397999 w 597911"/>
                  <a:gd name="connsiteY3" fmla="*/ 299714 h 398049"/>
                  <a:gd name="connsiteX4" fmla="*/ 423354 w 597911"/>
                  <a:gd name="connsiteY4" fmla="*/ 315367 h 398049"/>
                  <a:gd name="connsiteX5" fmla="*/ 509562 w 597911"/>
                  <a:gd name="connsiteY5" fmla="*/ 262883 h 398049"/>
                  <a:gd name="connsiteX6" fmla="*/ 509101 w 597911"/>
                  <a:gd name="connsiteY6" fmla="*/ 240784 h 398049"/>
                  <a:gd name="connsiteX7" fmla="*/ 426120 w 597911"/>
                  <a:gd name="connsiteY7" fmla="*/ 191522 h 398049"/>
                  <a:gd name="connsiteX8" fmla="*/ 406355 w 597911"/>
                  <a:gd name="connsiteY8" fmla="*/ 189393 h 398049"/>
                  <a:gd name="connsiteX9" fmla="*/ 161928 w 597911"/>
                  <a:gd name="connsiteY9" fmla="*/ 444 h 398049"/>
                  <a:gd name="connsiteX10" fmla="*/ 353251 w 597911"/>
                  <a:gd name="connsiteY10" fmla="*/ 444 h 398049"/>
                  <a:gd name="connsiteX11" fmla="*/ 314064 w 597911"/>
                  <a:gd name="connsiteY11" fmla="*/ 60300 h 398049"/>
                  <a:gd name="connsiteX12" fmla="*/ 285481 w 597911"/>
                  <a:gd name="connsiteY12" fmla="*/ 76415 h 398049"/>
                  <a:gd name="connsiteX13" fmla="*/ 178986 w 597911"/>
                  <a:gd name="connsiteY13" fmla="*/ 76875 h 398049"/>
                  <a:gd name="connsiteX14" fmla="*/ 162389 w 597911"/>
                  <a:gd name="connsiteY14" fmla="*/ 108645 h 398049"/>
                  <a:gd name="connsiteX15" fmla="*/ 178525 w 597911"/>
                  <a:gd name="connsiteY15" fmla="*/ 110947 h 398049"/>
                  <a:gd name="connsiteX16" fmla="*/ 281332 w 597911"/>
                  <a:gd name="connsiteY16" fmla="*/ 170803 h 398049"/>
                  <a:gd name="connsiteX17" fmla="*/ 290091 w 597911"/>
                  <a:gd name="connsiteY17" fmla="*/ 181392 h 398049"/>
                  <a:gd name="connsiteX18" fmla="*/ 283176 w 597911"/>
                  <a:gd name="connsiteY18" fmla="*/ 191061 h 398049"/>
                  <a:gd name="connsiteX19" fmla="*/ 280410 w 597911"/>
                  <a:gd name="connsiteY19" fmla="*/ 319981 h 398049"/>
                  <a:gd name="connsiteX20" fmla="*/ 284559 w 597911"/>
                  <a:gd name="connsiteY20" fmla="*/ 328269 h 398049"/>
                  <a:gd name="connsiteX21" fmla="*/ 278566 w 597911"/>
                  <a:gd name="connsiteY21" fmla="*/ 337478 h 398049"/>
                  <a:gd name="connsiteX22" fmla="*/ 7025 w 597911"/>
                  <a:gd name="connsiteY22" fmla="*/ 314456 h 398049"/>
                  <a:gd name="connsiteX23" fmla="*/ 571 w 597911"/>
                  <a:gd name="connsiteY23" fmla="*/ 296960 h 398049"/>
                  <a:gd name="connsiteX24" fmla="*/ 20856 w 597911"/>
                  <a:gd name="connsiteY24" fmla="*/ 272557 h 398049"/>
                  <a:gd name="connsiteX25" fmla="*/ 96002 w 597911"/>
                  <a:gd name="connsiteY25" fmla="*/ 272557 h 398049"/>
                  <a:gd name="connsiteX26" fmla="*/ 100612 w 597911"/>
                  <a:gd name="connsiteY26" fmla="*/ 280845 h 398049"/>
                  <a:gd name="connsiteX27" fmla="*/ 188206 w 597911"/>
                  <a:gd name="connsiteY27" fmla="*/ 295118 h 398049"/>
                  <a:gd name="connsiteX28" fmla="*/ 208952 w 597911"/>
                  <a:gd name="connsiteY28" fmla="*/ 238025 h 398049"/>
                  <a:gd name="connsiteX29" fmla="*/ 150402 w 597911"/>
                  <a:gd name="connsiteY29" fmla="*/ 198889 h 398049"/>
                  <a:gd name="connsiteX30" fmla="*/ 50822 w 597911"/>
                  <a:gd name="connsiteY30" fmla="*/ 198428 h 398049"/>
                  <a:gd name="connsiteX31" fmla="*/ 31920 w 597911"/>
                  <a:gd name="connsiteY31" fmla="*/ 196126 h 398049"/>
                  <a:gd name="connsiteX32" fmla="*/ 25927 w 597911"/>
                  <a:gd name="connsiteY32" fmla="*/ 172184 h 398049"/>
                  <a:gd name="connsiteX33" fmla="*/ 102456 w 597911"/>
                  <a:gd name="connsiteY33" fmla="*/ 25768 h 398049"/>
                  <a:gd name="connsiteX34" fmla="*/ 161928 w 597911"/>
                  <a:gd name="connsiteY34" fmla="*/ 444 h 398049"/>
                  <a:gd name="connsiteX35" fmla="*/ 539066 w 597911"/>
                  <a:gd name="connsiteY35" fmla="*/ 0 h 398049"/>
                  <a:gd name="connsiteX36" fmla="*/ 466227 w 597911"/>
                  <a:gd name="connsiteY36" fmla="*/ 110494 h 398049"/>
                  <a:gd name="connsiteX37" fmla="*/ 482363 w 597911"/>
                  <a:gd name="connsiteY37" fmla="*/ 114177 h 398049"/>
                  <a:gd name="connsiteX38" fmla="*/ 597153 w 597911"/>
                  <a:gd name="connsiteY38" fmla="*/ 267947 h 398049"/>
                  <a:gd name="connsiteX39" fmla="*/ 537222 w 597911"/>
                  <a:gd name="connsiteY39" fmla="*/ 366931 h 398049"/>
                  <a:gd name="connsiteX40" fmla="*/ 337146 w 597911"/>
                  <a:gd name="connsiteY40" fmla="*/ 360946 h 398049"/>
                  <a:gd name="connsiteX41" fmla="*/ 304875 w 597911"/>
                  <a:gd name="connsiteY41" fmla="*/ 180473 h 398049"/>
                  <a:gd name="connsiteX42" fmla="*/ 403531 w 597911"/>
                  <a:gd name="connsiteY42" fmla="*/ 26703 h 398049"/>
                  <a:gd name="connsiteX43" fmla="*/ 443638 w 597911"/>
                  <a:gd name="connsiteY43" fmla="*/ 461 h 398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97911" h="398049">
                    <a:moveTo>
                      <a:pt x="406355" y="189393"/>
                    </a:moveTo>
                    <a:cubicBezTo>
                      <a:pt x="401341" y="192328"/>
                      <a:pt x="398229" y="198658"/>
                      <a:pt x="397999" y="207636"/>
                    </a:cubicBezTo>
                    <a:cubicBezTo>
                      <a:pt x="397538" y="222829"/>
                      <a:pt x="397999" y="238482"/>
                      <a:pt x="397999" y="253675"/>
                    </a:cubicBezTo>
                    <a:cubicBezTo>
                      <a:pt x="397999" y="269328"/>
                      <a:pt x="397538" y="284521"/>
                      <a:pt x="397999" y="299714"/>
                    </a:cubicBezTo>
                    <a:cubicBezTo>
                      <a:pt x="398460" y="317669"/>
                      <a:pt x="408141" y="324114"/>
                      <a:pt x="423354" y="315367"/>
                    </a:cubicBezTo>
                    <a:cubicBezTo>
                      <a:pt x="452397" y="298333"/>
                      <a:pt x="480980" y="280838"/>
                      <a:pt x="509562" y="262883"/>
                    </a:cubicBezTo>
                    <a:cubicBezTo>
                      <a:pt x="520626" y="255977"/>
                      <a:pt x="520626" y="247229"/>
                      <a:pt x="509101" y="240784"/>
                    </a:cubicBezTo>
                    <a:cubicBezTo>
                      <a:pt x="481902" y="223749"/>
                      <a:pt x="454241" y="207175"/>
                      <a:pt x="426120" y="191522"/>
                    </a:cubicBezTo>
                    <a:cubicBezTo>
                      <a:pt x="418283" y="186918"/>
                      <a:pt x="411368" y="186458"/>
                      <a:pt x="406355" y="189393"/>
                    </a:cubicBezTo>
                    <a:close/>
                    <a:moveTo>
                      <a:pt x="161928" y="444"/>
                    </a:moveTo>
                    <a:lnTo>
                      <a:pt x="353251" y="444"/>
                    </a:lnTo>
                    <a:cubicBezTo>
                      <a:pt x="339420" y="22084"/>
                      <a:pt x="329278" y="43724"/>
                      <a:pt x="314064" y="60300"/>
                    </a:cubicBezTo>
                    <a:cubicBezTo>
                      <a:pt x="306688" y="69048"/>
                      <a:pt x="297929" y="75494"/>
                      <a:pt x="285481" y="76415"/>
                    </a:cubicBezTo>
                    <a:lnTo>
                      <a:pt x="178986" y="76875"/>
                    </a:lnTo>
                    <a:lnTo>
                      <a:pt x="162389" y="108645"/>
                    </a:lnTo>
                    <a:cubicBezTo>
                      <a:pt x="168843" y="110026"/>
                      <a:pt x="173453" y="110026"/>
                      <a:pt x="178525" y="110947"/>
                    </a:cubicBezTo>
                    <a:cubicBezTo>
                      <a:pt x="220477" y="118314"/>
                      <a:pt x="255054" y="136731"/>
                      <a:pt x="281332" y="170803"/>
                    </a:cubicBezTo>
                    <a:cubicBezTo>
                      <a:pt x="284098" y="174486"/>
                      <a:pt x="290091" y="181392"/>
                      <a:pt x="290091" y="181392"/>
                    </a:cubicBezTo>
                    <a:cubicBezTo>
                      <a:pt x="290091" y="181392"/>
                      <a:pt x="285481" y="187378"/>
                      <a:pt x="283176" y="191061"/>
                    </a:cubicBezTo>
                    <a:cubicBezTo>
                      <a:pt x="259664" y="232500"/>
                      <a:pt x="260586" y="276701"/>
                      <a:pt x="280410" y="319981"/>
                    </a:cubicBezTo>
                    <a:cubicBezTo>
                      <a:pt x="281332" y="321823"/>
                      <a:pt x="284559" y="328269"/>
                      <a:pt x="284559" y="328269"/>
                    </a:cubicBezTo>
                    <a:cubicBezTo>
                      <a:pt x="284559" y="328269"/>
                      <a:pt x="279949" y="335175"/>
                      <a:pt x="278566" y="337478"/>
                    </a:cubicBezTo>
                    <a:cubicBezTo>
                      <a:pt x="210796" y="427261"/>
                      <a:pt x="59121" y="415290"/>
                      <a:pt x="7025" y="314456"/>
                    </a:cubicBezTo>
                    <a:cubicBezTo>
                      <a:pt x="4720" y="309392"/>
                      <a:pt x="1954" y="302485"/>
                      <a:pt x="571" y="296960"/>
                    </a:cubicBezTo>
                    <a:cubicBezTo>
                      <a:pt x="-2195" y="283608"/>
                      <a:pt x="5181" y="272557"/>
                      <a:pt x="20856" y="272557"/>
                    </a:cubicBezTo>
                    <a:cubicBezTo>
                      <a:pt x="36992" y="272557"/>
                      <a:pt x="96002" y="272557"/>
                      <a:pt x="96002" y="272557"/>
                    </a:cubicBezTo>
                    <a:lnTo>
                      <a:pt x="100612" y="280845"/>
                    </a:lnTo>
                    <a:cubicBezTo>
                      <a:pt x="121358" y="308010"/>
                      <a:pt x="160545" y="314917"/>
                      <a:pt x="188206" y="295118"/>
                    </a:cubicBezTo>
                    <a:cubicBezTo>
                      <a:pt x="206647" y="281766"/>
                      <a:pt x="215406" y="258744"/>
                      <a:pt x="208952" y="238025"/>
                    </a:cubicBezTo>
                    <a:cubicBezTo>
                      <a:pt x="201576" y="213622"/>
                      <a:pt x="178525" y="198889"/>
                      <a:pt x="150402" y="198889"/>
                    </a:cubicBezTo>
                    <a:lnTo>
                      <a:pt x="50822" y="198428"/>
                    </a:lnTo>
                    <a:cubicBezTo>
                      <a:pt x="44829" y="198428"/>
                      <a:pt x="37453" y="198428"/>
                      <a:pt x="31920" y="196126"/>
                    </a:cubicBezTo>
                    <a:cubicBezTo>
                      <a:pt x="22700" y="191982"/>
                      <a:pt x="20856" y="181853"/>
                      <a:pt x="25927" y="172184"/>
                    </a:cubicBezTo>
                    <a:cubicBezTo>
                      <a:pt x="51283" y="123378"/>
                      <a:pt x="75717" y="73652"/>
                      <a:pt x="102456" y="25768"/>
                    </a:cubicBezTo>
                    <a:cubicBezTo>
                      <a:pt x="114904" y="3667"/>
                      <a:pt x="138416" y="444"/>
                      <a:pt x="161928" y="444"/>
                    </a:cubicBezTo>
                    <a:close/>
                    <a:moveTo>
                      <a:pt x="539066" y="0"/>
                    </a:moveTo>
                    <a:cubicBezTo>
                      <a:pt x="515094" y="36831"/>
                      <a:pt x="490661" y="73662"/>
                      <a:pt x="466227" y="110494"/>
                    </a:cubicBezTo>
                    <a:cubicBezTo>
                      <a:pt x="472681" y="111875"/>
                      <a:pt x="477753" y="113256"/>
                      <a:pt x="482363" y="114177"/>
                    </a:cubicBezTo>
                    <a:cubicBezTo>
                      <a:pt x="557506" y="132592"/>
                      <a:pt x="604529" y="195205"/>
                      <a:pt x="597153" y="267947"/>
                    </a:cubicBezTo>
                    <a:cubicBezTo>
                      <a:pt x="593004" y="309842"/>
                      <a:pt x="570876" y="342990"/>
                      <a:pt x="537222" y="366931"/>
                    </a:cubicBezTo>
                    <a:cubicBezTo>
                      <a:pt x="478675" y="408826"/>
                      <a:pt x="393389" y="406524"/>
                      <a:pt x="337146" y="360946"/>
                    </a:cubicBezTo>
                    <a:cubicBezTo>
                      <a:pt x="280442" y="315827"/>
                      <a:pt x="267073" y="242165"/>
                      <a:pt x="304875" y="180473"/>
                    </a:cubicBezTo>
                    <a:cubicBezTo>
                      <a:pt x="336685" y="128449"/>
                      <a:pt x="370338" y="77806"/>
                      <a:pt x="403531" y="26703"/>
                    </a:cubicBezTo>
                    <a:cubicBezTo>
                      <a:pt x="412290" y="12431"/>
                      <a:pt x="427042" y="921"/>
                      <a:pt x="443638" y="461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îŝ1ïḑê">
              <a:extLst>
                <a:ext uri="{FF2B5EF4-FFF2-40B4-BE49-F238E27FC236}">
                  <a16:creationId xmlns:a16="http://schemas.microsoft.com/office/drawing/2014/main" id="{26C426E9-E197-4588-A590-FA0FB4191C0B}"/>
                </a:ext>
              </a:extLst>
            </p:cNvPr>
            <p:cNvSpPr txBox="1"/>
            <p:nvPr/>
          </p:nvSpPr>
          <p:spPr bwMode="auto">
            <a:xfrm>
              <a:off x="2318819" y="1560096"/>
              <a:ext cx="592128" cy="3715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20K</a:t>
              </a:r>
            </a:p>
          </p:txBody>
        </p:sp>
        <p:sp>
          <p:nvSpPr>
            <p:cNvPr id="9" name="iš1iḍê">
              <a:extLst>
                <a:ext uri="{FF2B5EF4-FFF2-40B4-BE49-F238E27FC236}">
                  <a16:creationId xmlns:a16="http://schemas.microsoft.com/office/drawing/2014/main" id="{F2E08745-3CE5-4937-A53C-F40060ECCED1}"/>
                </a:ext>
              </a:extLst>
            </p:cNvPr>
            <p:cNvSpPr/>
            <p:nvPr/>
          </p:nvSpPr>
          <p:spPr>
            <a:xfrm>
              <a:off x="3719112" y="4218352"/>
              <a:ext cx="2135523" cy="4385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grpSp>
          <p:nvGrpSpPr>
            <p:cNvPr id="10" name="ïšļïďe">
              <a:extLst>
                <a:ext uri="{FF2B5EF4-FFF2-40B4-BE49-F238E27FC236}">
                  <a16:creationId xmlns:a16="http://schemas.microsoft.com/office/drawing/2014/main" id="{60D5BB78-C861-4F5E-AEA5-DACEC4B44884}"/>
                </a:ext>
              </a:extLst>
            </p:cNvPr>
            <p:cNvGrpSpPr/>
            <p:nvPr/>
          </p:nvGrpSpPr>
          <p:grpSpPr>
            <a:xfrm>
              <a:off x="4014945" y="1931609"/>
              <a:ext cx="1543856" cy="1968800"/>
              <a:chOff x="4014945" y="1973138"/>
              <a:chExt cx="1543856" cy="1968800"/>
            </a:xfrm>
          </p:grpSpPr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id="{E71B5125-1400-4759-826A-2C6442556CAC}"/>
                  </a:ext>
                </a:extLst>
              </p:cNvPr>
              <p:cNvCxnSpPr>
                <a:stCxn id="32" idx="4"/>
                <a:endCxn id="31" idx="0"/>
              </p:cNvCxnSpPr>
              <p:nvPr/>
            </p:nvCxnSpPr>
            <p:spPr>
              <a:xfrm>
                <a:off x="4786872" y="2146494"/>
                <a:ext cx="1" cy="251185"/>
              </a:xfrm>
              <a:prstGeom prst="line">
                <a:avLst/>
              </a:prstGeom>
              <a:ln w="1905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îşlïďé">
                <a:extLst>
                  <a:ext uri="{FF2B5EF4-FFF2-40B4-BE49-F238E27FC236}">
                    <a16:creationId xmlns:a16="http://schemas.microsoft.com/office/drawing/2014/main" id="{BF604DC2-97BF-4E38-8D85-BD18E1FF8888}"/>
                  </a:ext>
                </a:extLst>
              </p:cNvPr>
              <p:cNvSpPr/>
              <p:nvPr/>
            </p:nvSpPr>
            <p:spPr>
              <a:xfrm rot="10800000" flipV="1">
                <a:off x="4014945" y="2397679"/>
                <a:ext cx="1543856" cy="1544259"/>
              </a:xfrm>
              <a:prstGeom prst="ellipse">
                <a:avLst/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lIns="22860" rIns="2286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2" name="iṧḷïḍé">
                <a:extLst>
                  <a:ext uri="{FF2B5EF4-FFF2-40B4-BE49-F238E27FC236}">
                    <a16:creationId xmlns:a16="http://schemas.microsoft.com/office/drawing/2014/main" id="{67B48722-A61D-4B86-8AF0-5F1D8FD0E3BA}"/>
                  </a:ext>
                </a:extLst>
              </p:cNvPr>
              <p:cNvSpPr/>
              <p:nvPr/>
            </p:nvSpPr>
            <p:spPr>
              <a:xfrm rot="10800000" flipV="1">
                <a:off x="4700217" y="1973138"/>
                <a:ext cx="173310" cy="173356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  <a:miter lim="400000"/>
              </a:ln>
            </p:spPr>
            <p:txBody>
              <a:bodyPr lIns="22860" rIns="2286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3" name="ïṣľîḍè">
                <a:extLst>
                  <a:ext uri="{FF2B5EF4-FFF2-40B4-BE49-F238E27FC236}">
                    <a16:creationId xmlns:a16="http://schemas.microsoft.com/office/drawing/2014/main" id="{195CF1D4-CF86-4F6A-A5DC-93121A314627}"/>
                  </a:ext>
                </a:extLst>
              </p:cNvPr>
              <p:cNvSpPr/>
              <p:nvPr/>
            </p:nvSpPr>
            <p:spPr>
              <a:xfrm>
                <a:off x="4390851" y="2820563"/>
                <a:ext cx="792042" cy="698492"/>
              </a:xfrm>
              <a:custGeom>
                <a:avLst/>
                <a:gdLst>
                  <a:gd name="T0" fmla="*/ 400 w 530"/>
                  <a:gd name="T1" fmla="*/ 235 h 468"/>
                  <a:gd name="T2" fmla="*/ 385 w 530"/>
                  <a:gd name="T3" fmla="*/ 205 h 468"/>
                  <a:gd name="T4" fmla="*/ 342 w 530"/>
                  <a:gd name="T5" fmla="*/ 147 h 468"/>
                  <a:gd name="T6" fmla="*/ 284 w 530"/>
                  <a:gd name="T7" fmla="*/ 157 h 468"/>
                  <a:gd name="T8" fmla="*/ 253 w 530"/>
                  <a:gd name="T9" fmla="*/ 168 h 468"/>
                  <a:gd name="T10" fmla="*/ 258 w 530"/>
                  <a:gd name="T11" fmla="*/ 125 h 468"/>
                  <a:gd name="T12" fmla="*/ 217 w 530"/>
                  <a:gd name="T13" fmla="*/ 86 h 468"/>
                  <a:gd name="T14" fmla="*/ 173 w 530"/>
                  <a:gd name="T15" fmla="*/ 96 h 468"/>
                  <a:gd name="T16" fmla="*/ 10 w 530"/>
                  <a:gd name="T17" fmla="*/ 262 h 468"/>
                  <a:gd name="T18" fmla="*/ 0 w 530"/>
                  <a:gd name="T19" fmla="*/ 318 h 468"/>
                  <a:gd name="T20" fmla="*/ 63 w 530"/>
                  <a:gd name="T21" fmla="*/ 414 h 468"/>
                  <a:gd name="T22" fmla="*/ 303 w 530"/>
                  <a:gd name="T23" fmla="*/ 445 h 468"/>
                  <a:gd name="T24" fmla="*/ 431 w 530"/>
                  <a:gd name="T25" fmla="*/ 361 h 468"/>
                  <a:gd name="T26" fmla="*/ 400 w 530"/>
                  <a:gd name="T27" fmla="*/ 235 h 468"/>
                  <a:gd name="T28" fmla="*/ 349 w 530"/>
                  <a:gd name="T29" fmla="*/ 351 h 468"/>
                  <a:gd name="T30" fmla="*/ 288 w 530"/>
                  <a:gd name="T31" fmla="*/ 399 h 468"/>
                  <a:gd name="T32" fmla="*/ 120 w 530"/>
                  <a:gd name="T33" fmla="*/ 406 h 468"/>
                  <a:gd name="T34" fmla="*/ 85 w 530"/>
                  <a:gd name="T35" fmla="*/ 386 h 468"/>
                  <a:gd name="T36" fmla="*/ 74 w 530"/>
                  <a:gd name="T37" fmla="*/ 270 h 468"/>
                  <a:gd name="T38" fmla="*/ 188 w 530"/>
                  <a:gd name="T39" fmla="*/ 214 h 468"/>
                  <a:gd name="T40" fmla="*/ 219 w 530"/>
                  <a:gd name="T41" fmla="*/ 212 h 468"/>
                  <a:gd name="T42" fmla="*/ 341 w 530"/>
                  <a:gd name="T43" fmla="*/ 256 h 468"/>
                  <a:gd name="T44" fmla="*/ 349 w 530"/>
                  <a:gd name="T45" fmla="*/ 351 h 468"/>
                  <a:gd name="T46" fmla="*/ 530 w 530"/>
                  <a:gd name="T47" fmla="*/ 154 h 468"/>
                  <a:gd name="T48" fmla="*/ 513 w 530"/>
                  <a:gd name="T49" fmla="*/ 178 h 468"/>
                  <a:gd name="T50" fmla="*/ 492 w 530"/>
                  <a:gd name="T51" fmla="*/ 155 h 468"/>
                  <a:gd name="T52" fmla="*/ 375 w 530"/>
                  <a:gd name="T53" fmla="*/ 38 h 468"/>
                  <a:gd name="T54" fmla="*/ 352 w 530"/>
                  <a:gd name="T55" fmla="*/ 18 h 468"/>
                  <a:gd name="T56" fmla="*/ 377 w 530"/>
                  <a:gd name="T57" fmla="*/ 0 h 468"/>
                  <a:gd name="T58" fmla="*/ 530 w 530"/>
                  <a:gd name="T59" fmla="*/ 154 h 468"/>
                  <a:gd name="T60" fmla="*/ 455 w 530"/>
                  <a:gd name="T61" fmla="*/ 152 h 468"/>
                  <a:gd name="T62" fmla="*/ 443 w 530"/>
                  <a:gd name="T63" fmla="*/ 178 h 468"/>
                  <a:gd name="T64" fmla="*/ 419 w 530"/>
                  <a:gd name="T65" fmla="*/ 163 h 468"/>
                  <a:gd name="T66" fmla="*/ 366 w 530"/>
                  <a:gd name="T67" fmla="*/ 111 h 468"/>
                  <a:gd name="T68" fmla="*/ 351 w 530"/>
                  <a:gd name="T69" fmla="*/ 90 h 468"/>
                  <a:gd name="T70" fmla="*/ 373 w 530"/>
                  <a:gd name="T71" fmla="*/ 74 h 468"/>
                  <a:gd name="T72" fmla="*/ 391 w 530"/>
                  <a:gd name="T73" fmla="*/ 80 h 468"/>
                  <a:gd name="T74" fmla="*/ 455 w 530"/>
                  <a:gd name="T75" fmla="*/ 152 h 468"/>
                  <a:gd name="T76" fmla="*/ 233 w 530"/>
                  <a:gd name="T77" fmla="*/ 351 h 468"/>
                  <a:gd name="T78" fmla="*/ 151 w 530"/>
                  <a:gd name="T79" fmla="*/ 368 h 468"/>
                  <a:gd name="T80" fmla="*/ 138 w 530"/>
                  <a:gd name="T81" fmla="*/ 286 h 468"/>
                  <a:gd name="T82" fmla="*/ 189 w 530"/>
                  <a:gd name="T83" fmla="*/ 266 h 468"/>
                  <a:gd name="T84" fmla="*/ 214 w 530"/>
                  <a:gd name="T85" fmla="*/ 272 h 468"/>
                  <a:gd name="T86" fmla="*/ 233 w 530"/>
                  <a:gd name="T87" fmla="*/ 35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30" h="468">
                    <a:moveTo>
                      <a:pt x="400" y="235"/>
                    </a:moveTo>
                    <a:cubicBezTo>
                      <a:pt x="380" y="226"/>
                      <a:pt x="380" y="226"/>
                      <a:pt x="385" y="205"/>
                    </a:cubicBezTo>
                    <a:cubicBezTo>
                      <a:pt x="394" y="170"/>
                      <a:pt x="378" y="147"/>
                      <a:pt x="342" y="147"/>
                    </a:cubicBezTo>
                    <a:cubicBezTo>
                      <a:pt x="323" y="147"/>
                      <a:pt x="303" y="153"/>
                      <a:pt x="284" y="157"/>
                    </a:cubicBezTo>
                    <a:cubicBezTo>
                      <a:pt x="274" y="159"/>
                      <a:pt x="265" y="163"/>
                      <a:pt x="253" y="168"/>
                    </a:cubicBezTo>
                    <a:cubicBezTo>
                      <a:pt x="255" y="151"/>
                      <a:pt x="257" y="138"/>
                      <a:pt x="258" y="125"/>
                    </a:cubicBezTo>
                    <a:cubicBezTo>
                      <a:pt x="258" y="100"/>
                      <a:pt x="242" y="84"/>
                      <a:pt x="217" y="86"/>
                    </a:cubicBezTo>
                    <a:cubicBezTo>
                      <a:pt x="202" y="87"/>
                      <a:pt x="186" y="90"/>
                      <a:pt x="173" y="96"/>
                    </a:cubicBezTo>
                    <a:cubicBezTo>
                      <a:pt x="98" y="131"/>
                      <a:pt x="43" y="186"/>
                      <a:pt x="10" y="262"/>
                    </a:cubicBezTo>
                    <a:cubicBezTo>
                      <a:pt x="2" y="279"/>
                      <a:pt x="0" y="299"/>
                      <a:pt x="0" y="318"/>
                    </a:cubicBezTo>
                    <a:cubicBezTo>
                      <a:pt x="1" y="362"/>
                      <a:pt x="28" y="392"/>
                      <a:pt x="63" y="414"/>
                    </a:cubicBezTo>
                    <a:cubicBezTo>
                      <a:pt x="138" y="460"/>
                      <a:pt x="219" y="468"/>
                      <a:pt x="303" y="445"/>
                    </a:cubicBezTo>
                    <a:cubicBezTo>
                      <a:pt x="355" y="431"/>
                      <a:pt x="399" y="405"/>
                      <a:pt x="431" y="361"/>
                    </a:cubicBezTo>
                    <a:cubicBezTo>
                      <a:pt x="469" y="310"/>
                      <a:pt x="456" y="258"/>
                      <a:pt x="400" y="235"/>
                    </a:cubicBezTo>
                    <a:close/>
                    <a:moveTo>
                      <a:pt x="349" y="351"/>
                    </a:moveTo>
                    <a:cubicBezTo>
                      <a:pt x="333" y="374"/>
                      <a:pt x="312" y="389"/>
                      <a:pt x="288" y="399"/>
                    </a:cubicBezTo>
                    <a:cubicBezTo>
                      <a:pt x="233" y="423"/>
                      <a:pt x="177" y="427"/>
                      <a:pt x="120" y="406"/>
                    </a:cubicBezTo>
                    <a:cubicBezTo>
                      <a:pt x="108" y="401"/>
                      <a:pt x="96" y="394"/>
                      <a:pt x="85" y="386"/>
                    </a:cubicBezTo>
                    <a:cubicBezTo>
                      <a:pt x="44" y="356"/>
                      <a:pt x="40" y="307"/>
                      <a:pt x="74" y="270"/>
                    </a:cubicBezTo>
                    <a:cubicBezTo>
                      <a:pt x="105" y="236"/>
                      <a:pt x="144" y="221"/>
                      <a:pt x="188" y="214"/>
                    </a:cubicBezTo>
                    <a:cubicBezTo>
                      <a:pt x="199" y="213"/>
                      <a:pt x="210" y="212"/>
                      <a:pt x="219" y="212"/>
                    </a:cubicBezTo>
                    <a:cubicBezTo>
                      <a:pt x="265" y="213"/>
                      <a:pt x="308" y="222"/>
                      <a:pt x="341" y="256"/>
                    </a:cubicBezTo>
                    <a:cubicBezTo>
                      <a:pt x="369" y="283"/>
                      <a:pt x="371" y="319"/>
                      <a:pt x="349" y="351"/>
                    </a:cubicBezTo>
                    <a:close/>
                    <a:moveTo>
                      <a:pt x="530" y="154"/>
                    </a:moveTo>
                    <a:cubicBezTo>
                      <a:pt x="530" y="169"/>
                      <a:pt x="524" y="177"/>
                      <a:pt x="513" y="178"/>
                    </a:cubicBezTo>
                    <a:cubicBezTo>
                      <a:pt x="501" y="179"/>
                      <a:pt x="493" y="170"/>
                      <a:pt x="492" y="155"/>
                    </a:cubicBezTo>
                    <a:cubicBezTo>
                      <a:pt x="489" y="90"/>
                      <a:pt x="441" y="41"/>
                      <a:pt x="375" y="38"/>
                    </a:cubicBezTo>
                    <a:cubicBezTo>
                      <a:pt x="359" y="37"/>
                      <a:pt x="351" y="30"/>
                      <a:pt x="352" y="18"/>
                    </a:cubicBezTo>
                    <a:cubicBezTo>
                      <a:pt x="352" y="6"/>
                      <a:pt x="361" y="0"/>
                      <a:pt x="377" y="0"/>
                    </a:cubicBezTo>
                    <a:cubicBezTo>
                      <a:pt x="461" y="5"/>
                      <a:pt x="527" y="71"/>
                      <a:pt x="530" y="154"/>
                    </a:cubicBezTo>
                    <a:close/>
                    <a:moveTo>
                      <a:pt x="455" y="152"/>
                    </a:moveTo>
                    <a:cubicBezTo>
                      <a:pt x="458" y="166"/>
                      <a:pt x="453" y="175"/>
                      <a:pt x="443" y="178"/>
                    </a:cubicBezTo>
                    <a:cubicBezTo>
                      <a:pt x="431" y="181"/>
                      <a:pt x="422" y="176"/>
                      <a:pt x="419" y="163"/>
                    </a:cubicBezTo>
                    <a:cubicBezTo>
                      <a:pt x="411" y="135"/>
                      <a:pt x="394" y="118"/>
                      <a:pt x="366" y="111"/>
                    </a:cubicBezTo>
                    <a:cubicBezTo>
                      <a:pt x="355" y="108"/>
                      <a:pt x="350" y="101"/>
                      <a:pt x="351" y="90"/>
                    </a:cubicBezTo>
                    <a:cubicBezTo>
                      <a:pt x="352" y="80"/>
                      <a:pt x="359" y="74"/>
                      <a:pt x="373" y="74"/>
                    </a:cubicBezTo>
                    <a:cubicBezTo>
                      <a:pt x="377" y="75"/>
                      <a:pt x="384" y="77"/>
                      <a:pt x="391" y="80"/>
                    </a:cubicBezTo>
                    <a:cubicBezTo>
                      <a:pt x="424" y="94"/>
                      <a:pt x="445" y="118"/>
                      <a:pt x="455" y="152"/>
                    </a:cubicBezTo>
                    <a:close/>
                    <a:moveTo>
                      <a:pt x="233" y="351"/>
                    </a:moveTo>
                    <a:cubicBezTo>
                      <a:pt x="213" y="373"/>
                      <a:pt x="178" y="381"/>
                      <a:pt x="151" y="368"/>
                    </a:cubicBezTo>
                    <a:cubicBezTo>
                      <a:pt x="116" y="352"/>
                      <a:pt x="110" y="312"/>
                      <a:pt x="138" y="286"/>
                    </a:cubicBezTo>
                    <a:cubicBezTo>
                      <a:pt x="153" y="273"/>
                      <a:pt x="170" y="267"/>
                      <a:pt x="189" y="266"/>
                    </a:cubicBezTo>
                    <a:cubicBezTo>
                      <a:pt x="197" y="268"/>
                      <a:pt x="206" y="269"/>
                      <a:pt x="214" y="272"/>
                    </a:cubicBezTo>
                    <a:cubicBezTo>
                      <a:pt x="249" y="284"/>
                      <a:pt x="258" y="324"/>
                      <a:pt x="233" y="351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iṥ1iḍé">
              <a:extLst>
                <a:ext uri="{FF2B5EF4-FFF2-40B4-BE49-F238E27FC236}">
                  <a16:creationId xmlns:a16="http://schemas.microsoft.com/office/drawing/2014/main" id="{26C426E9-E197-4588-A590-FA0FB4191C0B}"/>
                </a:ext>
              </a:extLst>
            </p:cNvPr>
            <p:cNvSpPr txBox="1"/>
            <p:nvPr/>
          </p:nvSpPr>
          <p:spPr bwMode="auto">
            <a:xfrm>
              <a:off x="4490809" y="1560096"/>
              <a:ext cx="592128" cy="3715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76K</a:t>
              </a:r>
            </a:p>
          </p:txBody>
        </p:sp>
        <p:sp>
          <p:nvSpPr>
            <p:cNvPr id="12" name="îṥḻiḋé">
              <a:extLst>
                <a:ext uri="{FF2B5EF4-FFF2-40B4-BE49-F238E27FC236}">
                  <a16:creationId xmlns:a16="http://schemas.microsoft.com/office/drawing/2014/main" id="{D440972B-A555-427D-A36F-5638A75CA645}"/>
                </a:ext>
              </a:extLst>
            </p:cNvPr>
            <p:cNvSpPr/>
            <p:nvPr/>
          </p:nvSpPr>
          <p:spPr>
            <a:xfrm>
              <a:off x="6337364" y="4218352"/>
              <a:ext cx="2135523" cy="4385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3" name="íśliďé">
              <a:extLst>
                <a:ext uri="{FF2B5EF4-FFF2-40B4-BE49-F238E27FC236}">
                  <a16:creationId xmlns:a16="http://schemas.microsoft.com/office/drawing/2014/main" id="{BC05E014-05D8-4DB2-A874-6864FA052430}"/>
                </a:ext>
              </a:extLst>
            </p:cNvPr>
            <p:cNvSpPr/>
            <p:nvPr/>
          </p:nvSpPr>
          <p:spPr bwMode="auto">
            <a:xfrm>
              <a:off x="3719112" y="4693812"/>
              <a:ext cx="2135523" cy="1023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4" name="iṥḷîďè">
              <a:extLst>
                <a:ext uri="{FF2B5EF4-FFF2-40B4-BE49-F238E27FC236}">
                  <a16:creationId xmlns:a16="http://schemas.microsoft.com/office/drawing/2014/main" id="{BC05E014-05D8-4DB2-A874-6864FA052430}"/>
                </a:ext>
              </a:extLst>
            </p:cNvPr>
            <p:cNvSpPr/>
            <p:nvPr/>
          </p:nvSpPr>
          <p:spPr bwMode="auto">
            <a:xfrm>
              <a:off x="6337364" y="4693812"/>
              <a:ext cx="2135523" cy="1023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15" name="ïṧľíḓe">
              <a:extLst>
                <a:ext uri="{FF2B5EF4-FFF2-40B4-BE49-F238E27FC236}">
                  <a16:creationId xmlns:a16="http://schemas.microsoft.com/office/drawing/2014/main" id="{5E20442A-2EC2-4E18-8449-3D73C8A1D302}"/>
                </a:ext>
              </a:extLst>
            </p:cNvPr>
            <p:cNvGrpSpPr/>
            <p:nvPr/>
          </p:nvGrpSpPr>
          <p:grpSpPr>
            <a:xfrm>
              <a:off x="6633197" y="1931609"/>
              <a:ext cx="1543856" cy="1968800"/>
              <a:chOff x="6633197" y="1973138"/>
              <a:chExt cx="1543856" cy="1968800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0DD391E3-9E6C-41DC-B823-B07BEDB581F1}"/>
                  </a:ext>
                </a:extLst>
              </p:cNvPr>
              <p:cNvCxnSpPr>
                <a:stCxn id="28" idx="4"/>
                <a:endCxn id="27" idx="0"/>
              </p:cNvCxnSpPr>
              <p:nvPr/>
            </p:nvCxnSpPr>
            <p:spPr>
              <a:xfrm>
                <a:off x="7405124" y="2146494"/>
                <a:ext cx="1" cy="251185"/>
              </a:xfrm>
              <a:prstGeom prst="line">
                <a:avLst/>
              </a:prstGeom>
              <a:ln w="1905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iṣlîďê">
                <a:extLst>
                  <a:ext uri="{FF2B5EF4-FFF2-40B4-BE49-F238E27FC236}">
                    <a16:creationId xmlns:a16="http://schemas.microsoft.com/office/drawing/2014/main" id="{82D396A1-7551-4212-A09C-2BB7CD538FF5}"/>
                  </a:ext>
                </a:extLst>
              </p:cNvPr>
              <p:cNvSpPr/>
              <p:nvPr/>
            </p:nvSpPr>
            <p:spPr>
              <a:xfrm rot="10800000" flipV="1">
                <a:off x="6633197" y="2397679"/>
                <a:ext cx="1543856" cy="1544259"/>
              </a:xfrm>
              <a:prstGeom prst="ellipse">
                <a:avLst/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lIns="22860" rIns="2286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" name="îṩľîdê">
                <a:extLst>
                  <a:ext uri="{FF2B5EF4-FFF2-40B4-BE49-F238E27FC236}">
                    <a16:creationId xmlns:a16="http://schemas.microsoft.com/office/drawing/2014/main" id="{EE10ABE6-DAC9-415D-8459-B024A964AF51}"/>
                  </a:ext>
                </a:extLst>
              </p:cNvPr>
              <p:cNvSpPr/>
              <p:nvPr/>
            </p:nvSpPr>
            <p:spPr>
              <a:xfrm rot="10800000" flipV="1">
                <a:off x="7318469" y="1973138"/>
                <a:ext cx="173310" cy="173356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  <a:miter lim="400000"/>
              </a:ln>
            </p:spPr>
            <p:txBody>
              <a:bodyPr lIns="22860" rIns="2286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9" name="îṥļïḍè">
                <a:extLst>
                  <a:ext uri="{FF2B5EF4-FFF2-40B4-BE49-F238E27FC236}">
                    <a16:creationId xmlns:a16="http://schemas.microsoft.com/office/drawing/2014/main" id="{02B1227D-9FFD-41D5-B00A-AE1514BEB22D}"/>
                  </a:ext>
                </a:extLst>
              </p:cNvPr>
              <p:cNvSpPr/>
              <p:nvPr/>
            </p:nvSpPr>
            <p:spPr>
              <a:xfrm>
                <a:off x="7042466" y="2833629"/>
                <a:ext cx="725316" cy="672358"/>
              </a:xfrm>
              <a:custGeom>
                <a:avLst/>
                <a:gdLst>
                  <a:gd name="connsiteX0" fmla="*/ 476517 w 601409"/>
                  <a:gd name="connsiteY0" fmla="*/ 289505 h 557498"/>
                  <a:gd name="connsiteX1" fmla="*/ 449242 w 601409"/>
                  <a:gd name="connsiteY1" fmla="*/ 315301 h 557498"/>
                  <a:gd name="connsiteX2" fmla="*/ 476517 w 601409"/>
                  <a:gd name="connsiteY2" fmla="*/ 342531 h 557498"/>
                  <a:gd name="connsiteX3" fmla="*/ 503792 w 601409"/>
                  <a:gd name="connsiteY3" fmla="*/ 315301 h 557498"/>
                  <a:gd name="connsiteX4" fmla="*/ 476517 w 601409"/>
                  <a:gd name="connsiteY4" fmla="*/ 289505 h 557498"/>
                  <a:gd name="connsiteX5" fmla="*/ 350190 w 601409"/>
                  <a:gd name="connsiteY5" fmla="*/ 289505 h 557498"/>
                  <a:gd name="connsiteX6" fmla="*/ 322915 w 601409"/>
                  <a:gd name="connsiteY6" fmla="*/ 315301 h 557498"/>
                  <a:gd name="connsiteX7" fmla="*/ 350190 w 601409"/>
                  <a:gd name="connsiteY7" fmla="*/ 342531 h 557498"/>
                  <a:gd name="connsiteX8" fmla="*/ 377465 w 601409"/>
                  <a:gd name="connsiteY8" fmla="*/ 315301 h 557498"/>
                  <a:gd name="connsiteX9" fmla="*/ 350190 w 601409"/>
                  <a:gd name="connsiteY9" fmla="*/ 289505 h 557498"/>
                  <a:gd name="connsiteX10" fmla="*/ 413354 w 601409"/>
                  <a:gd name="connsiteY10" fmla="*/ 226448 h 557498"/>
                  <a:gd name="connsiteX11" fmla="*/ 601409 w 601409"/>
                  <a:gd name="connsiteY11" fmla="*/ 385524 h 557498"/>
                  <a:gd name="connsiteX12" fmla="*/ 568392 w 601409"/>
                  <a:gd name="connsiteY12" fmla="*/ 474377 h 557498"/>
                  <a:gd name="connsiteX13" fmla="*/ 577005 w 601409"/>
                  <a:gd name="connsiteY13" fmla="*/ 557498 h 557498"/>
                  <a:gd name="connsiteX14" fmla="*/ 503792 w 601409"/>
                  <a:gd name="connsiteY14" fmla="*/ 524537 h 557498"/>
                  <a:gd name="connsiteX15" fmla="*/ 413354 w 601409"/>
                  <a:gd name="connsiteY15" fmla="*/ 544600 h 557498"/>
                  <a:gd name="connsiteX16" fmla="*/ 225298 w 601409"/>
                  <a:gd name="connsiteY16" fmla="*/ 385524 h 557498"/>
                  <a:gd name="connsiteX17" fmla="*/ 413354 w 601409"/>
                  <a:gd name="connsiteY17" fmla="*/ 226448 h 557498"/>
                  <a:gd name="connsiteX18" fmla="*/ 331567 w 601409"/>
                  <a:gd name="connsiteY18" fmla="*/ 83108 h 557498"/>
                  <a:gd name="connsiteX19" fmla="*/ 295683 w 601409"/>
                  <a:gd name="connsiteY19" fmla="*/ 117497 h 557498"/>
                  <a:gd name="connsiteX20" fmla="*/ 331567 w 601409"/>
                  <a:gd name="connsiteY20" fmla="*/ 153320 h 557498"/>
                  <a:gd name="connsiteX21" fmla="*/ 366015 w 601409"/>
                  <a:gd name="connsiteY21" fmla="*/ 117497 h 557498"/>
                  <a:gd name="connsiteX22" fmla="*/ 331567 w 601409"/>
                  <a:gd name="connsiteY22" fmla="*/ 83108 h 557498"/>
                  <a:gd name="connsiteX23" fmla="*/ 163630 w 601409"/>
                  <a:gd name="connsiteY23" fmla="*/ 83108 h 557498"/>
                  <a:gd name="connsiteX24" fmla="*/ 129182 w 601409"/>
                  <a:gd name="connsiteY24" fmla="*/ 117497 h 557498"/>
                  <a:gd name="connsiteX25" fmla="*/ 163630 w 601409"/>
                  <a:gd name="connsiteY25" fmla="*/ 153320 h 557498"/>
                  <a:gd name="connsiteX26" fmla="*/ 199514 w 601409"/>
                  <a:gd name="connsiteY26" fmla="*/ 117497 h 557498"/>
                  <a:gd name="connsiteX27" fmla="*/ 163630 w 601409"/>
                  <a:gd name="connsiteY27" fmla="*/ 83108 h 557498"/>
                  <a:gd name="connsiteX28" fmla="*/ 248316 w 601409"/>
                  <a:gd name="connsiteY28" fmla="*/ 0 h 557498"/>
                  <a:gd name="connsiteX29" fmla="*/ 495197 w 601409"/>
                  <a:gd name="connsiteY29" fmla="*/ 210635 h 557498"/>
                  <a:gd name="connsiteX30" fmla="*/ 495197 w 601409"/>
                  <a:gd name="connsiteY30" fmla="*/ 220666 h 557498"/>
                  <a:gd name="connsiteX31" fmla="*/ 413382 w 601409"/>
                  <a:gd name="connsiteY31" fmla="*/ 204904 h 557498"/>
                  <a:gd name="connsiteX32" fmla="*/ 205256 w 601409"/>
                  <a:gd name="connsiteY32" fmla="*/ 385448 h 557498"/>
                  <a:gd name="connsiteX33" fmla="*/ 208126 w 601409"/>
                  <a:gd name="connsiteY33" fmla="*/ 416972 h 557498"/>
                  <a:gd name="connsiteX34" fmla="*/ 129182 w 601409"/>
                  <a:gd name="connsiteY34" fmla="*/ 394045 h 557498"/>
                  <a:gd name="connsiteX35" fmla="*/ 31578 w 601409"/>
                  <a:gd name="connsiteY35" fmla="*/ 437032 h 557498"/>
                  <a:gd name="connsiteX36" fmla="*/ 43061 w 601409"/>
                  <a:gd name="connsiteY36" fmla="*/ 328132 h 557498"/>
                  <a:gd name="connsiteX37" fmla="*/ 0 w 601409"/>
                  <a:gd name="connsiteY37" fmla="*/ 210635 h 557498"/>
                  <a:gd name="connsiteX38" fmla="*/ 248316 w 601409"/>
                  <a:gd name="connsiteY38" fmla="*/ 0 h 55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601409" h="557498">
                    <a:moveTo>
                      <a:pt x="476517" y="289505"/>
                    </a:moveTo>
                    <a:cubicBezTo>
                      <a:pt x="462162" y="289505"/>
                      <a:pt x="449242" y="300970"/>
                      <a:pt x="449242" y="315301"/>
                    </a:cubicBezTo>
                    <a:cubicBezTo>
                      <a:pt x="449242" y="331066"/>
                      <a:pt x="462162" y="342531"/>
                      <a:pt x="476517" y="342531"/>
                    </a:cubicBezTo>
                    <a:cubicBezTo>
                      <a:pt x="490873" y="342531"/>
                      <a:pt x="503792" y="331066"/>
                      <a:pt x="503792" y="315301"/>
                    </a:cubicBezTo>
                    <a:cubicBezTo>
                      <a:pt x="503792" y="300970"/>
                      <a:pt x="490873" y="289505"/>
                      <a:pt x="476517" y="289505"/>
                    </a:cubicBezTo>
                    <a:close/>
                    <a:moveTo>
                      <a:pt x="350190" y="289505"/>
                    </a:moveTo>
                    <a:cubicBezTo>
                      <a:pt x="335834" y="289505"/>
                      <a:pt x="322915" y="300970"/>
                      <a:pt x="322915" y="315301"/>
                    </a:cubicBezTo>
                    <a:cubicBezTo>
                      <a:pt x="322915" y="331066"/>
                      <a:pt x="335834" y="342531"/>
                      <a:pt x="350190" y="342531"/>
                    </a:cubicBezTo>
                    <a:cubicBezTo>
                      <a:pt x="364545" y="342531"/>
                      <a:pt x="377465" y="331066"/>
                      <a:pt x="377465" y="315301"/>
                    </a:cubicBezTo>
                    <a:cubicBezTo>
                      <a:pt x="377465" y="300970"/>
                      <a:pt x="364545" y="289505"/>
                      <a:pt x="350190" y="289505"/>
                    </a:cubicBezTo>
                    <a:close/>
                    <a:moveTo>
                      <a:pt x="413354" y="226448"/>
                    </a:moveTo>
                    <a:cubicBezTo>
                      <a:pt x="516712" y="226448"/>
                      <a:pt x="601409" y="298104"/>
                      <a:pt x="601409" y="385524"/>
                    </a:cubicBezTo>
                    <a:cubicBezTo>
                      <a:pt x="601409" y="418486"/>
                      <a:pt x="588489" y="450014"/>
                      <a:pt x="568392" y="474377"/>
                    </a:cubicBezTo>
                    <a:lnTo>
                      <a:pt x="577005" y="557498"/>
                    </a:lnTo>
                    <a:lnTo>
                      <a:pt x="503792" y="524537"/>
                    </a:lnTo>
                    <a:cubicBezTo>
                      <a:pt x="476517" y="537435"/>
                      <a:pt x="446371" y="544600"/>
                      <a:pt x="413354" y="544600"/>
                    </a:cubicBezTo>
                    <a:cubicBezTo>
                      <a:pt x="309995" y="544600"/>
                      <a:pt x="225298" y="472944"/>
                      <a:pt x="225298" y="385524"/>
                    </a:cubicBezTo>
                    <a:cubicBezTo>
                      <a:pt x="225298" y="298104"/>
                      <a:pt x="309995" y="226448"/>
                      <a:pt x="413354" y="226448"/>
                    </a:cubicBezTo>
                    <a:close/>
                    <a:moveTo>
                      <a:pt x="331567" y="83108"/>
                    </a:moveTo>
                    <a:cubicBezTo>
                      <a:pt x="311472" y="83108"/>
                      <a:pt x="295683" y="98870"/>
                      <a:pt x="295683" y="117497"/>
                    </a:cubicBezTo>
                    <a:cubicBezTo>
                      <a:pt x="295683" y="137558"/>
                      <a:pt x="311472" y="153320"/>
                      <a:pt x="331567" y="153320"/>
                    </a:cubicBezTo>
                    <a:cubicBezTo>
                      <a:pt x="350226" y="153320"/>
                      <a:pt x="366015" y="137558"/>
                      <a:pt x="366015" y="117497"/>
                    </a:cubicBezTo>
                    <a:cubicBezTo>
                      <a:pt x="366015" y="98870"/>
                      <a:pt x="350226" y="83108"/>
                      <a:pt x="331567" y="83108"/>
                    </a:cubicBezTo>
                    <a:close/>
                    <a:moveTo>
                      <a:pt x="163630" y="83108"/>
                    </a:moveTo>
                    <a:cubicBezTo>
                      <a:pt x="144971" y="83108"/>
                      <a:pt x="129182" y="98870"/>
                      <a:pt x="129182" y="117497"/>
                    </a:cubicBezTo>
                    <a:cubicBezTo>
                      <a:pt x="129182" y="137558"/>
                      <a:pt x="144971" y="153320"/>
                      <a:pt x="163630" y="153320"/>
                    </a:cubicBezTo>
                    <a:cubicBezTo>
                      <a:pt x="183725" y="153320"/>
                      <a:pt x="199514" y="137558"/>
                      <a:pt x="199514" y="117497"/>
                    </a:cubicBezTo>
                    <a:cubicBezTo>
                      <a:pt x="199514" y="98870"/>
                      <a:pt x="183725" y="83108"/>
                      <a:pt x="163630" y="83108"/>
                    </a:cubicBezTo>
                    <a:close/>
                    <a:moveTo>
                      <a:pt x="248316" y="0"/>
                    </a:moveTo>
                    <a:cubicBezTo>
                      <a:pt x="384675" y="0"/>
                      <a:pt x="495197" y="94571"/>
                      <a:pt x="495197" y="210635"/>
                    </a:cubicBezTo>
                    <a:cubicBezTo>
                      <a:pt x="495197" y="213501"/>
                      <a:pt x="495197" y="216367"/>
                      <a:pt x="495197" y="220666"/>
                    </a:cubicBezTo>
                    <a:cubicBezTo>
                      <a:pt x="469361" y="210635"/>
                      <a:pt x="442089" y="204904"/>
                      <a:pt x="413382" y="204904"/>
                    </a:cubicBezTo>
                    <a:cubicBezTo>
                      <a:pt x="298554" y="204904"/>
                      <a:pt x="205256" y="286579"/>
                      <a:pt x="205256" y="385448"/>
                    </a:cubicBezTo>
                    <a:cubicBezTo>
                      <a:pt x="205256" y="396911"/>
                      <a:pt x="206691" y="406942"/>
                      <a:pt x="208126" y="416972"/>
                    </a:cubicBezTo>
                    <a:cubicBezTo>
                      <a:pt x="179419" y="412673"/>
                      <a:pt x="153583" y="405509"/>
                      <a:pt x="129182" y="394045"/>
                    </a:cubicBezTo>
                    <a:lnTo>
                      <a:pt x="31578" y="437032"/>
                    </a:lnTo>
                    <a:lnTo>
                      <a:pt x="43061" y="328132"/>
                    </a:lnTo>
                    <a:cubicBezTo>
                      <a:pt x="15789" y="293743"/>
                      <a:pt x="0" y="253622"/>
                      <a:pt x="0" y="210635"/>
                    </a:cubicBezTo>
                    <a:cubicBezTo>
                      <a:pt x="0" y="94571"/>
                      <a:pt x="110522" y="0"/>
                      <a:pt x="24831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" name="ïsļiḓe">
              <a:extLst>
                <a:ext uri="{FF2B5EF4-FFF2-40B4-BE49-F238E27FC236}">
                  <a16:creationId xmlns:a16="http://schemas.microsoft.com/office/drawing/2014/main" id="{26C426E9-E197-4588-A590-FA0FB4191C0B}"/>
                </a:ext>
              </a:extLst>
            </p:cNvPr>
            <p:cNvSpPr txBox="1"/>
            <p:nvPr/>
          </p:nvSpPr>
          <p:spPr bwMode="auto">
            <a:xfrm>
              <a:off x="7109061" y="1560096"/>
              <a:ext cx="592128" cy="3715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53K</a:t>
              </a:r>
            </a:p>
          </p:txBody>
        </p:sp>
        <p:grpSp>
          <p:nvGrpSpPr>
            <p:cNvPr id="17" name="îsľïďé">
              <a:extLst>
                <a:ext uri="{FF2B5EF4-FFF2-40B4-BE49-F238E27FC236}">
                  <a16:creationId xmlns:a16="http://schemas.microsoft.com/office/drawing/2014/main" id="{5178F15E-7D8F-4DE8-BDC4-DC7F402C5422}"/>
                </a:ext>
              </a:extLst>
            </p:cNvPr>
            <p:cNvGrpSpPr/>
            <p:nvPr/>
          </p:nvGrpSpPr>
          <p:grpSpPr>
            <a:xfrm>
              <a:off x="8955617" y="3724546"/>
              <a:ext cx="2135523" cy="1498651"/>
              <a:chOff x="8955617" y="3766075"/>
              <a:chExt cx="2135523" cy="1498651"/>
            </a:xfrm>
          </p:grpSpPr>
          <p:sp>
            <p:nvSpPr>
              <p:cNvPr id="24" name="iŝḷïḑê">
                <a:extLst>
                  <a:ext uri="{FF2B5EF4-FFF2-40B4-BE49-F238E27FC236}">
                    <a16:creationId xmlns:a16="http://schemas.microsoft.com/office/drawing/2014/main" id="{0BEDDCDE-BFCC-4935-8510-F2F9238DBF5F}"/>
                  </a:ext>
                </a:extLst>
              </p:cNvPr>
              <p:cNvSpPr/>
              <p:nvPr/>
            </p:nvSpPr>
            <p:spPr>
              <a:xfrm>
                <a:off x="8955617" y="3766075"/>
                <a:ext cx="2135523" cy="43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5" name="îśļîḓé">
                <a:extLst>
                  <a:ext uri="{FF2B5EF4-FFF2-40B4-BE49-F238E27FC236}">
                    <a16:creationId xmlns:a16="http://schemas.microsoft.com/office/drawing/2014/main" id="{BC05E014-05D8-4DB2-A874-6864FA052430}"/>
                  </a:ext>
                </a:extLst>
              </p:cNvPr>
              <p:cNvSpPr/>
              <p:nvPr/>
            </p:nvSpPr>
            <p:spPr bwMode="auto">
              <a:xfrm>
                <a:off x="8955617" y="4241535"/>
                <a:ext cx="2135523" cy="102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8" name="ïsľíḓê">
              <a:extLst>
                <a:ext uri="{FF2B5EF4-FFF2-40B4-BE49-F238E27FC236}">
                  <a16:creationId xmlns:a16="http://schemas.microsoft.com/office/drawing/2014/main" id="{FEF29E52-0562-481B-B91A-51F149238993}"/>
                </a:ext>
              </a:extLst>
            </p:cNvPr>
            <p:cNvGrpSpPr/>
            <p:nvPr/>
          </p:nvGrpSpPr>
          <p:grpSpPr>
            <a:xfrm>
              <a:off x="8983325" y="1931609"/>
              <a:ext cx="1187583" cy="1612434"/>
              <a:chOff x="8983325" y="1973138"/>
              <a:chExt cx="1187583" cy="1612434"/>
            </a:xfrm>
          </p:grpSpPr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78D67E03-BBF4-408E-BCC2-6FFD47A135E9}"/>
                  </a:ext>
                </a:extLst>
              </p:cNvPr>
              <p:cNvCxnSpPr>
                <a:stCxn id="22" idx="4"/>
                <a:endCxn id="21" idx="0"/>
              </p:cNvCxnSpPr>
              <p:nvPr/>
            </p:nvCxnSpPr>
            <p:spPr>
              <a:xfrm>
                <a:off x="9577116" y="2146494"/>
                <a:ext cx="0" cy="251186"/>
              </a:xfrm>
              <a:prstGeom prst="line">
                <a:avLst/>
              </a:prstGeom>
              <a:ln w="1905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íšļïḑé">
                <a:extLst>
                  <a:ext uri="{FF2B5EF4-FFF2-40B4-BE49-F238E27FC236}">
                    <a16:creationId xmlns:a16="http://schemas.microsoft.com/office/drawing/2014/main" id="{17FDB1B6-85A5-4982-BDB7-4CA634C2BB4C}"/>
                  </a:ext>
                </a:extLst>
              </p:cNvPr>
              <p:cNvSpPr/>
              <p:nvPr/>
            </p:nvSpPr>
            <p:spPr>
              <a:xfrm rot="10800000" flipV="1">
                <a:off x="8983325" y="2397680"/>
                <a:ext cx="1187583" cy="118789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miter lim="400000"/>
              </a:ln>
            </p:spPr>
            <p:txBody>
              <a:bodyPr lIns="22860" rIns="2286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2" name="iṥlíḍè">
                <a:extLst>
                  <a:ext uri="{FF2B5EF4-FFF2-40B4-BE49-F238E27FC236}">
                    <a16:creationId xmlns:a16="http://schemas.microsoft.com/office/drawing/2014/main" id="{15982000-5B01-4A0E-8F78-F1673FCF58CA}"/>
                  </a:ext>
                </a:extLst>
              </p:cNvPr>
              <p:cNvSpPr/>
              <p:nvPr/>
            </p:nvSpPr>
            <p:spPr>
              <a:xfrm rot="10800000" flipV="1">
                <a:off x="9490461" y="1973138"/>
                <a:ext cx="173310" cy="17335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bg1"/>
                </a:solidFill>
                <a:miter lim="400000"/>
              </a:ln>
            </p:spPr>
            <p:txBody>
              <a:bodyPr lIns="22860" rIns="2286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3" name="iṡlíďê">
                <a:extLst>
                  <a:ext uri="{FF2B5EF4-FFF2-40B4-BE49-F238E27FC236}">
                    <a16:creationId xmlns:a16="http://schemas.microsoft.com/office/drawing/2014/main" id="{FF6CCAF6-EEB5-4485-8149-FEF9312CB899}"/>
                  </a:ext>
                </a:extLst>
              </p:cNvPr>
              <p:cNvSpPr/>
              <p:nvPr/>
            </p:nvSpPr>
            <p:spPr>
              <a:xfrm>
                <a:off x="9283721" y="2722814"/>
                <a:ext cx="586790" cy="537622"/>
              </a:xfrm>
              <a:custGeom>
                <a:avLst/>
                <a:gdLst>
                  <a:gd name="connsiteX0" fmla="*/ 289788 w 563219"/>
                  <a:gd name="connsiteY0" fmla="*/ 288410 h 516027"/>
                  <a:gd name="connsiteX1" fmla="*/ 498403 w 563219"/>
                  <a:gd name="connsiteY1" fmla="*/ 304986 h 516027"/>
                  <a:gd name="connsiteX2" fmla="*/ 443019 w 563219"/>
                  <a:gd name="connsiteY2" fmla="*/ 491008 h 516027"/>
                  <a:gd name="connsiteX3" fmla="*/ 234403 w 563219"/>
                  <a:gd name="connsiteY3" fmla="*/ 485483 h 516027"/>
                  <a:gd name="connsiteX4" fmla="*/ 154376 w 563219"/>
                  <a:gd name="connsiteY4" fmla="*/ 232719 h 516027"/>
                  <a:gd name="connsiteX5" fmla="*/ 256601 w 563219"/>
                  <a:gd name="connsiteY5" fmla="*/ 260608 h 516027"/>
                  <a:gd name="connsiteX6" fmla="*/ 206757 w 563219"/>
                  <a:gd name="connsiteY6" fmla="*/ 452373 h 516027"/>
                  <a:gd name="connsiteX7" fmla="*/ 0 w 563219"/>
                  <a:gd name="connsiteY7" fmla="*/ 439466 h 516027"/>
                  <a:gd name="connsiteX8" fmla="*/ 47997 w 563219"/>
                  <a:gd name="connsiteY8" fmla="*/ 253232 h 516027"/>
                  <a:gd name="connsiteX9" fmla="*/ 154376 w 563219"/>
                  <a:gd name="connsiteY9" fmla="*/ 232719 h 516027"/>
                  <a:gd name="connsiteX10" fmla="*/ 349008 w 563219"/>
                  <a:gd name="connsiteY10" fmla="*/ 54302 h 516027"/>
                  <a:gd name="connsiteX11" fmla="*/ 563219 w 563219"/>
                  <a:gd name="connsiteY11" fmla="*/ 74573 h 516027"/>
                  <a:gd name="connsiteX12" fmla="*/ 507820 w 563219"/>
                  <a:gd name="connsiteY12" fmla="*/ 260700 h 516027"/>
                  <a:gd name="connsiteX13" fmla="*/ 300995 w 563219"/>
                  <a:gd name="connsiteY13" fmla="*/ 247800 h 516027"/>
                  <a:gd name="connsiteX14" fmla="*/ 214742 w 563219"/>
                  <a:gd name="connsiteY14" fmla="*/ 284 h 516027"/>
                  <a:gd name="connsiteX15" fmla="*/ 321121 w 563219"/>
                  <a:gd name="connsiteY15" fmla="*/ 26544 h 516027"/>
                  <a:gd name="connsiteX16" fmla="*/ 273124 w 563219"/>
                  <a:gd name="connsiteY16" fmla="*/ 220042 h 516027"/>
                  <a:gd name="connsiteX17" fmla="*/ 64520 w 563219"/>
                  <a:gd name="connsiteY17" fmla="*/ 205299 h 516027"/>
                  <a:gd name="connsiteX18" fmla="*/ 112517 w 563219"/>
                  <a:gd name="connsiteY18" fmla="*/ 26544 h 516027"/>
                  <a:gd name="connsiteX19" fmla="*/ 214742 w 563219"/>
                  <a:gd name="connsiteY19" fmla="*/ 284 h 516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63219" h="516027">
                    <a:moveTo>
                      <a:pt x="289788" y="288410"/>
                    </a:moveTo>
                    <a:cubicBezTo>
                      <a:pt x="341480" y="325246"/>
                      <a:pt x="431942" y="330771"/>
                      <a:pt x="498403" y="304986"/>
                    </a:cubicBezTo>
                    <a:lnTo>
                      <a:pt x="443019" y="491008"/>
                    </a:lnTo>
                    <a:cubicBezTo>
                      <a:pt x="389480" y="527844"/>
                      <a:pt x="284249" y="522319"/>
                      <a:pt x="234403" y="485483"/>
                    </a:cubicBezTo>
                    <a:close/>
                    <a:moveTo>
                      <a:pt x="154376" y="232719"/>
                    </a:moveTo>
                    <a:cubicBezTo>
                      <a:pt x="193835" y="234793"/>
                      <a:pt x="232602" y="244935"/>
                      <a:pt x="256601" y="260608"/>
                    </a:cubicBezTo>
                    <a:lnTo>
                      <a:pt x="206757" y="452373"/>
                    </a:lnTo>
                    <a:cubicBezTo>
                      <a:pt x="145838" y="424715"/>
                      <a:pt x="68304" y="406276"/>
                      <a:pt x="0" y="439466"/>
                    </a:cubicBezTo>
                    <a:cubicBezTo>
                      <a:pt x="0" y="439466"/>
                      <a:pt x="31383" y="314081"/>
                      <a:pt x="47997" y="253232"/>
                    </a:cubicBezTo>
                    <a:cubicBezTo>
                      <a:pt x="74765" y="236637"/>
                      <a:pt x="114917" y="230644"/>
                      <a:pt x="154376" y="232719"/>
                    </a:cubicBezTo>
                    <a:close/>
                    <a:moveTo>
                      <a:pt x="349008" y="54302"/>
                    </a:moveTo>
                    <a:cubicBezTo>
                      <a:pt x="402561" y="85630"/>
                      <a:pt x="494893" y="94844"/>
                      <a:pt x="563219" y="74573"/>
                    </a:cubicBezTo>
                    <a:lnTo>
                      <a:pt x="507820" y="260700"/>
                    </a:lnTo>
                    <a:cubicBezTo>
                      <a:pt x="450574" y="290185"/>
                      <a:pt x="341622" y="288342"/>
                      <a:pt x="300995" y="247800"/>
                    </a:cubicBezTo>
                    <a:close/>
                    <a:moveTo>
                      <a:pt x="214742" y="284"/>
                    </a:moveTo>
                    <a:cubicBezTo>
                      <a:pt x="253279" y="2127"/>
                      <a:pt x="292508" y="12723"/>
                      <a:pt x="321121" y="26544"/>
                    </a:cubicBezTo>
                    <a:lnTo>
                      <a:pt x="273124" y="220042"/>
                    </a:lnTo>
                    <a:cubicBezTo>
                      <a:pt x="214050" y="194242"/>
                      <a:pt x="134670" y="183185"/>
                      <a:pt x="64520" y="205299"/>
                    </a:cubicBezTo>
                    <a:cubicBezTo>
                      <a:pt x="79288" y="142643"/>
                      <a:pt x="112517" y="26544"/>
                      <a:pt x="112517" y="26544"/>
                    </a:cubicBezTo>
                    <a:cubicBezTo>
                      <a:pt x="138362" y="5352"/>
                      <a:pt x="176206" y="-1559"/>
                      <a:pt x="214742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ïsḻiḍè">
              <a:extLst>
                <a:ext uri="{FF2B5EF4-FFF2-40B4-BE49-F238E27FC236}">
                  <a16:creationId xmlns:a16="http://schemas.microsoft.com/office/drawing/2014/main" id="{26C426E9-E197-4588-A590-FA0FB4191C0B}"/>
                </a:ext>
              </a:extLst>
            </p:cNvPr>
            <p:cNvSpPr txBox="1"/>
            <p:nvPr/>
          </p:nvSpPr>
          <p:spPr bwMode="auto">
            <a:xfrm>
              <a:off x="9281052" y="1560096"/>
              <a:ext cx="592128" cy="3715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35K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81218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3BE9D9-8462-4024-8E52-F7059D031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954C2D8-77E1-496A-BE15-27044065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0D7EC34-1720-4B68-9EB1-E3688B7E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35</a:t>
            </a:fld>
            <a:endParaRPr lang="zh-CN" altLang="en-US"/>
          </a:p>
        </p:txBody>
      </p:sp>
      <p:grpSp>
        <p:nvGrpSpPr>
          <p:cNvPr id="5" name="24904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0DD537D-CFC0-433A-9C1A-9EAA2177772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976834" y="1130300"/>
            <a:ext cx="8238332" cy="5016500"/>
            <a:chOff x="1976834" y="1130300"/>
            <a:chExt cx="8238332" cy="5016500"/>
          </a:xfrm>
        </p:grpSpPr>
        <p:grpSp>
          <p:nvGrpSpPr>
            <p:cNvPr id="6" name="îsľïdé">
              <a:extLst>
                <a:ext uri="{FF2B5EF4-FFF2-40B4-BE49-F238E27FC236}">
                  <a16:creationId xmlns:a16="http://schemas.microsoft.com/office/drawing/2014/main" id="{66068AB2-FEE8-4E17-A280-155B29BCE125}"/>
                </a:ext>
              </a:extLst>
            </p:cNvPr>
            <p:cNvGrpSpPr/>
            <p:nvPr/>
          </p:nvGrpSpPr>
          <p:grpSpPr>
            <a:xfrm>
              <a:off x="1976834" y="1130300"/>
              <a:ext cx="5337130" cy="955952"/>
              <a:chOff x="2228947" y="1130300"/>
              <a:chExt cx="5337130" cy="955952"/>
            </a:xfrm>
          </p:grpSpPr>
          <p:sp>
            <p:nvSpPr>
              <p:cNvPr id="42" name="ïŝľíḋè">
                <a:extLst>
                  <a:ext uri="{FF2B5EF4-FFF2-40B4-BE49-F238E27FC236}">
                    <a16:creationId xmlns:a16="http://schemas.microsoft.com/office/drawing/2014/main" id="{AEDD8D11-0FC6-45DF-A449-0007C0B2030D}"/>
                  </a:ext>
                </a:extLst>
              </p:cNvPr>
              <p:cNvSpPr/>
              <p:nvPr/>
            </p:nvSpPr>
            <p:spPr>
              <a:xfrm>
                <a:off x="3691964" y="1294637"/>
                <a:ext cx="3874113" cy="41689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 anchorCtr="0">
                <a:normAutofit fontScale="92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îśḻîḍe">
                <a:extLst>
                  <a:ext uri="{FF2B5EF4-FFF2-40B4-BE49-F238E27FC236}">
                    <a16:creationId xmlns:a16="http://schemas.microsoft.com/office/drawing/2014/main" id="{303768AC-3D0C-4A22-BB20-2CA82CA4DDD7}"/>
                  </a:ext>
                </a:extLst>
              </p:cNvPr>
              <p:cNvSpPr txBox="1"/>
              <p:nvPr/>
            </p:nvSpPr>
            <p:spPr>
              <a:xfrm flipH="1">
                <a:off x="3691963" y="1711533"/>
                <a:ext cx="3874113" cy="3747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cxnSp>
            <p:nvCxnSpPr>
              <p:cNvPr id="44" name="直接箭头连接符 43">
                <a:extLst>
                  <a:ext uri="{FF2B5EF4-FFF2-40B4-BE49-F238E27FC236}">
                    <a16:creationId xmlns:a16="http://schemas.microsoft.com/office/drawing/2014/main" id="{B5269CF8-E29E-47C7-A528-8107BDD90906}"/>
                  </a:ext>
                </a:extLst>
              </p:cNvPr>
              <p:cNvCxnSpPr>
                <a:stCxn id="46" idx="3"/>
              </p:cNvCxnSpPr>
              <p:nvPr/>
            </p:nvCxnSpPr>
            <p:spPr>
              <a:xfrm>
                <a:off x="2940811" y="1467588"/>
                <a:ext cx="715641" cy="0"/>
              </a:xfrm>
              <a:prstGeom prst="straightConnector1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íšľïḍê">
                <a:extLst>
                  <a:ext uri="{FF2B5EF4-FFF2-40B4-BE49-F238E27FC236}">
                    <a16:creationId xmlns:a16="http://schemas.microsoft.com/office/drawing/2014/main" id="{6F7294F7-247A-41C9-8A02-FB8842EF7333}"/>
                  </a:ext>
                </a:extLst>
              </p:cNvPr>
              <p:cNvGrpSpPr/>
              <p:nvPr/>
            </p:nvGrpSpPr>
            <p:grpSpPr>
              <a:xfrm>
                <a:off x="2228947" y="1130300"/>
                <a:ext cx="711864" cy="674576"/>
                <a:chOff x="2228947" y="1130300"/>
                <a:chExt cx="711864" cy="674576"/>
              </a:xfrm>
            </p:grpSpPr>
            <p:sp>
              <p:nvSpPr>
                <p:cNvPr id="46" name="íşlïḋé">
                  <a:extLst>
                    <a:ext uri="{FF2B5EF4-FFF2-40B4-BE49-F238E27FC236}">
                      <a16:creationId xmlns:a16="http://schemas.microsoft.com/office/drawing/2014/main" id="{04385850-4D3E-4307-923B-EBB1FF26926D}"/>
                    </a:ext>
                  </a:extLst>
                </p:cNvPr>
                <p:cNvSpPr/>
                <p:nvPr/>
              </p:nvSpPr>
              <p:spPr>
                <a:xfrm>
                  <a:off x="2228947" y="1130300"/>
                  <a:ext cx="711864" cy="674576"/>
                </a:xfrm>
                <a:prstGeom prst="roundRect">
                  <a:avLst>
                    <a:gd name="adj" fmla="val 14107"/>
                  </a:avLst>
                </a:prstGeom>
                <a:solidFill>
                  <a:schemeClr val="bg1"/>
                </a:solidFill>
                <a:ln w="19050"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ïṧ1ïḓe">
                  <a:extLst>
                    <a:ext uri="{FF2B5EF4-FFF2-40B4-BE49-F238E27FC236}">
                      <a16:creationId xmlns:a16="http://schemas.microsoft.com/office/drawing/2014/main" id="{2685B6E6-83D4-4C21-93E6-FFECABC58D95}"/>
                    </a:ext>
                  </a:extLst>
                </p:cNvPr>
                <p:cNvSpPr/>
                <p:nvPr/>
              </p:nvSpPr>
              <p:spPr bwMode="auto">
                <a:xfrm>
                  <a:off x="2411928" y="1294637"/>
                  <a:ext cx="345902" cy="345902"/>
                </a:xfrm>
                <a:custGeom>
                  <a:avLst/>
                  <a:gdLst>
                    <a:gd name="T0" fmla="*/ 223 w 228"/>
                    <a:gd name="T1" fmla="*/ 95 h 228"/>
                    <a:gd name="T2" fmla="*/ 196 w 228"/>
                    <a:gd name="T3" fmla="*/ 90 h 228"/>
                    <a:gd name="T4" fmla="*/ 189 w 228"/>
                    <a:gd name="T5" fmla="*/ 74 h 228"/>
                    <a:gd name="T6" fmla="*/ 205 w 228"/>
                    <a:gd name="T7" fmla="*/ 50 h 228"/>
                    <a:gd name="T8" fmla="*/ 205 w 228"/>
                    <a:gd name="T9" fmla="*/ 43 h 228"/>
                    <a:gd name="T10" fmla="*/ 185 w 228"/>
                    <a:gd name="T11" fmla="*/ 24 h 228"/>
                    <a:gd name="T12" fmla="*/ 178 w 228"/>
                    <a:gd name="T13" fmla="*/ 23 h 228"/>
                    <a:gd name="T14" fmla="*/ 155 w 228"/>
                    <a:gd name="T15" fmla="*/ 39 h 228"/>
                    <a:gd name="T16" fmla="*/ 138 w 228"/>
                    <a:gd name="T17" fmla="*/ 32 h 228"/>
                    <a:gd name="T18" fmla="*/ 133 w 228"/>
                    <a:gd name="T19" fmla="*/ 5 h 228"/>
                    <a:gd name="T20" fmla="*/ 127 w 228"/>
                    <a:gd name="T21" fmla="*/ 0 h 228"/>
                    <a:gd name="T22" fmla="*/ 100 w 228"/>
                    <a:gd name="T23" fmla="*/ 0 h 228"/>
                    <a:gd name="T24" fmla="*/ 94 w 228"/>
                    <a:gd name="T25" fmla="*/ 5 h 228"/>
                    <a:gd name="T26" fmla="*/ 89 w 228"/>
                    <a:gd name="T27" fmla="*/ 32 h 228"/>
                    <a:gd name="T28" fmla="*/ 73 w 228"/>
                    <a:gd name="T29" fmla="*/ 39 h 228"/>
                    <a:gd name="T30" fmla="*/ 50 w 228"/>
                    <a:gd name="T31" fmla="*/ 23 h 228"/>
                    <a:gd name="T32" fmla="*/ 43 w 228"/>
                    <a:gd name="T33" fmla="*/ 24 h 228"/>
                    <a:gd name="T34" fmla="*/ 23 w 228"/>
                    <a:gd name="T35" fmla="*/ 43 h 228"/>
                    <a:gd name="T36" fmla="*/ 23 w 228"/>
                    <a:gd name="T37" fmla="*/ 51 h 228"/>
                    <a:gd name="T38" fmla="*/ 39 w 228"/>
                    <a:gd name="T39" fmla="*/ 74 h 228"/>
                    <a:gd name="T40" fmla="*/ 32 w 228"/>
                    <a:gd name="T41" fmla="*/ 90 h 228"/>
                    <a:gd name="T42" fmla="*/ 5 w 228"/>
                    <a:gd name="T43" fmla="*/ 95 h 228"/>
                    <a:gd name="T44" fmla="*/ 0 w 228"/>
                    <a:gd name="T45" fmla="*/ 100 h 228"/>
                    <a:gd name="T46" fmla="*/ 0 w 228"/>
                    <a:gd name="T47" fmla="*/ 128 h 228"/>
                    <a:gd name="T48" fmla="*/ 5 w 228"/>
                    <a:gd name="T49" fmla="*/ 134 h 228"/>
                    <a:gd name="T50" fmla="*/ 32 w 228"/>
                    <a:gd name="T51" fmla="*/ 139 h 228"/>
                    <a:gd name="T52" fmla="*/ 39 w 228"/>
                    <a:gd name="T53" fmla="*/ 155 h 228"/>
                    <a:gd name="T54" fmla="*/ 23 w 228"/>
                    <a:gd name="T55" fmla="*/ 178 h 228"/>
                    <a:gd name="T56" fmla="*/ 24 w 228"/>
                    <a:gd name="T57" fmla="*/ 185 h 228"/>
                    <a:gd name="T58" fmla="*/ 43 w 228"/>
                    <a:gd name="T59" fmla="*/ 204 h 228"/>
                    <a:gd name="T60" fmla="*/ 51 w 228"/>
                    <a:gd name="T61" fmla="*/ 205 h 228"/>
                    <a:gd name="T62" fmla="*/ 73 w 228"/>
                    <a:gd name="T63" fmla="*/ 189 h 228"/>
                    <a:gd name="T64" fmla="*/ 89 w 228"/>
                    <a:gd name="T65" fmla="*/ 196 h 228"/>
                    <a:gd name="T66" fmla="*/ 94 w 228"/>
                    <a:gd name="T67" fmla="*/ 223 h 228"/>
                    <a:gd name="T68" fmla="*/ 100 w 228"/>
                    <a:gd name="T69" fmla="*/ 228 h 228"/>
                    <a:gd name="T70" fmla="*/ 127 w 228"/>
                    <a:gd name="T71" fmla="*/ 228 h 228"/>
                    <a:gd name="T72" fmla="*/ 133 w 228"/>
                    <a:gd name="T73" fmla="*/ 223 h 228"/>
                    <a:gd name="T74" fmla="*/ 138 w 228"/>
                    <a:gd name="T75" fmla="*/ 196 h 228"/>
                    <a:gd name="T76" fmla="*/ 154 w 228"/>
                    <a:gd name="T77" fmla="*/ 190 h 228"/>
                    <a:gd name="T78" fmla="*/ 177 w 228"/>
                    <a:gd name="T79" fmla="*/ 205 h 228"/>
                    <a:gd name="T80" fmla="*/ 185 w 228"/>
                    <a:gd name="T81" fmla="*/ 205 h 228"/>
                    <a:gd name="T82" fmla="*/ 204 w 228"/>
                    <a:gd name="T83" fmla="*/ 185 h 228"/>
                    <a:gd name="T84" fmla="*/ 205 w 228"/>
                    <a:gd name="T85" fmla="*/ 178 h 228"/>
                    <a:gd name="T86" fmla="*/ 189 w 228"/>
                    <a:gd name="T87" fmla="*/ 155 h 228"/>
                    <a:gd name="T88" fmla="*/ 196 w 228"/>
                    <a:gd name="T89" fmla="*/ 139 h 228"/>
                    <a:gd name="T90" fmla="*/ 223 w 228"/>
                    <a:gd name="T91" fmla="*/ 134 h 228"/>
                    <a:gd name="T92" fmla="*/ 228 w 228"/>
                    <a:gd name="T93" fmla="*/ 128 h 228"/>
                    <a:gd name="T94" fmla="*/ 228 w 228"/>
                    <a:gd name="T95" fmla="*/ 100 h 228"/>
                    <a:gd name="T96" fmla="*/ 223 w 228"/>
                    <a:gd name="T97" fmla="*/ 95 h 228"/>
                    <a:gd name="T98" fmla="*/ 114 w 228"/>
                    <a:gd name="T99" fmla="*/ 149 h 228"/>
                    <a:gd name="T100" fmla="*/ 79 w 228"/>
                    <a:gd name="T101" fmla="*/ 114 h 228"/>
                    <a:gd name="T102" fmla="*/ 114 w 228"/>
                    <a:gd name="T103" fmla="*/ 79 h 228"/>
                    <a:gd name="T104" fmla="*/ 149 w 228"/>
                    <a:gd name="T105" fmla="*/ 114 h 228"/>
                    <a:gd name="T106" fmla="*/ 114 w 228"/>
                    <a:gd name="T107" fmla="*/ 149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8" h="228">
                      <a:moveTo>
                        <a:pt x="223" y="95"/>
                      </a:moveTo>
                      <a:cubicBezTo>
                        <a:pt x="196" y="90"/>
                        <a:pt x="196" y="90"/>
                        <a:pt x="196" y="90"/>
                      </a:cubicBezTo>
                      <a:cubicBezTo>
                        <a:pt x="194" y="84"/>
                        <a:pt x="192" y="79"/>
                        <a:pt x="189" y="74"/>
                      </a:cubicBezTo>
                      <a:cubicBezTo>
                        <a:pt x="205" y="50"/>
                        <a:pt x="205" y="50"/>
                        <a:pt x="205" y="50"/>
                      </a:cubicBezTo>
                      <a:cubicBezTo>
                        <a:pt x="207" y="48"/>
                        <a:pt x="206" y="45"/>
                        <a:pt x="205" y="43"/>
                      </a:cubicBezTo>
                      <a:cubicBezTo>
                        <a:pt x="185" y="24"/>
                        <a:pt x="185" y="24"/>
                        <a:pt x="185" y="24"/>
                      </a:cubicBezTo>
                      <a:cubicBezTo>
                        <a:pt x="183" y="22"/>
                        <a:pt x="180" y="21"/>
                        <a:pt x="178" y="23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49" y="36"/>
                        <a:pt x="144" y="34"/>
                        <a:pt x="138" y="32"/>
                      </a:cubicBezTo>
                      <a:cubicBezTo>
                        <a:pt x="133" y="5"/>
                        <a:pt x="133" y="5"/>
                        <a:pt x="133" y="5"/>
                      </a:cubicBezTo>
                      <a:cubicBezTo>
                        <a:pt x="133" y="2"/>
                        <a:pt x="130" y="0"/>
                        <a:pt x="127" y="0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97" y="0"/>
                        <a:pt x="95" y="2"/>
                        <a:pt x="94" y="5"/>
                      </a:cubicBezTo>
                      <a:cubicBezTo>
                        <a:pt x="89" y="32"/>
                        <a:pt x="89" y="32"/>
                        <a:pt x="89" y="32"/>
                      </a:cubicBezTo>
                      <a:cubicBezTo>
                        <a:pt x="83" y="34"/>
                        <a:pt x="78" y="36"/>
                        <a:pt x="73" y="39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48" y="22"/>
                        <a:pt x="45" y="22"/>
                        <a:pt x="43" y="24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2" y="45"/>
                        <a:pt x="21" y="49"/>
                        <a:pt x="23" y="51"/>
                      </a:cubicBezTo>
                      <a:cubicBezTo>
                        <a:pt x="39" y="74"/>
                        <a:pt x="39" y="74"/>
                        <a:pt x="39" y="74"/>
                      </a:cubicBezTo>
                      <a:cubicBezTo>
                        <a:pt x="36" y="79"/>
                        <a:pt x="34" y="84"/>
                        <a:pt x="32" y="90"/>
                      </a:cubicBezTo>
                      <a:cubicBezTo>
                        <a:pt x="5" y="95"/>
                        <a:pt x="5" y="95"/>
                        <a:pt x="5" y="95"/>
                      </a:cubicBezTo>
                      <a:cubicBezTo>
                        <a:pt x="2" y="95"/>
                        <a:pt x="0" y="98"/>
                        <a:pt x="0" y="10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1"/>
                        <a:pt x="2" y="133"/>
                        <a:pt x="5" y="134"/>
                      </a:cubicBezTo>
                      <a:cubicBezTo>
                        <a:pt x="32" y="139"/>
                        <a:pt x="32" y="139"/>
                        <a:pt x="32" y="139"/>
                      </a:cubicBezTo>
                      <a:cubicBezTo>
                        <a:pt x="34" y="144"/>
                        <a:pt x="36" y="150"/>
                        <a:pt x="39" y="155"/>
                      </a:cubicBezTo>
                      <a:cubicBezTo>
                        <a:pt x="23" y="178"/>
                        <a:pt x="23" y="178"/>
                        <a:pt x="23" y="178"/>
                      </a:cubicBezTo>
                      <a:cubicBezTo>
                        <a:pt x="22" y="180"/>
                        <a:pt x="22" y="183"/>
                        <a:pt x="24" y="185"/>
                      </a:cubicBezTo>
                      <a:cubicBezTo>
                        <a:pt x="43" y="204"/>
                        <a:pt x="43" y="204"/>
                        <a:pt x="43" y="204"/>
                      </a:cubicBezTo>
                      <a:cubicBezTo>
                        <a:pt x="45" y="206"/>
                        <a:pt x="48" y="207"/>
                        <a:pt x="51" y="205"/>
                      </a:cubicBezTo>
                      <a:cubicBezTo>
                        <a:pt x="73" y="189"/>
                        <a:pt x="73" y="189"/>
                        <a:pt x="73" y="189"/>
                      </a:cubicBezTo>
                      <a:cubicBezTo>
                        <a:pt x="78" y="192"/>
                        <a:pt x="84" y="194"/>
                        <a:pt x="89" y="196"/>
                      </a:cubicBezTo>
                      <a:cubicBezTo>
                        <a:pt x="94" y="223"/>
                        <a:pt x="94" y="223"/>
                        <a:pt x="94" y="223"/>
                      </a:cubicBezTo>
                      <a:cubicBezTo>
                        <a:pt x="95" y="226"/>
                        <a:pt x="97" y="228"/>
                        <a:pt x="100" y="228"/>
                      </a:cubicBezTo>
                      <a:cubicBezTo>
                        <a:pt x="127" y="228"/>
                        <a:pt x="127" y="228"/>
                        <a:pt x="127" y="228"/>
                      </a:cubicBezTo>
                      <a:cubicBezTo>
                        <a:pt x="130" y="228"/>
                        <a:pt x="133" y="226"/>
                        <a:pt x="133" y="223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4" y="194"/>
                        <a:pt x="149" y="192"/>
                        <a:pt x="154" y="190"/>
                      </a:cubicBezTo>
                      <a:cubicBezTo>
                        <a:pt x="177" y="205"/>
                        <a:pt x="177" y="205"/>
                        <a:pt x="177" y="205"/>
                      </a:cubicBezTo>
                      <a:cubicBezTo>
                        <a:pt x="180" y="207"/>
                        <a:pt x="183" y="207"/>
                        <a:pt x="185" y="205"/>
                      </a:cubicBezTo>
                      <a:cubicBezTo>
                        <a:pt x="204" y="185"/>
                        <a:pt x="204" y="185"/>
                        <a:pt x="204" y="185"/>
                      </a:cubicBezTo>
                      <a:cubicBezTo>
                        <a:pt x="206" y="183"/>
                        <a:pt x="206" y="180"/>
                        <a:pt x="205" y="178"/>
                      </a:cubicBezTo>
                      <a:cubicBezTo>
                        <a:pt x="189" y="155"/>
                        <a:pt x="189" y="155"/>
                        <a:pt x="189" y="155"/>
                      </a:cubicBezTo>
                      <a:cubicBezTo>
                        <a:pt x="192" y="150"/>
                        <a:pt x="194" y="144"/>
                        <a:pt x="196" y="139"/>
                      </a:cubicBezTo>
                      <a:cubicBezTo>
                        <a:pt x="223" y="134"/>
                        <a:pt x="223" y="134"/>
                        <a:pt x="223" y="134"/>
                      </a:cubicBezTo>
                      <a:cubicBezTo>
                        <a:pt x="226" y="133"/>
                        <a:pt x="228" y="131"/>
                        <a:pt x="228" y="128"/>
                      </a:cubicBezTo>
                      <a:cubicBezTo>
                        <a:pt x="228" y="100"/>
                        <a:pt x="228" y="100"/>
                        <a:pt x="228" y="100"/>
                      </a:cubicBezTo>
                      <a:cubicBezTo>
                        <a:pt x="228" y="98"/>
                        <a:pt x="226" y="95"/>
                        <a:pt x="223" y="95"/>
                      </a:cubicBezTo>
                      <a:close/>
                      <a:moveTo>
                        <a:pt x="114" y="149"/>
                      </a:moveTo>
                      <a:cubicBezTo>
                        <a:pt x="95" y="149"/>
                        <a:pt x="79" y="133"/>
                        <a:pt x="79" y="114"/>
                      </a:cubicBezTo>
                      <a:cubicBezTo>
                        <a:pt x="79" y="95"/>
                        <a:pt x="95" y="79"/>
                        <a:pt x="114" y="79"/>
                      </a:cubicBezTo>
                      <a:cubicBezTo>
                        <a:pt x="133" y="79"/>
                        <a:pt x="149" y="95"/>
                        <a:pt x="149" y="114"/>
                      </a:cubicBezTo>
                      <a:cubicBezTo>
                        <a:pt x="149" y="133"/>
                        <a:pt x="133" y="149"/>
                        <a:pt x="114" y="14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" name="îsḻiḓé">
              <a:extLst>
                <a:ext uri="{FF2B5EF4-FFF2-40B4-BE49-F238E27FC236}">
                  <a16:creationId xmlns:a16="http://schemas.microsoft.com/office/drawing/2014/main" id="{8515D0DE-8CDD-489C-A4B5-ED3194EBFC75}"/>
                </a:ext>
              </a:extLst>
            </p:cNvPr>
            <p:cNvGrpSpPr/>
            <p:nvPr/>
          </p:nvGrpSpPr>
          <p:grpSpPr>
            <a:xfrm>
              <a:off x="2557074" y="1942410"/>
              <a:ext cx="5337130" cy="955952"/>
              <a:chOff x="2708342" y="1942410"/>
              <a:chExt cx="5337130" cy="955952"/>
            </a:xfrm>
          </p:grpSpPr>
          <p:sp>
            <p:nvSpPr>
              <p:cNvPr id="36" name="íṩ1iďè">
                <a:extLst>
                  <a:ext uri="{FF2B5EF4-FFF2-40B4-BE49-F238E27FC236}">
                    <a16:creationId xmlns:a16="http://schemas.microsoft.com/office/drawing/2014/main" id="{3D6B8796-79E5-45D4-9DAA-2D2B9ADA92A5}"/>
                  </a:ext>
                </a:extLst>
              </p:cNvPr>
              <p:cNvSpPr/>
              <p:nvPr/>
            </p:nvSpPr>
            <p:spPr>
              <a:xfrm>
                <a:off x="4171359" y="2106747"/>
                <a:ext cx="3874113" cy="41689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 anchorCtr="0">
                <a:normAutofit fontScale="92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iṣ1ïde">
                <a:extLst>
                  <a:ext uri="{FF2B5EF4-FFF2-40B4-BE49-F238E27FC236}">
                    <a16:creationId xmlns:a16="http://schemas.microsoft.com/office/drawing/2014/main" id="{303768AC-3D0C-4A22-BB20-2CA82CA4DDD7}"/>
                  </a:ext>
                </a:extLst>
              </p:cNvPr>
              <p:cNvSpPr txBox="1"/>
              <p:nvPr/>
            </p:nvSpPr>
            <p:spPr>
              <a:xfrm flipH="1">
                <a:off x="4171358" y="2523643"/>
                <a:ext cx="3874113" cy="3747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cxnSp>
            <p:nvCxnSpPr>
              <p:cNvPr id="38" name="直接箭头连接符 37">
                <a:extLst>
                  <a:ext uri="{FF2B5EF4-FFF2-40B4-BE49-F238E27FC236}">
                    <a16:creationId xmlns:a16="http://schemas.microsoft.com/office/drawing/2014/main" id="{3957F487-8685-42A3-AE13-56E789C6B59C}"/>
                  </a:ext>
                </a:extLst>
              </p:cNvPr>
              <p:cNvCxnSpPr>
                <a:stCxn id="40" idx="3"/>
              </p:cNvCxnSpPr>
              <p:nvPr/>
            </p:nvCxnSpPr>
            <p:spPr>
              <a:xfrm>
                <a:off x="3420206" y="2279698"/>
                <a:ext cx="715641" cy="0"/>
              </a:xfrm>
              <a:prstGeom prst="straightConnector1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9" name="isľíďé">
                <a:extLst>
                  <a:ext uri="{FF2B5EF4-FFF2-40B4-BE49-F238E27FC236}">
                    <a16:creationId xmlns:a16="http://schemas.microsoft.com/office/drawing/2014/main" id="{E47729B0-D7B8-4CFE-90E8-1504E6304C99}"/>
                  </a:ext>
                </a:extLst>
              </p:cNvPr>
              <p:cNvGrpSpPr/>
              <p:nvPr/>
            </p:nvGrpSpPr>
            <p:grpSpPr>
              <a:xfrm>
                <a:off x="2708342" y="1942410"/>
                <a:ext cx="711864" cy="674576"/>
                <a:chOff x="2708342" y="1942410"/>
                <a:chExt cx="711864" cy="674576"/>
              </a:xfrm>
            </p:grpSpPr>
            <p:sp>
              <p:nvSpPr>
                <p:cNvPr id="40" name="îṩļïḓè">
                  <a:extLst>
                    <a:ext uri="{FF2B5EF4-FFF2-40B4-BE49-F238E27FC236}">
                      <a16:creationId xmlns:a16="http://schemas.microsoft.com/office/drawing/2014/main" id="{C9BD3DA4-4829-48B4-80B0-C88AF8A11011}"/>
                    </a:ext>
                  </a:extLst>
                </p:cNvPr>
                <p:cNvSpPr/>
                <p:nvPr/>
              </p:nvSpPr>
              <p:spPr>
                <a:xfrm>
                  <a:off x="2708342" y="1942410"/>
                  <a:ext cx="711864" cy="674576"/>
                </a:xfrm>
                <a:prstGeom prst="roundRect">
                  <a:avLst>
                    <a:gd name="adj" fmla="val 14107"/>
                  </a:avLst>
                </a:prstGeom>
                <a:solidFill>
                  <a:schemeClr val="bg1"/>
                </a:solidFill>
                <a:ln w="1905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iSḷíḑê">
                  <a:extLst>
                    <a:ext uri="{FF2B5EF4-FFF2-40B4-BE49-F238E27FC236}">
                      <a16:creationId xmlns:a16="http://schemas.microsoft.com/office/drawing/2014/main" id="{9236CBBE-D10A-4FA0-B62D-F453A0BCD267}"/>
                    </a:ext>
                  </a:extLst>
                </p:cNvPr>
                <p:cNvSpPr/>
                <p:nvPr/>
              </p:nvSpPr>
              <p:spPr bwMode="auto">
                <a:xfrm>
                  <a:off x="2891323" y="2106747"/>
                  <a:ext cx="345902" cy="345902"/>
                </a:xfrm>
                <a:custGeom>
                  <a:avLst/>
                  <a:gdLst>
                    <a:gd name="T0" fmla="*/ 223 w 228"/>
                    <a:gd name="T1" fmla="*/ 95 h 228"/>
                    <a:gd name="T2" fmla="*/ 196 w 228"/>
                    <a:gd name="T3" fmla="*/ 90 h 228"/>
                    <a:gd name="T4" fmla="*/ 189 w 228"/>
                    <a:gd name="T5" fmla="*/ 74 h 228"/>
                    <a:gd name="T6" fmla="*/ 205 w 228"/>
                    <a:gd name="T7" fmla="*/ 50 h 228"/>
                    <a:gd name="T8" fmla="*/ 205 w 228"/>
                    <a:gd name="T9" fmla="*/ 43 h 228"/>
                    <a:gd name="T10" fmla="*/ 185 w 228"/>
                    <a:gd name="T11" fmla="*/ 24 h 228"/>
                    <a:gd name="T12" fmla="*/ 178 w 228"/>
                    <a:gd name="T13" fmla="*/ 23 h 228"/>
                    <a:gd name="T14" fmla="*/ 155 w 228"/>
                    <a:gd name="T15" fmla="*/ 39 h 228"/>
                    <a:gd name="T16" fmla="*/ 138 w 228"/>
                    <a:gd name="T17" fmla="*/ 32 h 228"/>
                    <a:gd name="T18" fmla="*/ 133 w 228"/>
                    <a:gd name="T19" fmla="*/ 5 h 228"/>
                    <a:gd name="T20" fmla="*/ 127 w 228"/>
                    <a:gd name="T21" fmla="*/ 0 h 228"/>
                    <a:gd name="T22" fmla="*/ 100 w 228"/>
                    <a:gd name="T23" fmla="*/ 0 h 228"/>
                    <a:gd name="T24" fmla="*/ 94 w 228"/>
                    <a:gd name="T25" fmla="*/ 5 h 228"/>
                    <a:gd name="T26" fmla="*/ 89 w 228"/>
                    <a:gd name="T27" fmla="*/ 32 h 228"/>
                    <a:gd name="T28" fmla="*/ 73 w 228"/>
                    <a:gd name="T29" fmla="*/ 39 h 228"/>
                    <a:gd name="T30" fmla="*/ 50 w 228"/>
                    <a:gd name="T31" fmla="*/ 23 h 228"/>
                    <a:gd name="T32" fmla="*/ 43 w 228"/>
                    <a:gd name="T33" fmla="*/ 24 h 228"/>
                    <a:gd name="T34" fmla="*/ 23 w 228"/>
                    <a:gd name="T35" fmla="*/ 43 h 228"/>
                    <a:gd name="T36" fmla="*/ 23 w 228"/>
                    <a:gd name="T37" fmla="*/ 51 h 228"/>
                    <a:gd name="T38" fmla="*/ 39 w 228"/>
                    <a:gd name="T39" fmla="*/ 74 h 228"/>
                    <a:gd name="T40" fmla="*/ 32 w 228"/>
                    <a:gd name="T41" fmla="*/ 90 h 228"/>
                    <a:gd name="T42" fmla="*/ 5 w 228"/>
                    <a:gd name="T43" fmla="*/ 95 h 228"/>
                    <a:gd name="T44" fmla="*/ 0 w 228"/>
                    <a:gd name="T45" fmla="*/ 100 h 228"/>
                    <a:gd name="T46" fmla="*/ 0 w 228"/>
                    <a:gd name="T47" fmla="*/ 128 h 228"/>
                    <a:gd name="T48" fmla="*/ 5 w 228"/>
                    <a:gd name="T49" fmla="*/ 134 h 228"/>
                    <a:gd name="T50" fmla="*/ 32 w 228"/>
                    <a:gd name="T51" fmla="*/ 139 h 228"/>
                    <a:gd name="T52" fmla="*/ 39 w 228"/>
                    <a:gd name="T53" fmla="*/ 155 h 228"/>
                    <a:gd name="T54" fmla="*/ 23 w 228"/>
                    <a:gd name="T55" fmla="*/ 178 h 228"/>
                    <a:gd name="T56" fmla="*/ 24 w 228"/>
                    <a:gd name="T57" fmla="*/ 185 h 228"/>
                    <a:gd name="T58" fmla="*/ 43 w 228"/>
                    <a:gd name="T59" fmla="*/ 204 h 228"/>
                    <a:gd name="T60" fmla="*/ 51 w 228"/>
                    <a:gd name="T61" fmla="*/ 205 h 228"/>
                    <a:gd name="T62" fmla="*/ 73 w 228"/>
                    <a:gd name="T63" fmla="*/ 189 h 228"/>
                    <a:gd name="T64" fmla="*/ 89 w 228"/>
                    <a:gd name="T65" fmla="*/ 196 h 228"/>
                    <a:gd name="T66" fmla="*/ 94 w 228"/>
                    <a:gd name="T67" fmla="*/ 223 h 228"/>
                    <a:gd name="T68" fmla="*/ 100 w 228"/>
                    <a:gd name="T69" fmla="*/ 228 h 228"/>
                    <a:gd name="T70" fmla="*/ 127 w 228"/>
                    <a:gd name="T71" fmla="*/ 228 h 228"/>
                    <a:gd name="T72" fmla="*/ 133 w 228"/>
                    <a:gd name="T73" fmla="*/ 223 h 228"/>
                    <a:gd name="T74" fmla="*/ 138 w 228"/>
                    <a:gd name="T75" fmla="*/ 196 h 228"/>
                    <a:gd name="T76" fmla="*/ 154 w 228"/>
                    <a:gd name="T77" fmla="*/ 190 h 228"/>
                    <a:gd name="T78" fmla="*/ 177 w 228"/>
                    <a:gd name="T79" fmla="*/ 205 h 228"/>
                    <a:gd name="T80" fmla="*/ 185 w 228"/>
                    <a:gd name="T81" fmla="*/ 205 h 228"/>
                    <a:gd name="T82" fmla="*/ 204 w 228"/>
                    <a:gd name="T83" fmla="*/ 185 h 228"/>
                    <a:gd name="T84" fmla="*/ 205 w 228"/>
                    <a:gd name="T85" fmla="*/ 178 h 228"/>
                    <a:gd name="T86" fmla="*/ 189 w 228"/>
                    <a:gd name="T87" fmla="*/ 155 h 228"/>
                    <a:gd name="T88" fmla="*/ 196 w 228"/>
                    <a:gd name="T89" fmla="*/ 139 h 228"/>
                    <a:gd name="T90" fmla="*/ 223 w 228"/>
                    <a:gd name="T91" fmla="*/ 134 h 228"/>
                    <a:gd name="T92" fmla="*/ 228 w 228"/>
                    <a:gd name="T93" fmla="*/ 128 h 228"/>
                    <a:gd name="T94" fmla="*/ 228 w 228"/>
                    <a:gd name="T95" fmla="*/ 100 h 228"/>
                    <a:gd name="T96" fmla="*/ 223 w 228"/>
                    <a:gd name="T97" fmla="*/ 95 h 228"/>
                    <a:gd name="T98" fmla="*/ 114 w 228"/>
                    <a:gd name="T99" fmla="*/ 149 h 228"/>
                    <a:gd name="T100" fmla="*/ 79 w 228"/>
                    <a:gd name="T101" fmla="*/ 114 h 228"/>
                    <a:gd name="T102" fmla="*/ 114 w 228"/>
                    <a:gd name="T103" fmla="*/ 79 h 228"/>
                    <a:gd name="T104" fmla="*/ 149 w 228"/>
                    <a:gd name="T105" fmla="*/ 114 h 228"/>
                    <a:gd name="T106" fmla="*/ 114 w 228"/>
                    <a:gd name="T107" fmla="*/ 149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8" h="228">
                      <a:moveTo>
                        <a:pt x="223" y="95"/>
                      </a:moveTo>
                      <a:cubicBezTo>
                        <a:pt x="196" y="90"/>
                        <a:pt x="196" y="90"/>
                        <a:pt x="196" y="90"/>
                      </a:cubicBezTo>
                      <a:cubicBezTo>
                        <a:pt x="194" y="84"/>
                        <a:pt x="192" y="79"/>
                        <a:pt x="189" y="74"/>
                      </a:cubicBezTo>
                      <a:cubicBezTo>
                        <a:pt x="205" y="50"/>
                        <a:pt x="205" y="50"/>
                        <a:pt x="205" y="50"/>
                      </a:cubicBezTo>
                      <a:cubicBezTo>
                        <a:pt x="207" y="48"/>
                        <a:pt x="206" y="45"/>
                        <a:pt x="205" y="43"/>
                      </a:cubicBezTo>
                      <a:cubicBezTo>
                        <a:pt x="185" y="24"/>
                        <a:pt x="185" y="24"/>
                        <a:pt x="185" y="24"/>
                      </a:cubicBezTo>
                      <a:cubicBezTo>
                        <a:pt x="183" y="22"/>
                        <a:pt x="180" y="21"/>
                        <a:pt x="178" y="23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49" y="36"/>
                        <a:pt x="144" y="34"/>
                        <a:pt x="138" y="32"/>
                      </a:cubicBezTo>
                      <a:cubicBezTo>
                        <a:pt x="133" y="5"/>
                        <a:pt x="133" y="5"/>
                        <a:pt x="133" y="5"/>
                      </a:cubicBezTo>
                      <a:cubicBezTo>
                        <a:pt x="133" y="2"/>
                        <a:pt x="130" y="0"/>
                        <a:pt x="127" y="0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97" y="0"/>
                        <a:pt x="95" y="2"/>
                        <a:pt x="94" y="5"/>
                      </a:cubicBezTo>
                      <a:cubicBezTo>
                        <a:pt x="89" y="32"/>
                        <a:pt x="89" y="32"/>
                        <a:pt x="89" y="32"/>
                      </a:cubicBezTo>
                      <a:cubicBezTo>
                        <a:pt x="83" y="34"/>
                        <a:pt x="78" y="36"/>
                        <a:pt x="73" y="39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48" y="22"/>
                        <a:pt x="45" y="22"/>
                        <a:pt x="43" y="24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2" y="45"/>
                        <a:pt x="21" y="49"/>
                        <a:pt x="23" y="51"/>
                      </a:cubicBezTo>
                      <a:cubicBezTo>
                        <a:pt x="39" y="74"/>
                        <a:pt x="39" y="74"/>
                        <a:pt x="39" y="74"/>
                      </a:cubicBezTo>
                      <a:cubicBezTo>
                        <a:pt x="36" y="79"/>
                        <a:pt x="34" y="84"/>
                        <a:pt x="32" y="90"/>
                      </a:cubicBezTo>
                      <a:cubicBezTo>
                        <a:pt x="5" y="95"/>
                        <a:pt x="5" y="95"/>
                        <a:pt x="5" y="95"/>
                      </a:cubicBezTo>
                      <a:cubicBezTo>
                        <a:pt x="2" y="95"/>
                        <a:pt x="0" y="98"/>
                        <a:pt x="0" y="10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1"/>
                        <a:pt x="2" y="133"/>
                        <a:pt x="5" y="134"/>
                      </a:cubicBezTo>
                      <a:cubicBezTo>
                        <a:pt x="32" y="139"/>
                        <a:pt x="32" y="139"/>
                        <a:pt x="32" y="139"/>
                      </a:cubicBezTo>
                      <a:cubicBezTo>
                        <a:pt x="34" y="144"/>
                        <a:pt x="36" y="150"/>
                        <a:pt x="39" y="155"/>
                      </a:cubicBezTo>
                      <a:cubicBezTo>
                        <a:pt x="23" y="178"/>
                        <a:pt x="23" y="178"/>
                        <a:pt x="23" y="178"/>
                      </a:cubicBezTo>
                      <a:cubicBezTo>
                        <a:pt x="22" y="180"/>
                        <a:pt x="22" y="183"/>
                        <a:pt x="24" y="185"/>
                      </a:cubicBezTo>
                      <a:cubicBezTo>
                        <a:pt x="43" y="204"/>
                        <a:pt x="43" y="204"/>
                        <a:pt x="43" y="204"/>
                      </a:cubicBezTo>
                      <a:cubicBezTo>
                        <a:pt x="45" y="206"/>
                        <a:pt x="48" y="207"/>
                        <a:pt x="51" y="205"/>
                      </a:cubicBezTo>
                      <a:cubicBezTo>
                        <a:pt x="73" y="189"/>
                        <a:pt x="73" y="189"/>
                        <a:pt x="73" y="189"/>
                      </a:cubicBezTo>
                      <a:cubicBezTo>
                        <a:pt x="78" y="192"/>
                        <a:pt x="84" y="194"/>
                        <a:pt x="89" y="196"/>
                      </a:cubicBezTo>
                      <a:cubicBezTo>
                        <a:pt x="94" y="223"/>
                        <a:pt x="94" y="223"/>
                        <a:pt x="94" y="223"/>
                      </a:cubicBezTo>
                      <a:cubicBezTo>
                        <a:pt x="95" y="226"/>
                        <a:pt x="97" y="228"/>
                        <a:pt x="100" y="228"/>
                      </a:cubicBezTo>
                      <a:cubicBezTo>
                        <a:pt x="127" y="228"/>
                        <a:pt x="127" y="228"/>
                        <a:pt x="127" y="228"/>
                      </a:cubicBezTo>
                      <a:cubicBezTo>
                        <a:pt x="130" y="228"/>
                        <a:pt x="133" y="226"/>
                        <a:pt x="133" y="223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4" y="194"/>
                        <a:pt x="149" y="192"/>
                        <a:pt x="154" y="190"/>
                      </a:cubicBezTo>
                      <a:cubicBezTo>
                        <a:pt x="177" y="205"/>
                        <a:pt x="177" y="205"/>
                        <a:pt x="177" y="205"/>
                      </a:cubicBezTo>
                      <a:cubicBezTo>
                        <a:pt x="180" y="207"/>
                        <a:pt x="183" y="207"/>
                        <a:pt x="185" y="205"/>
                      </a:cubicBezTo>
                      <a:cubicBezTo>
                        <a:pt x="204" y="185"/>
                        <a:pt x="204" y="185"/>
                        <a:pt x="204" y="185"/>
                      </a:cubicBezTo>
                      <a:cubicBezTo>
                        <a:pt x="206" y="183"/>
                        <a:pt x="206" y="180"/>
                        <a:pt x="205" y="178"/>
                      </a:cubicBezTo>
                      <a:cubicBezTo>
                        <a:pt x="189" y="155"/>
                        <a:pt x="189" y="155"/>
                        <a:pt x="189" y="155"/>
                      </a:cubicBezTo>
                      <a:cubicBezTo>
                        <a:pt x="192" y="150"/>
                        <a:pt x="194" y="144"/>
                        <a:pt x="196" y="139"/>
                      </a:cubicBezTo>
                      <a:cubicBezTo>
                        <a:pt x="223" y="134"/>
                        <a:pt x="223" y="134"/>
                        <a:pt x="223" y="134"/>
                      </a:cubicBezTo>
                      <a:cubicBezTo>
                        <a:pt x="226" y="133"/>
                        <a:pt x="228" y="131"/>
                        <a:pt x="228" y="128"/>
                      </a:cubicBezTo>
                      <a:cubicBezTo>
                        <a:pt x="228" y="100"/>
                        <a:pt x="228" y="100"/>
                        <a:pt x="228" y="100"/>
                      </a:cubicBezTo>
                      <a:cubicBezTo>
                        <a:pt x="228" y="98"/>
                        <a:pt x="226" y="95"/>
                        <a:pt x="223" y="95"/>
                      </a:cubicBezTo>
                      <a:close/>
                      <a:moveTo>
                        <a:pt x="114" y="149"/>
                      </a:moveTo>
                      <a:cubicBezTo>
                        <a:pt x="95" y="149"/>
                        <a:pt x="79" y="133"/>
                        <a:pt x="79" y="114"/>
                      </a:cubicBezTo>
                      <a:cubicBezTo>
                        <a:pt x="79" y="95"/>
                        <a:pt x="95" y="79"/>
                        <a:pt x="114" y="79"/>
                      </a:cubicBezTo>
                      <a:cubicBezTo>
                        <a:pt x="133" y="79"/>
                        <a:pt x="149" y="95"/>
                        <a:pt x="149" y="114"/>
                      </a:cubicBezTo>
                      <a:cubicBezTo>
                        <a:pt x="149" y="133"/>
                        <a:pt x="133" y="149"/>
                        <a:pt x="114" y="14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iṧḷîḋe">
              <a:extLst>
                <a:ext uri="{FF2B5EF4-FFF2-40B4-BE49-F238E27FC236}">
                  <a16:creationId xmlns:a16="http://schemas.microsoft.com/office/drawing/2014/main" id="{4C4F3391-A866-471D-B4E3-BB7EE33D968A}"/>
                </a:ext>
              </a:extLst>
            </p:cNvPr>
            <p:cNvGrpSpPr/>
            <p:nvPr/>
          </p:nvGrpSpPr>
          <p:grpSpPr>
            <a:xfrm>
              <a:off x="3137314" y="2754520"/>
              <a:ext cx="5337130" cy="955952"/>
              <a:chOff x="3187738" y="2754520"/>
              <a:chExt cx="5337130" cy="955952"/>
            </a:xfrm>
          </p:grpSpPr>
          <p:sp>
            <p:nvSpPr>
              <p:cNvPr id="30" name="íşḻïḋê">
                <a:extLst>
                  <a:ext uri="{FF2B5EF4-FFF2-40B4-BE49-F238E27FC236}">
                    <a16:creationId xmlns:a16="http://schemas.microsoft.com/office/drawing/2014/main" id="{628DA13E-DFE1-4F67-A0F0-37BBA3AA2043}"/>
                  </a:ext>
                </a:extLst>
              </p:cNvPr>
              <p:cNvSpPr/>
              <p:nvPr/>
            </p:nvSpPr>
            <p:spPr>
              <a:xfrm>
                <a:off x="4650755" y="2918857"/>
                <a:ext cx="3874113" cy="416896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 anchorCtr="0">
                <a:normAutofit fontScale="92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îSḻíḋé">
                <a:extLst>
                  <a:ext uri="{FF2B5EF4-FFF2-40B4-BE49-F238E27FC236}">
                    <a16:creationId xmlns:a16="http://schemas.microsoft.com/office/drawing/2014/main" id="{303768AC-3D0C-4A22-BB20-2CA82CA4DDD7}"/>
                  </a:ext>
                </a:extLst>
              </p:cNvPr>
              <p:cNvSpPr txBox="1"/>
              <p:nvPr/>
            </p:nvSpPr>
            <p:spPr>
              <a:xfrm flipH="1">
                <a:off x="4650754" y="3335753"/>
                <a:ext cx="3874113" cy="3747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cxnSp>
            <p:nvCxnSpPr>
              <p:cNvPr id="32" name="直接箭头连接符 31">
                <a:extLst>
                  <a:ext uri="{FF2B5EF4-FFF2-40B4-BE49-F238E27FC236}">
                    <a16:creationId xmlns:a16="http://schemas.microsoft.com/office/drawing/2014/main" id="{1A97DE4E-F18A-4BAD-8486-119150094616}"/>
                  </a:ext>
                </a:extLst>
              </p:cNvPr>
              <p:cNvCxnSpPr>
                <a:stCxn id="34" idx="3"/>
              </p:cNvCxnSpPr>
              <p:nvPr/>
            </p:nvCxnSpPr>
            <p:spPr>
              <a:xfrm>
                <a:off x="3899602" y="3091808"/>
                <a:ext cx="715641" cy="0"/>
              </a:xfrm>
              <a:prstGeom prst="straightConnector1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iṥľíḋé">
                <a:extLst>
                  <a:ext uri="{FF2B5EF4-FFF2-40B4-BE49-F238E27FC236}">
                    <a16:creationId xmlns:a16="http://schemas.microsoft.com/office/drawing/2014/main" id="{E488EFCD-DCEE-45A1-BE32-40277969590D}"/>
                  </a:ext>
                </a:extLst>
              </p:cNvPr>
              <p:cNvGrpSpPr/>
              <p:nvPr/>
            </p:nvGrpSpPr>
            <p:grpSpPr>
              <a:xfrm>
                <a:off x="3187738" y="2754520"/>
                <a:ext cx="711864" cy="674576"/>
                <a:chOff x="3187738" y="2754520"/>
                <a:chExt cx="711864" cy="674576"/>
              </a:xfrm>
            </p:grpSpPr>
            <p:sp>
              <p:nvSpPr>
                <p:cNvPr id="34" name="iṩlîḓê">
                  <a:extLst>
                    <a:ext uri="{FF2B5EF4-FFF2-40B4-BE49-F238E27FC236}">
                      <a16:creationId xmlns:a16="http://schemas.microsoft.com/office/drawing/2014/main" id="{0C65263D-6900-45A4-9BF9-1F1F1D07420D}"/>
                    </a:ext>
                  </a:extLst>
                </p:cNvPr>
                <p:cNvSpPr/>
                <p:nvPr/>
              </p:nvSpPr>
              <p:spPr>
                <a:xfrm>
                  <a:off x="3187738" y="2754520"/>
                  <a:ext cx="711864" cy="674576"/>
                </a:xfrm>
                <a:prstGeom prst="roundRect">
                  <a:avLst>
                    <a:gd name="adj" fmla="val 14107"/>
                  </a:avLst>
                </a:prstGeom>
                <a:solidFill>
                  <a:schemeClr val="bg1"/>
                </a:solidFill>
                <a:ln w="19050">
                  <a:solidFill>
                    <a:schemeClr val="accent3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ïṩḻïdê">
                  <a:extLst>
                    <a:ext uri="{FF2B5EF4-FFF2-40B4-BE49-F238E27FC236}">
                      <a16:creationId xmlns:a16="http://schemas.microsoft.com/office/drawing/2014/main" id="{84F7C715-CFC1-4AF3-9124-50BD94B2AAB9}"/>
                    </a:ext>
                  </a:extLst>
                </p:cNvPr>
                <p:cNvSpPr/>
                <p:nvPr/>
              </p:nvSpPr>
              <p:spPr bwMode="auto">
                <a:xfrm>
                  <a:off x="3370719" y="2918857"/>
                  <a:ext cx="345902" cy="345902"/>
                </a:xfrm>
                <a:custGeom>
                  <a:avLst/>
                  <a:gdLst>
                    <a:gd name="T0" fmla="*/ 223 w 228"/>
                    <a:gd name="T1" fmla="*/ 95 h 228"/>
                    <a:gd name="T2" fmla="*/ 196 w 228"/>
                    <a:gd name="T3" fmla="*/ 90 h 228"/>
                    <a:gd name="T4" fmla="*/ 189 w 228"/>
                    <a:gd name="T5" fmla="*/ 74 h 228"/>
                    <a:gd name="T6" fmla="*/ 205 w 228"/>
                    <a:gd name="T7" fmla="*/ 50 h 228"/>
                    <a:gd name="T8" fmla="*/ 205 w 228"/>
                    <a:gd name="T9" fmla="*/ 43 h 228"/>
                    <a:gd name="T10" fmla="*/ 185 w 228"/>
                    <a:gd name="T11" fmla="*/ 24 h 228"/>
                    <a:gd name="T12" fmla="*/ 178 w 228"/>
                    <a:gd name="T13" fmla="*/ 23 h 228"/>
                    <a:gd name="T14" fmla="*/ 155 w 228"/>
                    <a:gd name="T15" fmla="*/ 39 h 228"/>
                    <a:gd name="T16" fmla="*/ 138 w 228"/>
                    <a:gd name="T17" fmla="*/ 32 h 228"/>
                    <a:gd name="T18" fmla="*/ 133 w 228"/>
                    <a:gd name="T19" fmla="*/ 5 h 228"/>
                    <a:gd name="T20" fmla="*/ 127 w 228"/>
                    <a:gd name="T21" fmla="*/ 0 h 228"/>
                    <a:gd name="T22" fmla="*/ 100 w 228"/>
                    <a:gd name="T23" fmla="*/ 0 h 228"/>
                    <a:gd name="T24" fmla="*/ 94 w 228"/>
                    <a:gd name="T25" fmla="*/ 5 h 228"/>
                    <a:gd name="T26" fmla="*/ 89 w 228"/>
                    <a:gd name="T27" fmla="*/ 32 h 228"/>
                    <a:gd name="T28" fmla="*/ 73 w 228"/>
                    <a:gd name="T29" fmla="*/ 39 h 228"/>
                    <a:gd name="T30" fmla="*/ 50 w 228"/>
                    <a:gd name="T31" fmla="*/ 23 h 228"/>
                    <a:gd name="T32" fmla="*/ 43 w 228"/>
                    <a:gd name="T33" fmla="*/ 24 h 228"/>
                    <a:gd name="T34" fmla="*/ 23 w 228"/>
                    <a:gd name="T35" fmla="*/ 43 h 228"/>
                    <a:gd name="T36" fmla="*/ 23 w 228"/>
                    <a:gd name="T37" fmla="*/ 51 h 228"/>
                    <a:gd name="T38" fmla="*/ 39 w 228"/>
                    <a:gd name="T39" fmla="*/ 74 h 228"/>
                    <a:gd name="T40" fmla="*/ 32 w 228"/>
                    <a:gd name="T41" fmla="*/ 90 h 228"/>
                    <a:gd name="T42" fmla="*/ 5 w 228"/>
                    <a:gd name="T43" fmla="*/ 95 h 228"/>
                    <a:gd name="T44" fmla="*/ 0 w 228"/>
                    <a:gd name="T45" fmla="*/ 100 h 228"/>
                    <a:gd name="T46" fmla="*/ 0 w 228"/>
                    <a:gd name="T47" fmla="*/ 128 h 228"/>
                    <a:gd name="T48" fmla="*/ 5 w 228"/>
                    <a:gd name="T49" fmla="*/ 134 h 228"/>
                    <a:gd name="T50" fmla="*/ 32 w 228"/>
                    <a:gd name="T51" fmla="*/ 139 h 228"/>
                    <a:gd name="T52" fmla="*/ 39 w 228"/>
                    <a:gd name="T53" fmla="*/ 155 h 228"/>
                    <a:gd name="T54" fmla="*/ 23 w 228"/>
                    <a:gd name="T55" fmla="*/ 178 h 228"/>
                    <a:gd name="T56" fmla="*/ 24 w 228"/>
                    <a:gd name="T57" fmla="*/ 185 h 228"/>
                    <a:gd name="T58" fmla="*/ 43 w 228"/>
                    <a:gd name="T59" fmla="*/ 204 h 228"/>
                    <a:gd name="T60" fmla="*/ 51 w 228"/>
                    <a:gd name="T61" fmla="*/ 205 h 228"/>
                    <a:gd name="T62" fmla="*/ 73 w 228"/>
                    <a:gd name="T63" fmla="*/ 189 h 228"/>
                    <a:gd name="T64" fmla="*/ 89 w 228"/>
                    <a:gd name="T65" fmla="*/ 196 h 228"/>
                    <a:gd name="T66" fmla="*/ 94 w 228"/>
                    <a:gd name="T67" fmla="*/ 223 h 228"/>
                    <a:gd name="T68" fmla="*/ 100 w 228"/>
                    <a:gd name="T69" fmla="*/ 228 h 228"/>
                    <a:gd name="T70" fmla="*/ 127 w 228"/>
                    <a:gd name="T71" fmla="*/ 228 h 228"/>
                    <a:gd name="T72" fmla="*/ 133 w 228"/>
                    <a:gd name="T73" fmla="*/ 223 h 228"/>
                    <a:gd name="T74" fmla="*/ 138 w 228"/>
                    <a:gd name="T75" fmla="*/ 196 h 228"/>
                    <a:gd name="T76" fmla="*/ 154 w 228"/>
                    <a:gd name="T77" fmla="*/ 190 h 228"/>
                    <a:gd name="T78" fmla="*/ 177 w 228"/>
                    <a:gd name="T79" fmla="*/ 205 h 228"/>
                    <a:gd name="T80" fmla="*/ 185 w 228"/>
                    <a:gd name="T81" fmla="*/ 205 h 228"/>
                    <a:gd name="T82" fmla="*/ 204 w 228"/>
                    <a:gd name="T83" fmla="*/ 185 h 228"/>
                    <a:gd name="T84" fmla="*/ 205 w 228"/>
                    <a:gd name="T85" fmla="*/ 178 h 228"/>
                    <a:gd name="T86" fmla="*/ 189 w 228"/>
                    <a:gd name="T87" fmla="*/ 155 h 228"/>
                    <a:gd name="T88" fmla="*/ 196 w 228"/>
                    <a:gd name="T89" fmla="*/ 139 h 228"/>
                    <a:gd name="T90" fmla="*/ 223 w 228"/>
                    <a:gd name="T91" fmla="*/ 134 h 228"/>
                    <a:gd name="T92" fmla="*/ 228 w 228"/>
                    <a:gd name="T93" fmla="*/ 128 h 228"/>
                    <a:gd name="T94" fmla="*/ 228 w 228"/>
                    <a:gd name="T95" fmla="*/ 100 h 228"/>
                    <a:gd name="T96" fmla="*/ 223 w 228"/>
                    <a:gd name="T97" fmla="*/ 95 h 228"/>
                    <a:gd name="T98" fmla="*/ 114 w 228"/>
                    <a:gd name="T99" fmla="*/ 149 h 228"/>
                    <a:gd name="T100" fmla="*/ 79 w 228"/>
                    <a:gd name="T101" fmla="*/ 114 h 228"/>
                    <a:gd name="T102" fmla="*/ 114 w 228"/>
                    <a:gd name="T103" fmla="*/ 79 h 228"/>
                    <a:gd name="T104" fmla="*/ 149 w 228"/>
                    <a:gd name="T105" fmla="*/ 114 h 228"/>
                    <a:gd name="T106" fmla="*/ 114 w 228"/>
                    <a:gd name="T107" fmla="*/ 149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8" h="228">
                      <a:moveTo>
                        <a:pt x="223" y="95"/>
                      </a:moveTo>
                      <a:cubicBezTo>
                        <a:pt x="196" y="90"/>
                        <a:pt x="196" y="90"/>
                        <a:pt x="196" y="90"/>
                      </a:cubicBezTo>
                      <a:cubicBezTo>
                        <a:pt x="194" y="84"/>
                        <a:pt x="192" y="79"/>
                        <a:pt x="189" y="74"/>
                      </a:cubicBezTo>
                      <a:cubicBezTo>
                        <a:pt x="205" y="50"/>
                        <a:pt x="205" y="50"/>
                        <a:pt x="205" y="50"/>
                      </a:cubicBezTo>
                      <a:cubicBezTo>
                        <a:pt x="207" y="48"/>
                        <a:pt x="206" y="45"/>
                        <a:pt x="205" y="43"/>
                      </a:cubicBezTo>
                      <a:cubicBezTo>
                        <a:pt x="185" y="24"/>
                        <a:pt x="185" y="24"/>
                        <a:pt x="185" y="24"/>
                      </a:cubicBezTo>
                      <a:cubicBezTo>
                        <a:pt x="183" y="22"/>
                        <a:pt x="180" y="21"/>
                        <a:pt x="178" y="23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49" y="36"/>
                        <a:pt x="144" y="34"/>
                        <a:pt x="138" y="32"/>
                      </a:cubicBezTo>
                      <a:cubicBezTo>
                        <a:pt x="133" y="5"/>
                        <a:pt x="133" y="5"/>
                        <a:pt x="133" y="5"/>
                      </a:cubicBezTo>
                      <a:cubicBezTo>
                        <a:pt x="133" y="2"/>
                        <a:pt x="130" y="0"/>
                        <a:pt x="127" y="0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97" y="0"/>
                        <a:pt x="95" y="2"/>
                        <a:pt x="94" y="5"/>
                      </a:cubicBezTo>
                      <a:cubicBezTo>
                        <a:pt x="89" y="32"/>
                        <a:pt x="89" y="32"/>
                        <a:pt x="89" y="32"/>
                      </a:cubicBezTo>
                      <a:cubicBezTo>
                        <a:pt x="83" y="34"/>
                        <a:pt x="78" y="36"/>
                        <a:pt x="73" y="39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48" y="22"/>
                        <a:pt x="45" y="22"/>
                        <a:pt x="43" y="24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2" y="45"/>
                        <a:pt x="21" y="49"/>
                        <a:pt x="23" y="51"/>
                      </a:cubicBezTo>
                      <a:cubicBezTo>
                        <a:pt x="39" y="74"/>
                        <a:pt x="39" y="74"/>
                        <a:pt x="39" y="74"/>
                      </a:cubicBezTo>
                      <a:cubicBezTo>
                        <a:pt x="36" y="79"/>
                        <a:pt x="34" y="84"/>
                        <a:pt x="32" y="90"/>
                      </a:cubicBezTo>
                      <a:cubicBezTo>
                        <a:pt x="5" y="95"/>
                        <a:pt x="5" y="95"/>
                        <a:pt x="5" y="95"/>
                      </a:cubicBezTo>
                      <a:cubicBezTo>
                        <a:pt x="2" y="95"/>
                        <a:pt x="0" y="98"/>
                        <a:pt x="0" y="10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1"/>
                        <a:pt x="2" y="133"/>
                        <a:pt x="5" y="134"/>
                      </a:cubicBezTo>
                      <a:cubicBezTo>
                        <a:pt x="32" y="139"/>
                        <a:pt x="32" y="139"/>
                        <a:pt x="32" y="139"/>
                      </a:cubicBezTo>
                      <a:cubicBezTo>
                        <a:pt x="34" y="144"/>
                        <a:pt x="36" y="150"/>
                        <a:pt x="39" y="155"/>
                      </a:cubicBezTo>
                      <a:cubicBezTo>
                        <a:pt x="23" y="178"/>
                        <a:pt x="23" y="178"/>
                        <a:pt x="23" y="178"/>
                      </a:cubicBezTo>
                      <a:cubicBezTo>
                        <a:pt x="22" y="180"/>
                        <a:pt x="22" y="183"/>
                        <a:pt x="24" y="185"/>
                      </a:cubicBezTo>
                      <a:cubicBezTo>
                        <a:pt x="43" y="204"/>
                        <a:pt x="43" y="204"/>
                        <a:pt x="43" y="204"/>
                      </a:cubicBezTo>
                      <a:cubicBezTo>
                        <a:pt x="45" y="206"/>
                        <a:pt x="48" y="207"/>
                        <a:pt x="51" y="205"/>
                      </a:cubicBezTo>
                      <a:cubicBezTo>
                        <a:pt x="73" y="189"/>
                        <a:pt x="73" y="189"/>
                        <a:pt x="73" y="189"/>
                      </a:cubicBezTo>
                      <a:cubicBezTo>
                        <a:pt x="78" y="192"/>
                        <a:pt x="84" y="194"/>
                        <a:pt x="89" y="196"/>
                      </a:cubicBezTo>
                      <a:cubicBezTo>
                        <a:pt x="94" y="223"/>
                        <a:pt x="94" y="223"/>
                        <a:pt x="94" y="223"/>
                      </a:cubicBezTo>
                      <a:cubicBezTo>
                        <a:pt x="95" y="226"/>
                        <a:pt x="97" y="228"/>
                        <a:pt x="100" y="228"/>
                      </a:cubicBezTo>
                      <a:cubicBezTo>
                        <a:pt x="127" y="228"/>
                        <a:pt x="127" y="228"/>
                        <a:pt x="127" y="228"/>
                      </a:cubicBezTo>
                      <a:cubicBezTo>
                        <a:pt x="130" y="228"/>
                        <a:pt x="133" y="226"/>
                        <a:pt x="133" y="223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4" y="194"/>
                        <a:pt x="149" y="192"/>
                        <a:pt x="154" y="190"/>
                      </a:cubicBezTo>
                      <a:cubicBezTo>
                        <a:pt x="177" y="205"/>
                        <a:pt x="177" y="205"/>
                        <a:pt x="177" y="205"/>
                      </a:cubicBezTo>
                      <a:cubicBezTo>
                        <a:pt x="180" y="207"/>
                        <a:pt x="183" y="207"/>
                        <a:pt x="185" y="205"/>
                      </a:cubicBezTo>
                      <a:cubicBezTo>
                        <a:pt x="204" y="185"/>
                        <a:pt x="204" y="185"/>
                        <a:pt x="204" y="185"/>
                      </a:cubicBezTo>
                      <a:cubicBezTo>
                        <a:pt x="206" y="183"/>
                        <a:pt x="206" y="180"/>
                        <a:pt x="205" y="178"/>
                      </a:cubicBezTo>
                      <a:cubicBezTo>
                        <a:pt x="189" y="155"/>
                        <a:pt x="189" y="155"/>
                        <a:pt x="189" y="155"/>
                      </a:cubicBezTo>
                      <a:cubicBezTo>
                        <a:pt x="192" y="150"/>
                        <a:pt x="194" y="144"/>
                        <a:pt x="196" y="139"/>
                      </a:cubicBezTo>
                      <a:cubicBezTo>
                        <a:pt x="223" y="134"/>
                        <a:pt x="223" y="134"/>
                        <a:pt x="223" y="134"/>
                      </a:cubicBezTo>
                      <a:cubicBezTo>
                        <a:pt x="226" y="133"/>
                        <a:pt x="228" y="131"/>
                        <a:pt x="228" y="128"/>
                      </a:cubicBezTo>
                      <a:cubicBezTo>
                        <a:pt x="228" y="100"/>
                        <a:pt x="228" y="100"/>
                        <a:pt x="228" y="100"/>
                      </a:cubicBezTo>
                      <a:cubicBezTo>
                        <a:pt x="228" y="98"/>
                        <a:pt x="226" y="95"/>
                        <a:pt x="223" y="95"/>
                      </a:cubicBezTo>
                      <a:close/>
                      <a:moveTo>
                        <a:pt x="114" y="149"/>
                      </a:moveTo>
                      <a:cubicBezTo>
                        <a:pt x="95" y="149"/>
                        <a:pt x="79" y="133"/>
                        <a:pt x="79" y="114"/>
                      </a:cubicBezTo>
                      <a:cubicBezTo>
                        <a:pt x="79" y="95"/>
                        <a:pt x="95" y="79"/>
                        <a:pt x="114" y="79"/>
                      </a:cubicBezTo>
                      <a:cubicBezTo>
                        <a:pt x="133" y="79"/>
                        <a:pt x="149" y="95"/>
                        <a:pt x="149" y="114"/>
                      </a:cubicBezTo>
                      <a:cubicBezTo>
                        <a:pt x="149" y="133"/>
                        <a:pt x="133" y="149"/>
                        <a:pt x="114" y="14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9" name="íṥlîḋé">
              <a:extLst>
                <a:ext uri="{FF2B5EF4-FFF2-40B4-BE49-F238E27FC236}">
                  <a16:creationId xmlns:a16="http://schemas.microsoft.com/office/drawing/2014/main" id="{6A06F63D-10DE-439F-B190-415489D033BA}"/>
                </a:ext>
              </a:extLst>
            </p:cNvPr>
            <p:cNvGrpSpPr/>
            <p:nvPr/>
          </p:nvGrpSpPr>
          <p:grpSpPr>
            <a:xfrm>
              <a:off x="3717554" y="3566630"/>
              <a:ext cx="5337130" cy="955952"/>
              <a:chOff x="3667133" y="3566630"/>
              <a:chExt cx="5337130" cy="955952"/>
            </a:xfrm>
          </p:grpSpPr>
          <p:sp>
            <p:nvSpPr>
              <p:cNvPr id="24" name="iş1îḑé">
                <a:extLst>
                  <a:ext uri="{FF2B5EF4-FFF2-40B4-BE49-F238E27FC236}">
                    <a16:creationId xmlns:a16="http://schemas.microsoft.com/office/drawing/2014/main" id="{6F7F4ED5-B35B-4F7A-A811-E5D9C3F2F437}"/>
                  </a:ext>
                </a:extLst>
              </p:cNvPr>
              <p:cNvSpPr/>
              <p:nvPr/>
            </p:nvSpPr>
            <p:spPr>
              <a:xfrm>
                <a:off x="5130150" y="3730967"/>
                <a:ext cx="3874113" cy="416896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 anchorCtr="0">
                <a:normAutofit fontScale="92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íšḻiḓe">
                <a:extLst>
                  <a:ext uri="{FF2B5EF4-FFF2-40B4-BE49-F238E27FC236}">
                    <a16:creationId xmlns:a16="http://schemas.microsoft.com/office/drawing/2014/main" id="{303768AC-3D0C-4A22-BB20-2CA82CA4DDD7}"/>
                  </a:ext>
                </a:extLst>
              </p:cNvPr>
              <p:cNvSpPr txBox="1"/>
              <p:nvPr/>
            </p:nvSpPr>
            <p:spPr>
              <a:xfrm flipH="1">
                <a:off x="5130149" y="4147863"/>
                <a:ext cx="3874113" cy="3747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cxnSp>
            <p:nvCxnSpPr>
              <p:cNvPr id="26" name="直接箭头连接符 25">
                <a:extLst>
                  <a:ext uri="{FF2B5EF4-FFF2-40B4-BE49-F238E27FC236}">
                    <a16:creationId xmlns:a16="http://schemas.microsoft.com/office/drawing/2014/main" id="{AD180590-CF35-4158-BF0C-320D0F20FF47}"/>
                  </a:ext>
                </a:extLst>
              </p:cNvPr>
              <p:cNvCxnSpPr>
                <a:stCxn id="28" idx="3"/>
              </p:cNvCxnSpPr>
              <p:nvPr/>
            </p:nvCxnSpPr>
            <p:spPr>
              <a:xfrm>
                <a:off x="4378997" y="3903918"/>
                <a:ext cx="715641" cy="0"/>
              </a:xfrm>
              <a:prstGeom prst="straightConnector1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îṥ1íḋe">
                <a:extLst>
                  <a:ext uri="{FF2B5EF4-FFF2-40B4-BE49-F238E27FC236}">
                    <a16:creationId xmlns:a16="http://schemas.microsoft.com/office/drawing/2014/main" id="{26CCF662-B9EE-4A0F-BC1F-463CECE92D8A}"/>
                  </a:ext>
                </a:extLst>
              </p:cNvPr>
              <p:cNvGrpSpPr/>
              <p:nvPr/>
            </p:nvGrpSpPr>
            <p:grpSpPr>
              <a:xfrm>
                <a:off x="3667133" y="3566630"/>
                <a:ext cx="711864" cy="674576"/>
                <a:chOff x="3667133" y="3566630"/>
                <a:chExt cx="711864" cy="674576"/>
              </a:xfrm>
            </p:grpSpPr>
            <p:sp>
              <p:nvSpPr>
                <p:cNvPr id="28" name="í$lide">
                  <a:extLst>
                    <a:ext uri="{FF2B5EF4-FFF2-40B4-BE49-F238E27FC236}">
                      <a16:creationId xmlns:a16="http://schemas.microsoft.com/office/drawing/2014/main" id="{94F50CEC-A155-4521-B0AC-8FF90C6A916C}"/>
                    </a:ext>
                  </a:extLst>
                </p:cNvPr>
                <p:cNvSpPr/>
                <p:nvPr/>
              </p:nvSpPr>
              <p:spPr>
                <a:xfrm>
                  <a:off x="3667133" y="3566630"/>
                  <a:ext cx="711864" cy="674576"/>
                </a:xfrm>
                <a:prstGeom prst="roundRect">
                  <a:avLst>
                    <a:gd name="adj" fmla="val 14107"/>
                  </a:avLst>
                </a:prstGeom>
                <a:solidFill>
                  <a:schemeClr val="bg1"/>
                </a:solidFill>
                <a:ln w="19050">
                  <a:solidFill>
                    <a:schemeClr val="accent4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íṡlïḓè">
                  <a:extLst>
                    <a:ext uri="{FF2B5EF4-FFF2-40B4-BE49-F238E27FC236}">
                      <a16:creationId xmlns:a16="http://schemas.microsoft.com/office/drawing/2014/main" id="{ECF6BBFE-BEB9-419D-A5BB-86BCAE3B3345}"/>
                    </a:ext>
                  </a:extLst>
                </p:cNvPr>
                <p:cNvSpPr/>
                <p:nvPr/>
              </p:nvSpPr>
              <p:spPr bwMode="auto">
                <a:xfrm>
                  <a:off x="3850114" y="3730967"/>
                  <a:ext cx="345902" cy="345902"/>
                </a:xfrm>
                <a:custGeom>
                  <a:avLst/>
                  <a:gdLst>
                    <a:gd name="T0" fmla="*/ 223 w 228"/>
                    <a:gd name="T1" fmla="*/ 95 h 228"/>
                    <a:gd name="T2" fmla="*/ 196 w 228"/>
                    <a:gd name="T3" fmla="*/ 90 h 228"/>
                    <a:gd name="T4" fmla="*/ 189 w 228"/>
                    <a:gd name="T5" fmla="*/ 74 h 228"/>
                    <a:gd name="T6" fmla="*/ 205 w 228"/>
                    <a:gd name="T7" fmla="*/ 50 h 228"/>
                    <a:gd name="T8" fmla="*/ 205 w 228"/>
                    <a:gd name="T9" fmla="*/ 43 h 228"/>
                    <a:gd name="T10" fmla="*/ 185 w 228"/>
                    <a:gd name="T11" fmla="*/ 24 h 228"/>
                    <a:gd name="T12" fmla="*/ 178 w 228"/>
                    <a:gd name="T13" fmla="*/ 23 h 228"/>
                    <a:gd name="T14" fmla="*/ 155 w 228"/>
                    <a:gd name="T15" fmla="*/ 39 h 228"/>
                    <a:gd name="T16" fmla="*/ 138 w 228"/>
                    <a:gd name="T17" fmla="*/ 32 h 228"/>
                    <a:gd name="T18" fmla="*/ 133 w 228"/>
                    <a:gd name="T19" fmla="*/ 5 h 228"/>
                    <a:gd name="T20" fmla="*/ 127 w 228"/>
                    <a:gd name="T21" fmla="*/ 0 h 228"/>
                    <a:gd name="T22" fmla="*/ 100 w 228"/>
                    <a:gd name="T23" fmla="*/ 0 h 228"/>
                    <a:gd name="T24" fmla="*/ 94 w 228"/>
                    <a:gd name="T25" fmla="*/ 5 h 228"/>
                    <a:gd name="T26" fmla="*/ 89 w 228"/>
                    <a:gd name="T27" fmla="*/ 32 h 228"/>
                    <a:gd name="T28" fmla="*/ 73 w 228"/>
                    <a:gd name="T29" fmla="*/ 39 h 228"/>
                    <a:gd name="T30" fmla="*/ 50 w 228"/>
                    <a:gd name="T31" fmla="*/ 23 h 228"/>
                    <a:gd name="T32" fmla="*/ 43 w 228"/>
                    <a:gd name="T33" fmla="*/ 24 h 228"/>
                    <a:gd name="T34" fmla="*/ 23 w 228"/>
                    <a:gd name="T35" fmla="*/ 43 h 228"/>
                    <a:gd name="T36" fmla="*/ 23 w 228"/>
                    <a:gd name="T37" fmla="*/ 51 h 228"/>
                    <a:gd name="T38" fmla="*/ 39 w 228"/>
                    <a:gd name="T39" fmla="*/ 74 h 228"/>
                    <a:gd name="T40" fmla="*/ 32 w 228"/>
                    <a:gd name="T41" fmla="*/ 90 h 228"/>
                    <a:gd name="T42" fmla="*/ 5 w 228"/>
                    <a:gd name="T43" fmla="*/ 95 h 228"/>
                    <a:gd name="T44" fmla="*/ 0 w 228"/>
                    <a:gd name="T45" fmla="*/ 100 h 228"/>
                    <a:gd name="T46" fmla="*/ 0 w 228"/>
                    <a:gd name="T47" fmla="*/ 128 h 228"/>
                    <a:gd name="T48" fmla="*/ 5 w 228"/>
                    <a:gd name="T49" fmla="*/ 134 h 228"/>
                    <a:gd name="T50" fmla="*/ 32 w 228"/>
                    <a:gd name="T51" fmla="*/ 139 h 228"/>
                    <a:gd name="T52" fmla="*/ 39 w 228"/>
                    <a:gd name="T53" fmla="*/ 155 h 228"/>
                    <a:gd name="T54" fmla="*/ 23 w 228"/>
                    <a:gd name="T55" fmla="*/ 178 h 228"/>
                    <a:gd name="T56" fmla="*/ 24 w 228"/>
                    <a:gd name="T57" fmla="*/ 185 h 228"/>
                    <a:gd name="T58" fmla="*/ 43 w 228"/>
                    <a:gd name="T59" fmla="*/ 204 h 228"/>
                    <a:gd name="T60" fmla="*/ 51 w 228"/>
                    <a:gd name="T61" fmla="*/ 205 h 228"/>
                    <a:gd name="T62" fmla="*/ 73 w 228"/>
                    <a:gd name="T63" fmla="*/ 189 h 228"/>
                    <a:gd name="T64" fmla="*/ 89 w 228"/>
                    <a:gd name="T65" fmla="*/ 196 h 228"/>
                    <a:gd name="T66" fmla="*/ 94 w 228"/>
                    <a:gd name="T67" fmla="*/ 223 h 228"/>
                    <a:gd name="T68" fmla="*/ 100 w 228"/>
                    <a:gd name="T69" fmla="*/ 228 h 228"/>
                    <a:gd name="T70" fmla="*/ 127 w 228"/>
                    <a:gd name="T71" fmla="*/ 228 h 228"/>
                    <a:gd name="T72" fmla="*/ 133 w 228"/>
                    <a:gd name="T73" fmla="*/ 223 h 228"/>
                    <a:gd name="T74" fmla="*/ 138 w 228"/>
                    <a:gd name="T75" fmla="*/ 196 h 228"/>
                    <a:gd name="T76" fmla="*/ 154 w 228"/>
                    <a:gd name="T77" fmla="*/ 190 h 228"/>
                    <a:gd name="T78" fmla="*/ 177 w 228"/>
                    <a:gd name="T79" fmla="*/ 205 h 228"/>
                    <a:gd name="T80" fmla="*/ 185 w 228"/>
                    <a:gd name="T81" fmla="*/ 205 h 228"/>
                    <a:gd name="T82" fmla="*/ 204 w 228"/>
                    <a:gd name="T83" fmla="*/ 185 h 228"/>
                    <a:gd name="T84" fmla="*/ 205 w 228"/>
                    <a:gd name="T85" fmla="*/ 178 h 228"/>
                    <a:gd name="T86" fmla="*/ 189 w 228"/>
                    <a:gd name="T87" fmla="*/ 155 h 228"/>
                    <a:gd name="T88" fmla="*/ 196 w 228"/>
                    <a:gd name="T89" fmla="*/ 139 h 228"/>
                    <a:gd name="T90" fmla="*/ 223 w 228"/>
                    <a:gd name="T91" fmla="*/ 134 h 228"/>
                    <a:gd name="T92" fmla="*/ 228 w 228"/>
                    <a:gd name="T93" fmla="*/ 128 h 228"/>
                    <a:gd name="T94" fmla="*/ 228 w 228"/>
                    <a:gd name="T95" fmla="*/ 100 h 228"/>
                    <a:gd name="T96" fmla="*/ 223 w 228"/>
                    <a:gd name="T97" fmla="*/ 95 h 228"/>
                    <a:gd name="T98" fmla="*/ 114 w 228"/>
                    <a:gd name="T99" fmla="*/ 149 h 228"/>
                    <a:gd name="T100" fmla="*/ 79 w 228"/>
                    <a:gd name="T101" fmla="*/ 114 h 228"/>
                    <a:gd name="T102" fmla="*/ 114 w 228"/>
                    <a:gd name="T103" fmla="*/ 79 h 228"/>
                    <a:gd name="T104" fmla="*/ 149 w 228"/>
                    <a:gd name="T105" fmla="*/ 114 h 228"/>
                    <a:gd name="T106" fmla="*/ 114 w 228"/>
                    <a:gd name="T107" fmla="*/ 149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8" h="228">
                      <a:moveTo>
                        <a:pt x="223" y="95"/>
                      </a:moveTo>
                      <a:cubicBezTo>
                        <a:pt x="196" y="90"/>
                        <a:pt x="196" y="90"/>
                        <a:pt x="196" y="90"/>
                      </a:cubicBezTo>
                      <a:cubicBezTo>
                        <a:pt x="194" y="84"/>
                        <a:pt x="192" y="79"/>
                        <a:pt x="189" y="74"/>
                      </a:cubicBezTo>
                      <a:cubicBezTo>
                        <a:pt x="205" y="50"/>
                        <a:pt x="205" y="50"/>
                        <a:pt x="205" y="50"/>
                      </a:cubicBezTo>
                      <a:cubicBezTo>
                        <a:pt x="207" y="48"/>
                        <a:pt x="206" y="45"/>
                        <a:pt x="205" y="43"/>
                      </a:cubicBezTo>
                      <a:cubicBezTo>
                        <a:pt x="185" y="24"/>
                        <a:pt x="185" y="24"/>
                        <a:pt x="185" y="24"/>
                      </a:cubicBezTo>
                      <a:cubicBezTo>
                        <a:pt x="183" y="22"/>
                        <a:pt x="180" y="21"/>
                        <a:pt x="178" y="23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49" y="36"/>
                        <a:pt x="144" y="34"/>
                        <a:pt x="138" y="32"/>
                      </a:cubicBezTo>
                      <a:cubicBezTo>
                        <a:pt x="133" y="5"/>
                        <a:pt x="133" y="5"/>
                        <a:pt x="133" y="5"/>
                      </a:cubicBezTo>
                      <a:cubicBezTo>
                        <a:pt x="133" y="2"/>
                        <a:pt x="130" y="0"/>
                        <a:pt x="127" y="0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97" y="0"/>
                        <a:pt x="95" y="2"/>
                        <a:pt x="94" y="5"/>
                      </a:cubicBezTo>
                      <a:cubicBezTo>
                        <a:pt x="89" y="32"/>
                        <a:pt x="89" y="32"/>
                        <a:pt x="89" y="32"/>
                      </a:cubicBezTo>
                      <a:cubicBezTo>
                        <a:pt x="83" y="34"/>
                        <a:pt x="78" y="36"/>
                        <a:pt x="73" y="39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48" y="22"/>
                        <a:pt x="45" y="22"/>
                        <a:pt x="43" y="24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2" y="45"/>
                        <a:pt x="21" y="49"/>
                        <a:pt x="23" y="51"/>
                      </a:cubicBezTo>
                      <a:cubicBezTo>
                        <a:pt x="39" y="74"/>
                        <a:pt x="39" y="74"/>
                        <a:pt x="39" y="74"/>
                      </a:cubicBezTo>
                      <a:cubicBezTo>
                        <a:pt x="36" y="79"/>
                        <a:pt x="34" y="84"/>
                        <a:pt x="32" y="90"/>
                      </a:cubicBezTo>
                      <a:cubicBezTo>
                        <a:pt x="5" y="95"/>
                        <a:pt x="5" y="95"/>
                        <a:pt x="5" y="95"/>
                      </a:cubicBezTo>
                      <a:cubicBezTo>
                        <a:pt x="2" y="95"/>
                        <a:pt x="0" y="98"/>
                        <a:pt x="0" y="10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1"/>
                        <a:pt x="2" y="133"/>
                        <a:pt x="5" y="134"/>
                      </a:cubicBezTo>
                      <a:cubicBezTo>
                        <a:pt x="32" y="139"/>
                        <a:pt x="32" y="139"/>
                        <a:pt x="32" y="139"/>
                      </a:cubicBezTo>
                      <a:cubicBezTo>
                        <a:pt x="34" y="144"/>
                        <a:pt x="36" y="150"/>
                        <a:pt x="39" y="155"/>
                      </a:cubicBezTo>
                      <a:cubicBezTo>
                        <a:pt x="23" y="178"/>
                        <a:pt x="23" y="178"/>
                        <a:pt x="23" y="178"/>
                      </a:cubicBezTo>
                      <a:cubicBezTo>
                        <a:pt x="22" y="180"/>
                        <a:pt x="22" y="183"/>
                        <a:pt x="24" y="185"/>
                      </a:cubicBezTo>
                      <a:cubicBezTo>
                        <a:pt x="43" y="204"/>
                        <a:pt x="43" y="204"/>
                        <a:pt x="43" y="204"/>
                      </a:cubicBezTo>
                      <a:cubicBezTo>
                        <a:pt x="45" y="206"/>
                        <a:pt x="48" y="207"/>
                        <a:pt x="51" y="205"/>
                      </a:cubicBezTo>
                      <a:cubicBezTo>
                        <a:pt x="73" y="189"/>
                        <a:pt x="73" y="189"/>
                        <a:pt x="73" y="189"/>
                      </a:cubicBezTo>
                      <a:cubicBezTo>
                        <a:pt x="78" y="192"/>
                        <a:pt x="84" y="194"/>
                        <a:pt x="89" y="196"/>
                      </a:cubicBezTo>
                      <a:cubicBezTo>
                        <a:pt x="94" y="223"/>
                        <a:pt x="94" y="223"/>
                        <a:pt x="94" y="223"/>
                      </a:cubicBezTo>
                      <a:cubicBezTo>
                        <a:pt x="95" y="226"/>
                        <a:pt x="97" y="228"/>
                        <a:pt x="100" y="228"/>
                      </a:cubicBezTo>
                      <a:cubicBezTo>
                        <a:pt x="127" y="228"/>
                        <a:pt x="127" y="228"/>
                        <a:pt x="127" y="228"/>
                      </a:cubicBezTo>
                      <a:cubicBezTo>
                        <a:pt x="130" y="228"/>
                        <a:pt x="133" y="226"/>
                        <a:pt x="133" y="223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4" y="194"/>
                        <a:pt x="149" y="192"/>
                        <a:pt x="154" y="190"/>
                      </a:cubicBezTo>
                      <a:cubicBezTo>
                        <a:pt x="177" y="205"/>
                        <a:pt x="177" y="205"/>
                        <a:pt x="177" y="205"/>
                      </a:cubicBezTo>
                      <a:cubicBezTo>
                        <a:pt x="180" y="207"/>
                        <a:pt x="183" y="207"/>
                        <a:pt x="185" y="205"/>
                      </a:cubicBezTo>
                      <a:cubicBezTo>
                        <a:pt x="204" y="185"/>
                        <a:pt x="204" y="185"/>
                        <a:pt x="204" y="185"/>
                      </a:cubicBezTo>
                      <a:cubicBezTo>
                        <a:pt x="206" y="183"/>
                        <a:pt x="206" y="180"/>
                        <a:pt x="205" y="178"/>
                      </a:cubicBezTo>
                      <a:cubicBezTo>
                        <a:pt x="189" y="155"/>
                        <a:pt x="189" y="155"/>
                        <a:pt x="189" y="155"/>
                      </a:cubicBezTo>
                      <a:cubicBezTo>
                        <a:pt x="192" y="150"/>
                        <a:pt x="194" y="144"/>
                        <a:pt x="196" y="139"/>
                      </a:cubicBezTo>
                      <a:cubicBezTo>
                        <a:pt x="223" y="134"/>
                        <a:pt x="223" y="134"/>
                        <a:pt x="223" y="134"/>
                      </a:cubicBezTo>
                      <a:cubicBezTo>
                        <a:pt x="226" y="133"/>
                        <a:pt x="228" y="131"/>
                        <a:pt x="228" y="128"/>
                      </a:cubicBezTo>
                      <a:cubicBezTo>
                        <a:pt x="228" y="100"/>
                        <a:pt x="228" y="100"/>
                        <a:pt x="228" y="100"/>
                      </a:cubicBezTo>
                      <a:cubicBezTo>
                        <a:pt x="228" y="98"/>
                        <a:pt x="226" y="95"/>
                        <a:pt x="223" y="95"/>
                      </a:cubicBezTo>
                      <a:close/>
                      <a:moveTo>
                        <a:pt x="114" y="149"/>
                      </a:moveTo>
                      <a:cubicBezTo>
                        <a:pt x="95" y="149"/>
                        <a:pt x="79" y="133"/>
                        <a:pt x="79" y="114"/>
                      </a:cubicBezTo>
                      <a:cubicBezTo>
                        <a:pt x="79" y="95"/>
                        <a:pt x="95" y="79"/>
                        <a:pt x="114" y="79"/>
                      </a:cubicBezTo>
                      <a:cubicBezTo>
                        <a:pt x="133" y="79"/>
                        <a:pt x="149" y="95"/>
                        <a:pt x="149" y="114"/>
                      </a:cubicBezTo>
                      <a:cubicBezTo>
                        <a:pt x="149" y="133"/>
                        <a:pt x="133" y="149"/>
                        <a:pt x="114" y="149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íşľïḓe">
              <a:extLst>
                <a:ext uri="{FF2B5EF4-FFF2-40B4-BE49-F238E27FC236}">
                  <a16:creationId xmlns:a16="http://schemas.microsoft.com/office/drawing/2014/main" id="{C666EE11-EA92-4DBE-9775-FCBC43E72D38}"/>
                </a:ext>
              </a:extLst>
            </p:cNvPr>
            <p:cNvGrpSpPr/>
            <p:nvPr/>
          </p:nvGrpSpPr>
          <p:grpSpPr>
            <a:xfrm>
              <a:off x="4297794" y="4378740"/>
              <a:ext cx="5337130" cy="955952"/>
              <a:chOff x="4146528" y="4378740"/>
              <a:chExt cx="5337130" cy="955952"/>
            </a:xfrm>
          </p:grpSpPr>
          <p:sp>
            <p:nvSpPr>
              <p:cNvPr id="18" name="iṣľïḑe">
                <a:extLst>
                  <a:ext uri="{FF2B5EF4-FFF2-40B4-BE49-F238E27FC236}">
                    <a16:creationId xmlns:a16="http://schemas.microsoft.com/office/drawing/2014/main" id="{FB924F99-EEFB-498D-A103-2A4DA5E5621A}"/>
                  </a:ext>
                </a:extLst>
              </p:cNvPr>
              <p:cNvSpPr/>
              <p:nvPr/>
            </p:nvSpPr>
            <p:spPr>
              <a:xfrm>
                <a:off x="5609545" y="4543077"/>
                <a:ext cx="3874113" cy="416896"/>
              </a:xfrm>
              <a:prstGeom prst="round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 anchorCtr="0">
                <a:normAutofit fontScale="92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ïṥḻiḓè">
                <a:extLst>
                  <a:ext uri="{FF2B5EF4-FFF2-40B4-BE49-F238E27FC236}">
                    <a16:creationId xmlns:a16="http://schemas.microsoft.com/office/drawing/2014/main" id="{303768AC-3D0C-4A22-BB20-2CA82CA4DDD7}"/>
                  </a:ext>
                </a:extLst>
              </p:cNvPr>
              <p:cNvSpPr txBox="1"/>
              <p:nvPr/>
            </p:nvSpPr>
            <p:spPr>
              <a:xfrm flipH="1">
                <a:off x="5609544" y="4959973"/>
                <a:ext cx="3874113" cy="3747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cxnSp>
            <p:nvCxnSpPr>
              <p:cNvPr id="20" name="直接箭头连接符 19">
                <a:extLst>
                  <a:ext uri="{FF2B5EF4-FFF2-40B4-BE49-F238E27FC236}">
                    <a16:creationId xmlns:a16="http://schemas.microsoft.com/office/drawing/2014/main" id="{DC47A8F9-234F-40E2-9ABC-23295BA9B495}"/>
                  </a:ext>
                </a:extLst>
              </p:cNvPr>
              <p:cNvCxnSpPr>
                <a:stCxn id="22" idx="3"/>
              </p:cNvCxnSpPr>
              <p:nvPr/>
            </p:nvCxnSpPr>
            <p:spPr>
              <a:xfrm>
                <a:off x="4858392" y="4716028"/>
                <a:ext cx="715641" cy="0"/>
              </a:xfrm>
              <a:prstGeom prst="straightConnector1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îślïďe">
                <a:extLst>
                  <a:ext uri="{FF2B5EF4-FFF2-40B4-BE49-F238E27FC236}">
                    <a16:creationId xmlns:a16="http://schemas.microsoft.com/office/drawing/2014/main" id="{8A2F6D7F-DF75-4806-BD42-F24F3BA6421C}"/>
                  </a:ext>
                </a:extLst>
              </p:cNvPr>
              <p:cNvGrpSpPr/>
              <p:nvPr/>
            </p:nvGrpSpPr>
            <p:grpSpPr>
              <a:xfrm>
                <a:off x="4146528" y="4378740"/>
                <a:ext cx="711864" cy="674576"/>
                <a:chOff x="4146528" y="4378740"/>
                <a:chExt cx="711864" cy="674576"/>
              </a:xfrm>
            </p:grpSpPr>
            <p:sp>
              <p:nvSpPr>
                <p:cNvPr id="22" name="ïSľidè">
                  <a:extLst>
                    <a:ext uri="{FF2B5EF4-FFF2-40B4-BE49-F238E27FC236}">
                      <a16:creationId xmlns:a16="http://schemas.microsoft.com/office/drawing/2014/main" id="{6ABFBACB-2DAA-4CA4-AFF5-B1D7A0E48F1B}"/>
                    </a:ext>
                  </a:extLst>
                </p:cNvPr>
                <p:cNvSpPr/>
                <p:nvPr/>
              </p:nvSpPr>
              <p:spPr>
                <a:xfrm>
                  <a:off x="4146528" y="4378740"/>
                  <a:ext cx="711864" cy="674576"/>
                </a:xfrm>
                <a:prstGeom prst="roundRect">
                  <a:avLst>
                    <a:gd name="adj" fmla="val 14107"/>
                  </a:avLst>
                </a:prstGeom>
                <a:solidFill>
                  <a:schemeClr val="bg1"/>
                </a:solidFill>
                <a:ln w="19050">
                  <a:solidFill>
                    <a:schemeClr val="accent5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ïSḷíḋé">
                  <a:extLst>
                    <a:ext uri="{FF2B5EF4-FFF2-40B4-BE49-F238E27FC236}">
                      <a16:creationId xmlns:a16="http://schemas.microsoft.com/office/drawing/2014/main" id="{4A3F42E7-DE62-4F49-BB75-B488672FA1BF}"/>
                    </a:ext>
                  </a:extLst>
                </p:cNvPr>
                <p:cNvSpPr/>
                <p:nvPr/>
              </p:nvSpPr>
              <p:spPr bwMode="auto">
                <a:xfrm>
                  <a:off x="4329509" y="4543077"/>
                  <a:ext cx="345902" cy="345902"/>
                </a:xfrm>
                <a:custGeom>
                  <a:avLst/>
                  <a:gdLst>
                    <a:gd name="T0" fmla="*/ 223 w 228"/>
                    <a:gd name="T1" fmla="*/ 95 h 228"/>
                    <a:gd name="T2" fmla="*/ 196 w 228"/>
                    <a:gd name="T3" fmla="*/ 90 h 228"/>
                    <a:gd name="T4" fmla="*/ 189 w 228"/>
                    <a:gd name="T5" fmla="*/ 74 h 228"/>
                    <a:gd name="T6" fmla="*/ 205 w 228"/>
                    <a:gd name="T7" fmla="*/ 50 h 228"/>
                    <a:gd name="T8" fmla="*/ 205 w 228"/>
                    <a:gd name="T9" fmla="*/ 43 h 228"/>
                    <a:gd name="T10" fmla="*/ 185 w 228"/>
                    <a:gd name="T11" fmla="*/ 24 h 228"/>
                    <a:gd name="T12" fmla="*/ 178 w 228"/>
                    <a:gd name="T13" fmla="*/ 23 h 228"/>
                    <a:gd name="T14" fmla="*/ 155 w 228"/>
                    <a:gd name="T15" fmla="*/ 39 h 228"/>
                    <a:gd name="T16" fmla="*/ 138 w 228"/>
                    <a:gd name="T17" fmla="*/ 32 h 228"/>
                    <a:gd name="T18" fmla="*/ 133 w 228"/>
                    <a:gd name="T19" fmla="*/ 5 h 228"/>
                    <a:gd name="T20" fmla="*/ 127 w 228"/>
                    <a:gd name="T21" fmla="*/ 0 h 228"/>
                    <a:gd name="T22" fmla="*/ 100 w 228"/>
                    <a:gd name="T23" fmla="*/ 0 h 228"/>
                    <a:gd name="T24" fmla="*/ 94 w 228"/>
                    <a:gd name="T25" fmla="*/ 5 h 228"/>
                    <a:gd name="T26" fmla="*/ 89 w 228"/>
                    <a:gd name="T27" fmla="*/ 32 h 228"/>
                    <a:gd name="T28" fmla="*/ 73 w 228"/>
                    <a:gd name="T29" fmla="*/ 39 h 228"/>
                    <a:gd name="T30" fmla="*/ 50 w 228"/>
                    <a:gd name="T31" fmla="*/ 23 h 228"/>
                    <a:gd name="T32" fmla="*/ 43 w 228"/>
                    <a:gd name="T33" fmla="*/ 24 h 228"/>
                    <a:gd name="T34" fmla="*/ 23 w 228"/>
                    <a:gd name="T35" fmla="*/ 43 h 228"/>
                    <a:gd name="T36" fmla="*/ 23 w 228"/>
                    <a:gd name="T37" fmla="*/ 51 h 228"/>
                    <a:gd name="T38" fmla="*/ 39 w 228"/>
                    <a:gd name="T39" fmla="*/ 74 h 228"/>
                    <a:gd name="T40" fmla="*/ 32 w 228"/>
                    <a:gd name="T41" fmla="*/ 90 h 228"/>
                    <a:gd name="T42" fmla="*/ 5 w 228"/>
                    <a:gd name="T43" fmla="*/ 95 h 228"/>
                    <a:gd name="T44" fmla="*/ 0 w 228"/>
                    <a:gd name="T45" fmla="*/ 100 h 228"/>
                    <a:gd name="T46" fmla="*/ 0 w 228"/>
                    <a:gd name="T47" fmla="*/ 128 h 228"/>
                    <a:gd name="T48" fmla="*/ 5 w 228"/>
                    <a:gd name="T49" fmla="*/ 134 h 228"/>
                    <a:gd name="T50" fmla="*/ 32 w 228"/>
                    <a:gd name="T51" fmla="*/ 139 h 228"/>
                    <a:gd name="T52" fmla="*/ 39 w 228"/>
                    <a:gd name="T53" fmla="*/ 155 h 228"/>
                    <a:gd name="T54" fmla="*/ 23 w 228"/>
                    <a:gd name="T55" fmla="*/ 178 h 228"/>
                    <a:gd name="T56" fmla="*/ 24 w 228"/>
                    <a:gd name="T57" fmla="*/ 185 h 228"/>
                    <a:gd name="T58" fmla="*/ 43 w 228"/>
                    <a:gd name="T59" fmla="*/ 204 h 228"/>
                    <a:gd name="T60" fmla="*/ 51 w 228"/>
                    <a:gd name="T61" fmla="*/ 205 h 228"/>
                    <a:gd name="T62" fmla="*/ 73 w 228"/>
                    <a:gd name="T63" fmla="*/ 189 h 228"/>
                    <a:gd name="T64" fmla="*/ 89 w 228"/>
                    <a:gd name="T65" fmla="*/ 196 h 228"/>
                    <a:gd name="T66" fmla="*/ 94 w 228"/>
                    <a:gd name="T67" fmla="*/ 223 h 228"/>
                    <a:gd name="T68" fmla="*/ 100 w 228"/>
                    <a:gd name="T69" fmla="*/ 228 h 228"/>
                    <a:gd name="T70" fmla="*/ 127 w 228"/>
                    <a:gd name="T71" fmla="*/ 228 h 228"/>
                    <a:gd name="T72" fmla="*/ 133 w 228"/>
                    <a:gd name="T73" fmla="*/ 223 h 228"/>
                    <a:gd name="T74" fmla="*/ 138 w 228"/>
                    <a:gd name="T75" fmla="*/ 196 h 228"/>
                    <a:gd name="T76" fmla="*/ 154 w 228"/>
                    <a:gd name="T77" fmla="*/ 190 h 228"/>
                    <a:gd name="T78" fmla="*/ 177 w 228"/>
                    <a:gd name="T79" fmla="*/ 205 h 228"/>
                    <a:gd name="T80" fmla="*/ 185 w 228"/>
                    <a:gd name="T81" fmla="*/ 205 h 228"/>
                    <a:gd name="T82" fmla="*/ 204 w 228"/>
                    <a:gd name="T83" fmla="*/ 185 h 228"/>
                    <a:gd name="T84" fmla="*/ 205 w 228"/>
                    <a:gd name="T85" fmla="*/ 178 h 228"/>
                    <a:gd name="T86" fmla="*/ 189 w 228"/>
                    <a:gd name="T87" fmla="*/ 155 h 228"/>
                    <a:gd name="T88" fmla="*/ 196 w 228"/>
                    <a:gd name="T89" fmla="*/ 139 h 228"/>
                    <a:gd name="T90" fmla="*/ 223 w 228"/>
                    <a:gd name="T91" fmla="*/ 134 h 228"/>
                    <a:gd name="T92" fmla="*/ 228 w 228"/>
                    <a:gd name="T93" fmla="*/ 128 h 228"/>
                    <a:gd name="T94" fmla="*/ 228 w 228"/>
                    <a:gd name="T95" fmla="*/ 100 h 228"/>
                    <a:gd name="T96" fmla="*/ 223 w 228"/>
                    <a:gd name="T97" fmla="*/ 95 h 228"/>
                    <a:gd name="T98" fmla="*/ 114 w 228"/>
                    <a:gd name="T99" fmla="*/ 149 h 228"/>
                    <a:gd name="T100" fmla="*/ 79 w 228"/>
                    <a:gd name="T101" fmla="*/ 114 h 228"/>
                    <a:gd name="T102" fmla="*/ 114 w 228"/>
                    <a:gd name="T103" fmla="*/ 79 h 228"/>
                    <a:gd name="T104" fmla="*/ 149 w 228"/>
                    <a:gd name="T105" fmla="*/ 114 h 228"/>
                    <a:gd name="T106" fmla="*/ 114 w 228"/>
                    <a:gd name="T107" fmla="*/ 149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8" h="228">
                      <a:moveTo>
                        <a:pt x="223" y="95"/>
                      </a:moveTo>
                      <a:cubicBezTo>
                        <a:pt x="196" y="90"/>
                        <a:pt x="196" y="90"/>
                        <a:pt x="196" y="90"/>
                      </a:cubicBezTo>
                      <a:cubicBezTo>
                        <a:pt x="194" y="84"/>
                        <a:pt x="192" y="79"/>
                        <a:pt x="189" y="74"/>
                      </a:cubicBezTo>
                      <a:cubicBezTo>
                        <a:pt x="205" y="50"/>
                        <a:pt x="205" y="50"/>
                        <a:pt x="205" y="50"/>
                      </a:cubicBezTo>
                      <a:cubicBezTo>
                        <a:pt x="207" y="48"/>
                        <a:pt x="206" y="45"/>
                        <a:pt x="205" y="43"/>
                      </a:cubicBezTo>
                      <a:cubicBezTo>
                        <a:pt x="185" y="24"/>
                        <a:pt x="185" y="24"/>
                        <a:pt x="185" y="24"/>
                      </a:cubicBezTo>
                      <a:cubicBezTo>
                        <a:pt x="183" y="22"/>
                        <a:pt x="180" y="21"/>
                        <a:pt x="178" y="23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49" y="36"/>
                        <a:pt x="144" y="34"/>
                        <a:pt x="138" y="32"/>
                      </a:cubicBezTo>
                      <a:cubicBezTo>
                        <a:pt x="133" y="5"/>
                        <a:pt x="133" y="5"/>
                        <a:pt x="133" y="5"/>
                      </a:cubicBezTo>
                      <a:cubicBezTo>
                        <a:pt x="133" y="2"/>
                        <a:pt x="130" y="0"/>
                        <a:pt x="127" y="0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97" y="0"/>
                        <a:pt x="95" y="2"/>
                        <a:pt x="94" y="5"/>
                      </a:cubicBezTo>
                      <a:cubicBezTo>
                        <a:pt x="89" y="32"/>
                        <a:pt x="89" y="32"/>
                        <a:pt x="89" y="32"/>
                      </a:cubicBezTo>
                      <a:cubicBezTo>
                        <a:pt x="83" y="34"/>
                        <a:pt x="78" y="36"/>
                        <a:pt x="73" y="39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48" y="22"/>
                        <a:pt x="45" y="22"/>
                        <a:pt x="43" y="24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2" y="45"/>
                        <a:pt x="21" y="49"/>
                        <a:pt x="23" y="51"/>
                      </a:cubicBezTo>
                      <a:cubicBezTo>
                        <a:pt x="39" y="74"/>
                        <a:pt x="39" y="74"/>
                        <a:pt x="39" y="74"/>
                      </a:cubicBezTo>
                      <a:cubicBezTo>
                        <a:pt x="36" y="79"/>
                        <a:pt x="34" y="84"/>
                        <a:pt x="32" y="90"/>
                      </a:cubicBezTo>
                      <a:cubicBezTo>
                        <a:pt x="5" y="95"/>
                        <a:pt x="5" y="95"/>
                        <a:pt x="5" y="95"/>
                      </a:cubicBezTo>
                      <a:cubicBezTo>
                        <a:pt x="2" y="95"/>
                        <a:pt x="0" y="98"/>
                        <a:pt x="0" y="10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1"/>
                        <a:pt x="2" y="133"/>
                        <a:pt x="5" y="134"/>
                      </a:cubicBezTo>
                      <a:cubicBezTo>
                        <a:pt x="32" y="139"/>
                        <a:pt x="32" y="139"/>
                        <a:pt x="32" y="139"/>
                      </a:cubicBezTo>
                      <a:cubicBezTo>
                        <a:pt x="34" y="144"/>
                        <a:pt x="36" y="150"/>
                        <a:pt x="39" y="155"/>
                      </a:cubicBezTo>
                      <a:cubicBezTo>
                        <a:pt x="23" y="178"/>
                        <a:pt x="23" y="178"/>
                        <a:pt x="23" y="178"/>
                      </a:cubicBezTo>
                      <a:cubicBezTo>
                        <a:pt x="22" y="180"/>
                        <a:pt x="22" y="183"/>
                        <a:pt x="24" y="185"/>
                      </a:cubicBezTo>
                      <a:cubicBezTo>
                        <a:pt x="43" y="204"/>
                        <a:pt x="43" y="204"/>
                        <a:pt x="43" y="204"/>
                      </a:cubicBezTo>
                      <a:cubicBezTo>
                        <a:pt x="45" y="206"/>
                        <a:pt x="48" y="207"/>
                        <a:pt x="51" y="205"/>
                      </a:cubicBezTo>
                      <a:cubicBezTo>
                        <a:pt x="73" y="189"/>
                        <a:pt x="73" y="189"/>
                        <a:pt x="73" y="189"/>
                      </a:cubicBezTo>
                      <a:cubicBezTo>
                        <a:pt x="78" y="192"/>
                        <a:pt x="84" y="194"/>
                        <a:pt x="89" y="196"/>
                      </a:cubicBezTo>
                      <a:cubicBezTo>
                        <a:pt x="94" y="223"/>
                        <a:pt x="94" y="223"/>
                        <a:pt x="94" y="223"/>
                      </a:cubicBezTo>
                      <a:cubicBezTo>
                        <a:pt x="95" y="226"/>
                        <a:pt x="97" y="228"/>
                        <a:pt x="100" y="228"/>
                      </a:cubicBezTo>
                      <a:cubicBezTo>
                        <a:pt x="127" y="228"/>
                        <a:pt x="127" y="228"/>
                        <a:pt x="127" y="228"/>
                      </a:cubicBezTo>
                      <a:cubicBezTo>
                        <a:pt x="130" y="228"/>
                        <a:pt x="133" y="226"/>
                        <a:pt x="133" y="223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4" y="194"/>
                        <a:pt x="149" y="192"/>
                        <a:pt x="154" y="190"/>
                      </a:cubicBezTo>
                      <a:cubicBezTo>
                        <a:pt x="177" y="205"/>
                        <a:pt x="177" y="205"/>
                        <a:pt x="177" y="205"/>
                      </a:cubicBezTo>
                      <a:cubicBezTo>
                        <a:pt x="180" y="207"/>
                        <a:pt x="183" y="207"/>
                        <a:pt x="185" y="205"/>
                      </a:cubicBezTo>
                      <a:cubicBezTo>
                        <a:pt x="204" y="185"/>
                        <a:pt x="204" y="185"/>
                        <a:pt x="204" y="185"/>
                      </a:cubicBezTo>
                      <a:cubicBezTo>
                        <a:pt x="206" y="183"/>
                        <a:pt x="206" y="180"/>
                        <a:pt x="205" y="178"/>
                      </a:cubicBezTo>
                      <a:cubicBezTo>
                        <a:pt x="189" y="155"/>
                        <a:pt x="189" y="155"/>
                        <a:pt x="189" y="155"/>
                      </a:cubicBezTo>
                      <a:cubicBezTo>
                        <a:pt x="192" y="150"/>
                        <a:pt x="194" y="144"/>
                        <a:pt x="196" y="139"/>
                      </a:cubicBezTo>
                      <a:cubicBezTo>
                        <a:pt x="223" y="134"/>
                        <a:pt x="223" y="134"/>
                        <a:pt x="223" y="134"/>
                      </a:cubicBezTo>
                      <a:cubicBezTo>
                        <a:pt x="226" y="133"/>
                        <a:pt x="228" y="131"/>
                        <a:pt x="228" y="128"/>
                      </a:cubicBezTo>
                      <a:cubicBezTo>
                        <a:pt x="228" y="100"/>
                        <a:pt x="228" y="100"/>
                        <a:pt x="228" y="100"/>
                      </a:cubicBezTo>
                      <a:cubicBezTo>
                        <a:pt x="228" y="98"/>
                        <a:pt x="226" y="95"/>
                        <a:pt x="223" y="95"/>
                      </a:cubicBezTo>
                      <a:close/>
                      <a:moveTo>
                        <a:pt x="114" y="149"/>
                      </a:moveTo>
                      <a:cubicBezTo>
                        <a:pt x="95" y="149"/>
                        <a:pt x="79" y="133"/>
                        <a:pt x="79" y="114"/>
                      </a:cubicBezTo>
                      <a:cubicBezTo>
                        <a:pt x="79" y="95"/>
                        <a:pt x="95" y="79"/>
                        <a:pt x="114" y="79"/>
                      </a:cubicBezTo>
                      <a:cubicBezTo>
                        <a:pt x="133" y="79"/>
                        <a:pt x="149" y="95"/>
                        <a:pt x="149" y="114"/>
                      </a:cubicBezTo>
                      <a:cubicBezTo>
                        <a:pt x="149" y="133"/>
                        <a:pt x="133" y="149"/>
                        <a:pt x="114" y="149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1" name="ïṧḷiḓê">
              <a:extLst>
                <a:ext uri="{FF2B5EF4-FFF2-40B4-BE49-F238E27FC236}">
                  <a16:creationId xmlns:a16="http://schemas.microsoft.com/office/drawing/2014/main" id="{12435749-D08E-4CD7-8145-10BABEF19B68}"/>
                </a:ext>
              </a:extLst>
            </p:cNvPr>
            <p:cNvGrpSpPr/>
            <p:nvPr/>
          </p:nvGrpSpPr>
          <p:grpSpPr>
            <a:xfrm>
              <a:off x="4878036" y="5190848"/>
              <a:ext cx="5337130" cy="955952"/>
              <a:chOff x="4625922" y="5190848"/>
              <a:chExt cx="5337130" cy="955952"/>
            </a:xfrm>
          </p:grpSpPr>
          <p:sp>
            <p:nvSpPr>
              <p:cNvPr id="12" name="íŝľïḑé">
                <a:extLst>
                  <a:ext uri="{FF2B5EF4-FFF2-40B4-BE49-F238E27FC236}">
                    <a16:creationId xmlns:a16="http://schemas.microsoft.com/office/drawing/2014/main" id="{07660E26-C8F7-4792-AAB0-10B47C0E23FF}"/>
                  </a:ext>
                </a:extLst>
              </p:cNvPr>
              <p:cNvSpPr/>
              <p:nvPr/>
            </p:nvSpPr>
            <p:spPr>
              <a:xfrm>
                <a:off x="6088939" y="5355185"/>
                <a:ext cx="3874113" cy="416896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 anchorCtr="0">
                <a:normAutofit fontScale="92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íślïḑe">
                <a:extLst>
                  <a:ext uri="{FF2B5EF4-FFF2-40B4-BE49-F238E27FC236}">
                    <a16:creationId xmlns:a16="http://schemas.microsoft.com/office/drawing/2014/main" id="{303768AC-3D0C-4A22-BB20-2CA82CA4DDD7}"/>
                  </a:ext>
                </a:extLst>
              </p:cNvPr>
              <p:cNvSpPr txBox="1"/>
              <p:nvPr/>
            </p:nvSpPr>
            <p:spPr>
              <a:xfrm flipH="1">
                <a:off x="6088938" y="5772081"/>
                <a:ext cx="3874113" cy="37471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cxnSp>
            <p:nvCxnSpPr>
              <p:cNvPr id="14" name="直接箭头连接符 13">
                <a:extLst>
                  <a:ext uri="{FF2B5EF4-FFF2-40B4-BE49-F238E27FC236}">
                    <a16:creationId xmlns:a16="http://schemas.microsoft.com/office/drawing/2014/main" id="{34F4084F-5059-43CF-B02B-2B1018B2FB79}"/>
                  </a:ext>
                </a:extLst>
              </p:cNvPr>
              <p:cNvCxnSpPr>
                <a:stCxn id="16" idx="3"/>
              </p:cNvCxnSpPr>
              <p:nvPr/>
            </p:nvCxnSpPr>
            <p:spPr>
              <a:xfrm>
                <a:off x="5337786" y="5528136"/>
                <a:ext cx="715641" cy="0"/>
              </a:xfrm>
              <a:prstGeom prst="straightConnector1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íśḻíḓe">
                <a:extLst>
                  <a:ext uri="{FF2B5EF4-FFF2-40B4-BE49-F238E27FC236}">
                    <a16:creationId xmlns:a16="http://schemas.microsoft.com/office/drawing/2014/main" id="{79306BFB-6D78-46EF-9E16-E5455EBE2F5C}"/>
                  </a:ext>
                </a:extLst>
              </p:cNvPr>
              <p:cNvGrpSpPr/>
              <p:nvPr/>
            </p:nvGrpSpPr>
            <p:grpSpPr>
              <a:xfrm>
                <a:off x="4625922" y="5190848"/>
                <a:ext cx="711864" cy="674576"/>
                <a:chOff x="4625922" y="5190848"/>
                <a:chExt cx="711864" cy="674576"/>
              </a:xfrm>
            </p:grpSpPr>
            <p:sp>
              <p:nvSpPr>
                <p:cNvPr id="16" name="íṩlïḋe">
                  <a:extLst>
                    <a:ext uri="{FF2B5EF4-FFF2-40B4-BE49-F238E27FC236}">
                      <a16:creationId xmlns:a16="http://schemas.microsoft.com/office/drawing/2014/main" id="{E834CAD8-D02C-433F-85DC-231802871B05}"/>
                    </a:ext>
                  </a:extLst>
                </p:cNvPr>
                <p:cNvSpPr/>
                <p:nvPr/>
              </p:nvSpPr>
              <p:spPr>
                <a:xfrm>
                  <a:off x="4625922" y="5190848"/>
                  <a:ext cx="711864" cy="674576"/>
                </a:xfrm>
                <a:prstGeom prst="roundRect">
                  <a:avLst>
                    <a:gd name="adj" fmla="val 14107"/>
                  </a:avLst>
                </a:prstGeom>
                <a:solidFill>
                  <a:schemeClr val="bg1"/>
                </a:solidFill>
                <a:ln w="19050">
                  <a:solidFill>
                    <a:schemeClr val="accent6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isľïḋe">
                  <a:extLst>
                    <a:ext uri="{FF2B5EF4-FFF2-40B4-BE49-F238E27FC236}">
                      <a16:creationId xmlns:a16="http://schemas.microsoft.com/office/drawing/2014/main" id="{3691DFBA-4E8D-469B-AA9D-7D585C87A465}"/>
                    </a:ext>
                  </a:extLst>
                </p:cNvPr>
                <p:cNvSpPr/>
                <p:nvPr/>
              </p:nvSpPr>
              <p:spPr bwMode="auto">
                <a:xfrm>
                  <a:off x="4808903" y="5355185"/>
                  <a:ext cx="345902" cy="345902"/>
                </a:xfrm>
                <a:custGeom>
                  <a:avLst/>
                  <a:gdLst>
                    <a:gd name="T0" fmla="*/ 223 w 228"/>
                    <a:gd name="T1" fmla="*/ 95 h 228"/>
                    <a:gd name="T2" fmla="*/ 196 w 228"/>
                    <a:gd name="T3" fmla="*/ 90 h 228"/>
                    <a:gd name="T4" fmla="*/ 189 w 228"/>
                    <a:gd name="T5" fmla="*/ 74 h 228"/>
                    <a:gd name="T6" fmla="*/ 205 w 228"/>
                    <a:gd name="T7" fmla="*/ 50 h 228"/>
                    <a:gd name="T8" fmla="*/ 205 w 228"/>
                    <a:gd name="T9" fmla="*/ 43 h 228"/>
                    <a:gd name="T10" fmla="*/ 185 w 228"/>
                    <a:gd name="T11" fmla="*/ 24 h 228"/>
                    <a:gd name="T12" fmla="*/ 178 w 228"/>
                    <a:gd name="T13" fmla="*/ 23 h 228"/>
                    <a:gd name="T14" fmla="*/ 155 w 228"/>
                    <a:gd name="T15" fmla="*/ 39 h 228"/>
                    <a:gd name="T16" fmla="*/ 138 w 228"/>
                    <a:gd name="T17" fmla="*/ 32 h 228"/>
                    <a:gd name="T18" fmla="*/ 133 w 228"/>
                    <a:gd name="T19" fmla="*/ 5 h 228"/>
                    <a:gd name="T20" fmla="*/ 127 w 228"/>
                    <a:gd name="T21" fmla="*/ 0 h 228"/>
                    <a:gd name="T22" fmla="*/ 100 w 228"/>
                    <a:gd name="T23" fmla="*/ 0 h 228"/>
                    <a:gd name="T24" fmla="*/ 94 w 228"/>
                    <a:gd name="T25" fmla="*/ 5 h 228"/>
                    <a:gd name="T26" fmla="*/ 89 w 228"/>
                    <a:gd name="T27" fmla="*/ 32 h 228"/>
                    <a:gd name="T28" fmla="*/ 73 w 228"/>
                    <a:gd name="T29" fmla="*/ 39 h 228"/>
                    <a:gd name="T30" fmla="*/ 50 w 228"/>
                    <a:gd name="T31" fmla="*/ 23 h 228"/>
                    <a:gd name="T32" fmla="*/ 43 w 228"/>
                    <a:gd name="T33" fmla="*/ 24 h 228"/>
                    <a:gd name="T34" fmla="*/ 23 w 228"/>
                    <a:gd name="T35" fmla="*/ 43 h 228"/>
                    <a:gd name="T36" fmla="*/ 23 w 228"/>
                    <a:gd name="T37" fmla="*/ 51 h 228"/>
                    <a:gd name="T38" fmla="*/ 39 w 228"/>
                    <a:gd name="T39" fmla="*/ 74 h 228"/>
                    <a:gd name="T40" fmla="*/ 32 w 228"/>
                    <a:gd name="T41" fmla="*/ 90 h 228"/>
                    <a:gd name="T42" fmla="*/ 5 w 228"/>
                    <a:gd name="T43" fmla="*/ 95 h 228"/>
                    <a:gd name="T44" fmla="*/ 0 w 228"/>
                    <a:gd name="T45" fmla="*/ 100 h 228"/>
                    <a:gd name="T46" fmla="*/ 0 w 228"/>
                    <a:gd name="T47" fmla="*/ 128 h 228"/>
                    <a:gd name="T48" fmla="*/ 5 w 228"/>
                    <a:gd name="T49" fmla="*/ 134 h 228"/>
                    <a:gd name="T50" fmla="*/ 32 w 228"/>
                    <a:gd name="T51" fmla="*/ 139 h 228"/>
                    <a:gd name="T52" fmla="*/ 39 w 228"/>
                    <a:gd name="T53" fmla="*/ 155 h 228"/>
                    <a:gd name="T54" fmla="*/ 23 w 228"/>
                    <a:gd name="T55" fmla="*/ 178 h 228"/>
                    <a:gd name="T56" fmla="*/ 24 w 228"/>
                    <a:gd name="T57" fmla="*/ 185 h 228"/>
                    <a:gd name="T58" fmla="*/ 43 w 228"/>
                    <a:gd name="T59" fmla="*/ 204 h 228"/>
                    <a:gd name="T60" fmla="*/ 51 w 228"/>
                    <a:gd name="T61" fmla="*/ 205 h 228"/>
                    <a:gd name="T62" fmla="*/ 73 w 228"/>
                    <a:gd name="T63" fmla="*/ 189 h 228"/>
                    <a:gd name="T64" fmla="*/ 89 w 228"/>
                    <a:gd name="T65" fmla="*/ 196 h 228"/>
                    <a:gd name="T66" fmla="*/ 94 w 228"/>
                    <a:gd name="T67" fmla="*/ 223 h 228"/>
                    <a:gd name="T68" fmla="*/ 100 w 228"/>
                    <a:gd name="T69" fmla="*/ 228 h 228"/>
                    <a:gd name="T70" fmla="*/ 127 w 228"/>
                    <a:gd name="T71" fmla="*/ 228 h 228"/>
                    <a:gd name="T72" fmla="*/ 133 w 228"/>
                    <a:gd name="T73" fmla="*/ 223 h 228"/>
                    <a:gd name="T74" fmla="*/ 138 w 228"/>
                    <a:gd name="T75" fmla="*/ 196 h 228"/>
                    <a:gd name="T76" fmla="*/ 154 w 228"/>
                    <a:gd name="T77" fmla="*/ 190 h 228"/>
                    <a:gd name="T78" fmla="*/ 177 w 228"/>
                    <a:gd name="T79" fmla="*/ 205 h 228"/>
                    <a:gd name="T80" fmla="*/ 185 w 228"/>
                    <a:gd name="T81" fmla="*/ 205 h 228"/>
                    <a:gd name="T82" fmla="*/ 204 w 228"/>
                    <a:gd name="T83" fmla="*/ 185 h 228"/>
                    <a:gd name="T84" fmla="*/ 205 w 228"/>
                    <a:gd name="T85" fmla="*/ 178 h 228"/>
                    <a:gd name="T86" fmla="*/ 189 w 228"/>
                    <a:gd name="T87" fmla="*/ 155 h 228"/>
                    <a:gd name="T88" fmla="*/ 196 w 228"/>
                    <a:gd name="T89" fmla="*/ 139 h 228"/>
                    <a:gd name="T90" fmla="*/ 223 w 228"/>
                    <a:gd name="T91" fmla="*/ 134 h 228"/>
                    <a:gd name="T92" fmla="*/ 228 w 228"/>
                    <a:gd name="T93" fmla="*/ 128 h 228"/>
                    <a:gd name="T94" fmla="*/ 228 w 228"/>
                    <a:gd name="T95" fmla="*/ 100 h 228"/>
                    <a:gd name="T96" fmla="*/ 223 w 228"/>
                    <a:gd name="T97" fmla="*/ 95 h 228"/>
                    <a:gd name="T98" fmla="*/ 114 w 228"/>
                    <a:gd name="T99" fmla="*/ 149 h 228"/>
                    <a:gd name="T100" fmla="*/ 79 w 228"/>
                    <a:gd name="T101" fmla="*/ 114 h 228"/>
                    <a:gd name="T102" fmla="*/ 114 w 228"/>
                    <a:gd name="T103" fmla="*/ 79 h 228"/>
                    <a:gd name="T104" fmla="*/ 149 w 228"/>
                    <a:gd name="T105" fmla="*/ 114 h 228"/>
                    <a:gd name="T106" fmla="*/ 114 w 228"/>
                    <a:gd name="T107" fmla="*/ 149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28" h="228">
                      <a:moveTo>
                        <a:pt x="223" y="95"/>
                      </a:moveTo>
                      <a:cubicBezTo>
                        <a:pt x="196" y="90"/>
                        <a:pt x="196" y="90"/>
                        <a:pt x="196" y="90"/>
                      </a:cubicBezTo>
                      <a:cubicBezTo>
                        <a:pt x="194" y="84"/>
                        <a:pt x="192" y="79"/>
                        <a:pt x="189" y="74"/>
                      </a:cubicBezTo>
                      <a:cubicBezTo>
                        <a:pt x="205" y="50"/>
                        <a:pt x="205" y="50"/>
                        <a:pt x="205" y="50"/>
                      </a:cubicBezTo>
                      <a:cubicBezTo>
                        <a:pt x="207" y="48"/>
                        <a:pt x="206" y="45"/>
                        <a:pt x="205" y="43"/>
                      </a:cubicBezTo>
                      <a:cubicBezTo>
                        <a:pt x="185" y="24"/>
                        <a:pt x="185" y="24"/>
                        <a:pt x="185" y="24"/>
                      </a:cubicBezTo>
                      <a:cubicBezTo>
                        <a:pt x="183" y="22"/>
                        <a:pt x="180" y="21"/>
                        <a:pt x="178" y="23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49" y="36"/>
                        <a:pt x="144" y="34"/>
                        <a:pt x="138" y="32"/>
                      </a:cubicBezTo>
                      <a:cubicBezTo>
                        <a:pt x="133" y="5"/>
                        <a:pt x="133" y="5"/>
                        <a:pt x="133" y="5"/>
                      </a:cubicBezTo>
                      <a:cubicBezTo>
                        <a:pt x="133" y="2"/>
                        <a:pt x="130" y="0"/>
                        <a:pt x="127" y="0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97" y="0"/>
                        <a:pt x="95" y="2"/>
                        <a:pt x="94" y="5"/>
                      </a:cubicBezTo>
                      <a:cubicBezTo>
                        <a:pt x="89" y="32"/>
                        <a:pt x="89" y="32"/>
                        <a:pt x="89" y="32"/>
                      </a:cubicBezTo>
                      <a:cubicBezTo>
                        <a:pt x="83" y="34"/>
                        <a:pt x="78" y="36"/>
                        <a:pt x="73" y="39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48" y="22"/>
                        <a:pt x="45" y="22"/>
                        <a:pt x="43" y="24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2" y="45"/>
                        <a:pt x="21" y="49"/>
                        <a:pt x="23" y="51"/>
                      </a:cubicBezTo>
                      <a:cubicBezTo>
                        <a:pt x="39" y="74"/>
                        <a:pt x="39" y="74"/>
                        <a:pt x="39" y="74"/>
                      </a:cubicBezTo>
                      <a:cubicBezTo>
                        <a:pt x="36" y="79"/>
                        <a:pt x="34" y="84"/>
                        <a:pt x="32" y="90"/>
                      </a:cubicBezTo>
                      <a:cubicBezTo>
                        <a:pt x="5" y="95"/>
                        <a:pt x="5" y="95"/>
                        <a:pt x="5" y="95"/>
                      </a:cubicBezTo>
                      <a:cubicBezTo>
                        <a:pt x="2" y="95"/>
                        <a:pt x="0" y="98"/>
                        <a:pt x="0" y="10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1"/>
                        <a:pt x="2" y="133"/>
                        <a:pt x="5" y="134"/>
                      </a:cubicBezTo>
                      <a:cubicBezTo>
                        <a:pt x="32" y="139"/>
                        <a:pt x="32" y="139"/>
                        <a:pt x="32" y="139"/>
                      </a:cubicBezTo>
                      <a:cubicBezTo>
                        <a:pt x="34" y="144"/>
                        <a:pt x="36" y="150"/>
                        <a:pt x="39" y="155"/>
                      </a:cubicBezTo>
                      <a:cubicBezTo>
                        <a:pt x="23" y="178"/>
                        <a:pt x="23" y="178"/>
                        <a:pt x="23" y="178"/>
                      </a:cubicBezTo>
                      <a:cubicBezTo>
                        <a:pt x="22" y="180"/>
                        <a:pt x="22" y="183"/>
                        <a:pt x="24" y="185"/>
                      </a:cubicBezTo>
                      <a:cubicBezTo>
                        <a:pt x="43" y="204"/>
                        <a:pt x="43" y="204"/>
                        <a:pt x="43" y="204"/>
                      </a:cubicBezTo>
                      <a:cubicBezTo>
                        <a:pt x="45" y="206"/>
                        <a:pt x="48" y="207"/>
                        <a:pt x="51" y="205"/>
                      </a:cubicBezTo>
                      <a:cubicBezTo>
                        <a:pt x="73" y="189"/>
                        <a:pt x="73" y="189"/>
                        <a:pt x="73" y="189"/>
                      </a:cubicBezTo>
                      <a:cubicBezTo>
                        <a:pt x="78" y="192"/>
                        <a:pt x="84" y="194"/>
                        <a:pt x="89" y="196"/>
                      </a:cubicBezTo>
                      <a:cubicBezTo>
                        <a:pt x="94" y="223"/>
                        <a:pt x="94" y="223"/>
                        <a:pt x="94" y="223"/>
                      </a:cubicBezTo>
                      <a:cubicBezTo>
                        <a:pt x="95" y="226"/>
                        <a:pt x="97" y="228"/>
                        <a:pt x="100" y="228"/>
                      </a:cubicBezTo>
                      <a:cubicBezTo>
                        <a:pt x="127" y="228"/>
                        <a:pt x="127" y="228"/>
                        <a:pt x="127" y="228"/>
                      </a:cubicBezTo>
                      <a:cubicBezTo>
                        <a:pt x="130" y="228"/>
                        <a:pt x="133" y="226"/>
                        <a:pt x="133" y="223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4" y="194"/>
                        <a:pt x="149" y="192"/>
                        <a:pt x="154" y="190"/>
                      </a:cubicBezTo>
                      <a:cubicBezTo>
                        <a:pt x="177" y="205"/>
                        <a:pt x="177" y="205"/>
                        <a:pt x="177" y="205"/>
                      </a:cubicBezTo>
                      <a:cubicBezTo>
                        <a:pt x="180" y="207"/>
                        <a:pt x="183" y="207"/>
                        <a:pt x="185" y="205"/>
                      </a:cubicBezTo>
                      <a:cubicBezTo>
                        <a:pt x="204" y="185"/>
                        <a:pt x="204" y="185"/>
                        <a:pt x="204" y="185"/>
                      </a:cubicBezTo>
                      <a:cubicBezTo>
                        <a:pt x="206" y="183"/>
                        <a:pt x="206" y="180"/>
                        <a:pt x="205" y="178"/>
                      </a:cubicBezTo>
                      <a:cubicBezTo>
                        <a:pt x="189" y="155"/>
                        <a:pt x="189" y="155"/>
                        <a:pt x="189" y="155"/>
                      </a:cubicBezTo>
                      <a:cubicBezTo>
                        <a:pt x="192" y="150"/>
                        <a:pt x="194" y="144"/>
                        <a:pt x="196" y="139"/>
                      </a:cubicBezTo>
                      <a:cubicBezTo>
                        <a:pt x="223" y="134"/>
                        <a:pt x="223" y="134"/>
                        <a:pt x="223" y="134"/>
                      </a:cubicBezTo>
                      <a:cubicBezTo>
                        <a:pt x="226" y="133"/>
                        <a:pt x="228" y="131"/>
                        <a:pt x="228" y="128"/>
                      </a:cubicBezTo>
                      <a:cubicBezTo>
                        <a:pt x="228" y="100"/>
                        <a:pt x="228" y="100"/>
                        <a:pt x="228" y="100"/>
                      </a:cubicBezTo>
                      <a:cubicBezTo>
                        <a:pt x="228" y="98"/>
                        <a:pt x="226" y="95"/>
                        <a:pt x="223" y="95"/>
                      </a:cubicBezTo>
                      <a:close/>
                      <a:moveTo>
                        <a:pt x="114" y="149"/>
                      </a:moveTo>
                      <a:cubicBezTo>
                        <a:pt x="95" y="149"/>
                        <a:pt x="79" y="133"/>
                        <a:pt x="79" y="114"/>
                      </a:cubicBezTo>
                      <a:cubicBezTo>
                        <a:pt x="79" y="95"/>
                        <a:pt x="95" y="79"/>
                        <a:pt x="114" y="79"/>
                      </a:cubicBezTo>
                      <a:cubicBezTo>
                        <a:pt x="133" y="79"/>
                        <a:pt x="149" y="95"/>
                        <a:pt x="149" y="114"/>
                      </a:cubicBezTo>
                      <a:cubicBezTo>
                        <a:pt x="149" y="133"/>
                        <a:pt x="133" y="149"/>
                        <a:pt x="114" y="149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96348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E2C90B-B9AC-4082-8DA5-985928A59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5667F70-CFDE-4A9E-97CD-F6892C5CF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395D7CC-FB66-4DDC-8AB0-2141A35F6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36</a:t>
            </a:fld>
            <a:endParaRPr lang="zh-CN" altLang="en-US"/>
          </a:p>
        </p:txBody>
      </p:sp>
      <p:grpSp>
        <p:nvGrpSpPr>
          <p:cNvPr id="5" name="24803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FE60843-95C4-487E-B18E-8D521A7C7C8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-1"/>
            <a:ext cx="12192000" cy="5033632"/>
            <a:chOff x="0" y="-1"/>
            <a:chExt cx="12192000" cy="5033632"/>
          </a:xfrm>
        </p:grpSpPr>
        <p:sp>
          <p:nvSpPr>
            <p:cNvPr id="6" name="íṣḷïḓè">
              <a:extLst>
                <a:ext uri="{FF2B5EF4-FFF2-40B4-BE49-F238E27FC236}">
                  <a16:creationId xmlns:a16="http://schemas.microsoft.com/office/drawing/2014/main" id="{2215C871-B4F4-4FC3-9808-415BA7AA887E}"/>
                </a:ext>
              </a:extLst>
            </p:cNvPr>
            <p:cNvSpPr/>
            <p:nvPr/>
          </p:nvSpPr>
          <p:spPr>
            <a:xfrm>
              <a:off x="0" y="-1"/>
              <a:ext cx="12192000" cy="2806701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ṣļîḍe">
              <a:extLst>
                <a:ext uri="{FF2B5EF4-FFF2-40B4-BE49-F238E27FC236}">
                  <a16:creationId xmlns:a16="http://schemas.microsoft.com/office/drawing/2014/main" id="{DC0BB7AF-D464-467C-9A79-D3F48D2B7541}"/>
                </a:ext>
              </a:extLst>
            </p:cNvPr>
            <p:cNvSpPr/>
            <p:nvPr/>
          </p:nvSpPr>
          <p:spPr>
            <a:xfrm>
              <a:off x="5003800" y="1714500"/>
              <a:ext cx="2184400" cy="2184400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800" b="1" i="1" dirty="0"/>
                <a:t>Text</a:t>
              </a:r>
              <a:endParaRPr lang="zh-CN" altLang="en-US" sz="2800" b="1" i="1" dirty="0"/>
            </a:p>
          </p:txBody>
        </p:sp>
        <p:sp>
          <p:nvSpPr>
            <p:cNvPr id="8" name="î$ḷiḓê">
              <a:extLst>
                <a:ext uri="{FF2B5EF4-FFF2-40B4-BE49-F238E27FC236}">
                  <a16:creationId xmlns:a16="http://schemas.microsoft.com/office/drawing/2014/main" id="{A4CD6587-81F2-4878-A328-F910896E8977}"/>
                </a:ext>
              </a:extLst>
            </p:cNvPr>
            <p:cNvSpPr/>
            <p:nvPr/>
          </p:nvSpPr>
          <p:spPr bwMode="auto">
            <a:xfrm>
              <a:off x="4887214" y="4450577"/>
              <a:ext cx="2417572" cy="583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text.……</a:t>
              </a:r>
            </a:p>
          </p:txBody>
        </p:sp>
        <p:sp>
          <p:nvSpPr>
            <p:cNvPr id="9" name="íṥļïḑè">
              <a:extLst>
                <a:ext uri="{FF2B5EF4-FFF2-40B4-BE49-F238E27FC236}">
                  <a16:creationId xmlns:a16="http://schemas.microsoft.com/office/drawing/2014/main" id="{3D297FC5-D5A6-46D4-9541-C4DF98BD7FFE}"/>
                </a:ext>
              </a:extLst>
            </p:cNvPr>
            <p:cNvSpPr txBox="1"/>
            <p:nvPr/>
          </p:nvSpPr>
          <p:spPr bwMode="auto">
            <a:xfrm>
              <a:off x="4887214" y="4008771"/>
              <a:ext cx="241757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20504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F0F21A-EB39-4713-945B-9A58F407B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A9850E0-6176-4E1C-9794-FEC0A3A96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1672444-67C4-49FD-B097-4861266C5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37</a:t>
            </a:fld>
            <a:endParaRPr lang="zh-CN" altLang="en-US"/>
          </a:p>
        </p:txBody>
      </p:sp>
      <p:grpSp>
        <p:nvGrpSpPr>
          <p:cNvPr id="5" name="2822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D07CAE2-C196-4C68-9046-7CECC79D5A5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94415" y="1366193"/>
            <a:ext cx="10121809" cy="4611357"/>
            <a:chOff x="894415" y="1366193"/>
            <a:chExt cx="10121809" cy="4611357"/>
          </a:xfrm>
        </p:grpSpPr>
        <p:sp>
          <p:nvSpPr>
            <p:cNvPr id="6" name="iṩḷíďe">
              <a:extLst>
                <a:ext uri="{FF2B5EF4-FFF2-40B4-BE49-F238E27FC236}">
                  <a16:creationId xmlns:a16="http://schemas.microsoft.com/office/drawing/2014/main" id="{CADB3797-0D5F-4B57-8DBB-9BB85E3B4582}"/>
                </a:ext>
              </a:extLst>
            </p:cNvPr>
            <p:cNvSpPr/>
            <p:nvPr/>
          </p:nvSpPr>
          <p:spPr>
            <a:xfrm>
              <a:off x="2589902" y="4154156"/>
              <a:ext cx="291356" cy="2913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šlíḑe">
              <a:extLst>
                <a:ext uri="{FF2B5EF4-FFF2-40B4-BE49-F238E27FC236}">
                  <a16:creationId xmlns:a16="http://schemas.microsoft.com/office/drawing/2014/main" id="{46556EC3-2517-401D-86A7-7AAF607286AE}"/>
                </a:ext>
              </a:extLst>
            </p:cNvPr>
            <p:cNvSpPr/>
            <p:nvPr/>
          </p:nvSpPr>
          <p:spPr>
            <a:xfrm>
              <a:off x="5964717" y="4154156"/>
              <a:ext cx="291356" cy="2913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šļïḍè">
              <a:extLst>
                <a:ext uri="{FF2B5EF4-FFF2-40B4-BE49-F238E27FC236}">
                  <a16:creationId xmlns:a16="http://schemas.microsoft.com/office/drawing/2014/main" id="{DE824071-E98A-454C-887F-DADAEAAAFDDD}"/>
                </a:ext>
              </a:extLst>
            </p:cNvPr>
            <p:cNvSpPr/>
            <p:nvPr/>
          </p:nvSpPr>
          <p:spPr>
            <a:xfrm>
              <a:off x="9344202" y="4154156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sľíḑé">
              <a:extLst>
                <a:ext uri="{FF2B5EF4-FFF2-40B4-BE49-F238E27FC236}">
                  <a16:creationId xmlns:a16="http://schemas.microsoft.com/office/drawing/2014/main" id="{87081369-2E9E-4DFA-91A3-BE7BE457F8C0}"/>
                </a:ext>
              </a:extLst>
            </p:cNvPr>
            <p:cNvSpPr/>
            <p:nvPr/>
          </p:nvSpPr>
          <p:spPr>
            <a:xfrm>
              <a:off x="10101824" y="2611762"/>
              <a:ext cx="914400" cy="914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śļïde">
              <a:extLst>
                <a:ext uri="{FF2B5EF4-FFF2-40B4-BE49-F238E27FC236}">
                  <a16:creationId xmlns:a16="http://schemas.microsoft.com/office/drawing/2014/main" id="{98ACE62D-6D72-477B-930A-A4086B20F9B4}"/>
                </a:ext>
              </a:extLst>
            </p:cNvPr>
            <p:cNvSpPr/>
            <p:nvPr/>
          </p:nvSpPr>
          <p:spPr>
            <a:xfrm>
              <a:off x="7643389" y="2460429"/>
              <a:ext cx="1217066" cy="1217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śḻíḓè">
              <a:extLst>
                <a:ext uri="{FF2B5EF4-FFF2-40B4-BE49-F238E27FC236}">
                  <a16:creationId xmlns:a16="http://schemas.microsoft.com/office/drawing/2014/main" id="{82DF4881-CA34-48BF-9D87-6C95629CD076}"/>
                </a:ext>
              </a:extLst>
            </p:cNvPr>
            <p:cNvSpPr/>
            <p:nvPr/>
          </p:nvSpPr>
          <p:spPr>
            <a:xfrm>
              <a:off x="8598927" y="217800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sļîḍé">
              <a:extLst>
                <a:ext uri="{FF2B5EF4-FFF2-40B4-BE49-F238E27FC236}">
                  <a16:creationId xmlns:a16="http://schemas.microsoft.com/office/drawing/2014/main" id="{1C9125D9-C1B2-4BCF-A660-961084DDE017}"/>
                </a:ext>
              </a:extLst>
            </p:cNvPr>
            <p:cNvSpPr/>
            <p:nvPr/>
          </p:nvSpPr>
          <p:spPr>
            <a:xfrm>
              <a:off x="6725685" y="2611761"/>
              <a:ext cx="914400" cy="914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ṡļîḓê">
              <a:extLst>
                <a:ext uri="{FF2B5EF4-FFF2-40B4-BE49-F238E27FC236}">
                  <a16:creationId xmlns:a16="http://schemas.microsoft.com/office/drawing/2014/main" id="{F89C0D9A-2869-4C60-8E54-84D6369E9F8D}"/>
                </a:ext>
              </a:extLst>
            </p:cNvPr>
            <p:cNvSpPr/>
            <p:nvPr/>
          </p:nvSpPr>
          <p:spPr>
            <a:xfrm>
              <a:off x="4267250" y="2460428"/>
              <a:ext cx="1217066" cy="1217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ṡ1íḋé">
              <a:extLst>
                <a:ext uri="{FF2B5EF4-FFF2-40B4-BE49-F238E27FC236}">
                  <a16:creationId xmlns:a16="http://schemas.microsoft.com/office/drawing/2014/main" id="{3CD5548E-DCBF-4FC7-8A56-059DE40C4375}"/>
                </a:ext>
              </a:extLst>
            </p:cNvPr>
            <p:cNvSpPr/>
            <p:nvPr/>
          </p:nvSpPr>
          <p:spPr>
            <a:xfrm>
              <a:off x="5222788" y="2178007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ṣḻiḋé">
              <a:extLst>
                <a:ext uri="{FF2B5EF4-FFF2-40B4-BE49-F238E27FC236}">
                  <a16:creationId xmlns:a16="http://schemas.microsoft.com/office/drawing/2014/main" id="{FB9C1E2D-4529-45FA-AA88-9602D5025677}"/>
                </a:ext>
              </a:extLst>
            </p:cNvPr>
            <p:cNvSpPr/>
            <p:nvPr/>
          </p:nvSpPr>
          <p:spPr>
            <a:xfrm>
              <a:off x="3352850" y="2611762"/>
              <a:ext cx="914400" cy="914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ṡḻïḓè">
              <a:extLst>
                <a:ext uri="{FF2B5EF4-FFF2-40B4-BE49-F238E27FC236}">
                  <a16:creationId xmlns:a16="http://schemas.microsoft.com/office/drawing/2014/main" id="{DAA7D196-241D-4021-839A-0A1B04AB8DD4}"/>
                </a:ext>
              </a:extLst>
            </p:cNvPr>
            <p:cNvSpPr/>
            <p:nvPr/>
          </p:nvSpPr>
          <p:spPr>
            <a:xfrm>
              <a:off x="894415" y="2460429"/>
              <a:ext cx="1217066" cy="1217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S1íḋè">
              <a:extLst>
                <a:ext uri="{FF2B5EF4-FFF2-40B4-BE49-F238E27FC236}">
                  <a16:creationId xmlns:a16="http://schemas.microsoft.com/office/drawing/2014/main" id="{7125563E-EAA5-4D1B-812A-2245C6F8DA78}"/>
                </a:ext>
              </a:extLst>
            </p:cNvPr>
            <p:cNvSpPr/>
            <p:nvPr/>
          </p:nvSpPr>
          <p:spPr>
            <a:xfrm>
              <a:off x="1849953" y="2178008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$ļïḍe">
              <a:extLst>
                <a:ext uri="{FF2B5EF4-FFF2-40B4-BE49-F238E27FC236}">
                  <a16:creationId xmlns:a16="http://schemas.microsoft.com/office/drawing/2014/main" id="{72C6103C-3203-4EC7-A20D-42787048FED8}"/>
                </a:ext>
              </a:extLst>
            </p:cNvPr>
            <p:cNvSpPr/>
            <p:nvPr/>
          </p:nvSpPr>
          <p:spPr>
            <a:xfrm>
              <a:off x="3859822" y="2566039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ṩľïḍé">
              <a:extLst>
                <a:ext uri="{FF2B5EF4-FFF2-40B4-BE49-F238E27FC236}">
                  <a16:creationId xmlns:a16="http://schemas.microsoft.com/office/drawing/2014/main" id="{4D5A9668-B41D-4548-9CAA-8915DB7919EB}"/>
                </a:ext>
              </a:extLst>
            </p:cNvPr>
            <p:cNvSpPr/>
            <p:nvPr/>
          </p:nvSpPr>
          <p:spPr>
            <a:xfrm>
              <a:off x="7229898" y="2566039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s1íḋe">
              <a:extLst>
                <a:ext uri="{FF2B5EF4-FFF2-40B4-BE49-F238E27FC236}">
                  <a16:creationId xmlns:a16="http://schemas.microsoft.com/office/drawing/2014/main" id="{829F9C98-91AE-4638-A8DD-4F1B14AED815}"/>
                </a:ext>
              </a:extLst>
            </p:cNvPr>
            <p:cNvSpPr/>
            <p:nvPr/>
          </p:nvSpPr>
          <p:spPr bwMode="auto">
            <a:xfrm>
              <a:off x="4176615" y="2884851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ṡḻïde">
              <a:extLst>
                <a:ext uri="{FF2B5EF4-FFF2-40B4-BE49-F238E27FC236}">
                  <a16:creationId xmlns:a16="http://schemas.microsoft.com/office/drawing/2014/main" id="{404EA9E2-5CE6-47AF-B8B0-A3C776E20C8A}"/>
                </a:ext>
              </a:extLst>
            </p:cNvPr>
            <p:cNvSpPr/>
            <p:nvPr/>
          </p:nvSpPr>
          <p:spPr bwMode="auto">
            <a:xfrm>
              <a:off x="7550112" y="2884851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sļiḑé">
              <a:extLst>
                <a:ext uri="{FF2B5EF4-FFF2-40B4-BE49-F238E27FC236}">
                  <a16:creationId xmlns:a16="http://schemas.microsoft.com/office/drawing/2014/main" id="{B1B86A7B-B09A-4CEC-94D0-75BE797937C1}"/>
                </a:ext>
              </a:extLst>
            </p:cNvPr>
            <p:cNvSpPr/>
            <p:nvPr/>
          </p:nvSpPr>
          <p:spPr bwMode="auto">
            <a:xfrm>
              <a:off x="5945027" y="2552786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s1ïḑe">
              <a:extLst>
                <a:ext uri="{FF2B5EF4-FFF2-40B4-BE49-F238E27FC236}">
                  <a16:creationId xmlns:a16="http://schemas.microsoft.com/office/drawing/2014/main" id="{8BB6AD5F-3F66-4D1F-AF0C-C6CF76D1BCDD}"/>
                </a:ext>
              </a:extLst>
            </p:cNvPr>
            <p:cNvSpPr/>
            <p:nvPr/>
          </p:nvSpPr>
          <p:spPr bwMode="auto">
            <a:xfrm>
              <a:off x="9319630" y="2542542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$lîḋê">
              <a:extLst>
                <a:ext uri="{FF2B5EF4-FFF2-40B4-BE49-F238E27FC236}">
                  <a16:creationId xmlns:a16="http://schemas.microsoft.com/office/drawing/2014/main" id="{F4FBB0F6-5E51-4AFC-A724-02BC70E76DA9}"/>
                </a:ext>
              </a:extLst>
            </p:cNvPr>
            <p:cNvSpPr/>
            <p:nvPr/>
          </p:nvSpPr>
          <p:spPr bwMode="auto">
            <a:xfrm>
              <a:off x="2550053" y="2522029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165E6E55-DC15-4A45-A953-83EAB01F9E5B}"/>
                </a:ext>
              </a:extLst>
            </p:cNvPr>
            <p:cNvCxnSpPr>
              <a:stCxn id="18" idx="0"/>
              <a:endCxn id="27" idx="4"/>
            </p:cNvCxnSpPr>
            <p:nvPr/>
          </p:nvCxnSpPr>
          <p:spPr>
            <a:xfrm flipV="1">
              <a:off x="4362742" y="2123121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F4AFD4D6-096D-4757-AF3E-383F15CD518D}"/>
                </a:ext>
              </a:extLst>
            </p:cNvPr>
            <p:cNvCxnSpPr>
              <a:stCxn id="19" idx="0"/>
              <a:endCxn id="28" idx="4"/>
            </p:cNvCxnSpPr>
            <p:nvPr/>
          </p:nvCxnSpPr>
          <p:spPr>
            <a:xfrm flipV="1">
              <a:off x="7732818" y="2121896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íṣḻiďé">
              <a:extLst>
                <a:ext uri="{FF2B5EF4-FFF2-40B4-BE49-F238E27FC236}">
                  <a16:creationId xmlns:a16="http://schemas.microsoft.com/office/drawing/2014/main" id="{CED8413C-4531-4240-9DEA-579A34E6405D}"/>
                </a:ext>
              </a:extLst>
            </p:cNvPr>
            <p:cNvSpPr/>
            <p:nvPr/>
          </p:nvSpPr>
          <p:spPr>
            <a:xfrm>
              <a:off x="3984891" y="1367418"/>
              <a:ext cx="755703" cy="75570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1200"/>
                <a:t>Text</a:t>
              </a:r>
            </a:p>
          </p:txBody>
        </p:sp>
        <p:sp>
          <p:nvSpPr>
            <p:cNvPr id="28" name="íṣḻiďê">
              <a:extLst>
                <a:ext uri="{FF2B5EF4-FFF2-40B4-BE49-F238E27FC236}">
                  <a16:creationId xmlns:a16="http://schemas.microsoft.com/office/drawing/2014/main" id="{00B641FF-7CD3-4E4A-9D1C-B59F490D86A4}"/>
                </a:ext>
              </a:extLst>
            </p:cNvPr>
            <p:cNvSpPr/>
            <p:nvPr/>
          </p:nvSpPr>
          <p:spPr>
            <a:xfrm>
              <a:off x="7354967" y="1366193"/>
              <a:ext cx="755703" cy="75570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altLang="zh-CN" sz="1200"/>
                <a:t>Text</a:t>
              </a:r>
              <a:endParaRPr sz="1200"/>
            </a:p>
          </p:txBody>
        </p:sp>
        <p:sp>
          <p:nvSpPr>
            <p:cNvPr id="29" name="íṧ1îḋè">
              <a:extLst>
                <a:ext uri="{FF2B5EF4-FFF2-40B4-BE49-F238E27FC236}">
                  <a16:creationId xmlns:a16="http://schemas.microsoft.com/office/drawing/2014/main" id="{117B1FDA-5985-4337-9069-C5F416C3050A}"/>
                </a:ext>
              </a:extLst>
            </p:cNvPr>
            <p:cNvSpPr txBox="1"/>
            <p:nvPr/>
          </p:nvSpPr>
          <p:spPr bwMode="auto">
            <a:xfrm>
              <a:off x="1899285" y="3078733"/>
              <a:ext cx="1672590" cy="559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>
              <a:norm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en-US" altLang="zh-CN" b="1">
                  <a:solidFill>
                    <a:schemeClr val="bg1"/>
                  </a:solidFill>
                </a:rPr>
                <a:t>…Text</a:t>
              </a:r>
            </a:p>
          </p:txBody>
        </p:sp>
        <p:sp>
          <p:nvSpPr>
            <p:cNvPr id="30" name="îṧḻîdè">
              <a:extLst>
                <a:ext uri="{FF2B5EF4-FFF2-40B4-BE49-F238E27FC236}">
                  <a16:creationId xmlns:a16="http://schemas.microsoft.com/office/drawing/2014/main" id="{FCDBE034-7C4D-48FA-AD3A-32BCCDA39829}"/>
                </a:ext>
              </a:extLst>
            </p:cNvPr>
            <p:cNvSpPr txBox="1"/>
            <p:nvPr/>
          </p:nvSpPr>
          <p:spPr bwMode="auto">
            <a:xfrm>
              <a:off x="5271011" y="3078733"/>
              <a:ext cx="1672590" cy="559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>
              <a:norm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en-US" altLang="zh-CN" b="1">
                  <a:solidFill>
                    <a:schemeClr val="bg1"/>
                  </a:solidFill>
                </a:rPr>
                <a:t>…Text</a:t>
              </a:r>
            </a:p>
          </p:txBody>
        </p:sp>
        <p:sp>
          <p:nvSpPr>
            <p:cNvPr id="31" name="î$ľïḑe">
              <a:extLst>
                <a:ext uri="{FF2B5EF4-FFF2-40B4-BE49-F238E27FC236}">
                  <a16:creationId xmlns:a16="http://schemas.microsoft.com/office/drawing/2014/main" id="{C8F739B9-234A-48B1-94EC-1CB86ED16D39}"/>
                </a:ext>
              </a:extLst>
            </p:cNvPr>
            <p:cNvSpPr txBox="1"/>
            <p:nvPr/>
          </p:nvSpPr>
          <p:spPr bwMode="auto">
            <a:xfrm>
              <a:off x="8659973" y="3078733"/>
              <a:ext cx="1672590" cy="559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>
              <a:norm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</a:pPr>
              <a:r>
                <a:rPr lang="en-US" altLang="zh-CN" b="1">
                  <a:solidFill>
                    <a:schemeClr val="bg1"/>
                  </a:solidFill>
                </a:rPr>
                <a:t>…Text</a:t>
              </a:r>
            </a:p>
          </p:txBody>
        </p:sp>
        <p:grpSp>
          <p:nvGrpSpPr>
            <p:cNvPr id="32" name="ïślîḋé">
              <a:extLst>
                <a:ext uri="{FF2B5EF4-FFF2-40B4-BE49-F238E27FC236}">
                  <a16:creationId xmlns:a16="http://schemas.microsoft.com/office/drawing/2014/main" id="{ECF2FE00-895E-4D70-91E9-7CD31C04B851}"/>
                </a:ext>
              </a:extLst>
            </p:cNvPr>
            <p:cNvGrpSpPr/>
            <p:nvPr/>
          </p:nvGrpSpPr>
          <p:grpSpPr>
            <a:xfrm>
              <a:off x="1520408" y="4539275"/>
              <a:ext cx="2440998" cy="1438275"/>
              <a:chOff x="1543893" y="4539275"/>
              <a:chExt cx="2440998" cy="1438275"/>
            </a:xfrm>
          </p:grpSpPr>
          <p:sp>
            <p:nvSpPr>
              <p:cNvPr id="39" name="ïṧ1iḑé">
                <a:extLst>
                  <a:ext uri="{FF2B5EF4-FFF2-40B4-BE49-F238E27FC236}">
                    <a16:creationId xmlns:a16="http://schemas.microsoft.com/office/drawing/2014/main" id="{8F78877C-9B93-44FA-B908-982B363FF19C}"/>
                  </a:ext>
                </a:extLst>
              </p:cNvPr>
              <p:cNvSpPr txBox="1"/>
              <p:nvPr/>
            </p:nvSpPr>
            <p:spPr bwMode="auto">
              <a:xfrm>
                <a:off x="1543893" y="4539275"/>
                <a:ext cx="2440998" cy="5376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pPr algn="ctr"/>
                <a:r>
                  <a:rPr lang="en-US" altLang="zh-CN" b="1" dirty="0">
                    <a:effectLst/>
                  </a:rPr>
                  <a:t>Text here</a:t>
                </a:r>
                <a:endParaRPr lang="zh-CN" altLang="en-US" b="1" dirty="0">
                  <a:effectLst/>
                </a:endParaRPr>
              </a:p>
            </p:txBody>
          </p:sp>
          <p:sp>
            <p:nvSpPr>
              <p:cNvPr id="40" name="íṩ1ïďê">
                <a:extLst>
                  <a:ext uri="{FF2B5EF4-FFF2-40B4-BE49-F238E27FC236}">
                    <a16:creationId xmlns:a16="http://schemas.microsoft.com/office/drawing/2014/main" id="{56D59395-C5DF-4FFF-9A66-30286764E209}"/>
                  </a:ext>
                </a:extLst>
              </p:cNvPr>
              <p:cNvSpPr txBox="1"/>
              <p:nvPr/>
            </p:nvSpPr>
            <p:spPr bwMode="auto">
              <a:xfrm>
                <a:off x="1543893" y="5076882"/>
                <a:ext cx="2440998" cy="90066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lvl="0" algn="ctr">
                  <a:lnSpc>
                    <a:spcPct val="150000"/>
                  </a:lnSpc>
                  <a:buSzPct val="25000"/>
                  <a:defRPr/>
                </a:pPr>
                <a:r>
                  <a:rPr lang="en-US" altLang="zh-CN" sz="1100" dirty="0"/>
                  <a:t>Copy paste fonts. Choose the only option to retain </a:t>
                </a:r>
                <a:r>
                  <a:rPr lang="en-US" altLang="zh-CN" sz="1100"/>
                  <a:t>text.</a:t>
                </a:r>
              </a:p>
              <a:p>
                <a:pPr lvl="0" algn="ctr">
                  <a:lnSpc>
                    <a:spcPct val="150000"/>
                  </a:lnSpc>
                  <a:buSzPct val="25000"/>
                  <a:defRPr/>
                </a:pPr>
                <a:r>
                  <a:rPr lang="en-US" altLang="zh-CN" sz="1100"/>
                  <a:t>… …</a:t>
                </a:r>
                <a:endParaRPr lang="en-US" altLang="zh-CN" sz="1100" dirty="0"/>
              </a:p>
            </p:txBody>
          </p:sp>
        </p:grpSp>
        <p:grpSp>
          <p:nvGrpSpPr>
            <p:cNvPr id="33" name="iṧḷiďè">
              <a:extLst>
                <a:ext uri="{FF2B5EF4-FFF2-40B4-BE49-F238E27FC236}">
                  <a16:creationId xmlns:a16="http://schemas.microsoft.com/office/drawing/2014/main" id="{40863A3E-EC49-4616-AF87-F160FE78F181}"/>
                </a:ext>
              </a:extLst>
            </p:cNvPr>
            <p:cNvGrpSpPr/>
            <p:nvPr/>
          </p:nvGrpSpPr>
          <p:grpSpPr>
            <a:xfrm>
              <a:off x="4886807" y="4539275"/>
              <a:ext cx="2440998" cy="1438275"/>
              <a:chOff x="1543893" y="4539275"/>
              <a:chExt cx="2440998" cy="1438275"/>
            </a:xfrm>
          </p:grpSpPr>
          <p:sp>
            <p:nvSpPr>
              <p:cNvPr id="37" name="ïṣliḍê">
                <a:extLst>
                  <a:ext uri="{FF2B5EF4-FFF2-40B4-BE49-F238E27FC236}">
                    <a16:creationId xmlns:a16="http://schemas.microsoft.com/office/drawing/2014/main" id="{A78F76F4-0583-4A67-BBF2-51AFE349B196}"/>
                  </a:ext>
                </a:extLst>
              </p:cNvPr>
              <p:cNvSpPr txBox="1"/>
              <p:nvPr/>
            </p:nvSpPr>
            <p:spPr bwMode="auto">
              <a:xfrm>
                <a:off x="1543893" y="4539275"/>
                <a:ext cx="2440998" cy="5376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pPr algn="ctr"/>
                <a:r>
                  <a:rPr lang="en-US" altLang="zh-CN" b="1" dirty="0">
                    <a:effectLst/>
                  </a:rPr>
                  <a:t>Text here</a:t>
                </a:r>
                <a:endParaRPr lang="zh-CN" altLang="en-US" b="1" dirty="0">
                  <a:effectLst/>
                </a:endParaRPr>
              </a:p>
            </p:txBody>
          </p:sp>
          <p:sp>
            <p:nvSpPr>
              <p:cNvPr id="38" name="iṡḻïďè">
                <a:extLst>
                  <a:ext uri="{FF2B5EF4-FFF2-40B4-BE49-F238E27FC236}">
                    <a16:creationId xmlns:a16="http://schemas.microsoft.com/office/drawing/2014/main" id="{E6A28326-62DA-4225-8418-D964F34D5B7A}"/>
                  </a:ext>
                </a:extLst>
              </p:cNvPr>
              <p:cNvSpPr txBox="1"/>
              <p:nvPr/>
            </p:nvSpPr>
            <p:spPr bwMode="auto">
              <a:xfrm>
                <a:off x="1543893" y="5076882"/>
                <a:ext cx="2440998" cy="90066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lvl="0" algn="ctr">
                  <a:lnSpc>
                    <a:spcPct val="150000"/>
                  </a:lnSpc>
                  <a:buSzPct val="25000"/>
                  <a:defRPr/>
                </a:pPr>
                <a:r>
                  <a:rPr lang="en-US" altLang="zh-CN" sz="1100" dirty="0"/>
                  <a:t>Copy paste fonts. Choose the only option to retain </a:t>
                </a:r>
                <a:r>
                  <a:rPr lang="en-US" altLang="zh-CN" sz="1100"/>
                  <a:t>text.</a:t>
                </a:r>
              </a:p>
              <a:p>
                <a:pPr lvl="0" algn="ctr">
                  <a:lnSpc>
                    <a:spcPct val="150000"/>
                  </a:lnSpc>
                  <a:buSzPct val="25000"/>
                  <a:defRPr/>
                </a:pPr>
                <a:r>
                  <a:rPr lang="en-US" altLang="zh-CN" sz="1100"/>
                  <a:t>… …</a:t>
                </a:r>
                <a:endParaRPr lang="en-US" altLang="zh-CN" sz="1100" dirty="0"/>
              </a:p>
            </p:txBody>
          </p:sp>
        </p:grpSp>
        <p:grpSp>
          <p:nvGrpSpPr>
            <p:cNvPr id="34" name="iṩḷîďè">
              <a:extLst>
                <a:ext uri="{FF2B5EF4-FFF2-40B4-BE49-F238E27FC236}">
                  <a16:creationId xmlns:a16="http://schemas.microsoft.com/office/drawing/2014/main" id="{F542562E-A589-4919-BDEF-FB8B9C2F4AE9}"/>
                </a:ext>
              </a:extLst>
            </p:cNvPr>
            <p:cNvGrpSpPr/>
            <p:nvPr/>
          </p:nvGrpSpPr>
          <p:grpSpPr>
            <a:xfrm>
              <a:off x="8253206" y="4539275"/>
              <a:ext cx="2440998" cy="1438275"/>
              <a:chOff x="1543893" y="4539275"/>
              <a:chExt cx="2440998" cy="1438275"/>
            </a:xfrm>
          </p:grpSpPr>
          <p:sp>
            <p:nvSpPr>
              <p:cNvPr id="35" name="ïṥľíḑê">
                <a:extLst>
                  <a:ext uri="{FF2B5EF4-FFF2-40B4-BE49-F238E27FC236}">
                    <a16:creationId xmlns:a16="http://schemas.microsoft.com/office/drawing/2014/main" id="{D0EE66EB-DF39-409A-9EA0-4A9AB902E914}"/>
                  </a:ext>
                </a:extLst>
              </p:cNvPr>
              <p:cNvSpPr txBox="1"/>
              <p:nvPr/>
            </p:nvSpPr>
            <p:spPr bwMode="auto">
              <a:xfrm>
                <a:off x="1543893" y="4539275"/>
                <a:ext cx="2440998" cy="5376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pPr algn="ctr"/>
                <a:r>
                  <a:rPr lang="en-US" altLang="zh-CN" b="1" dirty="0">
                    <a:effectLst/>
                  </a:rPr>
                  <a:t>Text here</a:t>
                </a:r>
                <a:endParaRPr lang="zh-CN" altLang="en-US" b="1" dirty="0">
                  <a:effectLst/>
                </a:endParaRPr>
              </a:p>
            </p:txBody>
          </p:sp>
          <p:sp>
            <p:nvSpPr>
              <p:cNvPr id="36" name="iṡ1ïde">
                <a:extLst>
                  <a:ext uri="{FF2B5EF4-FFF2-40B4-BE49-F238E27FC236}">
                    <a16:creationId xmlns:a16="http://schemas.microsoft.com/office/drawing/2014/main" id="{D8E46227-FDE4-4DA4-84B7-84F09C3FDF05}"/>
                  </a:ext>
                </a:extLst>
              </p:cNvPr>
              <p:cNvSpPr txBox="1"/>
              <p:nvPr/>
            </p:nvSpPr>
            <p:spPr bwMode="auto">
              <a:xfrm>
                <a:off x="1543893" y="5076882"/>
                <a:ext cx="2440998" cy="90066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lvl="0" algn="ctr">
                  <a:lnSpc>
                    <a:spcPct val="150000"/>
                  </a:lnSpc>
                  <a:buSzPct val="25000"/>
                  <a:defRPr/>
                </a:pPr>
                <a:r>
                  <a:rPr lang="en-US" altLang="zh-CN" sz="1100" dirty="0"/>
                  <a:t>Copy paste fonts. Choose the only option to retain </a:t>
                </a:r>
                <a:r>
                  <a:rPr lang="en-US" altLang="zh-CN" sz="1100"/>
                  <a:t>text.</a:t>
                </a:r>
              </a:p>
              <a:p>
                <a:pPr lvl="0" algn="ctr">
                  <a:lnSpc>
                    <a:spcPct val="150000"/>
                  </a:lnSpc>
                  <a:buSzPct val="25000"/>
                  <a:defRPr/>
                </a:pPr>
                <a:r>
                  <a:rPr lang="en-US" altLang="zh-CN" sz="1100"/>
                  <a:t>… …</a:t>
                </a:r>
                <a:endParaRPr lang="en-US" altLang="zh-CN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3570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19485B-DA19-4B47-B6F9-D02741767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7B49DD6-3CEF-4EE1-8B5B-7A1B7379A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1AC47F9-D07B-4DC3-8361-7B40626BC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38</a:t>
            </a:fld>
            <a:endParaRPr lang="zh-CN" altLang="en-US"/>
          </a:p>
        </p:txBody>
      </p:sp>
      <p:grpSp>
        <p:nvGrpSpPr>
          <p:cNvPr id="5" name="25586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05A9011-9509-4693-A45C-AA6BCC738B8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15635" y="1299025"/>
            <a:ext cx="9960731" cy="4679051"/>
            <a:chOff x="1115635" y="1299025"/>
            <a:chExt cx="9960731" cy="4679051"/>
          </a:xfrm>
        </p:grpSpPr>
        <p:sp>
          <p:nvSpPr>
            <p:cNvPr id="6" name="išḻîḋe">
              <a:extLst>
                <a:ext uri="{FF2B5EF4-FFF2-40B4-BE49-F238E27FC236}">
                  <a16:creationId xmlns:a16="http://schemas.microsoft.com/office/drawing/2014/main" id="{BFDD3FCD-331C-4AEC-8530-96A79E9A2CEE}"/>
                </a:ext>
              </a:extLst>
            </p:cNvPr>
            <p:cNvSpPr/>
            <p:nvPr/>
          </p:nvSpPr>
          <p:spPr bwMode="auto">
            <a:xfrm>
              <a:off x="5083705" y="1944068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" name="iṧḻíḓé">
              <a:extLst>
                <a:ext uri="{FF2B5EF4-FFF2-40B4-BE49-F238E27FC236}">
                  <a16:creationId xmlns:a16="http://schemas.microsoft.com/office/drawing/2014/main" id="{3E1B6A81-08FF-454F-B99B-25A33C62A1A0}"/>
                </a:ext>
              </a:extLst>
            </p:cNvPr>
            <p:cNvSpPr/>
            <p:nvPr/>
          </p:nvSpPr>
          <p:spPr bwMode="auto">
            <a:xfrm>
              <a:off x="3141459" y="5155002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" name="ïsļiḋe">
              <a:extLst>
                <a:ext uri="{FF2B5EF4-FFF2-40B4-BE49-F238E27FC236}">
                  <a16:creationId xmlns:a16="http://schemas.microsoft.com/office/drawing/2014/main" id="{53E4269B-769B-4577-BCE8-1FE1BD22D7E5}"/>
                </a:ext>
              </a:extLst>
            </p:cNvPr>
            <p:cNvSpPr/>
            <p:nvPr/>
          </p:nvSpPr>
          <p:spPr bwMode="auto">
            <a:xfrm>
              <a:off x="5064127" y="5696731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" name="îṥ1iďe">
              <a:extLst>
                <a:ext uri="{FF2B5EF4-FFF2-40B4-BE49-F238E27FC236}">
                  <a16:creationId xmlns:a16="http://schemas.microsoft.com/office/drawing/2014/main" id="{F4554B06-45AB-4D04-98C9-49D7ABA89C6F}"/>
                </a:ext>
              </a:extLst>
            </p:cNvPr>
            <p:cNvSpPr/>
            <p:nvPr/>
          </p:nvSpPr>
          <p:spPr bwMode="auto">
            <a:xfrm>
              <a:off x="9524076" y="5155002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" name="îṧḷiḋe">
              <a:extLst>
                <a:ext uri="{FF2B5EF4-FFF2-40B4-BE49-F238E27FC236}">
                  <a16:creationId xmlns:a16="http://schemas.microsoft.com/office/drawing/2014/main" id="{5D3D1904-AD64-4B5F-AE72-38995503EF97}"/>
                </a:ext>
              </a:extLst>
            </p:cNvPr>
            <p:cNvSpPr/>
            <p:nvPr/>
          </p:nvSpPr>
          <p:spPr bwMode="auto">
            <a:xfrm>
              <a:off x="10795021" y="3151952"/>
              <a:ext cx="281345" cy="2813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" name="iṥļïḓè">
              <a:extLst>
                <a:ext uri="{FF2B5EF4-FFF2-40B4-BE49-F238E27FC236}">
                  <a16:creationId xmlns:a16="http://schemas.microsoft.com/office/drawing/2014/main" id="{636EC595-DF80-4876-A3E4-B81032149C59}"/>
                </a:ext>
              </a:extLst>
            </p:cNvPr>
            <p:cNvSpPr/>
            <p:nvPr/>
          </p:nvSpPr>
          <p:spPr bwMode="auto">
            <a:xfrm>
              <a:off x="1115635" y="1299025"/>
              <a:ext cx="2082872" cy="2416904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</a:rPr>
                <a:t>Contents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is1iḍè">
              <a:extLst>
                <a:ext uri="{FF2B5EF4-FFF2-40B4-BE49-F238E27FC236}">
                  <a16:creationId xmlns:a16="http://schemas.microsoft.com/office/drawing/2014/main" id="{5A9DD912-CD0E-41EE-B25F-7B3D4FA7F505}"/>
                </a:ext>
              </a:extLst>
            </p:cNvPr>
            <p:cNvSpPr/>
            <p:nvPr/>
          </p:nvSpPr>
          <p:spPr bwMode="auto">
            <a:xfrm>
              <a:off x="3337854" y="2096744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ïŝ1íḋé">
              <a:extLst>
                <a:ext uri="{FF2B5EF4-FFF2-40B4-BE49-F238E27FC236}">
                  <a16:creationId xmlns:a16="http://schemas.microsoft.com/office/drawing/2014/main" id="{BA7166A4-7C93-4EBA-9684-4E9F04D67E26}"/>
                </a:ext>
              </a:extLst>
            </p:cNvPr>
            <p:cNvSpPr/>
            <p:nvPr/>
          </p:nvSpPr>
          <p:spPr bwMode="auto">
            <a:xfrm>
              <a:off x="2694394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ïSlîdè">
              <a:extLst>
                <a:ext uri="{FF2B5EF4-FFF2-40B4-BE49-F238E27FC236}">
                  <a16:creationId xmlns:a16="http://schemas.microsoft.com/office/drawing/2014/main" id="{B0437B2E-AB3F-4577-859A-2FEC6C38AF06}"/>
                </a:ext>
              </a:extLst>
            </p:cNvPr>
            <p:cNvSpPr/>
            <p:nvPr/>
          </p:nvSpPr>
          <p:spPr bwMode="auto">
            <a:xfrm>
              <a:off x="3981314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5" name="iš1ïdè">
              <a:extLst>
                <a:ext uri="{FF2B5EF4-FFF2-40B4-BE49-F238E27FC236}">
                  <a16:creationId xmlns:a16="http://schemas.microsoft.com/office/drawing/2014/main" id="{D9ACB7B7-A2BC-442F-8FAF-42D28F853C0E}"/>
                </a:ext>
              </a:extLst>
            </p:cNvPr>
            <p:cNvSpPr/>
            <p:nvPr/>
          </p:nvSpPr>
          <p:spPr bwMode="auto">
            <a:xfrm>
              <a:off x="5268234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íşľïḍe">
              <a:extLst>
                <a:ext uri="{FF2B5EF4-FFF2-40B4-BE49-F238E27FC236}">
                  <a16:creationId xmlns:a16="http://schemas.microsoft.com/office/drawing/2014/main" id="{8781801A-9F95-48AD-ABAA-A94B3B93A406}"/>
                </a:ext>
              </a:extLst>
            </p:cNvPr>
            <p:cNvSpPr/>
            <p:nvPr/>
          </p:nvSpPr>
          <p:spPr bwMode="auto">
            <a:xfrm>
              <a:off x="5896266" y="2096744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7" name="ïsľide">
              <a:extLst>
                <a:ext uri="{FF2B5EF4-FFF2-40B4-BE49-F238E27FC236}">
                  <a16:creationId xmlns:a16="http://schemas.microsoft.com/office/drawing/2014/main" id="{134ACA65-92B3-4678-B559-75EE6C91CFD2}"/>
                </a:ext>
              </a:extLst>
            </p:cNvPr>
            <p:cNvSpPr/>
            <p:nvPr/>
          </p:nvSpPr>
          <p:spPr bwMode="auto">
            <a:xfrm>
              <a:off x="5896266" y="447300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8" name="iṡ1îḍe">
              <a:extLst>
                <a:ext uri="{FF2B5EF4-FFF2-40B4-BE49-F238E27FC236}">
                  <a16:creationId xmlns:a16="http://schemas.microsoft.com/office/drawing/2014/main" id="{464F1CCE-4671-4B78-ABC5-8FBD78FC851D}"/>
                </a:ext>
              </a:extLst>
            </p:cNvPr>
            <p:cNvSpPr/>
            <p:nvPr/>
          </p:nvSpPr>
          <p:spPr bwMode="auto">
            <a:xfrm>
              <a:off x="7183186" y="447300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ïṡļïde">
              <a:extLst>
                <a:ext uri="{FF2B5EF4-FFF2-40B4-BE49-F238E27FC236}">
                  <a16:creationId xmlns:a16="http://schemas.microsoft.com/office/drawing/2014/main" id="{A938FE56-AC15-4FAA-9FE7-422CDE695BED}"/>
                </a:ext>
              </a:extLst>
            </p:cNvPr>
            <p:cNvSpPr/>
            <p:nvPr/>
          </p:nvSpPr>
          <p:spPr bwMode="auto">
            <a:xfrm>
              <a:off x="7790090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20" name="ïṡľiḑê">
              <a:extLst>
                <a:ext uri="{FF2B5EF4-FFF2-40B4-BE49-F238E27FC236}">
                  <a16:creationId xmlns:a16="http://schemas.microsoft.com/office/drawing/2014/main" id="{3938BE3E-A34A-49B7-B3D6-4186E3D69501}"/>
                </a:ext>
              </a:extLst>
            </p:cNvPr>
            <p:cNvSpPr/>
            <p:nvPr/>
          </p:nvSpPr>
          <p:spPr bwMode="auto">
            <a:xfrm>
              <a:off x="8446244" y="2105305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u="sng">
                  <a:solidFill>
                    <a:schemeClr val="dk1">
                      <a:lumMod val="100000"/>
                    </a:schemeClr>
                  </a:solidFill>
                </a:rPr>
                <a:t>Text</a:t>
              </a:r>
              <a:endParaRPr lang="zh-CN" altLang="en-US" i="1" u="sng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21" name="í$1îďè">
              <a:extLst>
                <a:ext uri="{FF2B5EF4-FFF2-40B4-BE49-F238E27FC236}">
                  <a16:creationId xmlns:a16="http://schemas.microsoft.com/office/drawing/2014/main" id="{0DE0BD0D-5221-44CC-8C54-37EF30A745C1}"/>
                </a:ext>
              </a:extLst>
            </p:cNvPr>
            <p:cNvSpPr/>
            <p:nvPr/>
          </p:nvSpPr>
          <p:spPr bwMode="auto">
            <a:xfrm>
              <a:off x="9077011" y="3284877"/>
              <a:ext cx="1175478" cy="1363990"/>
            </a:xfrm>
            <a:custGeom>
              <a:avLst/>
              <a:gdLst>
                <a:gd name="T0" fmla="*/ 648 w 1297"/>
                <a:gd name="T1" fmla="*/ 0 h 1505"/>
                <a:gd name="T2" fmla="*/ 1297 w 1297"/>
                <a:gd name="T3" fmla="*/ 324 h 1505"/>
                <a:gd name="T4" fmla="*/ 1297 w 1297"/>
                <a:gd name="T5" fmla="*/ 1180 h 1505"/>
                <a:gd name="T6" fmla="*/ 648 w 1297"/>
                <a:gd name="T7" fmla="*/ 1505 h 1505"/>
                <a:gd name="T8" fmla="*/ 0 w 1297"/>
                <a:gd name="T9" fmla="*/ 1180 h 1505"/>
                <a:gd name="T10" fmla="*/ 0 w 1297"/>
                <a:gd name="T11" fmla="*/ 324 h 1505"/>
                <a:gd name="T12" fmla="*/ 648 w 1297"/>
                <a:gd name="T13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7" h="1505">
                  <a:moveTo>
                    <a:pt x="648" y="0"/>
                  </a:moveTo>
                  <a:lnTo>
                    <a:pt x="1297" y="324"/>
                  </a:lnTo>
                  <a:lnTo>
                    <a:pt x="1297" y="1180"/>
                  </a:lnTo>
                  <a:lnTo>
                    <a:pt x="648" y="1505"/>
                  </a:lnTo>
                  <a:lnTo>
                    <a:pt x="0" y="1180"/>
                  </a:lnTo>
                  <a:lnTo>
                    <a:pt x="0" y="324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04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2B64B85B-81E7-4D4D-96EE-DFBEC299174F}"/>
                </a:ext>
              </a:extLst>
            </p:cNvPr>
            <p:cNvCxnSpPr>
              <a:stCxn id="12" idx="1"/>
              <a:endCxn id="6" idx="2"/>
            </p:cNvCxnSpPr>
            <p:nvPr/>
          </p:nvCxnSpPr>
          <p:spPr>
            <a:xfrm flipV="1">
              <a:off x="4513332" y="2084741"/>
              <a:ext cx="570373" cy="30564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50761CED-BCB2-4E4E-92BC-30E99E8FD96A}"/>
                </a:ext>
              </a:extLst>
            </p:cNvPr>
            <p:cNvCxnSpPr>
              <a:stCxn id="13" idx="3"/>
              <a:endCxn id="7" idx="0"/>
            </p:cNvCxnSpPr>
            <p:nvPr/>
          </p:nvCxnSpPr>
          <p:spPr>
            <a:xfrm>
              <a:off x="3281680" y="4648867"/>
              <a:ext cx="452" cy="50613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5599F5E2-82C4-415A-B60A-5EF6DB08EA47}"/>
                </a:ext>
              </a:extLst>
            </p:cNvPr>
            <p:cNvCxnSpPr>
              <a:stCxn id="17" idx="4"/>
              <a:endCxn id="8" idx="6"/>
            </p:cNvCxnSpPr>
            <p:nvPr/>
          </p:nvCxnSpPr>
          <p:spPr>
            <a:xfrm flipH="1">
              <a:off x="5345472" y="5542448"/>
              <a:ext cx="550794" cy="29495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DE3D4A13-C882-4425-B258-E463C651A2EB}"/>
                </a:ext>
              </a:extLst>
            </p:cNvPr>
            <p:cNvCxnSpPr>
              <a:stCxn id="21" idx="3"/>
              <a:endCxn id="9" idx="0"/>
            </p:cNvCxnSpPr>
            <p:nvPr/>
          </p:nvCxnSpPr>
          <p:spPr>
            <a:xfrm>
              <a:off x="9664297" y="4648867"/>
              <a:ext cx="452" cy="50613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3F5532CD-530F-4EF5-99EA-EE2ECDC08FDE}"/>
                </a:ext>
              </a:extLst>
            </p:cNvPr>
            <p:cNvCxnSpPr>
              <a:stCxn id="21" idx="1"/>
              <a:endCxn id="10" idx="2"/>
            </p:cNvCxnSpPr>
            <p:nvPr/>
          </p:nvCxnSpPr>
          <p:spPr>
            <a:xfrm flipV="1">
              <a:off x="10252489" y="3292625"/>
              <a:ext cx="542532" cy="28589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ïSlïḋe">
              <a:extLst>
                <a:ext uri="{FF2B5EF4-FFF2-40B4-BE49-F238E27FC236}">
                  <a16:creationId xmlns:a16="http://schemas.microsoft.com/office/drawing/2014/main" id="{ABE925E8-8B2C-4A76-834F-B0CA7FB24D41}"/>
                </a:ext>
              </a:extLst>
            </p:cNvPr>
            <p:cNvSpPr/>
            <p:nvPr/>
          </p:nvSpPr>
          <p:spPr bwMode="auto">
            <a:xfrm>
              <a:off x="3667839" y="2574644"/>
              <a:ext cx="515508" cy="408190"/>
            </a:xfrm>
            <a:custGeom>
              <a:avLst/>
              <a:gdLst>
                <a:gd name="connsiteX0" fmla="*/ 66529 w 609120"/>
                <a:gd name="connsiteY0" fmla="*/ 352898 h 482315"/>
                <a:gd name="connsiteX1" fmla="*/ 542591 w 609120"/>
                <a:gd name="connsiteY1" fmla="*/ 352898 h 482315"/>
                <a:gd name="connsiteX2" fmla="*/ 609120 w 609120"/>
                <a:gd name="connsiteY2" fmla="*/ 452184 h 482315"/>
                <a:gd name="connsiteX3" fmla="*/ 609120 w 609120"/>
                <a:gd name="connsiteY3" fmla="*/ 482315 h 482315"/>
                <a:gd name="connsiteX4" fmla="*/ 0 w 609120"/>
                <a:gd name="connsiteY4" fmla="*/ 482315 h 482315"/>
                <a:gd name="connsiteX5" fmla="*/ 0 w 609120"/>
                <a:gd name="connsiteY5" fmla="*/ 452184 h 482315"/>
                <a:gd name="connsiteX6" fmla="*/ 278451 w 609120"/>
                <a:gd name="connsiteY6" fmla="*/ 214237 h 482315"/>
                <a:gd name="connsiteX7" fmla="*/ 447314 w 609120"/>
                <a:gd name="connsiteY7" fmla="*/ 214237 h 482315"/>
                <a:gd name="connsiteX8" fmla="*/ 447314 w 609120"/>
                <a:gd name="connsiteY8" fmla="*/ 232866 h 482315"/>
                <a:gd name="connsiteX9" fmla="*/ 278451 w 609120"/>
                <a:gd name="connsiteY9" fmla="*/ 232866 h 482315"/>
                <a:gd name="connsiteX10" fmla="*/ 156937 w 609120"/>
                <a:gd name="connsiteY10" fmla="*/ 214237 h 482315"/>
                <a:gd name="connsiteX11" fmla="*/ 235970 w 609120"/>
                <a:gd name="connsiteY11" fmla="*/ 214237 h 482315"/>
                <a:gd name="connsiteX12" fmla="*/ 235970 w 609120"/>
                <a:gd name="connsiteY12" fmla="*/ 232866 h 482315"/>
                <a:gd name="connsiteX13" fmla="*/ 156937 w 609120"/>
                <a:gd name="connsiteY13" fmla="*/ 232866 h 482315"/>
                <a:gd name="connsiteX14" fmla="*/ 278451 w 609120"/>
                <a:gd name="connsiteY14" fmla="*/ 157149 h 482315"/>
                <a:gd name="connsiteX15" fmla="*/ 447314 w 609120"/>
                <a:gd name="connsiteY15" fmla="*/ 157149 h 482315"/>
                <a:gd name="connsiteX16" fmla="*/ 447314 w 609120"/>
                <a:gd name="connsiteY16" fmla="*/ 175778 h 482315"/>
                <a:gd name="connsiteX17" fmla="*/ 278451 w 609120"/>
                <a:gd name="connsiteY17" fmla="*/ 175778 h 482315"/>
                <a:gd name="connsiteX18" fmla="*/ 156937 w 609120"/>
                <a:gd name="connsiteY18" fmla="*/ 157149 h 482315"/>
                <a:gd name="connsiteX19" fmla="*/ 235970 w 609120"/>
                <a:gd name="connsiteY19" fmla="*/ 157149 h 482315"/>
                <a:gd name="connsiteX20" fmla="*/ 235970 w 609120"/>
                <a:gd name="connsiteY20" fmla="*/ 175778 h 482315"/>
                <a:gd name="connsiteX21" fmla="*/ 156937 w 609120"/>
                <a:gd name="connsiteY21" fmla="*/ 175778 h 482315"/>
                <a:gd name="connsiteX22" fmla="*/ 278451 w 609120"/>
                <a:gd name="connsiteY22" fmla="*/ 99991 h 482315"/>
                <a:gd name="connsiteX23" fmla="*/ 447314 w 609120"/>
                <a:gd name="connsiteY23" fmla="*/ 99991 h 482315"/>
                <a:gd name="connsiteX24" fmla="*/ 447314 w 609120"/>
                <a:gd name="connsiteY24" fmla="*/ 118691 h 482315"/>
                <a:gd name="connsiteX25" fmla="*/ 278451 w 609120"/>
                <a:gd name="connsiteY25" fmla="*/ 118691 h 482315"/>
                <a:gd name="connsiteX26" fmla="*/ 156937 w 609120"/>
                <a:gd name="connsiteY26" fmla="*/ 99991 h 482315"/>
                <a:gd name="connsiteX27" fmla="*/ 235970 w 609120"/>
                <a:gd name="connsiteY27" fmla="*/ 99991 h 482315"/>
                <a:gd name="connsiteX28" fmla="*/ 235970 w 609120"/>
                <a:gd name="connsiteY28" fmla="*/ 118691 h 482315"/>
                <a:gd name="connsiteX29" fmla="*/ 156937 w 609120"/>
                <a:gd name="connsiteY29" fmla="*/ 118691 h 482315"/>
                <a:gd name="connsiteX30" fmla="*/ 116312 w 609120"/>
                <a:gd name="connsiteY30" fmla="*/ 41471 h 482315"/>
                <a:gd name="connsiteX31" fmla="*/ 116312 w 609120"/>
                <a:gd name="connsiteY31" fmla="*/ 288120 h 482315"/>
                <a:gd name="connsiteX32" fmla="*/ 493160 w 609120"/>
                <a:gd name="connsiteY32" fmla="*/ 288120 h 482315"/>
                <a:gd name="connsiteX33" fmla="*/ 493160 w 609120"/>
                <a:gd name="connsiteY33" fmla="*/ 41471 h 482315"/>
                <a:gd name="connsiteX34" fmla="*/ 66684 w 609120"/>
                <a:gd name="connsiteY34" fmla="*/ 0 h 482315"/>
                <a:gd name="connsiteX35" fmla="*/ 542788 w 609120"/>
                <a:gd name="connsiteY35" fmla="*/ 0 h 482315"/>
                <a:gd name="connsiteX36" fmla="*/ 542788 w 609120"/>
                <a:gd name="connsiteY36" fmla="*/ 329682 h 482315"/>
                <a:gd name="connsiteX37" fmla="*/ 66684 w 609120"/>
                <a:gd name="connsiteY37" fmla="*/ 329682 h 482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9120" h="482315">
                  <a:moveTo>
                    <a:pt x="66529" y="352898"/>
                  </a:moveTo>
                  <a:lnTo>
                    <a:pt x="542591" y="352898"/>
                  </a:lnTo>
                  <a:lnTo>
                    <a:pt x="609120" y="452184"/>
                  </a:lnTo>
                  <a:lnTo>
                    <a:pt x="609120" y="482315"/>
                  </a:lnTo>
                  <a:lnTo>
                    <a:pt x="0" y="482315"/>
                  </a:lnTo>
                  <a:lnTo>
                    <a:pt x="0" y="452184"/>
                  </a:lnTo>
                  <a:close/>
                  <a:moveTo>
                    <a:pt x="278451" y="214237"/>
                  </a:moveTo>
                  <a:lnTo>
                    <a:pt x="447314" y="214237"/>
                  </a:lnTo>
                  <a:lnTo>
                    <a:pt x="447314" y="232866"/>
                  </a:lnTo>
                  <a:lnTo>
                    <a:pt x="278451" y="232866"/>
                  </a:lnTo>
                  <a:close/>
                  <a:moveTo>
                    <a:pt x="156937" y="214237"/>
                  </a:moveTo>
                  <a:lnTo>
                    <a:pt x="235970" y="214237"/>
                  </a:lnTo>
                  <a:lnTo>
                    <a:pt x="235970" y="232866"/>
                  </a:lnTo>
                  <a:lnTo>
                    <a:pt x="156937" y="232866"/>
                  </a:lnTo>
                  <a:close/>
                  <a:moveTo>
                    <a:pt x="278451" y="157149"/>
                  </a:moveTo>
                  <a:lnTo>
                    <a:pt x="447314" y="157149"/>
                  </a:lnTo>
                  <a:lnTo>
                    <a:pt x="447314" y="175778"/>
                  </a:lnTo>
                  <a:lnTo>
                    <a:pt x="278451" y="175778"/>
                  </a:lnTo>
                  <a:close/>
                  <a:moveTo>
                    <a:pt x="156937" y="157149"/>
                  </a:moveTo>
                  <a:lnTo>
                    <a:pt x="235970" y="157149"/>
                  </a:lnTo>
                  <a:lnTo>
                    <a:pt x="235970" y="175778"/>
                  </a:lnTo>
                  <a:lnTo>
                    <a:pt x="156937" y="175778"/>
                  </a:lnTo>
                  <a:close/>
                  <a:moveTo>
                    <a:pt x="278451" y="99991"/>
                  </a:moveTo>
                  <a:lnTo>
                    <a:pt x="447314" y="99991"/>
                  </a:lnTo>
                  <a:lnTo>
                    <a:pt x="447314" y="118691"/>
                  </a:lnTo>
                  <a:lnTo>
                    <a:pt x="278451" y="118691"/>
                  </a:lnTo>
                  <a:close/>
                  <a:moveTo>
                    <a:pt x="156937" y="99991"/>
                  </a:moveTo>
                  <a:lnTo>
                    <a:pt x="235970" y="99991"/>
                  </a:lnTo>
                  <a:lnTo>
                    <a:pt x="235970" y="118691"/>
                  </a:lnTo>
                  <a:lnTo>
                    <a:pt x="156937" y="118691"/>
                  </a:lnTo>
                  <a:close/>
                  <a:moveTo>
                    <a:pt x="116312" y="41471"/>
                  </a:moveTo>
                  <a:lnTo>
                    <a:pt x="116312" y="288120"/>
                  </a:lnTo>
                  <a:lnTo>
                    <a:pt x="493160" y="288120"/>
                  </a:lnTo>
                  <a:lnTo>
                    <a:pt x="493160" y="41471"/>
                  </a:lnTo>
                  <a:close/>
                  <a:moveTo>
                    <a:pt x="66684" y="0"/>
                  </a:moveTo>
                  <a:lnTo>
                    <a:pt x="542788" y="0"/>
                  </a:lnTo>
                  <a:lnTo>
                    <a:pt x="542788" y="329682"/>
                  </a:lnTo>
                  <a:lnTo>
                    <a:pt x="66684" y="3296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03675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Thanks.</a:t>
            </a:r>
            <a:br>
              <a:rPr lang="en-US" altLang="zh-CN" dirty="0"/>
            </a:br>
            <a:r>
              <a:rPr lang="en-US" altLang="zh-CN" sz="2400" b="0" dirty="0"/>
              <a:t>And Your Slogan Here.</a:t>
            </a:r>
            <a:endParaRPr lang="zh-CN" altLang="en-US" b="0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8AA83-CB7C-461D-B825-FA9B2F56D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B4F5CAB-9466-4886-82BD-DD8E7014D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6DFF239-C9C0-4C26-A9F9-7A9877016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7250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55A372E-638B-40BC-B57E-C7037D68C12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sp>
          <p:nvSpPr>
            <p:cNvPr id="6" name="ïş1ïdé">
              <a:extLst>
                <a:ext uri="{FF2B5EF4-FFF2-40B4-BE49-F238E27FC236}">
                  <a16:creationId xmlns:a16="http://schemas.microsoft.com/office/drawing/2014/main" id="{00A5F086-150F-4F64-85C1-64EE21929786}"/>
                </a:ext>
              </a:extLst>
            </p:cNvPr>
            <p:cNvSpPr/>
            <p:nvPr/>
          </p:nvSpPr>
          <p:spPr>
            <a:xfrm>
              <a:off x="2335934" y="1130300"/>
              <a:ext cx="180000" cy="5003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iŝ1îḓe">
              <a:extLst>
                <a:ext uri="{FF2B5EF4-FFF2-40B4-BE49-F238E27FC236}">
                  <a16:creationId xmlns:a16="http://schemas.microsoft.com/office/drawing/2014/main" id="{FEA002A6-D76B-46B3-BD57-8FF5C6CACFFF}"/>
                </a:ext>
              </a:extLst>
            </p:cNvPr>
            <p:cNvGrpSpPr/>
            <p:nvPr/>
          </p:nvGrpSpPr>
          <p:grpSpPr>
            <a:xfrm>
              <a:off x="660400" y="1276832"/>
              <a:ext cx="10858500" cy="1202347"/>
              <a:chOff x="660400" y="1130300"/>
              <a:chExt cx="10858500" cy="1202347"/>
            </a:xfrm>
          </p:grpSpPr>
          <p:sp>
            <p:nvSpPr>
              <p:cNvPr id="24" name="îşlîḋè">
                <a:extLst>
                  <a:ext uri="{FF2B5EF4-FFF2-40B4-BE49-F238E27FC236}">
                    <a16:creationId xmlns:a16="http://schemas.microsoft.com/office/drawing/2014/main" id="{B9F312E9-BA9E-49CA-9EB0-7548ADDB5BE5}"/>
                  </a:ext>
                </a:extLst>
              </p:cNvPr>
              <p:cNvSpPr/>
              <p:nvPr/>
            </p:nvSpPr>
            <p:spPr>
              <a:xfrm>
                <a:off x="2342336" y="1647875"/>
                <a:ext cx="167196" cy="167196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iṣlîḓé">
                <a:extLst>
                  <a:ext uri="{FF2B5EF4-FFF2-40B4-BE49-F238E27FC236}">
                    <a16:creationId xmlns:a16="http://schemas.microsoft.com/office/drawing/2014/main" id="{673314DF-B565-485B-A890-75926EFD6EBB}"/>
                  </a:ext>
                </a:extLst>
              </p:cNvPr>
              <p:cNvSpPr/>
              <p:nvPr/>
            </p:nvSpPr>
            <p:spPr>
              <a:xfrm>
                <a:off x="660400" y="1510493"/>
                <a:ext cx="998220" cy="441960"/>
              </a:xfrm>
              <a:prstGeom prst="homePlate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400" dirty="0">
                    <a:solidFill>
                      <a:schemeClr val="bg1"/>
                    </a:solidFill>
                  </a:rPr>
                  <a:t>2017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îṩlîḑê">
                <a:extLst>
                  <a:ext uri="{FF2B5EF4-FFF2-40B4-BE49-F238E27FC236}">
                    <a16:creationId xmlns:a16="http://schemas.microsoft.com/office/drawing/2014/main" id="{27EA652F-93F2-4931-B68B-E76EA2F7B693}"/>
                  </a:ext>
                </a:extLst>
              </p:cNvPr>
              <p:cNvSpPr/>
              <p:nvPr/>
            </p:nvSpPr>
            <p:spPr>
              <a:xfrm>
                <a:off x="3024573" y="1248306"/>
                <a:ext cx="966334" cy="966334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7" name="îšḷîḑè">
                <a:extLst>
                  <a:ext uri="{FF2B5EF4-FFF2-40B4-BE49-F238E27FC236}">
                    <a16:creationId xmlns:a16="http://schemas.microsoft.com/office/drawing/2014/main" id="{56E934B4-652E-4D3C-9C0C-F2BE15F43CDA}"/>
                  </a:ext>
                </a:extLst>
              </p:cNvPr>
              <p:cNvGrpSpPr/>
              <p:nvPr/>
            </p:nvGrpSpPr>
            <p:grpSpPr>
              <a:xfrm>
                <a:off x="4159582" y="1130300"/>
                <a:ext cx="7359318" cy="1202347"/>
                <a:chOff x="1296567" y="1835355"/>
                <a:chExt cx="6293555" cy="1202347"/>
              </a:xfrm>
            </p:grpSpPr>
            <p:sp>
              <p:nvSpPr>
                <p:cNvPr id="28" name="iṩ1ïḑé">
                  <a:extLst>
                    <a:ext uri="{FF2B5EF4-FFF2-40B4-BE49-F238E27FC236}">
                      <a16:creationId xmlns:a16="http://schemas.microsoft.com/office/drawing/2014/main" id="{921D2456-A6A6-43F5-AD86-0A010D24A2F0}"/>
                    </a:ext>
                  </a:extLst>
                </p:cNvPr>
                <p:cNvSpPr txBox="1"/>
                <p:nvPr/>
              </p:nvSpPr>
              <p:spPr>
                <a:xfrm>
                  <a:off x="1296567" y="1835355"/>
                  <a:ext cx="6293555" cy="38942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sz="1600" b="1" dirty="0"/>
                    <a:t>Text here</a:t>
                  </a:r>
                  <a:endParaRPr lang="id-ID" sz="1600" b="1" dirty="0"/>
                </a:p>
              </p:txBody>
            </p:sp>
            <p:sp>
              <p:nvSpPr>
                <p:cNvPr id="29" name="işḻiḍé">
                  <a:extLst>
                    <a:ext uri="{FF2B5EF4-FFF2-40B4-BE49-F238E27FC236}">
                      <a16:creationId xmlns:a16="http://schemas.microsoft.com/office/drawing/2014/main" id="{F8E07573-A8E5-42F7-B445-E2E8E3B47ABD}"/>
                    </a:ext>
                  </a:extLst>
                </p:cNvPr>
                <p:cNvSpPr/>
                <p:nvPr/>
              </p:nvSpPr>
              <p:spPr bwMode="auto">
                <a:xfrm>
                  <a:off x="1296567" y="2224784"/>
                  <a:ext cx="6293555" cy="8129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000" dirty="0"/>
                    <a:t>Theme color makes PPT more convenient to </a:t>
                  </a:r>
                  <a:r>
                    <a:rPr lang="en-US" altLang="zh-CN" sz="1000" dirty="0" err="1"/>
                    <a:t>change.Adjust</a:t>
                  </a:r>
                  <a:r>
                    <a:rPr lang="en-US" altLang="zh-CN" sz="1000" dirty="0"/>
                    <a:t> the spacing to adapt to Chinese typesetting, use the reference line in PPT.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000" dirty="0"/>
                    <a:t>……</a:t>
                  </a:r>
                </a:p>
              </p:txBody>
            </p:sp>
          </p:grpSp>
        </p:grpSp>
        <p:grpSp>
          <p:nvGrpSpPr>
            <p:cNvPr id="8" name="íś1ídé">
              <a:extLst>
                <a:ext uri="{FF2B5EF4-FFF2-40B4-BE49-F238E27FC236}">
                  <a16:creationId xmlns:a16="http://schemas.microsoft.com/office/drawing/2014/main" id="{C627ED24-0794-49C5-95D9-FF346F7EBAFD}"/>
                </a:ext>
              </a:extLst>
            </p:cNvPr>
            <p:cNvGrpSpPr/>
            <p:nvPr/>
          </p:nvGrpSpPr>
          <p:grpSpPr>
            <a:xfrm>
              <a:off x="660400" y="3031027"/>
              <a:ext cx="10858500" cy="1202347"/>
              <a:chOff x="660400" y="1130300"/>
              <a:chExt cx="10858500" cy="1202347"/>
            </a:xfrm>
          </p:grpSpPr>
          <p:sp>
            <p:nvSpPr>
              <p:cNvPr id="18" name="ïṡľíďé">
                <a:extLst>
                  <a:ext uri="{FF2B5EF4-FFF2-40B4-BE49-F238E27FC236}">
                    <a16:creationId xmlns:a16="http://schemas.microsoft.com/office/drawing/2014/main" id="{6625CC98-6343-4280-9BFC-23673980320B}"/>
                  </a:ext>
                </a:extLst>
              </p:cNvPr>
              <p:cNvSpPr/>
              <p:nvPr/>
            </p:nvSpPr>
            <p:spPr>
              <a:xfrm>
                <a:off x="2342336" y="1647875"/>
                <a:ext cx="167196" cy="167196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iṣḷiḋê">
                <a:extLst>
                  <a:ext uri="{FF2B5EF4-FFF2-40B4-BE49-F238E27FC236}">
                    <a16:creationId xmlns:a16="http://schemas.microsoft.com/office/drawing/2014/main" id="{2BFAC8CF-7B5B-4D7A-A84A-17644E2026FD}"/>
                  </a:ext>
                </a:extLst>
              </p:cNvPr>
              <p:cNvSpPr/>
              <p:nvPr/>
            </p:nvSpPr>
            <p:spPr>
              <a:xfrm>
                <a:off x="660400" y="1510493"/>
                <a:ext cx="998220" cy="441960"/>
              </a:xfrm>
              <a:prstGeom prst="homePlate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400" dirty="0">
                    <a:solidFill>
                      <a:schemeClr val="bg1"/>
                    </a:solidFill>
                  </a:rPr>
                  <a:t>2018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îṥḻïďê">
                <a:extLst>
                  <a:ext uri="{FF2B5EF4-FFF2-40B4-BE49-F238E27FC236}">
                    <a16:creationId xmlns:a16="http://schemas.microsoft.com/office/drawing/2014/main" id="{1F13053A-D838-4A12-B82D-825869B8D05D}"/>
                  </a:ext>
                </a:extLst>
              </p:cNvPr>
              <p:cNvSpPr/>
              <p:nvPr/>
            </p:nvSpPr>
            <p:spPr>
              <a:xfrm>
                <a:off x="3024573" y="1248306"/>
                <a:ext cx="966334" cy="966334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1" name="íṡlíḓe">
                <a:extLst>
                  <a:ext uri="{FF2B5EF4-FFF2-40B4-BE49-F238E27FC236}">
                    <a16:creationId xmlns:a16="http://schemas.microsoft.com/office/drawing/2014/main" id="{2741F17A-9EC3-4312-9B95-F6E28EB62F68}"/>
                  </a:ext>
                </a:extLst>
              </p:cNvPr>
              <p:cNvGrpSpPr/>
              <p:nvPr/>
            </p:nvGrpSpPr>
            <p:grpSpPr>
              <a:xfrm>
                <a:off x="4159582" y="1130300"/>
                <a:ext cx="7359318" cy="1202347"/>
                <a:chOff x="1296567" y="1835355"/>
                <a:chExt cx="6293555" cy="1202347"/>
              </a:xfrm>
            </p:grpSpPr>
            <p:sp>
              <p:nvSpPr>
                <p:cNvPr id="22" name="iṡľiḓé">
                  <a:extLst>
                    <a:ext uri="{FF2B5EF4-FFF2-40B4-BE49-F238E27FC236}">
                      <a16:creationId xmlns:a16="http://schemas.microsoft.com/office/drawing/2014/main" id="{921D2456-A6A6-43F5-AD86-0A010D24A2F0}"/>
                    </a:ext>
                  </a:extLst>
                </p:cNvPr>
                <p:cNvSpPr txBox="1"/>
                <p:nvPr/>
              </p:nvSpPr>
              <p:spPr>
                <a:xfrm>
                  <a:off x="1296567" y="1835355"/>
                  <a:ext cx="6293555" cy="38942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sz="1600" b="1" dirty="0"/>
                    <a:t>Text here</a:t>
                  </a:r>
                  <a:endParaRPr lang="id-ID" sz="1600" b="1" dirty="0"/>
                </a:p>
              </p:txBody>
            </p:sp>
            <p:sp>
              <p:nvSpPr>
                <p:cNvPr id="23" name="îŝľîḑe">
                  <a:extLst>
                    <a:ext uri="{FF2B5EF4-FFF2-40B4-BE49-F238E27FC236}">
                      <a16:creationId xmlns:a16="http://schemas.microsoft.com/office/drawing/2014/main" id="{F8E07573-A8E5-42F7-B445-E2E8E3B47ABD}"/>
                    </a:ext>
                  </a:extLst>
                </p:cNvPr>
                <p:cNvSpPr/>
                <p:nvPr/>
              </p:nvSpPr>
              <p:spPr bwMode="auto">
                <a:xfrm>
                  <a:off x="1296567" y="2224784"/>
                  <a:ext cx="6293555" cy="8129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000" dirty="0"/>
                    <a:t>Theme color makes PPT more convenient to </a:t>
                  </a:r>
                  <a:r>
                    <a:rPr lang="en-US" altLang="zh-CN" sz="1000" dirty="0" err="1"/>
                    <a:t>change.Adjust</a:t>
                  </a:r>
                  <a:r>
                    <a:rPr lang="en-US" altLang="zh-CN" sz="1000" dirty="0"/>
                    <a:t> the spacing to adapt to Chinese typesetting, use the reference line in PPT.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000" dirty="0"/>
                    <a:t>……</a:t>
                  </a:r>
                </a:p>
              </p:txBody>
            </p:sp>
          </p:grpSp>
        </p:grpSp>
        <p:grpSp>
          <p:nvGrpSpPr>
            <p:cNvPr id="9" name="i$1iḑe">
              <a:extLst>
                <a:ext uri="{FF2B5EF4-FFF2-40B4-BE49-F238E27FC236}">
                  <a16:creationId xmlns:a16="http://schemas.microsoft.com/office/drawing/2014/main" id="{4BDD2DD0-A7BD-43A4-ACB7-A2DB080F175E}"/>
                </a:ext>
              </a:extLst>
            </p:cNvPr>
            <p:cNvGrpSpPr/>
            <p:nvPr/>
          </p:nvGrpSpPr>
          <p:grpSpPr>
            <a:xfrm>
              <a:off x="660400" y="4785221"/>
              <a:ext cx="10858500" cy="1202347"/>
              <a:chOff x="660400" y="1130300"/>
              <a:chExt cx="10858500" cy="1202347"/>
            </a:xfrm>
          </p:grpSpPr>
          <p:sp>
            <p:nvSpPr>
              <p:cNvPr id="12" name="íslîďè">
                <a:extLst>
                  <a:ext uri="{FF2B5EF4-FFF2-40B4-BE49-F238E27FC236}">
                    <a16:creationId xmlns:a16="http://schemas.microsoft.com/office/drawing/2014/main" id="{B1297C03-D776-49AB-B094-7E5770393B4B}"/>
                  </a:ext>
                </a:extLst>
              </p:cNvPr>
              <p:cNvSpPr/>
              <p:nvPr/>
            </p:nvSpPr>
            <p:spPr>
              <a:xfrm>
                <a:off x="2342336" y="1647875"/>
                <a:ext cx="167196" cy="167196"/>
              </a:xfrm>
              <a:prstGeom prst="ellipse">
                <a:avLst/>
              </a:prstGeom>
              <a:solidFill>
                <a:schemeClr val="accent1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iṡľïḍê">
                <a:extLst>
                  <a:ext uri="{FF2B5EF4-FFF2-40B4-BE49-F238E27FC236}">
                    <a16:creationId xmlns:a16="http://schemas.microsoft.com/office/drawing/2014/main" id="{A6C85ADB-7DA1-4E30-A282-D6982C713A9A}"/>
                  </a:ext>
                </a:extLst>
              </p:cNvPr>
              <p:cNvSpPr/>
              <p:nvPr/>
            </p:nvSpPr>
            <p:spPr>
              <a:xfrm>
                <a:off x="660400" y="1510493"/>
                <a:ext cx="998220" cy="441960"/>
              </a:xfrm>
              <a:prstGeom prst="homePlate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400" dirty="0">
                    <a:solidFill>
                      <a:schemeClr val="bg1"/>
                    </a:solidFill>
                  </a:rPr>
                  <a:t>2019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iS1íḍê">
                <a:extLst>
                  <a:ext uri="{FF2B5EF4-FFF2-40B4-BE49-F238E27FC236}">
                    <a16:creationId xmlns:a16="http://schemas.microsoft.com/office/drawing/2014/main" id="{E9122F52-3094-47A7-81D9-2BFE93C738BD}"/>
                  </a:ext>
                </a:extLst>
              </p:cNvPr>
              <p:cNvSpPr/>
              <p:nvPr/>
            </p:nvSpPr>
            <p:spPr>
              <a:xfrm>
                <a:off x="3024573" y="1248306"/>
                <a:ext cx="966334" cy="966334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5" name="îśḷiḓé">
                <a:extLst>
                  <a:ext uri="{FF2B5EF4-FFF2-40B4-BE49-F238E27FC236}">
                    <a16:creationId xmlns:a16="http://schemas.microsoft.com/office/drawing/2014/main" id="{09C4354D-DF55-435A-A608-C9556694D598}"/>
                  </a:ext>
                </a:extLst>
              </p:cNvPr>
              <p:cNvGrpSpPr/>
              <p:nvPr/>
            </p:nvGrpSpPr>
            <p:grpSpPr>
              <a:xfrm>
                <a:off x="4159582" y="1130300"/>
                <a:ext cx="7359318" cy="1202347"/>
                <a:chOff x="1296567" y="1835355"/>
                <a:chExt cx="6293555" cy="1202347"/>
              </a:xfrm>
            </p:grpSpPr>
            <p:sp>
              <p:nvSpPr>
                <p:cNvPr id="16" name="îś1ide">
                  <a:extLst>
                    <a:ext uri="{FF2B5EF4-FFF2-40B4-BE49-F238E27FC236}">
                      <a16:creationId xmlns:a16="http://schemas.microsoft.com/office/drawing/2014/main" id="{921D2456-A6A6-43F5-AD86-0A010D24A2F0}"/>
                    </a:ext>
                  </a:extLst>
                </p:cNvPr>
                <p:cNvSpPr txBox="1"/>
                <p:nvPr/>
              </p:nvSpPr>
              <p:spPr>
                <a:xfrm>
                  <a:off x="1296567" y="1835355"/>
                  <a:ext cx="6293555" cy="38942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sz="1600" b="1" dirty="0"/>
                    <a:t>Text here</a:t>
                  </a:r>
                  <a:endParaRPr lang="id-ID" sz="1600" b="1" dirty="0"/>
                </a:p>
              </p:txBody>
            </p:sp>
            <p:sp>
              <p:nvSpPr>
                <p:cNvPr id="17" name="iṣḷïḑè">
                  <a:extLst>
                    <a:ext uri="{FF2B5EF4-FFF2-40B4-BE49-F238E27FC236}">
                      <a16:creationId xmlns:a16="http://schemas.microsoft.com/office/drawing/2014/main" id="{F8E07573-A8E5-42F7-B445-E2E8E3B47ABD}"/>
                    </a:ext>
                  </a:extLst>
                </p:cNvPr>
                <p:cNvSpPr/>
                <p:nvPr/>
              </p:nvSpPr>
              <p:spPr bwMode="auto">
                <a:xfrm>
                  <a:off x="1296567" y="2224784"/>
                  <a:ext cx="6293555" cy="8129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000" dirty="0"/>
                    <a:t>Theme color makes PPT more convenient to </a:t>
                  </a:r>
                  <a:r>
                    <a:rPr lang="en-US" altLang="zh-CN" sz="1000" dirty="0" err="1"/>
                    <a:t>change.Adjust</a:t>
                  </a:r>
                  <a:r>
                    <a:rPr lang="en-US" altLang="zh-CN" sz="1000" dirty="0"/>
                    <a:t> the spacing to adapt to Chinese typesetting, use the reference line in PPT.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000" dirty="0"/>
                    <a:t>……</a:t>
                  </a:r>
                </a:p>
              </p:txBody>
            </p:sp>
          </p:grp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D0B3F7CB-2359-4861-9557-2700DFC0279D}"/>
                </a:ext>
              </a:extLst>
            </p:cNvPr>
            <p:cNvCxnSpPr/>
            <p:nvPr/>
          </p:nvCxnSpPr>
          <p:spPr>
            <a:xfrm>
              <a:off x="4243526" y="2755103"/>
              <a:ext cx="7275374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9432DE90-90A3-4FCA-BC28-FA0E5DCF6507}"/>
                </a:ext>
              </a:extLst>
            </p:cNvPr>
            <p:cNvCxnSpPr/>
            <p:nvPr/>
          </p:nvCxnSpPr>
          <p:spPr>
            <a:xfrm>
              <a:off x="4243526" y="4509298"/>
              <a:ext cx="7275374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88377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3648073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 err="1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 err="1"/>
                <a:t>iSlide</a:t>
              </a:r>
              <a:r>
                <a:rPr lang="en-US" altLang="zh-CN" sz="7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 err="1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 err="1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 err="1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 err="1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</a:t>
              </a:r>
              <a:r>
                <a:rPr lang="en-US" altLang="zh-CN" sz="700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Add-in belongs to its owner or the assignee of this ownership. you only acquired the usage of the resources supplied in </a:t>
              </a:r>
              <a:r>
                <a:rPr lang="en-US" altLang="zh-CN" sz="700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distribution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</a:t>
              </a:r>
              <a:r>
                <a:rPr lang="en-US" altLang="zh-CN" sz="700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Add-in in any website, platform, application access to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 err="1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FCA4820A-B8E1-434F-B66D-EB93F605CDC9}"/>
              </a:ext>
            </a:extLst>
          </p:cNvPr>
          <p:cNvGrpSpPr/>
          <p:nvPr/>
        </p:nvGrpSpPr>
        <p:grpSpPr>
          <a:xfrm>
            <a:off x="669926" y="1070043"/>
            <a:ext cx="8400484" cy="1816466"/>
            <a:chOff x="669926" y="1070043"/>
            <a:chExt cx="8400484" cy="1816466"/>
          </a:xfrm>
        </p:grpSpPr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205E32D3-F97D-4444-85C3-800AAD5285EE}"/>
                </a:ext>
              </a:extLst>
            </p:cNvPr>
            <p:cNvGrpSpPr/>
            <p:nvPr/>
          </p:nvGrpSpPr>
          <p:grpSpPr>
            <a:xfrm>
              <a:off x="3351892" y="1132701"/>
              <a:ext cx="3551553" cy="1643957"/>
              <a:chOff x="3351892" y="1132701"/>
              <a:chExt cx="3551553" cy="1643957"/>
            </a:xfrm>
          </p:grpSpPr>
          <p:sp>
            <p:nvSpPr>
              <p:cNvPr id="32" name="矩形 189">
                <a:extLst>
                  <a:ext uri="{FF2B5EF4-FFF2-40B4-BE49-F238E27FC236}">
                    <a16:creationId xmlns:a16="http://schemas.microsoft.com/office/drawing/2014/main" id="{FEBC6BBC-BB54-4927-B452-5451B28DDDA5}"/>
                  </a:ext>
                </a:extLst>
              </p:cNvPr>
              <p:cNvSpPr/>
              <p:nvPr/>
            </p:nvSpPr>
            <p:spPr>
              <a:xfrm>
                <a:off x="3351892" y="2453493"/>
                <a:ext cx="3336479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anchor="ctr">
                <a:spAutoFit/>
              </a:bodyPr>
              <a:lstStyle/>
              <a:p>
                <a:pPr defTabSz="914354">
                  <a:lnSpc>
                    <a:spcPct val="150000"/>
                  </a:lnSpc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  <a:hlinkClick r:id="rId4"/>
                  </a:rPr>
                  <a:t>www.islide.cc</a:t>
                </a:r>
                <a:endPara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矩形 190">
                <a:extLst>
                  <a:ext uri="{FF2B5EF4-FFF2-40B4-BE49-F238E27FC236}">
                    <a16:creationId xmlns:a16="http://schemas.microsoft.com/office/drawing/2014/main" id="{387C4D2F-DDE4-4325-9289-797FA395D4BE}"/>
                  </a:ext>
                </a:extLst>
              </p:cNvPr>
              <p:cNvSpPr/>
              <p:nvPr/>
            </p:nvSpPr>
            <p:spPr>
              <a:xfrm>
                <a:off x="3351892" y="1132701"/>
                <a:ext cx="3551553" cy="11079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anchor="t">
                <a:spAutoFit/>
              </a:bodyPr>
              <a:lstStyle/>
              <a:p>
                <a:pPr defTabSz="914354">
                  <a:lnSpc>
                    <a:spcPct val="120000"/>
                  </a:lnSpc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PPT</a:t>
                </a:r>
                <a:r>
                  <a: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“一键”美化神器</a:t>
                </a:r>
                <a:endPara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defTabSz="914354">
                  <a:lnSpc>
                    <a:spcPct val="120000"/>
                  </a:lnSpc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180K+</a:t>
                </a:r>
                <a:r>
                  <a: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专业</a:t>
                </a: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PPT</a:t>
                </a:r>
                <a:r>
                  <a: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素材资源下载</a:t>
                </a:r>
                <a:endPara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defTabSz="914354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rgbClr val="CC4B4A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让</a:t>
                </a:r>
                <a:r>
                  <a:rPr lang="en-US" altLang="zh-CN" sz="1000" dirty="0">
                    <a:solidFill>
                      <a:srgbClr val="CC4B4A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PPT</a:t>
                </a:r>
                <a:r>
                  <a:rPr lang="zh-CN" altLang="en-US" sz="1000" dirty="0">
                    <a:solidFill>
                      <a:srgbClr val="CC4B4A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设计简单起来！</a:t>
                </a:r>
                <a:endParaRPr lang="en-US" altLang="zh-CN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defTabSz="914354">
                  <a:defRPr/>
                </a:pPr>
                <a:endParaRPr lang="en-US" altLang="zh-CN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defTabSz="914354"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All-In-One PowerPoint Design Add-in</a:t>
                </a:r>
              </a:p>
              <a:p>
                <a:pPr defTabSz="914354"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180K+ Professional PowerPoint Resources</a:t>
                </a:r>
                <a:endPara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id="{DBF86C5A-46C1-4DD7-84CF-BB20DBAF36B2}"/>
                </a:ext>
              </a:extLst>
            </p:cNvPr>
            <p:cNvGrpSpPr/>
            <p:nvPr/>
          </p:nvGrpSpPr>
          <p:grpSpPr>
            <a:xfrm>
              <a:off x="7672272" y="1128666"/>
              <a:ext cx="1398138" cy="1757843"/>
              <a:chOff x="7672272" y="1128666"/>
              <a:chExt cx="1398138" cy="1757843"/>
            </a:xfrm>
          </p:grpSpPr>
          <p:sp>
            <p:nvSpPr>
              <p:cNvPr id="34" name="矩形 211">
                <a:extLst>
                  <a:ext uri="{FF2B5EF4-FFF2-40B4-BE49-F238E27FC236}">
                    <a16:creationId xmlns:a16="http://schemas.microsoft.com/office/drawing/2014/main" id="{7D7628F9-10BB-4B1A-9FD7-13B5C4904AEE}"/>
                  </a:ext>
                </a:extLst>
              </p:cNvPr>
              <p:cNvSpPr/>
              <p:nvPr/>
            </p:nvSpPr>
            <p:spPr>
              <a:xfrm>
                <a:off x="7672272" y="2486399"/>
                <a:ext cx="139813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00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关注官方微信公众号</a:t>
                </a:r>
                <a:br>
                  <a:rPr lang="zh-CN" altLang="en-US" sz="100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en-US" altLang="zh-CN" sz="100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Follow us on WeChat</a:t>
                </a:r>
              </a:p>
            </p:txBody>
          </p:sp>
          <p:grpSp>
            <p:nvGrpSpPr>
              <p:cNvPr id="35" name="组合 212">
                <a:extLst>
                  <a:ext uri="{FF2B5EF4-FFF2-40B4-BE49-F238E27FC236}">
                    <a16:creationId xmlns:a16="http://schemas.microsoft.com/office/drawing/2014/main" id="{9D4A6AFC-4EDB-4329-A490-B7F93AD11431}"/>
                  </a:ext>
                </a:extLst>
              </p:cNvPr>
              <p:cNvGrpSpPr/>
              <p:nvPr/>
            </p:nvGrpSpPr>
            <p:grpSpPr>
              <a:xfrm>
                <a:off x="7692468" y="1128666"/>
                <a:ext cx="1357733" cy="1357734"/>
                <a:chOff x="4693653" y="1484781"/>
                <a:chExt cx="2329760" cy="2329758"/>
              </a:xfrm>
            </p:grpSpPr>
            <p:pic>
              <p:nvPicPr>
                <p:cNvPr id="36" name="图片 213">
                  <a:extLst>
                    <a:ext uri="{FF2B5EF4-FFF2-40B4-BE49-F238E27FC236}">
                      <a16:creationId xmlns:a16="http://schemas.microsoft.com/office/drawing/2014/main" id="{942EAD01-3CC1-4412-880E-B86F171325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693653" y="1484781"/>
                  <a:ext cx="2329760" cy="2329758"/>
                </a:xfrm>
                <a:prstGeom prst="rect">
                  <a:avLst/>
                </a:prstGeom>
              </p:spPr>
            </p:pic>
            <p:grpSp>
              <p:nvGrpSpPr>
                <p:cNvPr id="37" name="组合 214">
                  <a:extLst>
                    <a:ext uri="{FF2B5EF4-FFF2-40B4-BE49-F238E27FC236}">
                      <a16:creationId xmlns:a16="http://schemas.microsoft.com/office/drawing/2014/main" id="{D01E47ED-C402-438D-9A79-BC1163AB6CE1}"/>
                    </a:ext>
                  </a:extLst>
                </p:cNvPr>
                <p:cNvGrpSpPr/>
                <p:nvPr/>
              </p:nvGrpSpPr>
              <p:grpSpPr>
                <a:xfrm>
                  <a:off x="5497245" y="2228001"/>
                  <a:ext cx="722580" cy="722580"/>
                  <a:chOff x="5758004" y="2227152"/>
                  <a:chExt cx="724278" cy="724278"/>
                </a:xfrm>
              </p:grpSpPr>
              <p:sp>
                <p:nvSpPr>
                  <p:cNvPr id="38" name="圆角矩形 215">
                    <a:extLst>
                      <a:ext uri="{FF2B5EF4-FFF2-40B4-BE49-F238E27FC236}">
                        <a16:creationId xmlns:a16="http://schemas.microsoft.com/office/drawing/2014/main" id="{CEE1B0A4-0F49-4D05-B77A-DAF004479898}"/>
                      </a:ext>
                    </a:extLst>
                  </p:cNvPr>
                  <p:cNvSpPr/>
                  <p:nvPr/>
                </p:nvSpPr>
                <p:spPr>
                  <a:xfrm>
                    <a:off x="5758004" y="2227152"/>
                    <a:ext cx="724278" cy="724278"/>
                  </a:xfrm>
                  <a:prstGeom prst="roundRect">
                    <a:avLst>
                      <a:gd name="adj" fmla="val 702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9" name="圆角矩形 216">
                    <a:extLst>
                      <a:ext uri="{FF2B5EF4-FFF2-40B4-BE49-F238E27FC236}">
                        <a16:creationId xmlns:a16="http://schemas.microsoft.com/office/drawing/2014/main" id="{9AFDF6F6-5203-42D6-8C4C-E3737A97AB7C}"/>
                      </a:ext>
                    </a:extLst>
                  </p:cNvPr>
                  <p:cNvSpPr/>
                  <p:nvPr/>
                </p:nvSpPr>
                <p:spPr>
                  <a:xfrm>
                    <a:off x="5804041" y="2273189"/>
                    <a:ext cx="632205" cy="632205"/>
                  </a:xfrm>
                  <a:prstGeom prst="roundRect">
                    <a:avLst>
                      <a:gd name="adj" fmla="val 10091"/>
                    </a:avLst>
                  </a:prstGeom>
                  <a:blipFill>
                    <a:blip r:embed="rId6"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C3A85DFC-ADF1-474C-BF81-0F72CD8A2D8A}"/>
                </a:ext>
              </a:extLst>
            </p:cNvPr>
            <p:cNvCxnSpPr/>
            <p:nvPr/>
          </p:nvCxnSpPr>
          <p:spPr>
            <a:xfrm>
              <a:off x="3007696" y="1070043"/>
              <a:ext cx="0" cy="1689055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9EA76247-2E45-497B-9699-23C3E298E518}"/>
                </a:ext>
              </a:extLst>
            </p:cNvPr>
            <p:cNvCxnSpPr/>
            <p:nvPr/>
          </p:nvCxnSpPr>
          <p:spPr>
            <a:xfrm>
              <a:off x="7247640" y="1070043"/>
              <a:ext cx="0" cy="1689055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</p:cxn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6E55B609-DF7B-4808-8F5D-EA3B33D46549}"/>
                </a:ext>
              </a:extLst>
            </p:cNvPr>
            <p:cNvGrpSpPr/>
            <p:nvPr/>
          </p:nvGrpSpPr>
          <p:grpSpPr>
            <a:xfrm>
              <a:off x="669926" y="1204895"/>
              <a:ext cx="1699443" cy="445784"/>
              <a:chOff x="669926" y="1204895"/>
              <a:chExt cx="1699443" cy="445784"/>
            </a:xfrm>
          </p:grpSpPr>
          <p:sp>
            <p:nvSpPr>
              <p:cNvPr id="40" name="AutoShape 15">
                <a:extLst>
                  <a:ext uri="{FF2B5EF4-FFF2-40B4-BE49-F238E27FC236}">
                    <a16:creationId xmlns:a16="http://schemas.microsoft.com/office/drawing/2014/main" id="{F7A235F1-D186-4F8C-9E3D-0DB3AD5C3DAD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669926" y="1204895"/>
                <a:ext cx="1699443" cy="4457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17">
                <a:extLst>
                  <a:ext uri="{FF2B5EF4-FFF2-40B4-BE49-F238E27FC236}">
                    <a16:creationId xmlns:a16="http://schemas.microsoft.com/office/drawing/2014/main" id="{941C3095-FFD0-4B57-883A-2C237609F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473" y="1204895"/>
                <a:ext cx="444415" cy="445784"/>
              </a:xfrm>
              <a:custGeom>
                <a:avLst/>
                <a:gdLst>
                  <a:gd name="T0" fmla="*/ 344 w 687"/>
                  <a:gd name="T1" fmla="*/ 687 h 687"/>
                  <a:gd name="T2" fmla="*/ 344 w 687"/>
                  <a:gd name="T3" fmla="*/ 687 h 687"/>
                  <a:gd name="T4" fmla="*/ 0 w 687"/>
                  <a:gd name="T5" fmla="*/ 344 h 687"/>
                  <a:gd name="T6" fmla="*/ 0 w 687"/>
                  <a:gd name="T7" fmla="*/ 344 h 687"/>
                  <a:gd name="T8" fmla="*/ 344 w 687"/>
                  <a:gd name="T9" fmla="*/ 0 h 687"/>
                  <a:gd name="T10" fmla="*/ 344 w 687"/>
                  <a:gd name="T11" fmla="*/ 0 h 687"/>
                  <a:gd name="T12" fmla="*/ 687 w 687"/>
                  <a:gd name="T13" fmla="*/ 344 h 687"/>
                  <a:gd name="T14" fmla="*/ 687 w 687"/>
                  <a:gd name="T15" fmla="*/ 344 h 687"/>
                  <a:gd name="T16" fmla="*/ 344 w 687"/>
                  <a:gd name="T17" fmla="*/ 687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7" h="687">
                    <a:moveTo>
                      <a:pt x="344" y="687"/>
                    </a:moveTo>
                    <a:cubicBezTo>
                      <a:pt x="344" y="687"/>
                      <a:pt x="344" y="687"/>
                      <a:pt x="344" y="687"/>
                    </a:cubicBezTo>
                    <a:cubicBezTo>
                      <a:pt x="155" y="687"/>
                      <a:pt x="0" y="533"/>
                      <a:pt x="0" y="344"/>
                    </a:cubicBezTo>
                    <a:cubicBezTo>
                      <a:pt x="0" y="344"/>
                      <a:pt x="0" y="344"/>
                      <a:pt x="0" y="344"/>
                    </a:cubicBezTo>
                    <a:cubicBezTo>
                      <a:pt x="0" y="155"/>
                      <a:pt x="155" y="0"/>
                      <a:pt x="344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533" y="0"/>
                      <a:pt x="687" y="155"/>
                      <a:pt x="687" y="344"/>
                    </a:cubicBezTo>
                    <a:cubicBezTo>
                      <a:pt x="687" y="344"/>
                      <a:pt x="687" y="344"/>
                      <a:pt x="687" y="344"/>
                    </a:cubicBezTo>
                    <a:cubicBezTo>
                      <a:pt x="687" y="533"/>
                      <a:pt x="533" y="687"/>
                      <a:pt x="344" y="6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18">
                <a:extLst>
                  <a:ext uri="{FF2B5EF4-FFF2-40B4-BE49-F238E27FC236}">
                    <a16:creationId xmlns:a16="http://schemas.microsoft.com/office/drawing/2014/main" id="{CC5E806E-76B1-4ABF-BEE7-23A937B981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0473" y="1204895"/>
                <a:ext cx="444415" cy="444417"/>
              </a:xfrm>
              <a:custGeom>
                <a:avLst/>
                <a:gdLst>
                  <a:gd name="T0" fmla="*/ 344 w 687"/>
                  <a:gd name="T1" fmla="*/ 0 h 685"/>
                  <a:gd name="T2" fmla="*/ 344 w 687"/>
                  <a:gd name="T3" fmla="*/ 0 h 685"/>
                  <a:gd name="T4" fmla="*/ 0 w 687"/>
                  <a:gd name="T5" fmla="*/ 344 h 685"/>
                  <a:gd name="T6" fmla="*/ 209 w 687"/>
                  <a:gd name="T7" fmla="*/ 659 h 685"/>
                  <a:gd name="T8" fmla="*/ 210 w 687"/>
                  <a:gd name="T9" fmla="*/ 648 h 685"/>
                  <a:gd name="T10" fmla="*/ 260 w 687"/>
                  <a:gd name="T11" fmla="*/ 402 h 685"/>
                  <a:gd name="T12" fmla="*/ 362 w 687"/>
                  <a:gd name="T13" fmla="*/ 334 h 685"/>
                  <a:gd name="T14" fmla="*/ 430 w 687"/>
                  <a:gd name="T15" fmla="*/ 436 h 685"/>
                  <a:gd name="T16" fmla="*/ 380 w 687"/>
                  <a:gd name="T17" fmla="*/ 682 h 685"/>
                  <a:gd name="T18" fmla="*/ 379 w 687"/>
                  <a:gd name="T19" fmla="*/ 685 h 685"/>
                  <a:gd name="T20" fmla="*/ 687 w 687"/>
                  <a:gd name="T21" fmla="*/ 344 h 685"/>
                  <a:gd name="T22" fmla="*/ 344 w 687"/>
                  <a:gd name="T23" fmla="*/ 0 h 685"/>
                  <a:gd name="T24" fmla="*/ 388 w 687"/>
                  <a:gd name="T25" fmla="*/ 293 h 685"/>
                  <a:gd name="T26" fmla="*/ 299 w 687"/>
                  <a:gd name="T27" fmla="*/ 204 h 685"/>
                  <a:gd name="T28" fmla="*/ 388 w 687"/>
                  <a:gd name="T29" fmla="*/ 115 h 685"/>
                  <a:gd name="T30" fmla="*/ 477 w 687"/>
                  <a:gd name="T31" fmla="*/ 204 h 685"/>
                  <a:gd name="T32" fmla="*/ 388 w 687"/>
                  <a:gd name="T33" fmla="*/ 293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7" h="685">
                    <a:moveTo>
                      <a:pt x="344" y="0"/>
                    </a:moveTo>
                    <a:cubicBezTo>
                      <a:pt x="344" y="0"/>
                      <a:pt x="344" y="0"/>
                      <a:pt x="344" y="0"/>
                    </a:cubicBezTo>
                    <a:cubicBezTo>
                      <a:pt x="155" y="0"/>
                      <a:pt x="0" y="155"/>
                      <a:pt x="0" y="344"/>
                    </a:cubicBezTo>
                    <a:cubicBezTo>
                      <a:pt x="0" y="485"/>
                      <a:pt x="86" y="607"/>
                      <a:pt x="209" y="659"/>
                    </a:cubicBezTo>
                    <a:cubicBezTo>
                      <a:pt x="209" y="656"/>
                      <a:pt x="209" y="652"/>
                      <a:pt x="210" y="648"/>
                    </a:cubicBezTo>
                    <a:cubicBezTo>
                      <a:pt x="260" y="402"/>
                      <a:pt x="260" y="402"/>
                      <a:pt x="260" y="402"/>
                    </a:cubicBezTo>
                    <a:cubicBezTo>
                      <a:pt x="269" y="355"/>
                      <a:pt x="315" y="325"/>
                      <a:pt x="362" y="334"/>
                    </a:cubicBezTo>
                    <a:cubicBezTo>
                      <a:pt x="409" y="344"/>
                      <a:pt x="439" y="390"/>
                      <a:pt x="430" y="436"/>
                    </a:cubicBezTo>
                    <a:cubicBezTo>
                      <a:pt x="380" y="682"/>
                      <a:pt x="380" y="682"/>
                      <a:pt x="380" y="682"/>
                    </a:cubicBezTo>
                    <a:cubicBezTo>
                      <a:pt x="379" y="684"/>
                      <a:pt x="379" y="684"/>
                      <a:pt x="379" y="685"/>
                    </a:cubicBezTo>
                    <a:cubicBezTo>
                      <a:pt x="551" y="668"/>
                      <a:pt x="687" y="521"/>
                      <a:pt x="687" y="344"/>
                    </a:cubicBezTo>
                    <a:cubicBezTo>
                      <a:pt x="687" y="155"/>
                      <a:pt x="533" y="0"/>
                      <a:pt x="344" y="0"/>
                    </a:cubicBezTo>
                    <a:close/>
                    <a:moveTo>
                      <a:pt x="388" y="293"/>
                    </a:moveTo>
                    <a:cubicBezTo>
                      <a:pt x="339" y="293"/>
                      <a:pt x="299" y="253"/>
                      <a:pt x="299" y="204"/>
                    </a:cubicBezTo>
                    <a:cubicBezTo>
                      <a:pt x="299" y="155"/>
                      <a:pt x="339" y="115"/>
                      <a:pt x="388" y="115"/>
                    </a:cubicBezTo>
                    <a:cubicBezTo>
                      <a:pt x="437" y="115"/>
                      <a:pt x="477" y="155"/>
                      <a:pt x="477" y="204"/>
                    </a:cubicBezTo>
                    <a:cubicBezTo>
                      <a:pt x="477" y="253"/>
                      <a:pt x="437" y="293"/>
                      <a:pt x="388" y="293"/>
                    </a:cubicBezTo>
                    <a:close/>
                  </a:path>
                </a:pathLst>
              </a:custGeom>
              <a:solidFill>
                <a:srgbClr val="CC4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19">
                <a:extLst>
                  <a:ext uri="{FF2B5EF4-FFF2-40B4-BE49-F238E27FC236}">
                    <a16:creationId xmlns:a16="http://schemas.microsoft.com/office/drawing/2014/main" id="{FBA0A1B2-675D-40DD-9B20-019CEA484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721" y="1281471"/>
                <a:ext cx="237933" cy="309587"/>
              </a:xfrm>
              <a:custGeom>
                <a:avLst/>
                <a:gdLst>
                  <a:gd name="T0" fmla="*/ 320 w 368"/>
                  <a:gd name="T1" fmla="*/ 141 h 477"/>
                  <a:gd name="T2" fmla="*/ 291 w 368"/>
                  <a:gd name="T3" fmla="*/ 119 h 477"/>
                  <a:gd name="T4" fmla="*/ 263 w 368"/>
                  <a:gd name="T5" fmla="*/ 77 h 477"/>
                  <a:gd name="T6" fmla="*/ 183 w 368"/>
                  <a:gd name="T7" fmla="*/ 54 h 477"/>
                  <a:gd name="T8" fmla="*/ 106 w 368"/>
                  <a:gd name="T9" fmla="*/ 72 h 477"/>
                  <a:gd name="T10" fmla="*/ 76 w 368"/>
                  <a:gd name="T11" fmla="*/ 123 h 477"/>
                  <a:gd name="T12" fmla="*/ 99 w 368"/>
                  <a:gd name="T13" fmla="*/ 168 h 477"/>
                  <a:gd name="T14" fmla="*/ 187 w 368"/>
                  <a:gd name="T15" fmla="*/ 197 h 477"/>
                  <a:gd name="T16" fmla="*/ 280 w 368"/>
                  <a:gd name="T17" fmla="*/ 223 h 477"/>
                  <a:gd name="T18" fmla="*/ 342 w 368"/>
                  <a:gd name="T19" fmla="*/ 264 h 477"/>
                  <a:gd name="T20" fmla="*/ 368 w 368"/>
                  <a:gd name="T21" fmla="*/ 339 h 477"/>
                  <a:gd name="T22" fmla="*/ 321 w 368"/>
                  <a:gd name="T23" fmla="*/ 438 h 477"/>
                  <a:gd name="T24" fmla="*/ 197 w 368"/>
                  <a:gd name="T25" fmla="*/ 477 h 477"/>
                  <a:gd name="T26" fmla="*/ 51 w 368"/>
                  <a:gd name="T27" fmla="*/ 434 h 477"/>
                  <a:gd name="T28" fmla="*/ 4 w 368"/>
                  <a:gd name="T29" fmla="*/ 351 h 477"/>
                  <a:gd name="T30" fmla="*/ 29 w 368"/>
                  <a:gd name="T31" fmla="*/ 318 h 477"/>
                  <a:gd name="T32" fmla="*/ 32 w 368"/>
                  <a:gd name="T33" fmla="*/ 318 h 477"/>
                  <a:gd name="T34" fmla="*/ 62 w 368"/>
                  <a:gd name="T35" fmla="*/ 340 h 477"/>
                  <a:gd name="T36" fmla="*/ 101 w 368"/>
                  <a:gd name="T37" fmla="*/ 397 h 477"/>
                  <a:gd name="T38" fmla="*/ 194 w 368"/>
                  <a:gd name="T39" fmla="*/ 422 h 477"/>
                  <a:gd name="T40" fmla="*/ 277 w 368"/>
                  <a:gd name="T41" fmla="*/ 401 h 477"/>
                  <a:gd name="T42" fmla="*/ 309 w 368"/>
                  <a:gd name="T43" fmla="*/ 343 h 477"/>
                  <a:gd name="T44" fmla="*/ 276 w 368"/>
                  <a:gd name="T45" fmla="*/ 288 h 477"/>
                  <a:gd name="T46" fmla="*/ 165 w 368"/>
                  <a:gd name="T47" fmla="*/ 254 h 477"/>
                  <a:gd name="T48" fmla="*/ 53 w 368"/>
                  <a:gd name="T49" fmla="*/ 207 h 477"/>
                  <a:gd name="T50" fmla="*/ 18 w 368"/>
                  <a:gd name="T51" fmla="*/ 127 h 477"/>
                  <a:gd name="T52" fmla="*/ 62 w 368"/>
                  <a:gd name="T53" fmla="*/ 36 h 477"/>
                  <a:gd name="T54" fmla="*/ 180 w 368"/>
                  <a:gd name="T55" fmla="*/ 0 h 477"/>
                  <a:gd name="T56" fmla="*/ 304 w 368"/>
                  <a:gd name="T57" fmla="*/ 36 h 477"/>
                  <a:gd name="T58" fmla="*/ 349 w 368"/>
                  <a:gd name="T59" fmla="*/ 108 h 477"/>
                  <a:gd name="T60" fmla="*/ 324 w 368"/>
                  <a:gd name="T61" fmla="*/ 140 h 477"/>
                  <a:gd name="T62" fmla="*/ 320 w 368"/>
                  <a:gd name="T63" fmla="*/ 141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8" h="477">
                    <a:moveTo>
                      <a:pt x="320" y="141"/>
                    </a:moveTo>
                    <a:cubicBezTo>
                      <a:pt x="306" y="142"/>
                      <a:pt x="294" y="133"/>
                      <a:pt x="291" y="119"/>
                    </a:cubicBezTo>
                    <a:cubicBezTo>
                      <a:pt x="286" y="101"/>
                      <a:pt x="276" y="87"/>
                      <a:pt x="263" y="77"/>
                    </a:cubicBezTo>
                    <a:cubicBezTo>
                      <a:pt x="244" y="62"/>
                      <a:pt x="218" y="54"/>
                      <a:pt x="183" y="54"/>
                    </a:cubicBezTo>
                    <a:cubicBezTo>
                      <a:pt x="151" y="54"/>
                      <a:pt x="126" y="60"/>
                      <a:pt x="106" y="72"/>
                    </a:cubicBezTo>
                    <a:cubicBezTo>
                      <a:pt x="86" y="84"/>
                      <a:pt x="76" y="101"/>
                      <a:pt x="76" y="123"/>
                    </a:cubicBezTo>
                    <a:cubicBezTo>
                      <a:pt x="76" y="143"/>
                      <a:pt x="84" y="158"/>
                      <a:pt x="99" y="168"/>
                    </a:cubicBezTo>
                    <a:cubicBezTo>
                      <a:pt x="114" y="178"/>
                      <a:pt x="144" y="187"/>
                      <a:pt x="187" y="197"/>
                    </a:cubicBezTo>
                    <a:cubicBezTo>
                      <a:pt x="225" y="205"/>
                      <a:pt x="256" y="214"/>
                      <a:pt x="280" y="223"/>
                    </a:cubicBezTo>
                    <a:cubicBezTo>
                      <a:pt x="304" y="232"/>
                      <a:pt x="325" y="245"/>
                      <a:pt x="342" y="264"/>
                    </a:cubicBezTo>
                    <a:cubicBezTo>
                      <a:pt x="359" y="283"/>
                      <a:pt x="368" y="307"/>
                      <a:pt x="368" y="339"/>
                    </a:cubicBezTo>
                    <a:cubicBezTo>
                      <a:pt x="368" y="378"/>
                      <a:pt x="352" y="411"/>
                      <a:pt x="321" y="438"/>
                    </a:cubicBezTo>
                    <a:cubicBezTo>
                      <a:pt x="289" y="464"/>
                      <a:pt x="248" y="477"/>
                      <a:pt x="197" y="477"/>
                    </a:cubicBezTo>
                    <a:cubicBezTo>
                      <a:pt x="132" y="477"/>
                      <a:pt x="84" y="462"/>
                      <a:pt x="51" y="434"/>
                    </a:cubicBezTo>
                    <a:cubicBezTo>
                      <a:pt x="26" y="411"/>
                      <a:pt x="11" y="384"/>
                      <a:pt x="4" y="351"/>
                    </a:cubicBezTo>
                    <a:cubicBezTo>
                      <a:pt x="0" y="335"/>
                      <a:pt x="13" y="320"/>
                      <a:pt x="29" y="318"/>
                    </a:cubicBezTo>
                    <a:cubicBezTo>
                      <a:pt x="32" y="318"/>
                      <a:pt x="32" y="318"/>
                      <a:pt x="32" y="318"/>
                    </a:cubicBezTo>
                    <a:cubicBezTo>
                      <a:pt x="46" y="317"/>
                      <a:pt x="58" y="326"/>
                      <a:pt x="62" y="340"/>
                    </a:cubicBezTo>
                    <a:cubicBezTo>
                      <a:pt x="68" y="365"/>
                      <a:pt x="81" y="384"/>
                      <a:pt x="101" y="397"/>
                    </a:cubicBezTo>
                    <a:cubicBezTo>
                      <a:pt x="127" y="413"/>
                      <a:pt x="158" y="422"/>
                      <a:pt x="194" y="422"/>
                    </a:cubicBezTo>
                    <a:cubicBezTo>
                      <a:pt x="229" y="422"/>
                      <a:pt x="256" y="415"/>
                      <a:pt x="277" y="401"/>
                    </a:cubicBezTo>
                    <a:cubicBezTo>
                      <a:pt x="298" y="387"/>
                      <a:pt x="309" y="368"/>
                      <a:pt x="309" y="343"/>
                    </a:cubicBezTo>
                    <a:cubicBezTo>
                      <a:pt x="309" y="318"/>
                      <a:pt x="298" y="300"/>
                      <a:pt x="276" y="288"/>
                    </a:cubicBezTo>
                    <a:cubicBezTo>
                      <a:pt x="254" y="277"/>
                      <a:pt x="217" y="265"/>
                      <a:pt x="165" y="254"/>
                    </a:cubicBezTo>
                    <a:cubicBezTo>
                      <a:pt x="113" y="243"/>
                      <a:pt x="76" y="227"/>
                      <a:pt x="53" y="207"/>
                    </a:cubicBezTo>
                    <a:cubicBezTo>
                      <a:pt x="30" y="186"/>
                      <a:pt x="18" y="160"/>
                      <a:pt x="18" y="127"/>
                    </a:cubicBezTo>
                    <a:cubicBezTo>
                      <a:pt x="18" y="90"/>
                      <a:pt x="33" y="60"/>
                      <a:pt x="62" y="36"/>
                    </a:cubicBezTo>
                    <a:cubicBezTo>
                      <a:pt x="91" y="12"/>
                      <a:pt x="130" y="0"/>
                      <a:pt x="180" y="0"/>
                    </a:cubicBezTo>
                    <a:cubicBezTo>
                      <a:pt x="231" y="0"/>
                      <a:pt x="273" y="12"/>
                      <a:pt x="304" y="36"/>
                    </a:cubicBezTo>
                    <a:cubicBezTo>
                      <a:pt x="327" y="54"/>
                      <a:pt x="343" y="78"/>
                      <a:pt x="349" y="108"/>
                    </a:cubicBezTo>
                    <a:cubicBezTo>
                      <a:pt x="353" y="124"/>
                      <a:pt x="341" y="139"/>
                      <a:pt x="324" y="140"/>
                    </a:cubicBezTo>
                    <a:lnTo>
                      <a:pt x="320" y="141"/>
                    </a:ln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20">
                <a:extLst>
                  <a:ext uri="{FF2B5EF4-FFF2-40B4-BE49-F238E27FC236}">
                    <a16:creationId xmlns:a16="http://schemas.microsoft.com/office/drawing/2014/main" id="{8895173D-9045-411E-B47E-7FD23A1328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608" y="1286121"/>
                <a:ext cx="36921" cy="299742"/>
              </a:xfrm>
              <a:custGeom>
                <a:avLst/>
                <a:gdLst>
                  <a:gd name="T0" fmla="*/ 29 w 57"/>
                  <a:gd name="T1" fmla="*/ 462 h 462"/>
                  <a:gd name="T2" fmla="*/ 29 w 57"/>
                  <a:gd name="T3" fmla="*/ 462 h 462"/>
                  <a:gd name="T4" fmla="*/ 0 w 57"/>
                  <a:gd name="T5" fmla="*/ 434 h 462"/>
                  <a:gd name="T6" fmla="*/ 0 w 57"/>
                  <a:gd name="T7" fmla="*/ 29 h 462"/>
                  <a:gd name="T8" fmla="*/ 29 w 57"/>
                  <a:gd name="T9" fmla="*/ 0 h 462"/>
                  <a:gd name="T10" fmla="*/ 29 w 57"/>
                  <a:gd name="T11" fmla="*/ 0 h 462"/>
                  <a:gd name="T12" fmla="*/ 57 w 57"/>
                  <a:gd name="T13" fmla="*/ 29 h 462"/>
                  <a:gd name="T14" fmla="*/ 57 w 57"/>
                  <a:gd name="T15" fmla="*/ 434 h 462"/>
                  <a:gd name="T16" fmla="*/ 29 w 57"/>
                  <a:gd name="T17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462">
                    <a:moveTo>
                      <a:pt x="29" y="462"/>
                    </a:moveTo>
                    <a:cubicBezTo>
                      <a:pt x="29" y="462"/>
                      <a:pt x="29" y="462"/>
                      <a:pt x="29" y="462"/>
                    </a:cubicBezTo>
                    <a:cubicBezTo>
                      <a:pt x="13" y="462"/>
                      <a:pt x="0" y="449"/>
                      <a:pt x="0" y="43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434"/>
                      <a:pt x="57" y="434"/>
                      <a:pt x="57" y="434"/>
                    </a:cubicBezTo>
                    <a:cubicBezTo>
                      <a:pt x="57" y="449"/>
                      <a:pt x="44" y="462"/>
                      <a:pt x="29" y="462"/>
                    </a:cubicBez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21">
                <a:extLst>
                  <a:ext uri="{FF2B5EF4-FFF2-40B4-BE49-F238E27FC236}">
                    <a16:creationId xmlns:a16="http://schemas.microsoft.com/office/drawing/2014/main" id="{0A1E4CE6-4E33-4BA6-9D4F-22B8D5940A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96867" y="1286121"/>
                <a:ext cx="36100" cy="299742"/>
              </a:xfrm>
              <a:custGeom>
                <a:avLst/>
                <a:gdLst>
                  <a:gd name="T0" fmla="*/ 28 w 56"/>
                  <a:gd name="T1" fmla="*/ 65 h 462"/>
                  <a:gd name="T2" fmla="*/ 28 w 56"/>
                  <a:gd name="T3" fmla="*/ 65 h 462"/>
                  <a:gd name="T4" fmla="*/ 0 w 56"/>
                  <a:gd name="T5" fmla="*/ 36 h 462"/>
                  <a:gd name="T6" fmla="*/ 0 w 56"/>
                  <a:gd name="T7" fmla="*/ 29 h 462"/>
                  <a:gd name="T8" fmla="*/ 28 w 56"/>
                  <a:gd name="T9" fmla="*/ 0 h 462"/>
                  <a:gd name="T10" fmla="*/ 28 w 56"/>
                  <a:gd name="T11" fmla="*/ 0 h 462"/>
                  <a:gd name="T12" fmla="*/ 56 w 56"/>
                  <a:gd name="T13" fmla="*/ 29 h 462"/>
                  <a:gd name="T14" fmla="*/ 56 w 56"/>
                  <a:gd name="T15" fmla="*/ 36 h 462"/>
                  <a:gd name="T16" fmla="*/ 28 w 56"/>
                  <a:gd name="T17" fmla="*/ 65 h 462"/>
                  <a:gd name="T18" fmla="*/ 28 w 56"/>
                  <a:gd name="T19" fmla="*/ 462 h 462"/>
                  <a:gd name="T20" fmla="*/ 28 w 56"/>
                  <a:gd name="T21" fmla="*/ 462 h 462"/>
                  <a:gd name="T22" fmla="*/ 0 w 56"/>
                  <a:gd name="T23" fmla="*/ 434 h 462"/>
                  <a:gd name="T24" fmla="*/ 0 w 56"/>
                  <a:gd name="T25" fmla="*/ 156 h 462"/>
                  <a:gd name="T26" fmla="*/ 28 w 56"/>
                  <a:gd name="T27" fmla="*/ 128 h 462"/>
                  <a:gd name="T28" fmla="*/ 28 w 56"/>
                  <a:gd name="T29" fmla="*/ 128 h 462"/>
                  <a:gd name="T30" fmla="*/ 56 w 56"/>
                  <a:gd name="T31" fmla="*/ 156 h 462"/>
                  <a:gd name="T32" fmla="*/ 56 w 56"/>
                  <a:gd name="T33" fmla="*/ 434 h 462"/>
                  <a:gd name="T34" fmla="*/ 28 w 56"/>
                  <a:gd name="T35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462">
                    <a:moveTo>
                      <a:pt x="28" y="65"/>
                    </a:moveTo>
                    <a:cubicBezTo>
                      <a:pt x="28" y="65"/>
                      <a:pt x="28" y="65"/>
                      <a:pt x="28" y="65"/>
                    </a:cubicBezTo>
                    <a:cubicBezTo>
                      <a:pt x="12" y="65"/>
                      <a:pt x="0" y="52"/>
                      <a:pt x="0" y="3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4" y="0"/>
                      <a:pt x="56" y="13"/>
                      <a:pt x="56" y="29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52"/>
                      <a:pt x="44" y="65"/>
                      <a:pt x="28" y="65"/>
                    </a:cubicBezTo>
                    <a:close/>
                    <a:moveTo>
                      <a:pt x="28" y="462"/>
                    </a:moveTo>
                    <a:cubicBezTo>
                      <a:pt x="28" y="462"/>
                      <a:pt x="28" y="462"/>
                      <a:pt x="28" y="462"/>
                    </a:cubicBezTo>
                    <a:cubicBezTo>
                      <a:pt x="12" y="462"/>
                      <a:pt x="0" y="449"/>
                      <a:pt x="0" y="434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41"/>
                      <a:pt x="12" y="128"/>
                      <a:pt x="28" y="128"/>
                    </a:cubicBezTo>
                    <a:cubicBezTo>
                      <a:pt x="28" y="128"/>
                      <a:pt x="28" y="128"/>
                      <a:pt x="28" y="128"/>
                    </a:cubicBezTo>
                    <a:cubicBezTo>
                      <a:pt x="44" y="128"/>
                      <a:pt x="56" y="141"/>
                      <a:pt x="56" y="156"/>
                    </a:cubicBezTo>
                    <a:cubicBezTo>
                      <a:pt x="56" y="434"/>
                      <a:pt x="56" y="434"/>
                      <a:pt x="56" y="434"/>
                    </a:cubicBezTo>
                    <a:cubicBezTo>
                      <a:pt x="56" y="449"/>
                      <a:pt x="44" y="462"/>
                      <a:pt x="28" y="462"/>
                    </a:cubicBez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22">
                <a:extLst>
                  <a:ext uri="{FF2B5EF4-FFF2-40B4-BE49-F238E27FC236}">
                    <a16:creationId xmlns:a16="http://schemas.microsoft.com/office/drawing/2014/main" id="{53805563-2D7C-487B-AB41-2ABCDF5A2D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35222" y="1286121"/>
                <a:ext cx="36647" cy="299742"/>
              </a:xfrm>
              <a:custGeom>
                <a:avLst/>
                <a:gdLst>
                  <a:gd name="T0" fmla="*/ 29 w 57"/>
                  <a:gd name="T1" fmla="*/ 65 h 462"/>
                  <a:gd name="T2" fmla="*/ 29 w 57"/>
                  <a:gd name="T3" fmla="*/ 65 h 462"/>
                  <a:gd name="T4" fmla="*/ 0 w 57"/>
                  <a:gd name="T5" fmla="*/ 36 h 462"/>
                  <a:gd name="T6" fmla="*/ 0 w 57"/>
                  <a:gd name="T7" fmla="*/ 29 h 462"/>
                  <a:gd name="T8" fmla="*/ 29 w 57"/>
                  <a:gd name="T9" fmla="*/ 0 h 462"/>
                  <a:gd name="T10" fmla="*/ 29 w 57"/>
                  <a:gd name="T11" fmla="*/ 0 h 462"/>
                  <a:gd name="T12" fmla="*/ 57 w 57"/>
                  <a:gd name="T13" fmla="*/ 29 h 462"/>
                  <a:gd name="T14" fmla="*/ 57 w 57"/>
                  <a:gd name="T15" fmla="*/ 36 h 462"/>
                  <a:gd name="T16" fmla="*/ 29 w 57"/>
                  <a:gd name="T17" fmla="*/ 65 h 462"/>
                  <a:gd name="T18" fmla="*/ 29 w 57"/>
                  <a:gd name="T19" fmla="*/ 462 h 462"/>
                  <a:gd name="T20" fmla="*/ 29 w 57"/>
                  <a:gd name="T21" fmla="*/ 462 h 462"/>
                  <a:gd name="T22" fmla="*/ 0 w 57"/>
                  <a:gd name="T23" fmla="*/ 434 h 462"/>
                  <a:gd name="T24" fmla="*/ 0 w 57"/>
                  <a:gd name="T25" fmla="*/ 156 h 462"/>
                  <a:gd name="T26" fmla="*/ 29 w 57"/>
                  <a:gd name="T27" fmla="*/ 128 h 462"/>
                  <a:gd name="T28" fmla="*/ 29 w 57"/>
                  <a:gd name="T29" fmla="*/ 128 h 462"/>
                  <a:gd name="T30" fmla="*/ 57 w 57"/>
                  <a:gd name="T31" fmla="*/ 156 h 462"/>
                  <a:gd name="T32" fmla="*/ 57 w 57"/>
                  <a:gd name="T33" fmla="*/ 434 h 462"/>
                  <a:gd name="T34" fmla="*/ 29 w 57"/>
                  <a:gd name="T35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462">
                    <a:moveTo>
                      <a:pt x="29" y="65"/>
                    </a:moveTo>
                    <a:cubicBezTo>
                      <a:pt x="29" y="65"/>
                      <a:pt x="29" y="65"/>
                      <a:pt x="29" y="65"/>
                    </a:cubicBezTo>
                    <a:cubicBezTo>
                      <a:pt x="13" y="65"/>
                      <a:pt x="0" y="52"/>
                      <a:pt x="0" y="3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57" y="52"/>
                      <a:pt x="44" y="65"/>
                      <a:pt x="29" y="65"/>
                    </a:cubicBezTo>
                    <a:close/>
                    <a:moveTo>
                      <a:pt x="29" y="462"/>
                    </a:moveTo>
                    <a:cubicBezTo>
                      <a:pt x="29" y="462"/>
                      <a:pt x="29" y="462"/>
                      <a:pt x="29" y="462"/>
                    </a:cubicBezTo>
                    <a:cubicBezTo>
                      <a:pt x="13" y="462"/>
                      <a:pt x="0" y="449"/>
                      <a:pt x="0" y="434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41"/>
                      <a:pt x="13" y="128"/>
                      <a:pt x="29" y="128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44" y="128"/>
                      <a:pt x="57" y="141"/>
                      <a:pt x="57" y="156"/>
                    </a:cubicBezTo>
                    <a:cubicBezTo>
                      <a:pt x="57" y="434"/>
                      <a:pt x="57" y="434"/>
                      <a:pt x="57" y="434"/>
                    </a:cubicBezTo>
                    <a:cubicBezTo>
                      <a:pt x="57" y="449"/>
                      <a:pt x="44" y="462"/>
                      <a:pt x="29" y="462"/>
                    </a:cubicBez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23">
                <a:extLst>
                  <a:ext uri="{FF2B5EF4-FFF2-40B4-BE49-F238E27FC236}">
                    <a16:creationId xmlns:a16="http://schemas.microsoft.com/office/drawing/2014/main" id="{F5B09A70-BD5C-4AEC-8E34-1AB2A86C5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76451" y="1286121"/>
                <a:ext cx="187338" cy="304938"/>
              </a:xfrm>
              <a:custGeom>
                <a:avLst/>
                <a:gdLst>
                  <a:gd name="T0" fmla="*/ 264 w 290"/>
                  <a:gd name="T1" fmla="*/ 462 h 470"/>
                  <a:gd name="T2" fmla="*/ 264 w 290"/>
                  <a:gd name="T3" fmla="*/ 462 h 470"/>
                  <a:gd name="T4" fmla="*/ 237 w 290"/>
                  <a:gd name="T5" fmla="*/ 436 h 470"/>
                  <a:gd name="T6" fmla="*/ 237 w 290"/>
                  <a:gd name="T7" fmla="*/ 420 h 470"/>
                  <a:gd name="T8" fmla="*/ 236 w 290"/>
                  <a:gd name="T9" fmla="*/ 420 h 470"/>
                  <a:gd name="T10" fmla="*/ 144 w 290"/>
                  <a:gd name="T11" fmla="*/ 470 h 470"/>
                  <a:gd name="T12" fmla="*/ 41 w 290"/>
                  <a:gd name="T13" fmla="*/ 421 h 470"/>
                  <a:gd name="T14" fmla="*/ 0 w 290"/>
                  <a:gd name="T15" fmla="*/ 295 h 470"/>
                  <a:gd name="T16" fmla="*/ 39 w 290"/>
                  <a:gd name="T17" fmla="*/ 167 h 470"/>
                  <a:gd name="T18" fmla="*/ 141 w 290"/>
                  <a:gd name="T19" fmla="*/ 120 h 470"/>
                  <a:gd name="T20" fmla="*/ 232 w 290"/>
                  <a:gd name="T21" fmla="*/ 166 h 470"/>
                  <a:gd name="T22" fmla="*/ 234 w 290"/>
                  <a:gd name="T23" fmla="*/ 166 h 470"/>
                  <a:gd name="T24" fmla="*/ 234 w 290"/>
                  <a:gd name="T25" fmla="*/ 27 h 470"/>
                  <a:gd name="T26" fmla="*/ 260 w 290"/>
                  <a:gd name="T27" fmla="*/ 0 h 470"/>
                  <a:gd name="T28" fmla="*/ 264 w 290"/>
                  <a:gd name="T29" fmla="*/ 0 h 470"/>
                  <a:gd name="T30" fmla="*/ 290 w 290"/>
                  <a:gd name="T31" fmla="*/ 27 h 470"/>
                  <a:gd name="T32" fmla="*/ 290 w 290"/>
                  <a:gd name="T33" fmla="*/ 436 h 470"/>
                  <a:gd name="T34" fmla="*/ 264 w 290"/>
                  <a:gd name="T35" fmla="*/ 462 h 470"/>
                  <a:gd name="T36" fmla="*/ 150 w 290"/>
                  <a:gd name="T37" fmla="*/ 423 h 470"/>
                  <a:gd name="T38" fmla="*/ 213 w 290"/>
                  <a:gd name="T39" fmla="*/ 393 h 470"/>
                  <a:gd name="T40" fmla="*/ 239 w 290"/>
                  <a:gd name="T41" fmla="*/ 300 h 470"/>
                  <a:gd name="T42" fmla="*/ 215 w 290"/>
                  <a:gd name="T43" fmla="*/ 203 h 470"/>
                  <a:gd name="T44" fmla="*/ 147 w 290"/>
                  <a:gd name="T45" fmla="*/ 167 h 470"/>
                  <a:gd name="T46" fmla="*/ 81 w 290"/>
                  <a:gd name="T47" fmla="*/ 202 h 470"/>
                  <a:gd name="T48" fmla="*/ 58 w 290"/>
                  <a:gd name="T49" fmla="*/ 295 h 470"/>
                  <a:gd name="T50" fmla="*/ 70 w 290"/>
                  <a:gd name="T51" fmla="*/ 366 h 470"/>
                  <a:gd name="T52" fmla="*/ 104 w 290"/>
                  <a:gd name="T53" fmla="*/ 409 h 470"/>
                  <a:gd name="T54" fmla="*/ 150 w 290"/>
                  <a:gd name="T55" fmla="*/ 423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0" h="470">
                    <a:moveTo>
                      <a:pt x="264" y="462"/>
                    </a:moveTo>
                    <a:cubicBezTo>
                      <a:pt x="264" y="462"/>
                      <a:pt x="264" y="462"/>
                      <a:pt x="264" y="462"/>
                    </a:cubicBezTo>
                    <a:cubicBezTo>
                      <a:pt x="249" y="462"/>
                      <a:pt x="237" y="450"/>
                      <a:pt x="237" y="436"/>
                    </a:cubicBezTo>
                    <a:cubicBezTo>
                      <a:pt x="237" y="420"/>
                      <a:pt x="237" y="420"/>
                      <a:pt x="237" y="420"/>
                    </a:cubicBezTo>
                    <a:cubicBezTo>
                      <a:pt x="236" y="420"/>
                      <a:pt x="236" y="420"/>
                      <a:pt x="236" y="420"/>
                    </a:cubicBezTo>
                    <a:cubicBezTo>
                      <a:pt x="216" y="453"/>
                      <a:pt x="185" y="470"/>
                      <a:pt x="144" y="470"/>
                    </a:cubicBezTo>
                    <a:cubicBezTo>
                      <a:pt x="103" y="470"/>
                      <a:pt x="69" y="454"/>
                      <a:pt x="41" y="421"/>
                    </a:cubicBezTo>
                    <a:cubicBezTo>
                      <a:pt x="14" y="389"/>
                      <a:pt x="0" y="347"/>
                      <a:pt x="0" y="295"/>
                    </a:cubicBezTo>
                    <a:cubicBezTo>
                      <a:pt x="0" y="241"/>
                      <a:pt x="13" y="199"/>
                      <a:pt x="39" y="167"/>
                    </a:cubicBezTo>
                    <a:cubicBezTo>
                      <a:pt x="65" y="136"/>
                      <a:pt x="99" y="120"/>
                      <a:pt x="141" y="120"/>
                    </a:cubicBezTo>
                    <a:cubicBezTo>
                      <a:pt x="181" y="120"/>
                      <a:pt x="212" y="136"/>
                      <a:pt x="232" y="166"/>
                    </a:cubicBezTo>
                    <a:cubicBezTo>
                      <a:pt x="234" y="166"/>
                      <a:pt x="234" y="166"/>
                      <a:pt x="234" y="166"/>
                    </a:cubicBezTo>
                    <a:cubicBezTo>
                      <a:pt x="234" y="27"/>
                      <a:pt x="234" y="27"/>
                      <a:pt x="234" y="27"/>
                    </a:cubicBezTo>
                    <a:cubicBezTo>
                      <a:pt x="234" y="12"/>
                      <a:pt x="245" y="0"/>
                      <a:pt x="260" y="0"/>
                    </a:cubicBezTo>
                    <a:cubicBezTo>
                      <a:pt x="264" y="0"/>
                      <a:pt x="264" y="0"/>
                      <a:pt x="264" y="0"/>
                    </a:cubicBezTo>
                    <a:cubicBezTo>
                      <a:pt x="278" y="0"/>
                      <a:pt x="290" y="12"/>
                      <a:pt x="290" y="27"/>
                    </a:cubicBezTo>
                    <a:cubicBezTo>
                      <a:pt x="290" y="436"/>
                      <a:pt x="290" y="436"/>
                      <a:pt x="290" y="436"/>
                    </a:cubicBezTo>
                    <a:cubicBezTo>
                      <a:pt x="290" y="450"/>
                      <a:pt x="278" y="462"/>
                      <a:pt x="264" y="462"/>
                    </a:cubicBezTo>
                    <a:close/>
                    <a:moveTo>
                      <a:pt x="150" y="423"/>
                    </a:moveTo>
                    <a:cubicBezTo>
                      <a:pt x="175" y="423"/>
                      <a:pt x="196" y="413"/>
                      <a:pt x="213" y="393"/>
                    </a:cubicBezTo>
                    <a:cubicBezTo>
                      <a:pt x="230" y="372"/>
                      <a:pt x="239" y="342"/>
                      <a:pt x="239" y="300"/>
                    </a:cubicBezTo>
                    <a:cubicBezTo>
                      <a:pt x="239" y="260"/>
                      <a:pt x="231" y="227"/>
                      <a:pt x="215" y="203"/>
                    </a:cubicBezTo>
                    <a:cubicBezTo>
                      <a:pt x="199" y="179"/>
                      <a:pt x="177" y="167"/>
                      <a:pt x="147" y="167"/>
                    </a:cubicBezTo>
                    <a:cubicBezTo>
                      <a:pt x="118" y="167"/>
                      <a:pt x="96" y="178"/>
                      <a:pt x="81" y="202"/>
                    </a:cubicBezTo>
                    <a:cubicBezTo>
                      <a:pt x="66" y="226"/>
                      <a:pt x="58" y="257"/>
                      <a:pt x="58" y="295"/>
                    </a:cubicBezTo>
                    <a:cubicBezTo>
                      <a:pt x="58" y="323"/>
                      <a:pt x="62" y="346"/>
                      <a:pt x="70" y="366"/>
                    </a:cubicBezTo>
                    <a:cubicBezTo>
                      <a:pt x="78" y="385"/>
                      <a:pt x="90" y="399"/>
                      <a:pt x="104" y="409"/>
                    </a:cubicBezTo>
                    <a:cubicBezTo>
                      <a:pt x="119" y="419"/>
                      <a:pt x="134" y="423"/>
                      <a:pt x="150" y="423"/>
                    </a:cubicBez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3776C0FC-51B4-43E9-A802-9FD933C30A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9735" y="1363791"/>
                <a:ext cx="199371" cy="227268"/>
              </a:xfrm>
              <a:custGeom>
                <a:avLst/>
                <a:gdLst>
                  <a:gd name="T0" fmla="*/ 280 w 308"/>
                  <a:gd name="T1" fmla="*/ 189 h 350"/>
                  <a:gd name="T2" fmla="*/ 68 w 308"/>
                  <a:gd name="T3" fmla="*/ 189 h 350"/>
                  <a:gd name="T4" fmla="*/ 59 w 308"/>
                  <a:gd name="T5" fmla="*/ 200 h 350"/>
                  <a:gd name="T6" fmla="*/ 89 w 308"/>
                  <a:gd name="T7" fmla="*/ 274 h 350"/>
                  <a:gd name="T8" fmla="*/ 160 w 308"/>
                  <a:gd name="T9" fmla="*/ 303 h 350"/>
                  <a:gd name="T10" fmla="*/ 214 w 308"/>
                  <a:gd name="T11" fmla="*/ 286 h 350"/>
                  <a:gd name="T12" fmla="*/ 239 w 308"/>
                  <a:gd name="T13" fmla="*/ 255 h 350"/>
                  <a:gd name="T14" fmla="*/ 272 w 308"/>
                  <a:gd name="T15" fmla="*/ 237 h 350"/>
                  <a:gd name="T16" fmla="*/ 272 w 308"/>
                  <a:gd name="T17" fmla="*/ 237 h 350"/>
                  <a:gd name="T18" fmla="*/ 293 w 308"/>
                  <a:gd name="T19" fmla="*/ 277 h 350"/>
                  <a:gd name="T20" fmla="*/ 254 w 308"/>
                  <a:gd name="T21" fmla="*/ 322 h 350"/>
                  <a:gd name="T22" fmla="*/ 160 w 308"/>
                  <a:gd name="T23" fmla="*/ 350 h 350"/>
                  <a:gd name="T24" fmla="*/ 42 w 308"/>
                  <a:gd name="T25" fmla="*/ 304 h 350"/>
                  <a:gd name="T26" fmla="*/ 0 w 308"/>
                  <a:gd name="T27" fmla="*/ 178 h 350"/>
                  <a:gd name="T28" fmla="*/ 41 w 308"/>
                  <a:gd name="T29" fmla="*/ 50 h 350"/>
                  <a:gd name="T30" fmla="*/ 157 w 308"/>
                  <a:gd name="T31" fmla="*/ 0 h 350"/>
                  <a:gd name="T32" fmla="*/ 227 w 308"/>
                  <a:gd name="T33" fmla="*/ 16 h 350"/>
                  <a:gd name="T34" fmla="*/ 284 w 308"/>
                  <a:gd name="T35" fmla="*/ 71 h 350"/>
                  <a:gd name="T36" fmla="*/ 307 w 308"/>
                  <a:gd name="T37" fmla="*/ 161 h 350"/>
                  <a:gd name="T38" fmla="*/ 280 w 308"/>
                  <a:gd name="T39" fmla="*/ 189 h 350"/>
                  <a:gd name="T40" fmla="*/ 245 w 308"/>
                  <a:gd name="T41" fmla="*/ 143 h 350"/>
                  <a:gd name="T42" fmla="*/ 249 w 308"/>
                  <a:gd name="T43" fmla="*/ 137 h 350"/>
                  <a:gd name="T44" fmla="*/ 218 w 308"/>
                  <a:gd name="T45" fmla="*/ 69 h 350"/>
                  <a:gd name="T46" fmla="*/ 157 w 308"/>
                  <a:gd name="T47" fmla="*/ 47 h 350"/>
                  <a:gd name="T48" fmla="*/ 91 w 308"/>
                  <a:gd name="T49" fmla="*/ 73 h 350"/>
                  <a:gd name="T50" fmla="*/ 63 w 308"/>
                  <a:gd name="T51" fmla="*/ 127 h 350"/>
                  <a:gd name="T52" fmla="*/ 75 w 308"/>
                  <a:gd name="T53" fmla="*/ 143 h 350"/>
                  <a:gd name="T54" fmla="*/ 245 w 308"/>
                  <a:gd name="T55" fmla="*/ 14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8" h="350">
                    <a:moveTo>
                      <a:pt x="280" y="189"/>
                    </a:moveTo>
                    <a:cubicBezTo>
                      <a:pt x="68" y="189"/>
                      <a:pt x="68" y="189"/>
                      <a:pt x="68" y="189"/>
                    </a:cubicBezTo>
                    <a:cubicBezTo>
                      <a:pt x="63" y="189"/>
                      <a:pt x="58" y="194"/>
                      <a:pt x="59" y="200"/>
                    </a:cubicBezTo>
                    <a:cubicBezTo>
                      <a:pt x="62" y="232"/>
                      <a:pt x="72" y="256"/>
                      <a:pt x="89" y="274"/>
                    </a:cubicBezTo>
                    <a:cubicBezTo>
                      <a:pt x="108" y="294"/>
                      <a:pt x="132" y="303"/>
                      <a:pt x="160" y="303"/>
                    </a:cubicBezTo>
                    <a:cubicBezTo>
                      <a:pt x="181" y="303"/>
                      <a:pt x="200" y="298"/>
                      <a:pt x="214" y="286"/>
                    </a:cubicBezTo>
                    <a:cubicBezTo>
                      <a:pt x="224" y="278"/>
                      <a:pt x="232" y="268"/>
                      <a:pt x="239" y="255"/>
                    </a:cubicBezTo>
                    <a:cubicBezTo>
                      <a:pt x="246" y="243"/>
                      <a:pt x="258" y="236"/>
                      <a:pt x="272" y="237"/>
                    </a:cubicBezTo>
                    <a:cubicBezTo>
                      <a:pt x="272" y="237"/>
                      <a:pt x="272" y="237"/>
                      <a:pt x="272" y="237"/>
                    </a:cubicBezTo>
                    <a:cubicBezTo>
                      <a:pt x="291" y="240"/>
                      <a:pt x="301" y="260"/>
                      <a:pt x="293" y="277"/>
                    </a:cubicBezTo>
                    <a:cubicBezTo>
                      <a:pt x="283" y="295"/>
                      <a:pt x="270" y="310"/>
                      <a:pt x="254" y="322"/>
                    </a:cubicBezTo>
                    <a:cubicBezTo>
                      <a:pt x="229" y="341"/>
                      <a:pt x="198" y="350"/>
                      <a:pt x="160" y="350"/>
                    </a:cubicBezTo>
                    <a:cubicBezTo>
                      <a:pt x="110" y="350"/>
                      <a:pt x="70" y="335"/>
                      <a:pt x="42" y="304"/>
                    </a:cubicBezTo>
                    <a:cubicBezTo>
                      <a:pt x="14" y="273"/>
                      <a:pt x="0" y="231"/>
                      <a:pt x="0" y="178"/>
                    </a:cubicBezTo>
                    <a:cubicBezTo>
                      <a:pt x="0" y="125"/>
                      <a:pt x="13" y="82"/>
                      <a:pt x="41" y="50"/>
                    </a:cubicBezTo>
                    <a:cubicBezTo>
                      <a:pt x="68" y="17"/>
                      <a:pt x="107" y="0"/>
                      <a:pt x="157" y="0"/>
                    </a:cubicBezTo>
                    <a:cubicBezTo>
                      <a:pt x="181" y="0"/>
                      <a:pt x="204" y="6"/>
                      <a:pt x="227" y="16"/>
                    </a:cubicBezTo>
                    <a:cubicBezTo>
                      <a:pt x="250" y="27"/>
                      <a:pt x="269" y="45"/>
                      <a:pt x="284" y="71"/>
                    </a:cubicBezTo>
                    <a:cubicBezTo>
                      <a:pt x="297" y="92"/>
                      <a:pt x="305" y="122"/>
                      <a:pt x="307" y="161"/>
                    </a:cubicBezTo>
                    <a:cubicBezTo>
                      <a:pt x="308" y="176"/>
                      <a:pt x="296" y="189"/>
                      <a:pt x="280" y="189"/>
                    </a:cubicBezTo>
                    <a:close/>
                    <a:moveTo>
                      <a:pt x="245" y="143"/>
                    </a:moveTo>
                    <a:cubicBezTo>
                      <a:pt x="247" y="143"/>
                      <a:pt x="250" y="140"/>
                      <a:pt x="249" y="137"/>
                    </a:cubicBezTo>
                    <a:cubicBezTo>
                      <a:pt x="246" y="106"/>
                      <a:pt x="236" y="83"/>
                      <a:pt x="218" y="69"/>
                    </a:cubicBezTo>
                    <a:cubicBezTo>
                      <a:pt x="199" y="54"/>
                      <a:pt x="179" y="47"/>
                      <a:pt x="157" y="47"/>
                    </a:cubicBezTo>
                    <a:cubicBezTo>
                      <a:pt x="130" y="47"/>
                      <a:pt x="108" y="56"/>
                      <a:pt x="91" y="73"/>
                    </a:cubicBezTo>
                    <a:cubicBezTo>
                      <a:pt x="77" y="88"/>
                      <a:pt x="68" y="106"/>
                      <a:pt x="63" y="127"/>
                    </a:cubicBezTo>
                    <a:cubicBezTo>
                      <a:pt x="62" y="135"/>
                      <a:pt x="67" y="143"/>
                      <a:pt x="75" y="143"/>
                    </a:cubicBezTo>
                    <a:lnTo>
                      <a:pt x="245" y="143"/>
                    </a:ln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61072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54D5C-4BE0-47AB-9A6E-39547690E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984BFE3-D433-4D2B-8288-6586B3C8B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F44D0BF-C660-4224-A4CE-2F99C047F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725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57CA898-8B22-45F4-B41E-FC704604492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2192000" cy="4773855"/>
            <a:chOff x="0" y="1130300"/>
            <a:chExt cx="12192000" cy="4773855"/>
          </a:xfrm>
        </p:grpSpPr>
        <p:sp>
          <p:nvSpPr>
            <p:cNvPr id="6" name="ïṥlïḓé">
              <a:extLst>
                <a:ext uri="{FF2B5EF4-FFF2-40B4-BE49-F238E27FC236}">
                  <a16:creationId xmlns:a16="http://schemas.microsoft.com/office/drawing/2014/main" id="{85806931-59C0-4CEF-9A6C-AFDDC9F79737}"/>
                </a:ext>
              </a:extLst>
            </p:cNvPr>
            <p:cNvSpPr/>
            <p:nvPr/>
          </p:nvSpPr>
          <p:spPr>
            <a:xfrm>
              <a:off x="0" y="2264989"/>
              <a:ext cx="12192000" cy="2004172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sp>
          <p:nvSpPr>
            <p:cNvPr id="7" name="iSḷîḑê">
              <a:extLst>
                <a:ext uri="{FF2B5EF4-FFF2-40B4-BE49-F238E27FC236}">
                  <a16:creationId xmlns:a16="http://schemas.microsoft.com/office/drawing/2014/main" id="{E981492F-C01F-459D-BCDF-921AA7E97B4E}"/>
                </a:ext>
              </a:extLst>
            </p:cNvPr>
            <p:cNvSpPr/>
            <p:nvPr/>
          </p:nvSpPr>
          <p:spPr>
            <a:xfrm>
              <a:off x="660400" y="2264989"/>
              <a:ext cx="10858500" cy="200417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 dirty="0"/>
            </a:p>
          </p:txBody>
        </p:sp>
        <p:grpSp>
          <p:nvGrpSpPr>
            <p:cNvPr id="8" name="ïşlîḓè">
              <a:extLst>
                <a:ext uri="{FF2B5EF4-FFF2-40B4-BE49-F238E27FC236}">
                  <a16:creationId xmlns:a16="http://schemas.microsoft.com/office/drawing/2014/main" id="{B182603B-68F4-486C-8CC4-AB52EB544844}"/>
                </a:ext>
              </a:extLst>
            </p:cNvPr>
            <p:cNvGrpSpPr/>
            <p:nvPr/>
          </p:nvGrpSpPr>
          <p:grpSpPr>
            <a:xfrm>
              <a:off x="3459163" y="1130300"/>
              <a:ext cx="5273675" cy="940201"/>
              <a:chOff x="660400" y="1130300"/>
              <a:chExt cx="10858500" cy="940201"/>
            </a:xfrm>
          </p:grpSpPr>
          <p:sp>
            <p:nvSpPr>
              <p:cNvPr id="23" name="iŝľïḍe">
                <a:extLst>
                  <a:ext uri="{FF2B5EF4-FFF2-40B4-BE49-F238E27FC236}">
                    <a16:creationId xmlns:a16="http://schemas.microsoft.com/office/drawing/2014/main" id="{F6C0B8BD-8162-4FCA-B7AC-235FD87189C5}"/>
                  </a:ext>
                </a:extLst>
              </p:cNvPr>
              <p:cNvSpPr txBox="1"/>
              <p:nvPr/>
            </p:nvSpPr>
            <p:spPr>
              <a:xfrm>
                <a:off x="660400" y="1130300"/>
                <a:ext cx="10858500" cy="5125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altLang="zh-CN" sz="2000" b="1" dirty="0"/>
                  <a:t>Text here</a:t>
                </a:r>
                <a:endParaRPr lang="id-ID" altLang="zh-CN" sz="2000" b="1" dirty="0"/>
              </a:p>
            </p:txBody>
          </p:sp>
          <p:sp>
            <p:nvSpPr>
              <p:cNvPr id="24" name="ïṣḻïḍé">
                <a:extLst>
                  <a:ext uri="{FF2B5EF4-FFF2-40B4-BE49-F238E27FC236}">
                    <a16:creationId xmlns:a16="http://schemas.microsoft.com/office/drawing/2014/main" id="{4526A6D4-3938-483E-AE04-387A4D4F50AE}"/>
                  </a:ext>
                </a:extLst>
              </p:cNvPr>
              <p:cNvSpPr txBox="1"/>
              <p:nvPr/>
            </p:nvSpPr>
            <p:spPr>
              <a:xfrm>
                <a:off x="660400" y="1642840"/>
                <a:ext cx="10858500" cy="4276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9" name="iṡľîdè">
              <a:extLst>
                <a:ext uri="{FF2B5EF4-FFF2-40B4-BE49-F238E27FC236}">
                  <a16:creationId xmlns:a16="http://schemas.microsoft.com/office/drawing/2014/main" id="{516E9F19-A2F7-4726-9D81-BED224316A25}"/>
                </a:ext>
              </a:extLst>
            </p:cNvPr>
            <p:cNvSpPr/>
            <p:nvPr/>
          </p:nvSpPr>
          <p:spPr>
            <a:xfrm>
              <a:off x="2255303" y="2867025"/>
              <a:ext cx="734494" cy="80010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  <a:gd name="connsiteX118" fmla="*/ 373273 h 605239"/>
                <a:gd name="connsiteY118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56973" h="606722">
                  <a:moveTo>
                    <a:pt x="480190" y="505602"/>
                  </a:moveTo>
                  <a:cubicBezTo>
                    <a:pt x="522897" y="505602"/>
                    <a:pt x="556973" y="537147"/>
                    <a:pt x="556973" y="556162"/>
                  </a:cubicBezTo>
                  <a:lnTo>
                    <a:pt x="556439" y="586996"/>
                  </a:lnTo>
                  <a:cubicBezTo>
                    <a:pt x="556261" y="597925"/>
                    <a:pt x="547364" y="606722"/>
                    <a:pt x="536420" y="606722"/>
                  </a:cubicBezTo>
                  <a:lnTo>
                    <a:pt x="425206" y="606722"/>
                  </a:lnTo>
                  <a:cubicBezTo>
                    <a:pt x="414173" y="606722"/>
                    <a:pt x="405187" y="597748"/>
                    <a:pt x="405187" y="586640"/>
                  </a:cubicBezTo>
                  <a:lnTo>
                    <a:pt x="405187" y="556162"/>
                  </a:lnTo>
                  <a:cubicBezTo>
                    <a:pt x="405187" y="537147"/>
                    <a:pt x="437573" y="505602"/>
                    <a:pt x="480190" y="505602"/>
                  </a:cubicBezTo>
                  <a:close/>
                  <a:moveTo>
                    <a:pt x="277711" y="505602"/>
                  </a:moveTo>
                  <a:cubicBezTo>
                    <a:pt x="320343" y="505602"/>
                    <a:pt x="354520" y="537147"/>
                    <a:pt x="354520" y="556162"/>
                  </a:cubicBezTo>
                  <a:lnTo>
                    <a:pt x="353986" y="586996"/>
                  </a:lnTo>
                  <a:cubicBezTo>
                    <a:pt x="353808" y="597925"/>
                    <a:pt x="344908" y="606722"/>
                    <a:pt x="333960" y="606722"/>
                  </a:cubicBezTo>
                  <a:lnTo>
                    <a:pt x="222619" y="606722"/>
                  </a:lnTo>
                  <a:cubicBezTo>
                    <a:pt x="211582" y="606722"/>
                    <a:pt x="202593" y="597748"/>
                    <a:pt x="202593" y="586640"/>
                  </a:cubicBezTo>
                  <a:lnTo>
                    <a:pt x="202593" y="556162"/>
                  </a:lnTo>
                  <a:cubicBezTo>
                    <a:pt x="202593" y="537147"/>
                    <a:pt x="234990" y="505602"/>
                    <a:pt x="277711" y="505602"/>
                  </a:cubicBezTo>
                  <a:close/>
                  <a:moveTo>
                    <a:pt x="75118" y="505602"/>
                  </a:moveTo>
                  <a:cubicBezTo>
                    <a:pt x="117839" y="505602"/>
                    <a:pt x="151927" y="537147"/>
                    <a:pt x="151927" y="556162"/>
                  </a:cubicBezTo>
                  <a:lnTo>
                    <a:pt x="151393" y="586996"/>
                  </a:lnTo>
                  <a:cubicBezTo>
                    <a:pt x="151215" y="597925"/>
                    <a:pt x="142315" y="606722"/>
                    <a:pt x="131367" y="606722"/>
                  </a:cubicBezTo>
                  <a:lnTo>
                    <a:pt x="20115" y="606722"/>
                  </a:lnTo>
                  <a:cubicBezTo>
                    <a:pt x="8989" y="606722"/>
                    <a:pt x="0" y="597748"/>
                    <a:pt x="0" y="586640"/>
                  </a:cubicBezTo>
                  <a:lnTo>
                    <a:pt x="0" y="556162"/>
                  </a:lnTo>
                  <a:cubicBezTo>
                    <a:pt x="0" y="537147"/>
                    <a:pt x="32486" y="505602"/>
                    <a:pt x="75118" y="505602"/>
                  </a:cubicBezTo>
                  <a:close/>
                  <a:moveTo>
                    <a:pt x="481080" y="379219"/>
                  </a:moveTo>
                  <a:cubicBezTo>
                    <a:pt x="509043" y="379219"/>
                    <a:pt x="531711" y="401840"/>
                    <a:pt x="531711" y="429744"/>
                  </a:cubicBezTo>
                  <a:cubicBezTo>
                    <a:pt x="531711" y="457648"/>
                    <a:pt x="509043" y="480269"/>
                    <a:pt x="481080" y="480269"/>
                  </a:cubicBezTo>
                  <a:cubicBezTo>
                    <a:pt x="453117" y="480269"/>
                    <a:pt x="430449" y="457648"/>
                    <a:pt x="430449" y="429744"/>
                  </a:cubicBezTo>
                  <a:cubicBezTo>
                    <a:pt x="430449" y="401840"/>
                    <a:pt x="453117" y="379219"/>
                    <a:pt x="481080" y="379219"/>
                  </a:cubicBezTo>
                  <a:close/>
                  <a:moveTo>
                    <a:pt x="278522" y="379219"/>
                  </a:moveTo>
                  <a:cubicBezTo>
                    <a:pt x="306465" y="379219"/>
                    <a:pt x="329118" y="401840"/>
                    <a:pt x="329118" y="429744"/>
                  </a:cubicBezTo>
                  <a:cubicBezTo>
                    <a:pt x="329118" y="457648"/>
                    <a:pt x="306465" y="480269"/>
                    <a:pt x="278522" y="480269"/>
                  </a:cubicBezTo>
                  <a:cubicBezTo>
                    <a:pt x="250579" y="480269"/>
                    <a:pt x="227926" y="457648"/>
                    <a:pt x="227926" y="429744"/>
                  </a:cubicBezTo>
                  <a:cubicBezTo>
                    <a:pt x="227926" y="401840"/>
                    <a:pt x="250579" y="379219"/>
                    <a:pt x="278522" y="379219"/>
                  </a:cubicBezTo>
                  <a:close/>
                  <a:moveTo>
                    <a:pt x="76035" y="379219"/>
                  </a:moveTo>
                  <a:cubicBezTo>
                    <a:pt x="103998" y="379219"/>
                    <a:pt x="126666" y="401840"/>
                    <a:pt x="126666" y="429744"/>
                  </a:cubicBezTo>
                  <a:cubicBezTo>
                    <a:pt x="126666" y="457648"/>
                    <a:pt x="103998" y="480269"/>
                    <a:pt x="76035" y="480269"/>
                  </a:cubicBezTo>
                  <a:cubicBezTo>
                    <a:pt x="48072" y="480269"/>
                    <a:pt x="25404" y="457648"/>
                    <a:pt x="25404" y="429744"/>
                  </a:cubicBezTo>
                  <a:cubicBezTo>
                    <a:pt x="25404" y="401840"/>
                    <a:pt x="48072" y="379219"/>
                    <a:pt x="76035" y="379219"/>
                  </a:cubicBezTo>
                  <a:close/>
                  <a:moveTo>
                    <a:pt x="353886" y="80445"/>
                  </a:moveTo>
                  <a:lnTo>
                    <a:pt x="360298" y="80445"/>
                  </a:lnTo>
                  <a:cubicBezTo>
                    <a:pt x="362435" y="80445"/>
                    <a:pt x="364216" y="80712"/>
                    <a:pt x="365552" y="81424"/>
                  </a:cubicBezTo>
                  <a:cubicBezTo>
                    <a:pt x="366888" y="82136"/>
                    <a:pt x="367956" y="82936"/>
                    <a:pt x="368669" y="84004"/>
                  </a:cubicBezTo>
                  <a:cubicBezTo>
                    <a:pt x="369381" y="84982"/>
                    <a:pt x="369916" y="86139"/>
                    <a:pt x="370183" y="87206"/>
                  </a:cubicBezTo>
                  <a:cubicBezTo>
                    <a:pt x="370361" y="88363"/>
                    <a:pt x="370539" y="89341"/>
                    <a:pt x="370539" y="90142"/>
                  </a:cubicBezTo>
                  <a:cubicBezTo>
                    <a:pt x="370539" y="92277"/>
                    <a:pt x="370272" y="94145"/>
                    <a:pt x="369738" y="95569"/>
                  </a:cubicBezTo>
                  <a:cubicBezTo>
                    <a:pt x="369203" y="96992"/>
                    <a:pt x="368491" y="98149"/>
                    <a:pt x="367600" y="98949"/>
                  </a:cubicBezTo>
                  <a:cubicBezTo>
                    <a:pt x="366799" y="99750"/>
                    <a:pt x="365819" y="100373"/>
                    <a:pt x="364840" y="100728"/>
                  </a:cubicBezTo>
                  <a:cubicBezTo>
                    <a:pt x="363860" y="101084"/>
                    <a:pt x="362791" y="101262"/>
                    <a:pt x="361723" y="101262"/>
                  </a:cubicBezTo>
                  <a:lnTo>
                    <a:pt x="353886" y="101262"/>
                  </a:lnTo>
                  <a:close/>
                  <a:moveTo>
                    <a:pt x="288104" y="75802"/>
                  </a:moveTo>
                  <a:lnTo>
                    <a:pt x="288104" y="81667"/>
                  </a:lnTo>
                  <a:lnTo>
                    <a:pt x="303770" y="81667"/>
                  </a:lnTo>
                  <a:lnTo>
                    <a:pt x="303770" y="128321"/>
                  </a:lnTo>
                  <a:lnTo>
                    <a:pt x="312404" y="128321"/>
                  </a:lnTo>
                  <a:lnTo>
                    <a:pt x="312404" y="81667"/>
                  </a:lnTo>
                  <a:lnTo>
                    <a:pt x="328159" y="81667"/>
                  </a:lnTo>
                  <a:lnTo>
                    <a:pt x="328159" y="75802"/>
                  </a:lnTo>
                  <a:close/>
                  <a:moveTo>
                    <a:pt x="233896" y="75802"/>
                  </a:moveTo>
                  <a:lnTo>
                    <a:pt x="233896" y="81667"/>
                  </a:lnTo>
                  <a:lnTo>
                    <a:pt x="249562" y="81667"/>
                  </a:lnTo>
                  <a:lnTo>
                    <a:pt x="249562" y="128321"/>
                  </a:lnTo>
                  <a:lnTo>
                    <a:pt x="258196" y="128321"/>
                  </a:lnTo>
                  <a:lnTo>
                    <a:pt x="258196" y="81667"/>
                  </a:lnTo>
                  <a:lnTo>
                    <a:pt x="273951" y="81667"/>
                  </a:lnTo>
                  <a:lnTo>
                    <a:pt x="273951" y="75802"/>
                  </a:lnTo>
                  <a:close/>
                  <a:moveTo>
                    <a:pt x="183516" y="75802"/>
                  </a:moveTo>
                  <a:lnTo>
                    <a:pt x="183516" y="128321"/>
                  </a:lnTo>
                  <a:lnTo>
                    <a:pt x="192239" y="128321"/>
                  </a:lnTo>
                  <a:lnTo>
                    <a:pt x="192239" y="104683"/>
                  </a:lnTo>
                  <a:lnTo>
                    <a:pt x="215026" y="104683"/>
                  </a:lnTo>
                  <a:lnTo>
                    <a:pt x="215026" y="128321"/>
                  </a:lnTo>
                  <a:lnTo>
                    <a:pt x="223571" y="128321"/>
                  </a:lnTo>
                  <a:lnTo>
                    <a:pt x="223571" y="75802"/>
                  </a:lnTo>
                  <a:lnTo>
                    <a:pt x="215026" y="75802"/>
                  </a:lnTo>
                  <a:lnTo>
                    <a:pt x="215026" y="98818"/>
                  </a:lnTo>
                  <a:lnTo>
                    <a:pt x="192239" y="98818"/>
                  </a:lnTo>
                  <a:lnTo>
                    <a:pt x="192239" y="75802"/>
                  </a:lnTo>
                  <a:close/>
                  <a:moveTo>
                    <a:pt x="345338" y="73935"/>
                  </a:moveTo>
                  <a:lnTo>
                    <a:pt x="345338" y="126366"/>
                  </a:lnTo>
                  <a:lnTo>
                    <a:pt x="353883" y="126366"/>
                  </a:lnTo>
                  <a:lnTo>
                    <a:pt x="353883" y="107438"/>
                  </a:lnTo>
                  <a:lnTo>
                    <a:pt x="360203" y="107438"/>
                  </a:lnTo>
                  <a:cubicBezTo>
                    <a:pt x="362962" y="107438"/>
                    <a:pt x="365544" y="107083"/>
                    <a:pt x="367769" y="106283"/>
                  </a:cubicBezTo>
                  <a:cubicBezTo>
                    <a:pt x="370083" y="105394"/>
                    <a:pt x="372041" y="104328"/>
                    <a:pt x="373644" y="102817"/>
                  </a:cubicBezTo>
                  <a:cubicBezTo>
                    <a:pt x="375246" y="101306"/>
                    <a:pt x="376492" y="99529"/>
                    <a:pt x="377382" y="97396"/>
                  </a:cubicBezTo>
                  <a:cubicBezTo>
                    <a:pt x="378361" y="95264"/>
                    <a:pt x="378717" y="92775"/>
                    <a:pt x="378717" y="90109"/>
                  </a:cubicBezTo>
                  <a:cubicBezTo>
                    <a:pt x="378717" y="87621"/>
                    <a:pt x="378183" y="85400"/>
                    <a:pt x="377115" y="83356"/>
                  </a:cubicBezTo>
                  <a:cubicBezTo>
                    <a:pt x="376136" y="81312"/>
                    <a:pt x="374712" y="79623"/>
                    <a:pt x="372932" y="78201"/>
                  </a:cubicBezTo>
                  <a:cubicBezTo>
                    <a:pt x="371240" y="76779"/>
                    <a:pt x="369282" y="75713"/>
                    <a:pt x="367057" y="75002"/>
                  </a:cubicBezTo>
                  <a:cubicBezTo>
                    <a:pt x="364921" y="74291"/>
                    <a:pt x="362695" y="73935"/>
                    <a:pt x="360381" y="73935"/>
                  </a:cubicBezTo>
                  <a:close/>
                  <a:moveTo>
                    <a:pt x="177285" y="0"/>
                  </a:moveTo>
                  <a:lnTo>
                    <a:pt x="379785" y="0"/>
                  </a:lnTo>
                  <a:cubicBezTo>
                    <a:pt x="435684" y="0"/>
                    <a:pt x="481080" y="45321"/>
                    <a:pt x="481080" y="101129"/>
                  </a:cubicBezTo>
                  <a:cubicBezTo>
                    <a:pt x="481080" y="156847"/>
                    <a:pt x="435684" y="202257"/>
                    <a:pt x="379785" y="202257"/>
                  </a:cubicBezTo>
                  <a:lnTo>
                    <a:pt x="303859" y="202257"/>
                  </a:lnTo>
                  <a:lnTo>
                    <a:pt x="303859" y="227495"/>
                  </a:lnTo>
                  <a:lnTo>
                    <a:pt x="481080" y="227495"/>
                  </a:lnTo>
                  <a:cubicBezTo>
                    <a:pt x="495055" y="227495"/>
                    <a:pt x="506448" y="238781"/>
                    <a:pt x="506448" y="252732"/>
                  </a:cubicBezTo>
                  <a:lnTo>
                    <a:pt x="506448" y="303297"/>
                  </a:lnTo>
                  <a:cubicBezTo>
                    <a:pt x="506448" y="317249"/>
                    <a:pt x="495055" y="328623"/>
                    <a:pt x="481080" y="328623"/>
                  </a:cubicBezTo>
                  <a:cubicBezTo>
                    <a:pt x="467105" y="328623"/>
                    <a:pt x="455801" y="317249"/>
                    <a:pt x="455801" y="303297"/>
                  </a:cubicBezTo>
                  <a:lnTo>
                    <a:pt x="455801" y="278059"/>
                  </a:lnTo>
                  <a:lnTo>
                    <a:pt x="303859" y="278059"/>
                  </a:lnTo>
                  <a:lnTo>
                    <a:pt x="303859" y="303297"/>
                  </a:lnTo>
                  <a:cubicBezTo>
                    <a:pt x="303859" y="317249"/>
                    <a:pt x="292555" y="328623"/>
                    <a:pt x="278580" y="328623"/>
                  </a:cubicBezTo>
                  <a:cubicBezTo>
                    <a:pt x="264516" y="328623"/>
                    <a:pt x="253212" y="317249"/>
                    <a:pt x="253212" y="303297"/>
                  </a:cubicBezTo>
                  <a:lnTo>
                    <a:pt x="253212" y="278059"/>
                  </a:lnTo>
                  <a:lnTo>
                    <a:pt x="102160" y="278059"/>
                  </a:lnTo>
                  <a:lnTo>
                    <a:pt x="102160" y="303297"/>
                  </a:lnTo>
                  <a:cubicBezTo>
                    <a:pt x="102160" y="317249"/>
                    <a:pt x="90856" y="328623"/>
                    <a:pt x="76881" y="328623"/>
                  </a:cubicBezTo>
                  <a:cubicBezTo>
                    <a:pt x="62817" y="328623"/>
                    <a:pt x="51513" y="317249"/>
                    <a:pt x="51513" y="303297"/>
                  </a:cubicBezTo>
                  <a:lnTo>
                    <a:pt x="51513" y="252732"/>
                  </a:lnTo>
                  <a:cubicBezTo>
                    <a:pt x="51513" y="238781"/>
                    <a:pt x="62817" y="227495"/>
                    <a:pt x="76881" y="227495"/>
                  </a:cubicBezTo>
                  <a:lnTo>
                    <a:pt x="253212" y="227495"/>
                  </a:lnTo>
                  <a:lnTo>
                    <a:pt x="253212" y="202257"/>
                  </a:lnTo>
                  <a:lnTo>
                    <a:pt x="177285" y="202257"/>
                  </a:lnTo>
                  <a:cubicBezTo>
                    <a:pt x="121387" y="202257"/>
                    <a:pt x="75991" y="156847"/>
                    <a:pt x="75991" y="101129"/>
                  </a:cubicBezTo>
                  <a:cubicBezTo>
                    <a:pt x="75991" y="45321"/>
                    <a:pt x="121387" y="0"/>
                    <a:pt x="177285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î$ļíḓé">
              <a:extLst>
                <a:ext uri="{FF2B5EF4-FFF2-40B4-BE49-F238E27FC236}">
                  <a16:creationId xmlns:a16="http://schemas.microsoft.com/office/drawing/2014/main" id="{D99859EB-C51D-466A-84F1-06F7D87291A6}"/>
                </a:ext>
              </a:extLst>
            </p:cNvPr>
            <p:cNvSpPr/>
            <p:nvPr/>
          </p:nvSpPr>
          <p:spPr>
            <a:xfrm>
              <a:off x="5722403" y="2867025"/>
              <a:ext cx="734494" cy="80010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  <a:gd name="connsiteX118" fmla="*/ 373273 h 605239"/>
                <a:gd name="connsiteY118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56973" h="606722">
                  <a:moveTo>
                    <a:pt x="480190" y="505602"/>
                  </a:moveTo>
                  <a:cubicBezTo>
                    <a:pt x="522897" y="505602"/>
                    <a:pt x="556973" y="537147"/>
                    <a:pt x="556973" y="556162"/>
                  </a:cubicBezTo>
                  <a:lnTo>
                    <a:pt x="556439" y="586996"/>
                  </a:lnTo>
                  <a:cubicBezTo>
                    <a:pt x="556261" y="597925"/>
                    <a:pt x="547364" y="606722"/>
                    <a:pt x="536420" y="606722"/>
                  </a:cubicBezTo>
                  <a:lnTo>
                    <a:pt x="425206" y="606722"/>
                  </a:lnTo>
                  <a:cubicBezTo>
                    <a:pt x="414173" y="606722"/>
                    <a:pt x="405187" y="597748"/>
                    <a:pt x="405187" y="586640"/>
                  </a:cubicBezTo>
                  <a:lnTo>
                    <a:pt x="405187" y="556162"/>
                  </a:lnTo>
                  <a:cubicBezTo>
                    <a:pt x="405187" y="537147"/>
                    <a:pt x="437573" y="505602"/>
                    <a:pt x="480190" y="505602"/>
                  </a:cubicBezTo>
                  <a:close/>
                  <a:moveTo>
                    <a:pt x="277711" y="505602"/>
                  </a:moveTo>
                  <a:cubicBezTo>
                    <a:pt x="320343" y="505602"/>
                    <a:pt x="354520" y="537147"/>
                    <a:pt x="354520" y="556162"/>
                  </a:cubicBezTo>
                  <a:lnTo>
                    <a:pt x="353986" y="586996"/>
                  </a:lnTo>
                  <a:cubicBezTo>
                    <a:pt x="353808" y="597925"/>
                    <a:pt x="344908" y="606722"/>
                    <a:pt x="333960" y="606722"/>
                  </a:cubicBezTo>
                  <a:lnTo>
                    <a:pt x="222619" y="606722"/>
                  </a:lnTo>
                  <a:cubicBezTo>
                    <a:pt x="211582" y="606722"/>
                    <a:pt x="202593" y="597748"/>
                    <a:pt x="202593" y="586640"/>
                  </a:cubicBezTo>
                  <a:lnTo>
                    <a:pt x="202593" y="556162"/>
                  </a:lnTo>
                  <a:cubicBezTo>
                    <a:pt x="202593" y="537147"/>
                    <a:pt x="234990" y="505602"/>
                    <a:pt x="277711" y="505602"/>
                  </a:cubicBezTo>
                  <a:close/>
                  <a:moveTo>
                    <a:pt x="75118" y="505602"/>
                  </a:moveTo>
                  <a:cubicBezTo>
                    <a:pt x="117839" y="505602"/>
                    <a:pt x="151927" y="537147"/>
                    <a:pt x="151927" y="556162"/>
                  </a:cubicBezTo>
                  <a:lnTo>
                    <a:pt x="151393" y="586996"/>
                  </a:lnTo>
                  <a:cubicBezTo>
                    <a:pt x="151215" y="597925"/>
                    <a:pt x="142315" y="606722"/>
                    <a:pt x="131367" y="606722"/>
                  </a:cubicBezTo>
                  <a:lnTo>
                    <a:pt x="20115" y="606722"/>
                  </a:lnTo>
                  <a:cubicBezTo>
                    <a:pt x="8989" y="606722"/>
                    <a:pt x="0" y="597748"/>
                    <a:pt x="0" y="586640"/>
                  </a:cubicBezTo>
                  <a:lnTo>
                    <a:pt x="0" y="556162"/>
                  </a:lnTo>
                  <a:cubicBezTo>
                    <a:pt x="0" y="537147"/>
                    <a:pt x="32486" y="505602"/>
                    <a:pt x="75118" y="505602"/>
                  </a:cubicBezTo>
                  <a:close/>
                  <a:moveTo>
                    <a:pt x="481080" y="379219"/>
                  </a:moveTo>
                  <a:cubicBezTo>
                    <a:pt x="509043" y="379219"/>
                    <a:pt x="531711" y="401840"/>
                    <a:pt x="531711" y="429744"/>
                  </a:cubicBezTo>
                  <a:cubicBezTo>
                    <a:pt x="531711" y="457648"/>
                    <a:pt x="509043" y="480269"/>
                    <a:pt x="481080" y="480269"/>
                  </a:cubicBezTo>
                  <a:cubicBezTo>
                    <a:pt x="453117" y="480269"/>
                    <a:pt x="430449" y="457648"/>
                    <a:pt x="430449" y="429744"/>
                  </a:cubicBezTo>
                  <a:cubicBezTo>
                    <a:pt x="430449" y="401840"/>
                    <a:pt x="453117" y="379219"/>
                    <a:pt x="481080" y="379219"/>
                  </a:cubicBezTo>
                  <a:close/>
                  <a:moveTo>
                    <a:pt x="278522" y="379219"/>
                  </a:moveTo>
                  <a:cubicBezTo>
                    <a:pt x="306465" y="379219"/>
                    <a:pt x="329118" y="401840"/>
                    <a:pt x="329118" y="429744"/>
                  </a:cubicBezTo>
                  <a:cubicBezTo>
                    <a:pt x="329118" y="457648"/>
                    <a:pt x="306465" y="480269"/>
                    <a:pt x="278522" y="480269"/>
                  </a:cubicBezTo>
                  <a:cubicBezTo>
                    <a:pt x="250579" y="480269"/>
                    <a:pt x="227926" y="457648"/>
                    <a:pt x="227926" y="429744"/>
                  </a:cubicBezTo>
                  <a:cubicBezTo>
                    <a:pt x="227926" y="401840"/>
                    <a:pt x="250579" y="379219"/>
                    <a:pt x="278522" y="379219"/>
                  </a:cubicBezTo>
                  <a:close/>
                  <a:moveTo>
                    <a:pt x="76035" y="379219"/>
                  </a:moveTo>
                  <a:cubicBezTo>
                    <a:pt x="103998" y="379219"/>
                    <a:pt x="126666" y="401840"/>
                    <a:pt x="126666" y="429744"/>
                  </a:cubicBezTo>
                  <a:cubicBezTo>
                    <a:pt x="126666" y="457648"/>
                    <a:pt x="103998" y="480269"/>
                    <a:pt x="76035" y="480269"/>
                  </a:cubicBezTo>
                  <a:cubicBezTo>
                    <a:pt x="48072" y="480269"/>
                    <a:pt x="25404" y="457648"/>
                    <a:pt x="25404" y="429744"/>
                  </a:cubicBezTo>
                  <a:cubicBezTo>
                    <a:pt x="25404" y="401840"/>
                    <a:pt x="48072" y="379219"/>
                    <a:pt x="76035" y="379219"/>
                  </a:cubicBezTo>
                  <a:close/>
                  <a:moveTo>
                    <a:pt x="353886" y="80445"/>
                  </a:moveTo>
                  <a:lnTo>
                    <a:pt x="360298" y="80445"/>
                  </a:lnTo>
                  <a:cubicBezTo>
                    <a:pt x="362435" y="80445"/>
                    <a:pt x="364216" y="80712"/>
                    <a:pt x="365552" y="81424"/>
                  </a:cubicBezTo>
                  <a:cubicBezTo>
                    <a:pt x="366888" y="82136"/>
                    <a:pt x="367956" y="82936"/>
                    <a:pt x="368669" y="84004"/>
                  </a:cubicBezTo>
                  <a:cubicBezTo>
                    <a:pt x="369381" y="84982"/>
                    <a:pt x="369916" y="86139"/>
                    <a:pt x="370183" y="87206"/>
                  </a:cubicBezTo>
                  <a:cubicBezTo>
                    <a:pt x="370361" y="88363"/>
                    <a:pt x="370539" y="89341"/>
                    <a:pt x="370539" y="90142"/>
                  </a:cubicBezTo>
                  <a:cubicBezTo>
                    <a:pt x="370539" y="92277"/>
                    <a:pt x="370272" y="94145"/>
                    <a:pt x="369738" y="95569"/>
                  </a:cubicBezTo>
                  <a:cubicBezTo>
                    <a:pt x="369203" y="96992"/>
                    <a:pt x="368491" y="98149"/>
                    <a:pt x="367600" y="98949"/>
                  </a:cubicBezTo>
                  <a:cubicBezTo>
                    <a:pt x="366799" y="99750"/>
                    <a:pt x="365819" y="100373"/>
                    <a:pt x="364840" y="100728"/>
                  </a:cubicBezTo>
                  <a:cubicBezTo>
                    <a:pt x="363860" y="101084"/>
                    <a:pt x="362791" y="101262"/>
                    <a:pt x="361723" y="101262"/>
                  </a:cubicBezTo>
                  <a:lnTo>
                    <a:pt x="353886" y="101262"/>
                  </a:lnTo>
                  <a:close/>
                  <a:moveTo>
                    <a:pt x="288104" y="75802"/>
                  </a:moveTo>
                  <a:lnTo>
                    <a:pt x="288104" y="81667"/>
                  </a:lnTo>
                  <a:lnTo>
                    <a:pt x="303770" y="81667"/>
                  </a:lnTo>
                  <a:lnTo>
                    <a:pt x="303770" y="128321"/>
                  </a:lnTo>
                  <a:lnTo>
                    <a:pt x="312404" y="128321"/>
                  </a:lnTo>
                  <a:lnTo>
                    <a:pt x="312404" y="81667"/>
                  </a:lnTo>
                  <a:lnTo>
                    <a:pt x="328159" y="81667"/>
                  </a:lnTo>
                  <a:lnTo>
                    <a:pt x="328159" y="75802"/>
                  </a:lnTo>
                  <a:close/>
                  <a:moveTo>
                    <a:pt x="233896" y="75802"/>
                  </a:moveTo>
                  <a:lnTo>
                    <a:pt x="233896" y="81667"/>
                  </a:lnTo>
                  <a:lnTo>
                    <a:pt x="249562" y="81667"/>
                  </a:lnTo>
                  <a:lnTo>
                    <a:pt x="249562" y="128321"/>
                  </a:lnTo>
                  <a:lnTo>
                    <a:pt x="258196" y="128321"/>
                  </a:lnTo>
                  <a:lnTo>
                    <a:pt x="258196" y="81667"/>
                  </a:lnTo>
                  <a:lnTo>
                    <a:pt x="273951" y="81667"/>
                  </a:lnTo>
                  <a:lnTo>
                    <a:pt x="273951" y="75802"/>
                  </a:lnTo>
                  <a:close/>
                  <a:moveTo>
                    <a:pt x="183516" y="75802"/>
                  </a:moveTo>
                  <a:lnTo>
                    <a:pt x="183516" y="128321"/>
                  </a:lnTo>
                  <a:lnTo>
                    <a:pt x="192239" y="128321"/>
                  </a:lnTo>
                  <a:lnTo>
                    <a:pt x="192239" y="104683"/>
                  </a:lnTo>
                  <a:lnTo>
                    <a:pt x="215026" y="104683"/>
                  </a:lnTo>
                  <a:lnTo>
                    <a:pt x="215026" y="128321"/>
                  </a:lnTo>
                  <a:lnTo>
                    <a:pt x="223571" y="128321"/>
                  </a:lnTo>
                  <a:lnTo>
                    <a:pt x="223571" y="75802"/>
                  </a:lnTo>
                  <a:lnTo>
                    <a:pt x="215026" y="75802"/>
                  </a:lnTo>
                  <a:lnTo>
                    <a:pt x="215026" y="98818"/>
                  </a:lnTo>
                  <a:lnTo>
                    <a:pt x="192239" y="98818"/>
                  </a:lnTo>
                  <a:lnTo>
                    <a:pt x="192239" y="75802"/>
                  </a:lnTo>
                  <a:close/>
                  <a:moveTo>
                    <a:pt x="345338" y="73935"/>
                  </a:moveTo>
                  <a:lnTo>
                    <a:pt x="345338" y="126366"/>
                  </a:lnTo>
                  <a:lnTo>
                    <a:pt x="353883" y="126366"/>
                  </a:lnTo>
                  <a:lnTo>
                    <a:pt x="353883" y="107438"/>
                  </a:lnTo>
                  <a:lnTo>
                    <a:pt x="360203" y="107438"/>
                  </a:lnTo>
                  <a:cubicBezTo>
                    <a:pt x="362962" y="107438"/>
                    <a:pt x="365544" y="107083"/>
                    <a:pt x="367769" y="106283"/>
                  </a:cubicBezTo>
                  <a:cubicBezTo>
                    <a:pt x="370083" y="105394"/>
                    <a:pt x="372041" y="104328"/>
                    <a:pt x="373644" y="102817"/>
                  </a:cubicBezTo>
                  <a:cubicBezTo>
                    <a:pt x="375246" y="101306"/>
                    <a:pt x="376492" y="99529"/>
                    <a:pt x="377382" y="97396"/>
                  </a:cubicBezTo>
                  <a:cubicBezTo>
                    <a:pt x="378361" y="95264"/>
                    <a:pt x="378717" y="92775"/>
                    <a:pt x="378717" y="90109"/>
                  </a:cubicBezTo>
                  <a:cubicBezTo>
                    <a:pt x="378717" y="87621"/>
                    <a:pt x="378183" y="85400"/>
                    <a:pt x="377115" y="83356"/>
                  </a:cubicBezTo>
                  <a:cubicBezTo>
                    <a:pt x="376136" y="81312"/>
                    <a:pt x="374712" y="79623"/>
                    <a:pt x="372932" y="78201"/>
                  </a:cubicBezTo>
                  <a:cubicBezTo>
                    <a:pt x="371240" y="76779"/>
                    <a:pt x="369282" y="75713"/>
                    <a:pt x="367057" y="75002"/>
                  </a:cubicBezTo>
                  <a:cubicBezTo>
                    <a:pt x="364921" y="74291"/>
                    <a:pt x="362695" y="73935"/>
                    <a:pt x="360381" y="73935"/>
                  </a:cubicBezTo>
                  <a:close/>
                  <a:moveTo>
                    <a:pt x="177285" y="0"/>
                  </a:moveTo>
                  <a:lnTo>
                    <a:pt x="379785" y="0"/>
                  </a:lnTo>
                  <a:cubicBezTo>
                    <a:pt x="435684" y="0"/>
                    <a:pt x="481080" y="45321"/>
                    <a:pt x="481080" y="101129"/>
                  </a:cubicBezTo>
                  <a:cubicBezTo>
                    <a:pt x="481080" y="156847"/>
                    <a:pt x="435684" y="202257"/>
                    <a:pt x="379785" y="202257"/>
                  </a:cubicBezTo>
                  <a:lnTo>
                    <a:pt x="303859" y="202257"/>
                  </a:lnTo>
                  <a:lnTo>
                    <a:pt x="303859" y="227495"/>
                  </a:lnTo>
                  <a:lnTo>
                    <a:pt x="481080" y="227495"/>
                  </a:lnTo>
                  <a:cubicBezTo>
                    <a:pt x="495055" y="227495"/>
                    <a:pt x="506448" y="238781"/>
                    <a:pt x="506448" y="252732"/>
                  </a:cubicBezTo>
                  <a:lnTo>
                    <a:pt x="506448" y="303297"/>
                  </a:lnTo>
                  <a:cubicBezTo>
                    <a:pt x="506448" y="317249"/>
                    <a:pt x="495055" y="328623"/>
                    <a:pt x="481080" y="328623"/>
                  </a:cubicBezTo>
                  <a:cubicBezTo>
                    <a:pt x="467105" y="328623"/>
                    <a:pt x="455801" y="317249"/>
                    <a:pt x="455801" y="303297"/>
                  </a:cubicBezTo>
                  <a:lnTo>
                    <a:pt x="455801" y="278059"/>
                  </a:lnTo>
                  <a:lnTo>
                    <a:pt x="303859" y="278059"/>
                  </a:lnTo>
                  <a:lnTo>
                    <a:pt x="303859" y="303297"/>
                  </a:lnTo>
                  <a:cubicBezTo>
                    <a:pt x="303859" y="317249"/>
                    <a:pt x="292555" y="328623"/>
                    <a:pt x="278580" y="328623"/>
                  </a:cubicBezTo>
                  <a:cubicBezTo>
                    <a:pt x="264516" y="328623"/>
                    <a:pt x="253212" y="317249"/>
                    <a:pt x="253212" y="303297"/>
                  </a:cubicBezTo>
                  <a:lnTo>
                    <a:pt x="253212" y="278059"/>
                  </a:lnTo>
                  <a:lnTo>
                    <a:pt x="102160" y="278059"/>
                  </a:lnTo>
                  <a:lnTo>
                    <a:pt x="102160" y="303297"/>
                  </a:lnTo>
                  <a:cubicBezTo>
                    <a:pt x="102160" y="317249"/>
                    <a:pt x="90856" y="328623"/>
                    <a:pt x="76881" y="328623"/>
                  </a:cubicBezTo>
                  <a:cubicBezTo>
                    <a:pt x="62817" y="328623"/>
                    <a:pt x="51513" y="317249"/>
                    <a:pt x="51513" y="303297"/>
                  </a:cubicBezTo>
                  <a:lnTo>
                    <a:pt x="51513" y="252732"/>
                  </a:lnTo>
                  <a:cubicBezTo>
                    <a:pt x="51513" y="238781"/>
                    <a:pt x="62817" y="227495"/>
                    <a:pt x="76881" y="227495"/>
                  </a:cubicBezTo>
                  <a:lnTo>
                    <a:pt x="253212" y="227495"/>
                  </a:lnTo>
                  <a:lnTo>
                    <a:pt x="253212" y="202257"/>
                  </a:lnTo>
                  <a:lnTo>
                    <a:pt x="177285" y="202257"/>
                  </a:lnTo>
                  <a:cubicBezTo>
                    <a:pt x="121387" y="202257"/>
                    <a:pt x="75991" y="156847"/>
                    <a:pt x="75991" y="101129"/>
                  </a:cubicBezTo>
                  <a:cubicBezTo>
                    <a:pt x="75991" y="45321"/>
                    <a:pt x="121387" y="0"/>
                    <a:pt x="177285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îṩļïḋé">
              <a:extLst>
                <a:ext uri="{FF2B5EF4-FFF2-40B4-BE49-F238E27FC236}">
                  <a16:creationId xmlns:a16="http://schemas.microsoft.com/office/drawing/2014/main" id="{758F5CF4-2E16-488F-BC11-3B481A1588A2}"/>
                </a:ext>
              </a:extLst>
            </p:cNvPr>
            <p:cNvSpPr/>
            <p:nvPr/>
          </p:nvSpPr>
          <p:spPr>
            <a:xfrm>
              <a:off x="9189503" y="2867025"/>
              <a:ext cx="734494" cy="80010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  <a:gd name="connsiteX118" fmla="*/ 373273 h 605239"/>
                <a:gd name="connsiteY118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556973" h="606722">
                  <a:moveTo>
                    <a:pt x="480190" y="505602"/>
                  </a:moveTo>
                  <a:cubicBezTo>
                    <a:pt x="522897" y="505602"/>
                    <a:pt x="556973" y="537147"/>
                    <a:pt x="556973" y="556162"/>
                  </a:cubicBezTo>
                  <a:lnTo>
                    <a:pt x="556439" y="586996"/>
                  </a:lnTo>
                  <a:cubicBezTo>
                    <a:pt x="556261" y="597925"/>
                    <a:pt x="547364" y="606722"/>
                    <a:pt x="536420" y="606722"/>
                  </a:cubicBezTo>
                  <a:lnTo>
                    <a:pt x="425206" y="606722"/>
                  </a:lnTo>
                  <a:cubicBezTo>
                    <a:pt x="414173" y="606722"/>
                    <a:pt x="405187" y="597748"/>
                    <a:pt x="405187" y="586640"/>
                  </a:cubicBezTo>
                  <a:lnTo>
                    <a:pt x="405187" y="556162"/>
                  </a:lnTo>
                  <a:cubicBezTo>
                    <a:pt x="405187" y="537147"/>
                    <a:pt x="437573" y="505602"/>
                    <a:pt x="480190" y="505602"/>
                  </a:cubicBezTo>
                  <a:close/>
                  <a:moveTo>
                    <a:pt x="277711" y="505602"/>
                  </a:moveTo>
                  <a:cubicBezTo>
                    <a:pt x="320343" y="505602"/>
                    <a:pt x="354520" y="537147"/>
                    <a:pt x="354520" y="556162"/>
                  </a:cubicBezTo>
                  <a:lnTo>
                    <a:pt x="353986" y="586996"/>
                  </a:lnTo>
                  <a:cubicBezTo>
                    <a:pt x="353808" y="597925"/>
                    <a:pt x="344908" y="606722"/>
                    <a:pt x="333960" y="606722"/>
                  </a:cubicBezTo>
                  <a:lnTo>
                    <a:pt x="222619" y="606722"/>
                  </a:lnTo>
                  <a:cubicBezTo>
                    <a:pt x="211582" y="606722"/>
                    <a:pt x="202593" y="597748"/>
                    <a:pt x="202593" y="586640"/>
                  </a:cubicBezTo>
                  <a:lnTo>
                    <a:pt x="202593" y="556162"/>
                  </a:lnTo>
                  <a:cubicBezTo>
                    <a:pt x="202593" y="537147"/>
                    <a:pt x="234990" y="505602"/>
                    <a:pt x="277711" y="505602"/>
                  </a:cubicBezTo>
                  <a:close/>
                  <a:moveTo>
                    <a:pt x="75118" y="505602"/>
                  </a:moveTo>
                  <a:cubicBezTo>
                    <a:pt x="117839" y="505602"/>
                    <a:pt x="151927" y="537147"/>
                    <a:pt x="151927" y="556162"/>
                  </a:cubicBezTo>
                  <a:lnTo>
                    <a:pt x="151393" y="586996"/>
                  </a:lnTo>
                  <a:cubicBezTo>
                    <a:pt x="151215" y="597925"/>
                    <a:pt x="142315" y="606722"/>
                    <a:pt x="131367" y="606722"/>
                  </a:cubicBezTo>
                  <a:lnTo>
                    <a:pt x="20115" y="606722"/>
                  </a:lnTo>
                  <a:cubicBezTo>
                    <a:pt x="8989" y="606722"/>
                    <a:pt x="0" y="597748"/>
                    <a:pt x="0" y="586640"/>
                  </a:cubicBezTo>
                  <a:lnTo>
                    <a:pt x="0" y="556162"/>
                  </a:lnTo>
                  <a:cubicBezTo>
                    <a:pt x="0" y="537147"/>
                    <a:pt x="32486" y="505602"/>
                    <a:pt x="75118" y="505602"/>
                  </a:cubicBezTo>
                  <a:close/>
                  <a:moveTo>
                    <a:pt x="481080" y="379219"/>
                  </a:moveTo>
                  <a:cubicBezTo>
                    <a:pt x="509043" y="379219"/>
                    <a:pt x="531711" y="401840"/>
                    <a:pt x="531711" y="429744"/>
                  </a:cubicBezTo>
                  <a:cubicBezTo>
                    <a:pt x="531711" y="457648"/>
                    <a:pt x="509043" y="480269"/>
                    <a:pt x="481080" y="480269"/>
                  </a:cubicBezTo>
                  <a:cubicBezTo>
                    <a:pt x="453117" y="480269"/>
                    <a:pt x="430449" y="457648"/>
                    <a:pt x="430449" y="429744"/>
                  </a:cubicBezTo>
                  <a:cubicBezTo>
                    <a:pt x="430449" y="401840"/>
                    <a:pt x="453117" y="379219"/>
                    <a:pt x="481080" y="379219"/>
                  </a:cubicBezTo>
                  <a:close/>
                  <a:moveTo>
                    <a:pt x="278522" y="379219"/>
                  </a:moveTo>
                  <a:cubicBezTo>
                    <a:pt x="306465" y="379219"/>
                    <a:pt x="329118" y="401840"/>
                    <a:pt x="329118" y="429744"/>
                  </a:cubicBezTo>
                  <a:cubicBezTo>
                    <a:pt x="329118" y="457648"/>
                    <a:pt x="306465" y="480269"/>
                    <a:pt x="278522" y="480269"/>
                  </a:cubicBezTo>
                  <a:cubicBezTo>
                    <a:pt x="250579" y="480269"/>
                    <a:pt x="227926" y="457648"/>
                    <a:pt x="227926" y="429744"/>
                  </a:cubicBezTo>
                  <a:cubicBezTo>
                    <a:pt x="227926" y="401840"/>
                    <a:pt x="250579" y="379219"/>
                    <a:pt x="278522" y="379219"/>
                  </a:cubicBezTo>
                  <a:close/>
                  <a:moveTo>
                    <a:pt x="76035" y="379219"/>
                  </a:moveTo>
                  <a:cubicBezTo>
                    <a:pt x="103998" y="379219"/>
                    <a:pt x="126666" y="401840"/>
                    <a:pt x="126666" y="429744"/>
                  </a:cubicBezTo>
                  <a:cubicBezTo>
                    <a:pt x="126666" y="457648"/>
                    <a:pt x="103998" y="480269"/>
                    <a:pt x="76035" y="480269"/>
                  </a:cubicBezTo>
                  <a:cubicBezTo>
                    <a:pt x="48072" y="480269"/>
                    <a:pt x="25404" y="457648"/>
                    <a:pt x="25404" y="429744"/>
                  </a:cubicBezTo>
                  <a:cubicBezTo>
                    <a:pt x="25404" y="401840"/>
                    <a:pt x="48072" y="379219"/>
                    <a:pt x="76035" y="379219"/>
                  </a:cubicBezTo>
                  <a:close/>
                  <a:moveTo>
                    <a:pt x="353886" y="80445"/>
                  </a:moveTo>
                  <a:lnTo>
                    <a:pt x="360298" y="80445"/>
                  </a:lnTo>
                  <a:cubicBezTo>
                    <a:pt x="362435" y="80445"/>
                    <a:pt x="364216" y="80712"/>
                    <a:pt x="365552" y="81424"/>
                  </a:cubicBezTo>
                  <a:cubicBezTo>
                    <a:pt x="366888" y="82136"/>
                    <a:pt x="367956" y="82936"/>
                    <a:pt x="368669" y="84004"/>
                  </a:cubicBezTo>
                  <a:cubicBezTo>
                    <a:pt x="369381" y="84982"/>
                    <a:pt x="369916" y="86139"/>
                    <a:pt x="370183" y="87206"/>
                  </a:cubicBezTo>
                  <a:cubicBezTo>
                    <a:pt x="370361" y="88363"/>
                    <a:pt x="370539" y="89341"/>
                    <a:pt x="370539" y="90142"/>
                  </a:cubicBezTo>
                  <a:cubicBezTo>
                    <a:pt x="370539" y="92277"/>
                    <a:pt x="370272" y="94145"/>
                    <a:pt x="369738" y="95569"/>
                  </a:cubicBezTo>
                  <a:cubicBezTo>
                    <a:pt x="369203" y="96992"/>
                    <a:pt x="368491" y="98149"/>
                    <a:pt x="367600" y="98949"/>
                  </a:cubicBezTo>
                  <a:cubicBezTo>
                    <a:pt x="366799" y="99750"/>
                    <a:pt x="365819" y="100373"/>
                    <a:pt x="364840" y="100728"/>
                  </a:cubicBezTo>
                  <a:cubicBezTo>
                    <a:pt x="363860" y="101084"/>
                    <a:pt x="362791" y="101262"/>
                    <a:pt x="361723" y="101262"/>
                  </a:cubicBezTo>
                  <a:lnTo>
                    <a:pt x="353886" y="101262"/>
                  </a:lnTo>
                  <a:close/>
                  <a:moveTo>
                    <a:pt x="288104" y="75802"/>
                  </a:moveTo>
                  <a:lnTo>
                    <a:pt x="288104" y="81667"/>
                  </a:lnTo>
                  <a:lnTo>
                    <a:pt x="303770" y="81667"/>
                  </a:lnTo>
                  <a:lnTo>
                    <a:pt x="303770" y="128321"/>
                  </a:lnTo>
                  <a:lnTo>
                    <a:pt x="312404" y="128321"/>
                  </a:lnTo>
                  <a:lnTo>
                    <a:pt x="312404" y="81667"/>
                  </a:lnTo>
                  <a:lnTo>
                    <a:pt x="328159" y="81667"/>
                  </a:lnTo>
                  <a:lnTo>
                    <a:pt x="328159" y="75802"/>
                  </a:lnTo>
                  <a:close/>
                  <a:moveTo>
                    <a:pt x="233896" y="75802"/>
                  </a:moveTo>
                  <a:lnTo>
                    <a:pt x="233896" y="81667"/>
                  </a:lnTo>
                  <a:lnTo>
                    <a:pt x="249562" y="81667"/>
                  </a:lnTo>
                  <a:lnTo>
                    <a:pt x="249562" y="128321"/>
                  </a:lnTo>
                  <a:lnTo>
                    <a:pt x="258196" y="128321"/>
                  </a:lnTo>
                  <a:lnTo>
                    <a:pt x="258196" y="81667"/>
                  </a:lnTo>
                  <a:lnTo>
                    <a:pt x="273951" y="81667"/>
                  </a:lnTo>
                  <a:lnTo>
                    <a:pt x="273951" y="75802"/>
                  </a:lnTo>
                  <a:close/>
                  <a:moveTo>
                    <a:pt x="183516" y="75802"/>
                  </a:moveTo>
                  <a:lnTo>
                    <a:pt x="183516" y="128321"/>
                  </a:lnTo>
                  <a:lnTo>
                    <a:pt x="192239" y="128321"/>
                  </a:lnTo>
                  <a:lnTo>
                    <a:pt x="192239" y="104683"/>
                  </a:lnTo>
                  <a:lnTo>
                    <a:pt x="215026" y="104683"/>
                  </a:lnTo>
                  <a:lnTo>
                    <a:pt x="215026" y="128321"/>
                  </a:lnTo>
                  <a:lnTo>
                    <a:pt x="223571" y="128321"/>
                  </a:lnTo>
                  <a:lnTo>
                    <a:pt x="223571" y="75802"/>
                  </a:lnTo>
                  <a:lnTo>
                    <a:pt x="215026" y="75802"/>
                  </a:lnTo>
                  <a:lnTo>
                    <a:pt x="215026" y="98818"/>
                  </a:lnTo>
                  <a:lnTo>
                    <a:pt x="192239" y="98818"/>
                  </a:lnTo>
                  <a:lnTo>
                    <a:pt x="192239" y="75802"/>
                  </a:lnTo>
                  <a:close/>
                  <a:moveTo>
                    <a:pt x="345338" y="73935"/>
                  </a:moveTo>
                  <a:lnTo>
                    <a:pt x="345338" y="126366"/>
                  </a:lnTo>
                  <a:lnTo>
                    <a:pt x="353883" y="126366"/>
                  </a:lnTo>
                  <a:lnTo>
                    <a:pt x="353883" y="107438"/>
                  </a:lnTo>
                  <a:lnTo>
                    <a:pt x="360203" y="107438"/>
                  </a:lnTo>
                  <a:cubicBezTo>
                    <a:pt x="362962" y="107438"/>
                    <a:pt x="365544" y="107083"/>
                    <a:pt x="367769" y="106283"/>
                  </a:cubicBezTo>
                  <a:cubicBezTo>
                    <a:pt x="370083" y="105394"/>
                    <a:pt x="372041" y="104328"/>
                    <a:pt x="373644" y="102817"/>
                  </a:cubicBezTo>
                  <a:cubicBezTo>
                    <a:pt x="375246" y="101306"/>
                    <a:pt x="376492" y="99529"/>
                    <a:pt x="377382" y="97396"/>
                  </a:cubicBezTo>
                  <a:cubicBezTo>
                    <a:pt x="378361" y="95264"/>
                    <a:pt x="378717" y="92775"/>
                    <a:pt x="378717" y="90109"/>
                  </a:cubicBezTo>
                  <a:cubicBezTo>
                    <a:pt x="378717" y="87621"/>
                    <a:pt x="378183" y="85400"/>
                    <a:pt x="377115" y="83356"/>
                  </a:cubicBezTo>
                  <a:cubicBezTo>
                    <a:pt x="376136" y="81312"/>
                    <a:pt x="374712" y="79623"/>
                    <a:pt x="372932" y="78201"/>
                  </a:cubicBezTo>
                  <a:cubicBezTo>
                    <a:pt x="371240" y="76779"/>
                    <a:pt x="369282" y="75713"/>
                    <a:pt x="367057" y="75002"/>
                  </a:cubicBezTo>
                  <a:cubicBezTo>
                    <a:pt x="364921" y="74291"/>
                    <a:pt x="362695" y="73935"/>
                    <a:pt x="360381" y="73935"/>
                  </a:cubicBezTo>
                  <a:close/>
                  <a:moveTo>
                    <a:pt x="177285" y="0"/>
                  </a:moveTo>
                  <a:lnTo>
                    <a:pt x="379785" y="0"/>
                  </a:lnTo>
                  <a:cubicBezTo>
                    <a:pt x="435684" y="0"/>
                    <a:pt x="481080" y="45321"/>
                    <a:pt x="481080" y="101129"/>
                  </a:cubicBezTo>
                  <a:cubicBezTo>
                    <a:pt x="481080" y="156847"/>
                    <a:pt x="435684" y="202257"/>
                    <a:pt x="379785" y="202257"/>
                  </a:cubicBezTo>
                  <a:lnTo>
                    <a:pt x="303859" y="202257"/>
                  </a:lnTo>
                  <a:lnTo>
                    <a:pt x="303859" y="227495"/>
                  </a:lnTo>
                  <a:lnTo>
                    <a:pt x="481080" y="227495"/>
                  </a:lnTo>
                  <a:cubicBezTo>
                    <a:pt x="495055" y="227495"/>
                    <a:pt x="506448" y="238781"/>
                    <a:pt x="506448" y="252732"/>
                  </a:cubicBezTo>
                  <a:lnTo>
                    <a:pt x="506448" y="303297"/>
                  </a:lnTo>
                  <a:cubicBezTo>
                    <a:pt x="506448" y="317249"/>
                    <a:pt x="495055" y="328623"/>
                    <a:pt x="481080" y="328623"/>
                  </a:cubicBezTo>
                  <a:cubicBezTo>
                    <a:pt x="467105" y="328623"/>
                    <a:pt x="455801" y="317249"/>
                    <a:pt x="455801" y="303297"/>
                  </a:cubicBezTo>
                  <a:lnTo>
                    <a:pt x="455801" y="278059"/>
                  </a:lnTo>
                  <a:lnTo>
                    <a:pt x="303859" y="278059"/>
                  </a:lnTo>
                  <a:lnTo>
                    <a:pt x="303859" y="303297"/>
                  </a:lnTo>
                  <a:cubicBezTo>
                    <a:pt x="303859" y="317249"/>
                    <a:pt x="292555" y="328623"/>
                    <a:pt x="278580" y="328623"/>
                  </a:cubicBezTo>
                  <a:cubicBezTo>
                    <a:pt x="264516" y="328623"/>
                    <a:pt x="253212" y="317249"/>
                    <a:pt x="253212" y="303297"/>
                  </a:cubicBezTo>
                  <a:lnTo>
                    <a:pt x="253212" y="278059"/>
                  </a:lnTo>
                  <a:lnTo>
                    <a:pt x="102160" y="278059"/>
                  </a:lnTo>
                  <a:lnTo>
                    <a:pt x="102160" y="303297"/>
                  </a:lnTo>
                  <a:cubicBezTo>
                    <a:pt x="102160" y="317249"/>
                    <a:pt x="90856" y="328623"/>
                    <a:pt x="76881" y="328623"/>
                  </a:cubicBezTo>
                  <a:cubicBezTo>
                    <a:pt x="62817" y="328623"/>
                    <a:pt x="51513" y="317249"/>
                    <a:pt x="51513" y="303297"/>
                  </a:cubicBezTo>
                  <a:lnTo>
                    <a:pt x="51513" y="252732"/>
                  </a:lnTo>
                  <a:cubicBezTo>
                    <a:pt x="51513" y="238781"/>
                    <a:pt x="62817" y="227495"/>
                    <a:pt x="76881" y="227495"/>
                  </a:cubicBezTo>
                  <a:lnTo>
                    <a:pt x="253212" y="227495"/>
                  </a:lnTo>
                  <a:lnTo>
                    <a:pt x="253212" y="202257"/>
                  </a:lnTo>
                  <a:lnTo>
                    <a:pt x="177285" y="202257"/>
                  </a:lnTo>
                  <a:cubicBezTo>
                    <a:pt x="121387" y="202257"/>
                    <a:pt x="75991" y="156847"/>
                    <a:pt x="75991" y="101129"/>
                  </a:cubicBezTo>
                  <a:cubicBezTo>
                    <a:pt x="75991" y="45321"/>
                    <a:pt x="121387" y="0"/>
                    <a:pt x="17728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566B4FD2-1288-41F6-B503-C945AD2A2F53}"/>
                </a:ext>
              </a:extLst>
            </p:cNvPr>
            <p:cNvCxnSpPr/>
            <p:nvPr/>
          </p:nvCxnSpPr>
          <p:spPr>
            <a:xfrm>
              <a:off x="4356100" y="2507457"/>
              <a:ext cx="0" cy="151923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1689B73A-B5C2-439E-97D6-930F77AC74F8}"/>
                </a:ext>
              </a:extLst>
            </p:cNvPr>
            <p:cNvCxnSpPr/>
            <p:nvPr/>
          </p:nvCxnSpPr>
          <p:spPr>
            <a:xfrm>
              <a:off x="7823200" y="2507457"/>
              <a:ext cx="0" cy="151923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ísḻîḑê">
              <a:extLst>
                <a:ext uri="{FF2B5EF4-FFF2-40B4-BE49-F238E27FC236}">
                  <a16:creationId xmlns:a16="http://schemas.microsoft.com/office/drawing/2014/main" id="{940CFC2D-828B-4CD9-9B20-BCE8B796B44F}"/>
                </a:ext>
              </a:extLst>
            </p:cNvPr>
            <p:cNvGrpSpPr/>
            <p:nvPr/>
          </p:nvGrpSpPr>
          <p:grpSpPr>
            <a:xfrm>
              <a:off x="1189593" y="4609260"/>
              <a:ext cx="2865915" cy="1294895"/>
              <a:chOff x="1372710" y="4743955"/>
              <a:chExt cx="2626783" cy="1294895"/>
            </a:xfrm>
          </p:grpSpPr>
          <p:sp>
            <p:nvSpPr>
              <p:cNvPr id="21" name="îṩļidê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1372710" y="4743955"/>
                <a:ext cx="2626783" cy="4176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id-ID" b="1" dirty="0"/>
              </a:p>
            </p:txBody>
          </p:sp>
          <p:sp>
            <p:nvSpPr>
              <p:cNvPr id="22" name="îṣḻîḋe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372710" y="5161581"/>
                <a:ext cx="2626783" cy="877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5" name="îšļíḑé">
              <a:extLst>
                <a:ext uri="{FF2B5EF4-FFF2-40B4-BE49-F238E27FC236}">
                  <a16:creationId xmlns:a16="http://schemas.microsoft.com/office/drawing/2014/main" id="{0B1DD67E-5240-4002-BCA3-73AC4C5F9F2E}"/>
                </a:ext>
              </a:extLst>
            </p:cNvPr>
            <p:cNvGrpSpPr/>
            <p:nvPr/>
          </p:nvGrpSpPr>
          <p:grpSpPr>
            <a:xfrm>
              <a:off x="4656693" y="4609260"/>
              <a:ext cx="2865915" cy="1294895"/>
              <a:chOff x="1372710" y="4743955"/>
              <a:chExt cx="2626783" cy="1294895"/>
            </a:xfrm>
          </p:grpSpPr>
          <p:sp>
            <p:nvSpPr>
              <p:cNvPr id="19" name="ïš1îḓè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1372710" y="4743955"/>
                <a:ext cx="2626783" cy="4176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id-ID" b="1" dirty="0"/>
              </a:p>
            </p:txBody>
          </p:sp>
          <p:sp>
            <p:nvSpPr>
              <p:cNvPr id="20" name="iŝ1íď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372710" y="5161581"/>
                <a:ext cx="2626783" cy="877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6" name="îsľidè">
              <a:extLst>
                <a:ext uri="{FF2B5EF4-FFF2-40B4-BE49-F238E27FC236}">
                  <a16:creationId xmlns:a16="http://schemas.microsoft.com/office/drawing/2014/main" id="{90E454AF-D9CA-42B5-9A47-AEE8444F5D9A}"/>
                </a:ext>
              </a:extLst>
            </p:cNvPr>
            <p:cNvGrpSpPr/>
            <p:nvPr/>
          </p:nvGrpSpPr>
          <p:grpSpPr>
            <a:xfrm>
              <a:off x="8123793" y="4609260"/>
              <a:ext cx="2865915" cy="1294895"/>
              <a:chOff x="1372710" y="4743955"/>
              <a:chExt cx="2626783" cy="1294895"/>
            </a:xfrm>
          </p:grpSpPr>
          <p:sp>
            <p:nvSpPr>
              <p:cNvPr id="17" name="iŝ1ïḍê">
                <a:extLst>
                  <a:ext uri="{FF2B5EF4-FFF2-40B4-BE49-F238E27FC236}">
                    <a16:creationId xmlns:a16="http://schemas.microsoft.com/office/drawing/2014/main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1372710" y="4743955"/>
                <a:ext cx="2626783" cy="4176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b="1" dirty="0"/>
                  <a:t>Text here</a:t>
                </a:r>
                <a:endParaRPr lang="id-ID" b="1" dirty="0"/>
              </a:p>
            </p:txBody>
          </p:sp>
          <p:sp>
            <p:nvSpPr>
              <p:cNvPr id="18" name="î$ľiḍ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1372710" y="5161581"/>
                <a:ext cx="2626783" cy="877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8648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03B1C3-31E1-4386-B4C2-C15384AB0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623805D-67B6-44D8-8803-785871000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F2DEC26-CB24-434A-BC8A-EAD888A71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32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52A2E33-4747-4E99-AD50-7081CFE8B25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862512"/>
            <a:ext cx="10836634" cy="3383417"/>
            <a:chOff x="669925" y="1862512"/>
            <a:chExt cx="10836634" cy="3383417"/>
          </a:xfrm>
        </p:grpSpPr>
        <p:grpSp>
          <p:nvGrpSpPr>
            <p:cNvPr id="6" name="îṣļïḋè">
              <a:extLst>
                <a:ext uri="{FF2B5EF4-FFF2-40B4-BE49-F238E27FC236}">
                  <a16:creationId xmlns:a16="http://schemas.microsoft.com/office/drawing/2014/main" id="{D23CA988-1477-4701-BC6D-0F47F6478D11}"/>
                </a:ext>
              </a:extLst>
            </p:cNvPr>
            <p:cNvGrpSpPr/>
            <p:nvPr/>
          </p:nvGrpSpPr>
          <p:grpSpPr>
            <a:xfrm>
              <a:off x="4394200" y="2373317"/>
              <a:ext cx="3403603" cy="2475425"/>
              <a:chOff x="4379297" y="1952067"/>
              <a:chExt cx="3054959" cy="2221859"/>
            </a:xfrm>
          </p:grpSpPr>
          <p:sp>
            <p:nvSpPr>
              <p:cNvPr id="31" name="ïš1iďe">
                <a:extLst>
                  <a:ext uri="{FF2B5EF4-FFF2-40B4-BE49-F238E27FC236}">
                    <a16:creationId xmlns:a16="http://schemas.microsoft.com/office/drawing/2014/main" id="{38130828-A9ED-45DF-B86A-DAC7A6FA41D3}"/>
                  </a:ext>
                </a:extLst>
              </p:cNvPr>
              <p:cNvSpPr/>
              <p:nvPr/>
            </p:nvSpPr>
            <p:spPr>
              <a:xfrm rot="10800000">
                <a:off x="5947546" y="1952067"/>
                <a:ext cx="1486710" cy="1486710"/>
              </a:xfrm>
              <a:prstGeom prst="teardrop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îṣļiḓê">
                <a:extLst>
                  <a:ext uri="{FF2B5EF4-FFF2-40B4-BE49-F238E27FC236}">
                    <a16:creationId xmlns:a16="http://schemas.microsoft.com/office/drawing/2014/main" id="{36FA7D78-B058-4774-A2C6-89D4F0F41B8D}"/>
                  </a:ext>
                </a:extLst>
              </p:cNvPr>
              <p:cNvSpPr/>
              <p:nvPr/>
            </p:nvSpPr>
            <p:spPr>
              <a:xfrm>
                <a:off x="4379297" y="2687216"/>
                <a:ext cx="1486710" cy="1486710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iṣḻîdê">
                <a:extLst>
                  <a:ext uri="{FF2B5EF4-FFF2-40B4-BE49-F238E27FC236}">
                    <a16:creationId xmlns:a16="http://schemas.microsoft.com/office/drawing/2014/main" id="{0AD009A6-1181-46FA-947F-DB675C37B2B9}"/>
                  </a:ext>
                </a:extLst>
              </p:cNvPr>
              <p:cNvSpPr txBox="1"/>
              <p:nvPr/>
            </p:nvSpPr>
            <p:spPr>
              <a:xfrm>
                <a:off x="6128208" y="2381048"/>
                <a:ext cx="1179384" cy="57746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/>
                <a:r>
                  <a:rPr lang="en-US" altLang="zh-CN" sz="20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2000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íṥ1íḋé">
                <a:extLst>
                  <a:ext uri="{FF2B5EF4-FFF2-40B4-BE49-F238E27FC236}">
                    <a16:creationId xmlns:a16="http://schemas.microsoft.com/office/drawing/2014/main" id="{95C3846E-6F00-42A0-8EAC-826E78EF6B32}"/>
                  </a:ext>
                </a:extLst>
              </p:cNvPr>
              <p:cNvSpPr txBox="1"/>
              <p:nvPr/>
            </p:nvSpPr>
            <p:spPr>
              <a:xfrm>
                <a:off x="4508819" y="3116197"/>
                <a:ext cx="1238371" cy="57746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/>
                <a:r>
                  <a:rPr lang="en-US" altLang="zh-CN" sz="20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2000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íśļïḍe">
              <a:extLst>
                <a:ext uri="{FF2B5EF4-FFF2-40B4-BE49-F238E27FC236}">
                  <a16:creationId xmlns:a16="http://schemas.microsoft.com/office/drawing/2014/main" id="{F3084F21-ED45-464D-AC5F-34A58EEA5805}"/>
                </a:ext>
              </a:extLst>
            </p:cNvPr>
            <p:cNvSpPr/>
            <p:nvPr/>
          </p:nvSpPr>
          <p:spPr>
            <a:xfrm>
              <a:off x="669925" y="3438779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8" name="íṧḻïḓê">
              <a:extLst>
                <a:ext uri="{FF2B5EF4-FFF2-40B4-BE49-F238E27FC236}">
                  <a16:creationId xmlns:a16="http://schemas.microsoft.com/office/drawing/2014/main" id="{D77FD1CA-E89E-438B-BC94-9608E42CB276}"/>
                </a:ext>
              </a:extLst>
            </p:cNvPr>
            <p:cNvSpPr/>
            <p:nvPr/>
          </p:nvSpPr>
          <p:spPr>
            <a:xfrm>
              <a:off x="669925" y="3033030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9" name="íṡ1ïďê">
              <a:extLst>
                <a:ext uri="{FF2B5EF4-FFF2-40B4-BE49-F238E27FC236}">
                  <a16:creationId xmlns:a16="http://schemas.microsoft.com/office/drawing/2014/main" id="{C7C6437D-96E5-40DD-B35E-25290D38DFA0}"/>
                </a:ext>
              </a:extLst>
            </p:cNvPr>
            <p:cNvSpPr/>
            <p:nvPr/>
          </p:nvSpPr>
          <p:spPr>
            <a:xfrm>
              <a:off x="669925" y="4714853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0" name="iṩ1ïḋe">
              <a:extLst>
                <a:ext uri="{FF2B5EF4-FFF2-40B4-BE49-F238E27FC236}">
                  <a16:creationId xmlns:a16="http://schemas.microsoft.com/office/drawing/2014/main" id="{F2266C63-5194-4F1C-B734-DD5291FB0F04}"/>
                </a:ext>
              </a:extLst>
            </p:cNvPr>
            <p:cNvSpPr/>
            <p:nvPr/>
          </p:nvSpPr>
          <p:spPr>
            <a:xfrm>
              <a:off x="669925" y="4309104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11" name="îs1îḓé">
              <a:extLst>
                <a:ext uri="{FF2B5EF4-FFF2-40B4-BE49-F238E27FC236}">
                  <a16:creationId xmlns:a16="http://schemas.microsoft.com/office/drawing/2014/main" id="{2A7B9F8E-0BB7-42D4-9493-D7815AB7EEFD}"/>
                </a:ext>
              </a:extLst>
            </p:cNvPr>
            <p:cNvSpPr/>
            <p:nvPr/>
          </p:nvSpPr>
          <p:spPr>
            <a:xfrm>
              <a:off x="669925" y="2268259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2" name="iṩļîḓé">
              <a:extLst>
                <a:ext uri="{FF2B5EF4-FFF2-40B4-BE49-F238E27FC236}">
                  <a16:creationId xmlns:a16="http://schemas.microsoft.com/office/drawing/2014/main" id="{BA71DAFD-30BC-49CC-94C8-88C4527FA0B9}"/>
                </a:ext>
              </a:extLst>
            </p:cNvPr>
            <p:cNvSpPr/>
            <p:nvPr/>
          </p:nvSpPr>
          <p:spPr>
            <a:xfrm>
              <a:off x="669925" y="1862512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13" name="íš1íḑê">
              <a:extLst>
                <a:ext uri="{FF2B5EF4-FFF2-40B4-BE49-F238E27FC236}">
                  <a16:creationId xmlns:a16="http://schemas.microsoft.com/office/drawing/2014/main" id="{6D6F30BE-8431-4B42-9731-962B7707099E}"/>
                </a:ext>
              </a:extLst>
            </p:cNvPr>
            <p:cNvSpPr/>
            <p:nvPr/>
          </p:nvSpPr>
          <p:spPr>
            <a:xfrm>
              <a:off x="3604634" y="2140262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i$ḷiḋé">
              <a:extLst>
                <a:ext uri="{FF2B5EF4-FFF2-40B4-BE49-F238E27FC236}">
                  <a16:creationId xmlns:a16="http://schemas.microsoft.com/office/drawing/2014/main" id="{581FD447-D08E-4A43-85AC-61B55932B47E}"/>
                </a:ext>
              </a:extLst>
            </p:cNvPr>
            <p:cNvSpPr/>
            <p:nvPr/>
          </p:nvSpPr>
          <p:spPr>
            <a:xfrm>
              <a:off x="3604634" y="4546442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ïṩḷidê">
              <a:extLst>
                <a:ext uri="{FF2B5EF4-FFF2-40B4-BE49-F238E27FC236}">
                  <a16:creationId xmlns:a16="http://schemas.microsoft.com/office/drawing/2014/main" id="{F76989E2-9C90-4271-945E-F2C5619DD90F}"/>
                </a:ext>
              </a:extLst>
            </p:cNvPr>
            <p:cNvSpPr/>
            <p:nvPr/>
          </p:nvSpPr>
          <p:spPr>
            <a:xfrm>
              <a:off x="3604634" y="3292747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íṩ1îḋè">
              <a:extLst>
                <a:ext uri="{FF2B5EF4-FFF2-40B4-BE49-F238E27FC236}">
                  <a16:creationId xmlns:a16="http://schemas.microsoft.com/office/drawing/2014/main" id="{7BA0EF4F-6410-4B5F-B5A3-CC61D9660A5E}"/>
                </a:ext>
              </a:extLst>
            </p:cNvPr>
            <p:cNvSpPr/>
            <p:nvPr/>
          </p:nvSpPr>
          <p:spPr>
            <a:xfrm>
              <a:off x="3757214" y="2298366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7" name="iş1íḓè">
              <a:extLst>
                <a:ext uri="{FF2B5EF4-FFF2-40B4-BE49-F238E27FC236}">
                  <a16:creationId xmlns:a16="http://schemas.microsoft.com/office/drawing/2014/main" id="{C2F4C207-CE47-42C2-8789-EB80CCE2C5E5}"/>
                </a:ext>
              </a:extLst>
            </p:cNvPr>
            <p:cNvSpPr/>
            <p:nvPr/>
          </p:nvSpPr>
          <p:spPr>
            <a:xfrm>
              <a:off x="3757214" y="3458783"/>
              <a:ext cx="217308" cy="1903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8" name="íŝļíḑe">
              <a:extLst>
                <a:ext uri="{FF2B5EF4-FFF2-40B4-BE49-F238E27FC236}">
                  <a16:creationId xmlns:a16="http://schemas.microsoft.com/office/drawing/2014/main" id="{1E9101B2-78BC-4333-9836-0E0F8C9248D0}"/>
                </a:ext>
              </a:extLst>
            </p:cNvPr>
            <p:cNvSpPr/>
            <p:nvPr/>
          </p:nvSpPr>
          <p:spPr>
            <a:xfrm>
              <a:off x="3777833" y="4699789"/>
              <a:ext cx="176066" cy="2157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ïşḷíḓe">
              <a:extLst>
                <a:ext uri="{FF2B5EF4-FFF2-40B4-BE49-F238E27FC236}">
                  <a16:creationId xmlns:a16="http://schemas.microsoft.com/office/drawing/2014/main" id="{44BEB40B-9E58-493B-B078-D2F35CE795CC}"/>
                </a:ext>
              </a:extLst>
            </p:cNvPr>
            <p:cNvSpPr/>
            <p:nvPr/>
          </p:nvSpPr>
          <p:spPr>
            <a:xfrm>
              <a:off x="8564637" y="3438779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0" name="íṥḷíḓe">
              <a:extLst>
                <a:ext uri="{FF2B5EF4-FFF2-40B4-BE49-F238E27FC236}">
                  <a16:creationId xmlns:a16="http://schemas.microsoft.com/office/drawing/2014/main" id="{928EF014-E066-4886-99B1-07D85E5F0338}"/>
                </a:ext>
              </a:extLst>
            </p:cNvPr>
            <p:cNvSpPr/>
            <p:nvPr/>
          </p:nvSpPr>
          <p:spPr>
            <a:xfrm>
              <a:off x="8564637" y="3036123"/>
              <a:ext cx="2941922" cy="3928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21" name="ïsľîdè">
              <a:extLst>
                <a:ext uri="{FF2B5EF4-FFF2-40B4-BE49-F238E27FC236}">
                  <a16:creationId xmlns:a16="http://schemas.microsoft.com/office/drawing/2014/main" id="{95F7E21A-57A3-4089-940D-5FC1B930A4BA}"/>
                </a:ext>
              </a:extLst>
            </p:cNvPr>
            <p:cNvSpPr/>
            <p:nvPr/>
          </p:nvSpPr>
          <p:spPr>
            <a:xfrm>
              <a:off x="8564637" y="4721958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2" name="îšļïdé">
              <a:extLst>
                <a:ext uri="{FF2B5EF4-FFF2-40B4-BE49-F238E27FC236}">
                  <a16:creationId xmlns:a16="http://schemas.microsoft.com/office/drawing/2014/main" id="{151C4F92-E317-450D-B356-E9DB1E8BE769}"/>
                </a:ext>
              </a:extLst>
            </p:cNvPr>
            <p:cNvSpPr/>
            <p:nvPr/>
          </p:nvSpPr>
          <p:spPr>
            <a:xfrm>
              <a:off x="8564637" y="4306856"/>
              <a:ext cx="2941922" cy="4151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23" name="îṣľíḓé">
              <a:extLst>
                <a:ext uri="{FF2B5EF4-FFF2-40B4-BE49-F238E27FC236}">
                  <a16:creationId xmlns:a16="http://schemas.microsoft.com/office/drawing/2014/main" id="{01CAE35F-CBE2-492E-8E84-96DEB183CABA}"/>
                </a:ext>
              </a:extLst>
            </p:cNvPr>
            <p:cNvSpPr/>
            <p:nvPr/>
          </p:nvSpPr>
          <p:spPr>
            <a:xfrm>
              <a:off x="8564637" y="2268259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4" name="iṩḻîḋe">
              <a:extLst>
                <a:ext uri="{FF2B5EF4-FFF2-40B4-BE49-F238E27FC236}">
                  <a16:creationId xmlns:a16="http://schemas.microsoft.com/office/drawing/2014/main" id="{111B2390-7DED-4718-B56C-E5BAFE750375}"/>
                </a:ext>
              </a:extLst>
            </p:cNvPr>
            <p:cNvSpPr/>
            <p:nvPr/>
          </p:nvSpPr>
          <p:spPr>
            <a:xfrm>
              <a:off x="8564637" y="1862512"/>
              <a:ext cx="2941922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25" name="isļïḋé">
              <a:extLst>
                <a:ext uri="{FF2B5EF4-FFF2-40B4-BE49-F238E27FC236}">
                  <a16:creationId xmlns:a16="http://schemas.microsoft.com/office/drawing/2014/main" id="{7F752C24-8C51-4C08-8ECC-CD41D5A77D41}"/>
                </a:ext>
              </a:extLst>
            </p:cNvPr>
            <p:cNvSpPr/>
            <p:nvPr/>
          </p:nvSpPr>
          <p:spPr>
            <a:xfrm>
              <a:off x="7986534" y="2140262"/>
              <a:ext cx="522466" cy="5224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íṧ1ïḑé">
              <a:extLst>
                <a:ext uri="{FF2B5EF4-FFF2-40B4-BE49-F238E27FC236}">
                  <a16:creationId xmlns:a16="http://schemas.microsoft.com/office/drawing/2014/main" id="{786EDD44-3F56-4ADA-8F2A-027C3C47A80E}"/>
                </a:ext>
              </a:extLst>
            </p:cNvPr>
            <p:cNvSpPr/>
            <p:nvPr/>
          </p:nvSpPr>
          <p:spPr>
            <a:xfrm>
              <a:off x="7986534" y="4546442"/>
              <a:ext cx="522466" cy="5224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7" name="ïṥļíḓé">
              <a:extLst>
                <a:ext uri="{FF2B5EF4-FFF2-40B4-BE49-F238E27FC236}">
                  <a16:creationId xmlns:a16="http://schemas.microsoft.com/office/drawing/2014/main" id="{624F063E-6C67-4CDA-A08D-0917FFD25FA0}"/>
                </a:ext>
              </a:extLst>
            </p:cNvPr>
            <p:cNvSpPr/>
            <p:nvPr/>
          </p:nvSpPr>
          <p:spPr>
            <a:xfrm>
              <a:off x="7986534" y="3292747"/>
              <a:ext cx="522466" cy="5224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íSḷiḑe">
              <a:extLst>
                <a:ext uri="{FF2B5EF4-FFF2-40B4-BE49-F238E27FC236}">
                  <a16:creationId xmlns:a16="http://schemas.microsoft.com/office/drawing/2014/main" id="{4DB44935-B0A3-4FC5-8CFE-CBB626FA0B25}"/>
                </a:ext>
              </a:extLst>
            </p:cNvPr>
            <p:cNvSpPr/>
            <p:nvPr/>
          </p:nvSpPr>
          <p:spPr>
            <a:xfrm>
              <a:off x="8153864" y="2298367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9" name="îṧḷiḋè">
              <a:extLst>
                <a:ext uri="{FF2B5EF4-FFF2-40B4-BE49-F238E27FC236}">
                  <a16:creationId xmlns:a16="http://schemas.microsoft.com/office/drawing/2014/main" id="{F4590D0A-659A-42F7-8511-C7813B6DDB5D}"/>
                </a:ext>
              </a:extLst>
            </p:cNvPr>
            <p:cNvSpPr/>
            <p:nvPr/>
          </p:nvSpPr>
          <p:spPr>
            <a:xfrm>
              <a:off x="8153864" y="3473531"/>
              <a:ext cx="217308" cy="1903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0" name="i$ḷíḑê">
              <a:extLst>
                <a:ext uri="{FF2B5EF4-FFF2-40B4-BE49-F238E27FC236}">
                  <a16:creationId xmlns:a16="http://schemas.microsoft.com/office/drawing/2014/main" id="{D7667757-63B0-4445-9B3C-1F133E41B002}"/>
                </a:ext>
              </a:extLst>
            </p:cNvPr>
            <p:cNvSpPr/>
            <p:nvPr/>
          </p:nvSpPr>
          <p:spPr>
            <a:xfrm>
              <a:off x="8174482" y="4699789"/>
              <a:ext cx="176066" cy="2157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95322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55BEFF-A5C9-4520-A8B6-860DEE9E4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552C6DE-12D5-429E-B599-762E75C74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F4DDB9F-F607-40A7-B609-381950E5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719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84E9045-3260-4973-B87C-7242D607E42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410"/>
            <a:ext cx="10850563" cy="5013215"/>
            <a:chOff x="669925" y="1130410"/>
            <a:chExt cx="10850563" cy="5013215"/>
          </a:xfrm>
        </p:grpSpPr>
        <p:grpSp>
          <p:nvGrpSpPr>
            <p:cNvPr id="6" name="iṧḻîḓê">
              <a:extLst>
                <a:ext uri="{FF2B5EF4-FFF2-40B4-BE49-F238E27FC236}">
                  <a16:creationId xmlns:a16="http://schemas.microsoft.com/office/drawing/2014/main" id="{FF06DF2E-074D-47B4-9A4D-5745A5083D4C}"/>
                </a:ext>
              </a:extLst>
            </p:cNvPr>
            <p:cNvGrpSpPr/>
            <p:nvPr/>
          </p:nvGrpSpPr>
          <p:grpSpPr>
            <a:xfrm>
              <a:off x="669925" y="1130410"/>
              <a:ext cx="10850563" cy="1459134"/>
              <a:chOff x="669925" y="1304764"/>
              <a:chExt cx="10850563" cy="1459134"/>
            </a:xfrm>
          </p:grpSpPr>
          <p:grpSp>
            <p:nvGrpSpPr>
              <p:cNvPr id="37" name="ïṣlïďê">
                <a:extLst>
                  <a:ext uri="{FF2B5EF4-FFF2-40B4-BE49-F238E27FC236}">
                    <a16:creationId xmlns:a16="http://schemas.microsoft.com/office/drawing/2014/main" id="{E5DA2F66-36A6-4844-AA00-3212197AD086}"/>
                  </a:ext>
                </a:extLst>
              </p:cNvPr>
              <p:cNvGrpSpPr/>
              <p:nvPr/>
            </p:nvGrpSpPr>
            <p:grpSpPr>
              <a:xfrm>
                <a:off x="669925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45" name="îŝ1ïḑè">
                  <a:extLst>
                    <a:ext uri="{FF2B5EF4-FFF2-40B4-BE49-F238E27FC236}">
                      <a16:creationId xmlns:a16="http://schemas.microsoft.com/office/drawing/2014/main" id="{ADC6C036-9D2A-49FF-A318-0BDCBAC8B5F1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46" name="直接连接符 45">
                  <a:extLst>
                    <a:ext uri="{FF2B5EF4-FFF2-40B4-BE49-F238E27FC236}">
                      <a16:creationId xmlns:a16="http://schemas.microsoft.com/office/drawing/2014/main" id="{8BCEE3FE-0434-478A-B5E3-EBE4BA8240E0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ïṧḷíḋè">
                  <a:extLst>
                    <a:ext uri="{FF2B5EF4-FFF2-40B4-BE49-F238E27FC236}">
                      <a16:creationId xmlns:a16="http://schemas.microsoft.com/office/drawing/2014/main" id="{CE69A994-82F6-45BC-8A45-F0B1C0BC7A8A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 dirty="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01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48" name="iślíḋê">
                  <a:extLst>
                    <a:ext uri="{FF2B5EF4-FFF2-40B4-BE49-F238E27FC236}">
                      <a16:creationId xmlns:a16="http://schemas.microsoft.com/office/drawing/2014/main" id="{93FE15F6-094D-4995-B112-D19FFEB33836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49" name="íSļîḍè">
                    <a:extLst>
                      <a:ext uri="{FF2B5EF4-FFF2-40B4-BE49-F238E27FC236}">
                        <a16:creationId xmlns:a16="http://schemas.microsoft.com/office/drawing/2014/main" id="{8CA17E97-4856-4429-A05B-469E519176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50" name="ïśļïḓè">
                    <a:extLst>
                      <a:ext uri="{FF2B5EF4-FFF2-40B4-BE49-F238E27FC236}">
                        <a16:creationId xmlns:a16="http://schemas.microsoft.com/office/drawing/2014/main" id="{994EA931-078D-447A-9E98-7258C034DD7C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  <p:grpSp>
            <p:nvGrpSpPr>
              <p:cNvPr id="38" name="işḷíḋe">
                <a:extLst>
                  <a:ext uri="{FF2B5EF4-FFF2-40B4-BE49-F238E27FC236}">
                    <a16:creationId xmlns:a16="http://schemas.microsoft.com/office/drawing/2014/main" id="{7AC376B4-2BCA-474A-951F-E12149A488A3}"/>
                  </a:ext>
                </a:extLst>
              </p:cNvPr>
              <p:cNvGrpSpPr/>
              <p:nvPr/>
            </p:nvGrpSpPr>
            <p:grpSpPr>
              <a:xfrm>
                <a:off x="6799264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39" name="ïṥḻîḑe">
                  <a:extLst>
                    <a:ext uri="{FF2B5EF4-FFF2-40B4-BE49-F238E27FC236}">
                      <a16:creationId xmlns:a16="http://schemas.microsoft.com/office/drawing/2014/main" id="{11301DEE-00C8-49E5-B250-20D6FE1C9D4D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40" name="直接连接符 39">
                  <a:extLst>
                    <a:ext uri="{FF2B5EF4-FFF2-40B4-BE49-F238E27FC236}">
                      <a16:creationId xmlns:a16="http://schemas.microsoft.com/office/drawing/2014/main" id="{CC0CA947-95F4-4EC5-9489-DA015616935C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iṩḷíḍê">
                  <a:extLst>
                    <a:ext uri="{FF2B5EF4-FFF2-40B4-BE49-F238E27FC236}">
                      <a16:creationId xmlns:a16="http://schemas.microsoft.com/office/drawing/2014/main" id="{EBACAFEF-FB3A-4536-B3B8-F9C04C676D5B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02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42" name="íśḻîḑè">
                  <a:extLst>
                    <a:ext uri="{FF2B5EF4-FFF2-40B4-BE49-F238E27FC236}">
                      <a16:creationId xmlns:a16="http://schemas.microsoft.com/office/drawing/2014/main" id="{BD303007-48E3-4310-9809-B343E2884643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43" name="ïṣlíḋè">
                    <a:extLst>
                      <a:ext uri="{FF2B5EF4-FFF2-40B4-BE49-F238E27FC236}">
                        <a16:creationId xmlns:a16="http://schemas.microsoft.com/office/drawing/2014/main" id="{62C9E9B0-2D19-4871-8BB6-A996460517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44" name="îşḻîdé">
                    <a:extLst>
                      <a:ext uri="{FF2B5EF4-FFF2-40B4-BE49-F238E27FC236}">
                        <a16:creationId xmlns:a16="http://schemas.microsoft.com/office/drawing/2014/main" id="{6AF4E64F-9EB4-497B-889D-71E353E0B57B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</p:grpSp>
        <p:grpSp>
          <p:nvGrpSpPr>
            <p:cNvPr id="7" name="ïṡľiḓê">
              <a:extLst>
                <a:ext uri="{FF2B5EF4-FFF2-40B4-BE49-F238E27FC236}">
                  <a16:creationId xmlns:a16="http://schemas.microsoft.com/office/drawing/2014/main" id="{037BC12F-D65D-4F54-BE08-18461350AEAA}"/>
                </a:ext>
              </a:extLst>
            </p:cNvPr>
            <p:cNvGrpSpPr/>
            <p:nvPr/>
          </p:nvGrpSpPr>
          <p:grpSpPr>
            <a:xfrm>
              <a:off x="669925" y="2907450"/>
              <a:ext cx="10850563" cy="1459134"/>
              <a:chOff x="669925" y="1304764"/>
              <a:chExt cx="10850563" cy="1459134"/>
            </a:xfrm>
          </p:grpSpPr>
          <p:grpSp>
            <p:nvGrpSpPr>
              <p:cNvPr id="23" name="íṩ1íde">
                <a:extLst>
                  <a:ext uri="{FF2B5EF4-FFF2-40B4-BE49-F238E27FC236}">
                    <a16:creationId xmlns:a16="http://schemas.microsoft.com/office/drawing/2014/main" id="{373CB771-C618-4A79-8956-E0A02088E807}"/>
                  </a:ext>
                </a:extLst>
              </p:cNvPr>
              <p:cNvGrpSpPr/>
              <p:nvPr/>
            </p:nvGrpSpPr>
            <p:grpSpPr>
              <a:xfrm>
                <a:off x="669925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31" name="íslide">
                  <a:extLst>
                    <a:ext uri="{FF2B5EF4-FFF2-40B4-BE49-F238E27FC236}">
                      <a16:creationId xmlns:a16="http://schemas.microsoft.com/office/drawing/2014/main" id="{AC3FCE07-196C-46E4-8817-A4C046230A11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32" name="直接连接符 31">
                  <a:extLst>
                    <a:ext uri="{FF2B5EF4-FFF2-40B4-BE49-F238E27FC236}">
                      <a16:creationId xmlns:a16="http://schemas.microsoft.com/office/drawing/2014/main" id="{04F1CFE3-9067-46E5-AC2E-2739262C810E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ïṧḻïdê">
                  <a:extLst>
                    <a:ext uri="{FF2B5EF4-FFF2-40B4-BE49-F238E27FC236}">
                      <a16:creationId xmlns:a16="http://schemas.microsoft.com/office/drawing/2014/main" id="{2FA77881-0216-4042-BE16-52100982FB61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03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34" name="ïslídê">
                  <a:extLst>
                    <a:ext uri="{FF2B5EF4-FFF2-40B4-BE49-F238E27FC236}">
                      <a16:creationId xmlns:a16="http://schemas.microsoft.com/office/drawing/2014/main" id="{3540227B-46C0-4887-9D12-1E49F1497320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35" name="íślîdê">
                    <a:extLst>
                      <a:ext uri="{FF2B5EF4-FFF2-40B4-BE49-F238E27FC236}">
                        <a16:creationId xmlns:a16="http://schemas.microsoft.com/office/drawing/2014/main" id="{F8EA984B-ED0C-4B3A-AFF2-A64AF253DC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36" name="îṧļîḑê">
                    <a:extLst>
                      <a:ext uri="{FF2B5EF4-FFF2-40B4-BE49-F238E27FC236}">
                        <a16:creationId xmlns:a16="http://schemas.microsoft.com/office/drawing/2014/main" id="{259D4E6A-C4BE-4B9D-A6EF-6AAC444C1139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  <p:grpSp>
            <p:nvGrpSpPr>
              <p:cNvPr id="24" name="iŝlíḓé">
                <a:extLst>
                  <a:ext uri="{FF2B5EF4-FFF2-40B4-BE49-F238E27FC236}">
                    <a16:creationId xmlns:a16="http://schemas.microsoft.com/office/drawing/2014/main" id="{8C550AC2-221D-46F5-B5B6-FDA85E57E7E6}"/>
                  </a:ext>
                </a:extLst>
              </p:cNvPr>
              <p:cNvGrpSpPr/>
              <p:nvPr/>
            </p:nvGrpSpPr>
            <p:grpSpPr>
              <a:xfrm>
                <a:off x="6799264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25" name="iṩ1idê">
                  <a:extLst>
                    <a:ext uri="{FF2B5EF4-FFF2-40B4-BE49-F238E27FC236}">
                      <a16:creationId xmlns:a16="http://schemas.microsoft.com/office/drawing/2014/main" id="{398E7878-9B25-40F6-828D-7AFB9B82788F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26" name="直接连接符 25">
                  <a:extLst>
                    <a:ext uri="{FF2B5EF4-FFF2-40B4-BE49-F238E27FC236}">
                      <a16:creationId xmlns:a16="http://schemas.microsoft.com/office/drawing/2014/main" id="{355126F1-CF20-4169-90A7-97029BA3CAFE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íśľíḋé">
                  <a:extLst>
                    <a:ext uri="{FF2B5EF4-FFF2-40B4-BE49-F238E27FC236}">
                      <a16:creationId xmlns:a16="http://schemas.microsoft.com/office/drawing/2014/main" id="{8E2539AB-8617-44E1-8179-BBD8ABFFE9DA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04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28" name="iṣļîḋé">
                  <a:extLst>
                    <a:ext uri="{FF2B5EF4-FFF2-40B4-BE49-F238E27FC236}">
                      <a16:creationId xmlns:a16="http://schemas.microsoft.com/office/drawing/2014/main" id="{32E73829-E0C7-4527-8C05-82D36610762A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29" name="ïsľîḑé">
                    <a:extLst>
                      <a:ext uri="{FF2B5EF4-FFF2-40B4-BE49-F238E27FC236}">
                        <a16:creationId xmlns:a16="http://schemas.microsoft.com/office/drawing/2014/main" id="{4FDA4728-05C7-4917-B196-A87E3BFD00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30" name="ï$ļídê">
                    <a:extLst>
                      <a:ext uri="{FF2B5EF4-FFF2-40B4-BE49-F238E27FC236}">
                        <a16:creationId xmlns:a16="http://schemas.microsoft.com/office/drawing/2014/main" id="{B0ECFAB9-7581-47C3-9086-E3186DE23D27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</p:grpSp>
        <p:grpSp>
          <p:nvGrpSpPr>
            <p:cNvPr id="8" name="i$ḻïdé">
              <a:extLst>
                <a:ext uri="{FF2B5EF4-FFF2-40B4-BE49-F238E27FC236}">
                  <a16:creationId xmlns:a16="http://schemas.microsoft.com/office/drawing/2014/main" id="{FBDFB136-2A56-4435-B667-16154305FFCA}"/>
                </a:ext>
              </a:extLst>
            </p:cNvPr>
            <p:cNvGrpSpPr/>
            <p:nvPr/>
          </p:nvGrpSpPr>
          <p:grpSpPr>
            <a:xfrm>
              <a:off x="669925" y="4684491"/>
              <a:ext cx="10850563" cy="1459134"/>
              <a:chOff x="669925" y="1304764"/>
              <a:chExt cx="10850563" cy="1459134"/>
            </a:xfrm>
          </p:grpSpPr>
          <p:grpSp>
            <p:nvGrpSpPr>
              <p:cNvPr id="9" name="îşļíḓé">
                <a:extLst>
                  <a:ext uri="{FF2B5EF4-FFF2-40B4-BE49-F238E27FC236}">
                    <a16:creationId xmlns:a16="http://schemas.microsoft.com/office/drawing/2014/main" id="{AAA6253D-9297-48B6-83FE-6B8E886BBCC6}"/>
                  </a:ext>
                </a:extLst>
              </p:cNvPr>
              <p:cNvGrpSpPr/>
              <p:nvPr/>
            </p:nvGrpSpPr>
            <p:grpSpPr>
              <a:xfrm>
                <a:off x="669925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17" name="iSḻiďè">
                  <a:extLst>
                    <a:ext uri="{FF2B5EF4-FFF2-40B4-BE49-F238E27FC236}">
                      <a16:creationId xmlns:a16="http://schemas.microsoft.com/office/drawing/2014/main" id="{E9B5BE31-BBB9-4E9F-A389-430821A607A1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18" name="直接连接符 17">
                  <a:extLst>
                    <a:ext uri="{FF2B5EF4-FFF2-40B4-BE49-F238E27FC236}">
                      <a16:creationId xmlns:a16="http://schemas.microsoft.com/office/drawing/2014/main" id="{2AC75058-8D82-4721-87B1-96D382F2E89E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išļíďé">
                  <a:extLst>
                    <a:ext uri="{FF2B5EF4-FFF2-40B4-BE49-F238E27FC236}">
                      <a16:creationId xmlns:a16="http://schemas.microsoft.com/office/drawing/2014/main" id="{AE611EF9-769D-407D-AB03-31DAAE8DE7B8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05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20" name="ïŝḷîḑe">
                  <a:extLst>
                    <a:ext uri="{FF2B5EF4-FFF2-40B4-BE49-F238E27FC236}">
                      <a16:creationId xmlns:a16="http://schemas.microsoft.com/office/drawing/2014/main" id="{168CCD64-A1C4-4CB3-AD6F-F09E2EF4D695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21" name="iŝļiḍê">
                    <a:extLst>
                      <a:ext uri="{FF2B5EF4-FFF2-40B4-BE49-F238E27FC236}">
                        <a16:creationId xmlns:a16="http://schemas.microsoft.com/office/drawing/2014/main" id="{98D0CA97-5C08-4194-B15A-D8B5CDF905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22" name="îs1îḓe">
                    <a:extLst>
                      <a:ext uri="{FF2B5EF4-FFF2-40B4-BE49-F238E27FC236}">
                        <a16:creationId xmlns:a16="http://schemas.microsoft.com/office/drawing/2014/main" id="{2CBB6A01-B1C7-42D2-870C-F80BA1BF2BA4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  <p:grpSp>
            <p:nvGrpSpPr>
              <p:cNvPr id="10" name="ïşlïḑê">
                <a:extLst>
                  <a:ext uri="{FF2B5EF4-FFF2-40B4-BE49-F238E27FC236}">
                    <a16:creationId xmlns:a16="http://schemas.microsoft.com/office/drawing/2014/main" id="{E5FB5ED1-7353-4EBB-8C8D-D37E91A9745F}"/>
                  </a:ext>
                </a:extLst>
              </p:cNvPr>
              <p:cNvGrpSpPr/>
              <p:nvPr/>
            </p:nvGrpSpPr>
            <p:grpSpPr>
              <a:xfrm>
                <a:off x="6799264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11" name="íş1ïḑè">
                  <a:extLst>
                    <a:ext uri="{FF2B5EF4-FFF2-40B4-BE49-F238E27FC236}">
                      <a16:creationId xmlns:a16="http://schemas.microsoft.com/office/drawing/2014/main" id="{FDF240AD-E37F-4E28-8B97-5182116C5F72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12" name="直接连接符 11">
                  <a:extLst>
                    <a:ext uri="{FF2B5EF4-FFF2-40B4-BE49-F238E27FC236}">
                      <a16:creationId xmlns:a16="http://schemas.microsoft.com/office/drawing/2014/main" id="{25872D75-FF70-4FB6-893F-EBC70512A72A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išľiďe">
                  <a:extLst>
                    <a:ext uri="{FF2B5EF4-FFF2-40B4-BE49-F238E27FC236}">
                      <a16:creationId xmlns:a16="http://schemas.microsoft.com/office/drawing/2014/main" id="{1E88CBA4-F7D8-449B-A70E-3A8E3C243A32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06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14" name="iṥļïďe">
                  <a:extLst>
                    <a:ext uri="{FF2B5EF4-FFF2-40B4-BE49-F238E27FC236}">
                      <a16:creationId xmlns:a16="http://schemas.microsoft.com/office/drawing/2014/main" id="{F8387E4E-FD26-48B0-9BD3-BD015C7A591E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15" name="ï$ľiḋè">
                    <a:extLst>
                      <a:ext uri="{FF2B5EF4-FFF2-40B4-BE49-F238E27FC236}">
                        <a16:creationId xmlns:a16="http://schemas.microsoft.com/office/drawing/2014/main" id="{B6489FD2-2E7E-48E8-8D24-0EA70AB460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16" name="ïṡlïḑê">
                    <a:extLst>
                      <a:ext uri="{FF2B5EF4-FFF2-40B4-BE49-F238E27FC236}">
                        <a16:creationId xmlns:a16="http://schemas.microsoft.com/office/drawing/2014/main" id="{E07EB05D-5A76-4B96-B517-82CE8FE65D19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476506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A08886-D0BB-4DB7-80CD-05B816CED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FB693EA-497E-4A70-9011-5A3B0393C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6FE011-EC54-4E59-9D3E-9D593E31F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718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85FED3E-20CF-4832-83FA-F28E920FB5C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2026226"/>
            <a:ext cx="10848975" cy="3224648"/>
            <a:chOff x="669925" y="2026226"/>
            <a:chExt cx="10848975" cy="3224648"/>
          </a:xfrm>
        </p:grpSpPr>
        <p:sp>
          <p:nvSpPr>
            <p:cNvPr id="6" name="iṧlîḍê">
              <a:extLst>
                <a:ext uri="{FF2B5EF4-FFF2-40B4-BE49-F238E27FC236}">
                  <a16:creationId xmlns:a16="http://schemas.microsoft.com/office/drawing/2014/main" id="{2AFA22EF-C8B3-4AAB-8FF2-3D7615AFCA6F}"/>
                </a:ext>
              </a:extLst>
            </p:cNvPr>
            <p:cNvSpPr/>
            <p:nvPr/>
          </p:nvSpPr>
          <p:spPr bwMode="auto">
            <a:xfrm>
              <a:off x="669925" y="2026226"/>
              <a:ext cx="2501104" cy="3224648"/>
            </a:xfrm>
            <a:custGeom>
              <a:avLst/>
              <a:gdLst>
                <a:gd name="T0" fmla="*/ 1869 w 2000"/>
                <a:gd name="T1" fmla="*/ 406 h 2592"/>
                <a:gd name="T2" fmla="*/ 1767 w 2000"/>
                <a:gd name="T3" fmla="*/ 359 h 2592"/>
                <a:gd name="T4" fmla="*/ 1000 w 2000"/>
                <a:gd name="T5" fmla="*/ 0 h 2592"/>
                <a:gd name="T6" fmla="*/ 1000 w 2000"/>
                <a:gd name="T7" fmla="*/ 0 h 2592"/>
                <a:gd name="T8" fmla="*/ 233 w 2000"/>
                <a:gd name="T9" fmla="*/ 359 h 2592"/>
                <a:gd name="T10" fmla="*/ 132 w 2000"/>
                <a:gd name="T11" fmla="*/ 406 h 2592"/>
                <a:gd name="T12" fmla="*/ 132 w 2000"/>
                <a:gd name="T13" fmla="*/ 406 h 2592"/>
                <a:gd name="T14" fmla="*/ 0 w 2000"/>
                <a:gd name="T15" fmla="*/ 538 h 2592"/>
                <a:gd name="T16" fmla="*/ 0 w 2000"/>
                <a:gd name="T17" fmla="*/ 1001 h 2592"/>
                <a:gd name="T18" fmla="*/ 0 w 2000"/>
                <a:gd name="T19" fmla="*/ 1295 h 2592"/>
                <a:gd name="T20" fmla="*/ 0 w 2000"/>
                <a:gd name="T21" fmla="*/ 1298 h 2592"/>
                <a:gd name="T22" fmla="*/ 0 w 2000"/>
                <a:gd name="T23" fmla="*/ 1592 h 2592"/>
                <a:gd name="T24" fmla="*/ 0 w 2000"/>
                <a:gd name="T25" fmla="*/ 2054 h 2592"/>
                <a:gd name="T26" fmla="*/ 132 w 2000"/>
                <a:gd name="T27" fmla="*/ 2186 h 2592"/>
                <a:gd name="T28" fmla="*/ 132 w 2000"/>
                <a:gd name="T29" fmla="*/ 2186 h 2592"/>
                <a:gd name="T30" fmla="*/ 233 w 2000"/>
                <a:gd name="T31" fmla="*/ 2234 h 2592"/>
                <a:gd name="T32" fmla="*/ 1000 w 2000"/>
                <a:gd name="T33" fmla="*/ 2592 h 2592"/>
                <a:gd name="T34" fmla="*/ 1000 w 2000"/>
                <a:gd name="T35" fmla="*/ 2592 h 2592"/>
                <a:gd name="T36" fmla="*/ 1767 w 2000"/>
                <a:gd name="T37" fmla="*/ 2234 h 2592"/>
                <a:gd name="T38" fmla="*/ 1869 w 2000"/>
                <a:gd name="T39" fmla="*/ 2186 h 2592"/>
                <a:gd name="T40" fmla="*/ 1869 w 2000"/>
                <a:gd name="T41" fmla="*/ 2186 h 2592"/>
                <a:gd name="T42" fmla="*/ 2000 w 2000"/>
                <a:gd name="T43" fmla="*/ 2054 h 2592"/>
                <a:gd name="T44" fmla="*/ 2000 w 2000"/>
                <a:gd name="T45" fmla="*/ 1592 h 2592"/>
                <a:gd name="T46" fmla="*/ 2000 w 2000"/>
                <a:gd name="T47" fmla="*/ 1298 h 2592"/>
                <a:gd name="T48" fmla="*/ 2000 w 2000"/>
                <a:gd name="T49" fmla="*/ 1295 h 2592"/>
                <a:gd name="T50" fmla="*/ 2000 w 2000"/>
                <a:gd name="T51" fmla="*/ 1001 h 2592"/>
                <a:gd name="T52" fmla="*/ 2000 w 2000"/>
                <a:gd name="T53" fmla="*/ 538 h 2592"/>
                <a:gd name="T54" fmla="*/ 1869 w 2000"/>
                <a:gd name="T55" fmla="*/ 406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" h="2592">
                  <a:moveTo>
                    <a:pt x="1869" y="406"/>
                  </a:moveTo>
                  <a:cubicBezTo>
                    <a:pt x="1829" y="406"/>
                    <a:pt x="1792" y="389"/>
                    <a:pt x="1767" y="359"/>
                  </a:cubicBezTo>
                  <a:cubicBezTo>
                    <a:pt x="1584" y="140"/>
                    <a:pt x="1308" y="0"/>
                    <a:pt x="1000" y="0"/>
                  </a:cubicBezTo>
                  <a:cubicBezTo>
                    <a:pt x="1000" y="0"/>
                    <a:pt x="1000" y="0"/>
                    <a:pt x="1000" y="0"/>
                  </a:cubicBezTo>
                  <a:cubicBezTo>
                    <a:pt x="692" y="0"/>
                    <a:pt x="417" y="140"/>
                    <a:pt x="233" y="359"/>
                  </a:cubicBezTo>
                  <a:cubicBezTo>
                    <a:pt x="208" y="389"/>
                    <a:pt x="171" y="406"/>
                    <a:pt x="132" y="406"/>
                  </a:cubicBezTo>
                  <a:cubicBezTo>
                    <a:pt x="132" y="406"/>
                    <a:pt x="132" y="406"/>
                    <a:pt x="132" y="406"/>
                  </a:cubicBezTo>
                  <a:cubicBezTo>
                    <a:pt x="59" y="406"/>
                    <a:pt x="0" y="465"/>
                    <a:pt x="0" y="538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295"/>
                    <a:pt x="0" y="1295"/>
                    <a:pt x="0" y="1295"/>
                  </a:cubicBezTo>
                  <a:cubicBezTo>
                    <a:pt x="0" y="1298"/>
                    <a:pt x="0" y="1298"/>
                    <a:pt x="0" y="1298"/>
                  </a:cubicBezTo>
                  <a:cubicBezTo>
                    <a:pt x="0" y="1592"/>
                    <a:pt x="0" y="1592"/>
                    <a:pt x="0" y="1592"/>
                  </a:cubicBezTo>
                  <a:cubicBezTo>
                    <a:pt x="0" y="2054"/>
                    <a:pt x="0" y="2054"/>
                    <a:pt x="0" y="2054"/>
                  </a:cubicBezTo>
                  <a:cubicBezTo>
                    <a:pt x="0" y="2127"/>
                    <a:pt x="59" y="2186"/>
                    <a:pt x="132" y="2186"/>
                  </a:cubicBezTo>
                  <a:cubicBezTo>
                    <a:pt x="132" y="2186"/>
                    <a:pt x="132" y="2186"/>
                    <a:pt x="132" y="2186"/>
                  </a:cubicBezTo>
                  <a:cubicBezTo>
                    <a:pt x="171" y="2186"/>
                    <a:pt x="208" y="2204"/>
                    <a:pt x="233" y="2234"/>
                  </a:cubicBezTo>
                  <a:cubicBezTo>
                    <a:pt x="417" y="2453"/>
                    <a:pt x="692" y="2592"/>
                    <a:pt x="1000" y="2592"/>
                  </a:cubicBezTo>
                  <a:cubicBezTo>
                    <a:pt x="1000" y="2592"/>
                    <a:pt x="1000" y="2592"/>
                    <a:pt x="1000" y="2592"/>
                  </a:cubicBezTo>
                  <a:cubicBezTo>
                    <a:pt x="1308" y="2592"/>
                    <a:pt x="1584" y="2453"/>
                    <a:pt x="1767" y="2234"/>
                  </a:cubicBezTo>
                  <a:cubicBezTo>
                    <a:pt x="1792" y="2204"/>
                    <a:pt x="1829" y="2186"/>
                    <a:pt x="1869" y="2186"/>
                  </a:cubicBezTo>
                  <a:cubicBezTo>
                    <a:pt x="1869" y="2186"/>
                    <a:pt x="1869" y="2186"/>
                    <a:pt x="1869" y="2186"/>
                  </a:cubicBezTo>
                  <a:cubicBezTo>
                    <a:pt x="1941" y="2186"/>
                    <a:pt x="2000" y="2127"/>
                    <a:pt x="2000" y="2054"/>
                  </a:cubicBezTo>
                  <a:cubicBezTo>
                    <a:pt x="2000" y="1592"/>
                    <a:pt x="2000" y="1592"/>
                    <a:pt x="2000" y="1592"/>
                  </a:cubicBezTo>
                  <a:cubicBezTo>
                    <a:pt x="2000" y="1298"/>
                    <a:pt x="2000" y="1298"/>
                    <a:pt x="2000" y="1298"/>
                  </a:cubicBezTo>
                  <a:cubicBezTo>
                    <a:pt x="2000" y="1295"/>
                    <a:pt x="2000" y="1295"/>
                    <a:pt x="2000" y="1295"/>
                  </a:cubicBezTo>
                  <a:cubicBezTo>
                    <a:pt x="2000" y="1001"/>
                    <a:pt x="2000" y="1001"/>
                    <a:pt x="2000" y="1001"/>
                  </a:cubicBezTo>
                  <a:cubicBezTo>
                    <a:pt x="2000" y="538"/>
                    <a:pt x="2000" y="538"/>
                    <a:pt x="2000" y="538"/>
                  </a:cubicBezTo>
                  <a:cubicBezTo>
                    <a:pt x="2000" y="465"/>
                    <a:pt x="1941" y="406"/>
                    <a:pt x="1869" y="4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sp>
          <p:nvSpPr>
            <p:cNvPr id="7" name="íS1ïďe">
              <a:extLst>
                <a:ext uri="{FF2B5EF4-FFF2-40B4-BE49-F238E27FC236}">
                  <a16:creationId xmlns:a16="http://schemas.microsoft.com/office/drawing/2014/main" id="{2C500E83-2154-48BF-A839-16EB1119F8DA}"/>
                </a:ext>
              </a:extLst>
            </p:cNvPr>
            <p:cNvSpPr/>
            <p:nvPr/>
          </p:nvSpPr>
          <p:spPr bwMode="auto">
            <a:xfrm>
              <a:off x="3452549" y="2026226"/>
              <a:ext cx="2501104" cy="3224648"/>
            </a:xfrm>
            <a:custGeom>
              <a:avLst/>
              <a:gdLst>
                <a:gd name="T0" fmla="*/ 1869 w 2000"/>
                <a:gd name="T1" fmla="*/ 406 h 2592"/>
                <a:gd name="T2" fmla="*/ 1767 w 2000"/>
                <a:gd name="T3" fmla="*/ 359 h 2592"/>
                <a:gd name="T4" fmla="*/ 1000 w 2000"/>
                <a:gd name="T5" fmla="*/ 0 h 2592"/>
                <a:gd name="T6" fmla="*/ 1000 w 2000"/>
                <a:gd name="T7" fmla="*/ 0 h 2592"/>
                <a:gd name="T8" fmla="*/ 233 w 2000"/>
                <a:gd name="T9" fmla="*/ 359 h 2592"/>
                <a:gd name="T10" fmla="*/ 132 w 2000"/>
                <a:gd name="T11" fmla="*/ 406 h 2592"/>
                <a:gd name="T12" fmla="*/ 132 w 2000"/>
                <a:gd name="T13" fmla="*/ 406 h 2592"/>
                <a:gd name="T14" fmla="*/ 0 w 2000"/>
                <a:gd name="T15" fmla="*/ 538 h 2592"/>
                <a:gd name="T16" fmla="*/ 0 w 2000"/>
                <a:gd name="T17" fmla="*/ 1001 h 2592"/>
                <a:gd name="T18" fmla="*/ 0 w 2000"/>
                <a:gd name="T19" fmla="*/ 1295 h 2592"/>
                <a:gd name="T20" fmla="*/ 0 w 2000"/>
                <a:gd name="T21" fmla="*/ 1298 h 2592"/>
                <a:gd name="T22" fmla="*/ 0 w 2000"/>
                <a:gd name="T23" fmla="*/ 1592 h 2592"/>
                <a:gd name="T24" fmla="*/ 0 w 2000"/>
                <a:gd name="T25" fmla="*/ 2054 h 2592"/>
                <a:gd name="T26" fmla="*/ 132 w 2000"/>
                <a:gd name="T27" fmla="*/ 2186 h 2592"/>
                <a:gd name="T28" fmla="*/ 132 w 2000"/>
                <a:gd name="T29" fmla="*/ 2186 h 2592"/>
                <a:gd name="T30" fmla="*/ 233 w 2000"/>
                <a:gd name="T31" fmla="*/ 2234 h 2592"/>
                <a:gd name="T32" fmla="*/ 1000 w 2000"/>
                <a:gd name="T33" fmla="*/ 2592 h 2592"/>
                <a:gd name="T34" fmla="*/ 1000 w 2000"/>
                <a:gd name="T35" fmla="*/ 2592 h 2592"/>
                <a:gd name="T36" fmla="*/ 1767 w 2000"/>
                <a:gd name="T37" fmla="*/ 2234 h 2592"/>
                <a:gd name="T38" fmla="*/ 1869 w 2000"/>
                <a:gd name="T39" fmla="*/ 2186 h 2592"/>
                <a:gd name="T40" fmla="*/ 1869 w 2000"/>
                <a:gd name="T41" fmla="*/ 2186 h 2592"/>
                <a:gd name="T42" fmla="*/ 2000 w 2000"/>
                <a:gd name="T43" fmla="*/ 2054 h 2592"/>
                <a:gd name="T44" fmla="*/ 2000 w 2000"/>
                <a:gd name="T45" fmla="*/ 1592 h 2592"/>
                <a:gd name="T46" fmla="*/ 2000 w 2000"/>
                <a:gd name="T47" fmla="*/ 1298 h 2592"/>
                <a:gd name="T48" fmla="*/ 2000 w 2000"/>
                <a:gd name="T49" fmla="*/ 1295 h 2592"/>
                <a:gd name="T50" fmla="*/ 2000 w 2000"/>
                <a:gd name="T51" fmla="*/ 1001 h 2592"/>
                <a:gd name="T52" fmla="*/ 2000 w 2000"/>
                <a:gd name="T53" fmla="*/ 538 h 2592"/>
                <a:gd name="T54" fmla="*/ 1869 w 2000"/>
                <a:gd name="T55" fmla="*/ 406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" h="2592">
                  <a:moveTo>
                    <a:pt x="1869" y="406"/>
                  </a:moveTo>
                  <a:cubicBezTo>
                    <a:pt x="1829" y="406"/>
                    <a:pt x="1792" y="389"/>
                    <a:pt x="1767" y="359"/>
                  </a:cubicBezTo>
                  <a:cubicBezTo>
                    <a:pt x="1584" y="140"/>
                    <a:pt x="1308" y="0"/>
                    <a:pt x="1000" y="0"/>
                  </a:cubicBezTo>
                  <a:cubicBezTo>
                    <a:pt x="1000" y="0"/>
                    <a:pt x="1000" y="0"/>
                    <a:pt x="1000" y="0"/>
                  </a:cubicBezTo>
                  <a:cubicBezTo>
                    <a:pt x="692" y="0"/>
                    <a:pt x="417" y="140"/>
                    <a:pt x="233" y="359"/>
                  </a:cubicBezTo>
                  <a:cubicBezTo>
                    <a:pt x="208" y="389"/>
                    <a:pt x="171" y="406"/>
                    <a:pt x="132" y="406"/>
                  </a:cubicBezTo>
                  <a:cubicBezTo>
                    <a:pt x="132" y="406"/>
                    <a:pt x="132" y="406"/>
                    <a:pt x="132" y="406"/>
                  </a:cubicBezTo>
                  <a:cubicBezTo>
                    <a:pt x="59" y="406"/>
                    <a:pt x="0" y="465"/>
                    <a:pt x="0" y="538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295"/>
                    <a:pt x="0" y="1295"/>
                    <a:pt x="0" y="1295"/>
                  </a:cubicBezTo>
                  <a:cubicBezTo>
                    <a:pt x="0" y="1298"/>
                    <a:pt x="0" y="1298"/>
                    <a:pt x="0" y="1298"/>
                  </a:cubicBezTo>
                  <a:cubicBezTo>
                    <a:pt x="0" y="1592"/>
                    <a:pt x="0" y="1592"/>
                    <a:pt x="0" y="1592"/>
                  </a:cubicBezTo>
                  <a:cubicBezTo>
                    <a:pt x="0" y="2054"/>
                    <a:pt x="0" y="2054"/>
                    <a:pt x="0" y="2054"/>
                  </a:cubicBezTo>
                  <a:cubicBezTo>
                    <a:pt x="0" y="2127"/>
                    <a:pt x="59" y="2186"/>
                    <a:pt x="132" y="2186"/>
                  </a:cubicBezTo>
                  <a:cubicBezTo>
                    <a:pt x="132" y="2186"/>
                    <a:pt x="132" y="2186"/>
                    <a:pt x="132" y="2186"/>
                  </a:cubicBezTo>
                  <a:cubicBezTo>
                    <a:pt x="171" y="2186"/>
                    <a:pt x="208" y="2204"/>
                    <a:pt x="233" y="2234"/>
                  </a:cubicBezTo>
                  <a:cubicBezTo>
                    <a:pt x="417" y="2453"/>
                    <a:pt x="692" y="2592"/>
                    <a:pt x="1000" y="2592"/>
                  </a:cubicBezTo>
                  <a:cubicBezTo>
                    <a:pt x="1000" y="2592"/>
                    <a:pt x="1000" y="2592"/>
                    <a:pt x="1000" y="2592"/>
                  </a:cubicBezTo>
                  <a:cubicBezTo>
                    <a:pt x="1308" y="2592"/>
                    <a:pt x="1584" y="2453"/>
                    <a:pt x="1767" y="2234"/>
                  </a:cubicBezTo>
                  <a:cubicBezTo>
                    <a:pt x="1792" y="2204"/>
                    <a:pt x="1829" y="2186"/>
                    <a:pt x="1869" y="2186"/>
                  </a:cubicBezTo>
                  <a:cubicBezTo>
                    <a:pt x="1869" y="2186"/>
                    <a:pt x="1869" y="2186"/>
                    <a:pt x="1869" y="2186"/>
                  </a:cubicBezTo>
                  <a:cubicBezTo>
                    <a:pt x="1941" y="2186"/>
                    <a:pt x="2000" y="2127"/>
                    <a:pt x="2000" y="2054"/>
                  </a:cubicBezTo>
                  <a:cubicBezTo>
                    <a:pt x="2000" y="1592"/>
                    <a:pt x="2000" y="1592"/>
                    <a:pt x="2000" y="1592"/>
                  </a:cubicBezTo>
                  <a:cubicBezTo>
                    <a:pt x="2000" y="1298"/>
                    <a:pt x="2000" y="1298"/>
                    <a:pt x="2000" y="1298"/>
                  </a:cubicBezTo>
                  <a:cubicBezTo>
                    <a:pt x="2000" y="1295"/>
                    <a:pt x="2000" y="1295"/>
                    <a:pt x="2000" y="1295"/>
                  </a:cubicBezTo>
                  <a:cubicBezTo>
                    <a:pt x="2000" y="1001"/>
                    <a:pt x="2000" y="1001"/>
                    <a:pt x="2000" y="1001"/>
                  </a:cubicBezTo>
                  <a:cubicBezTo>
                    <a:pt x="2000" y="538"/>
                    <a:pt x="2000" y="538"/>
                    <a:pt x="2000" y="538"/>
                  </a:cubicBezTo>
                  <a:cubicBezTo>
                    <a:pt x="2000" y="465"/>
                    <a:pt x="1941" y="406"/>
                    <a:pt x="1869" y="4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sp>
          <p:nvSpPr>
            <p:cNvPr id="8" name="íŝḻíḍe">
              <a:extLst>
                <a:ext uri="{FF2B5EF4-FFF2-40B4-BE49-F238E27FC236}">
                  <a16:creationId xmlns:a16="http://schemas.microsoft.com/office/drawing/2014/main" id="{54BE57C4-7E55-482D-B08E-B68BF3057E8D}"/>
                </a:ext>
              </a:extLst>
            </p:cNvPr>
            <p:cNvSpPr/>
            <p:nvPr/>
          </p:nvSpPr>
          <p:spPr bwMode="auto">
            <a:xfrm>
              <a:off x="6235173" y="2026226"/>
              <a:ext cx="2501104" cy="3224648"/>
            </a:xfrm>
            <a:custGeom>
              <a:avLst/>
              <a:gdLst>
                <a:gd name="T0" fmla="*/ 1869 w 2000"/>
                <a:gd name="T1" fmla="*/ 406 h 2592"/>
                <a:gd name="T2" fmla="*/ 1767 w 2000"/>
                <a:gd name="T3" fmla="*/ 359 h 2592"/>
                <a:gd name="T4" fmla="*/ 1000 w 2000"/>
                <a:gd name="T5" fmla="*/ 0 h 2592"/>
                <a:gd name="T6" fmla="*/ 1000 w 2000"/>
                <a:gd name="T7" fmla="*/ 0 h 2592"/>
                <a:gd name="T8" fmla="*/ 233 w 2000"/>
                <a:gd name="T9" fmla="*/ 359 h 2592"/>
                <a:gd name="T10" fmla="*/ 132 w 2000"/>
                <a:gd name="T11" fmla="*/ 406 h 2592"/>
                <a:gd name="T12" fmla="*/ 132 w 2000"/>
                <a:gd name="T13" fmla="*/ 406 h 2592"/>
                <a:gd name="T14" fmla="*/ 0 w 2000"/>
                <a:gd name="T15" fmla="*/ 538 h 2592"/>
                <a:gd name="T16" fmla="*/ 0 w 2000"/>
                <a:gd name="T17" fmla="*/ 1001 h 2592"/>
                <a:gd name="T18" fmla="*/ 0 w 2000"/>
                <a:gd name="T19" fmla="*/ 1295 h 2592"/>
                <a:gd name="T20" fmla="*/ 0 w 2000"/>
                <a:gd name="T21" fmla="*/ 1298 h 2592"/>
                <a:gd name="T22" fmla="*/ 0 w 2000"/>
                <a:gd name="T23" fmla="*/ 1592 h 2592"/>
                <a:gd name="T24" fmla="*/ 0 w 2000"/>
                <a:gd name="T25" fmla="*/ 2054 h 2592"/>
                <a:gd name="T26" fmla="*/ 132 w 2000"/>
                <a:gd name="T27" fmla="*/ 2186 h 2592"/>
                <a:gd name="T28" fmla="*/ 132 w 2000"/>
                <a:gd name="T29" fmla="*/ 2186 h 2592"/>
                <a:gd name="T30" fmla="*/ 233 w 2000"/>
                <a:gd name="T31" fmla="*/ 2234 h 2592"/>
                <a:gd name="T32" fmla="*/ 1000 w 2000"/>
                <a:gd name="T33" fmla="*/ 2592 h 2592"/>
                <a:gd name="T34" fmla="*/ 1000 w 2000"/>
                <a:gd name="T35" fmla="*/ 2592 h 2592"/>
                <a:gd name="T36" fmla="*/ 1767 w 2000"/>
                <a:gd name="T37" fmla="*/ 2234 h 2592"/>
                <a:gd name="T38" fmla="*/ 1869 w 2000"/>
                <a:gd name="T39" fmla="*/ 2186 h 2592"/>
                <a:gd name="T40" fmla="*/ 1869 w 2000"/>
                <a:gd name="T41" fmla="*/ 2186 h 2592"/>
                <a:gd name="T42" fmla="*/ 2000 w 2000"/>
                <a:gd name="T43" fmla="*/ 2054 h 2592"/>
                <a:gd name="T44" fmla="*/ 2000 w 2000"/>
                <a:gd name="T45" fmla="*/ 1592 h 2592"/>
                <a:gd name="T46" fmla="*/ 2000 w 2000"/>
                <a:gd name="T47" fmla="*/ 1298 h 2592"/>
                <a:gd name="T48" fmla="*/ 2000 w 2000"/>
                <a:gd name="T49" fmla="*/ 1295 h 2592"/>
                <a:gd name="T50" fmla="*/ 2000 w 2000"/>
                <a:gd name="T51" fmla="*/ 1001 h 2592"/>
                <a:gd name="T52" fmla="*/ 2000 w 2000"/>
                <a:gd name="T53" fmla="*/ 538 h 2592"/>
                <a:gd name="T54" fmla="*/ 1869 w 2000"/>
                <a:gd name="T55" fmla="*/ 406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" h="2592">
                  <a:moveTo>
                    <a:pt x="1869" y="406"/>
                  </a:moveTo>
                  <a:cubicBezTo>
                    <a:pt x="1829" y="406"/>
                    <a:pt x="1792" y="389"/>
                    <a:pt x="1767" y="359"/>
                  </a:cubicBezTo>
                  <a:cubicBezTo>
                    <a:pt x="1584" y="140"/>
                    <a:pt x="1308" y="0"/>
                    <a:pt x="1000" y="0"/>
                  </a:cubicBezTo>
                  <a:cubicBezTo>
                    <a:pt x="1000" y="0"/>
                    <a:pt x="1000" y="0"/>
                    <a:pt x="1000" y="0"/>
                  </a:cubicBezTo>
                  <a:cubicBezTo>
                    <a:pt x="692" y="0"/>
                    <a:pt x="417" y="140"/>
                    <a:pt x="233" y="359"/>
                  </a:cubicBezTo>
                  <a:cubicBezTo>
                    <a:pt x="208" y="389"/>
                    <a:pt x="171" y="406"/>
                    <a:pt x="132" y="406"/>
                  </a:cubicBezTo>
                  <a:cubicBezTo>
                    <a:pt x="132" y="406"/>
                    <a:pt x="132" y="406"/>
                    <a:pt x="132" y="406"/>
                  </a:cubicBezTo>
                  <a:cubicBezTo>
                    <a:pt x="59" y="406"/>
                    <a:pt x="0" y="465"/>
                    <a:pt x="0" y="538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295"/>
                    <a:pt x="0" y="1295"/>
                    <a:pt x="0" y="1295"/>
                  </a:cubicBezTo>
                  <a:cubicBezTo>
                    <a:pt x="0" y="1298"/>
                    <a:pt x="0" y="1298"/>
                    <a:pt x="0" y="1298"/>
                  </a:cubicBezTo>
                  <a:cubicBezTo>
                    <a:pt x="0" y="1592"/>
                    <a:pt x="0" y="1592"/>
                    <a:pt x="0" y="1592"/>
                  </a:cubicBezTo>
                  <a:cubicBezTo>
                    <a:pt x="0" y="2054"/>
                    <a:pt x="0" y="2054"/>
                    <a:pt x="0" y="2054"/>
                  </a:cubicBezTo>
                  <a:cubicBezTo>
                    <a:pt x="0" y="2127"/>
                    <a:pt x="59" y="2186"/>
                    <a:pt x="132" y="2186"/>
                  </a:cubicBezTo>
                  <a:cubicBezTo>
                    <a:pt x="132" y="2186"/>
                    <a:pt x="132" y="2186"/>
                    <a:pt x="132" y="2186"/>
                  </a:cubicBezTo>
                  <a:cubicBezTo>
                    <a:pt x="171" y="2186"/>
                    <a:pt x="208" y="2204"/>
                    <a:pt x="233" y="2234"/>
                  </a:cubicBezTo>
                  <a:cubicBezTo>
                    <a:pt x="417" y="2453"/>
                    <a:pt x="692" y="2592"/>
                    <a:pt x="1000" y="2592"/>
                  </a:cubicBezTo>
                  <a:cubicBezTo>
                    <a:pt x="1000" y="2592"/>
                    <a:pt x="1000" y="2592"/>
                    <a:pt x="1000" y="2592"/>
                  </a:cubicBezTo>
                  <a:cubicBezTo>
                    <a:pt x="1308" y="2592"/>
                    <a:pt x="1584" y="2453"/>
                    <a:pt x="1767" y="2234"/>
                  </a:cubicBezTo>
                  <a:cubicBezTo>
                    <a:pt x="1792" y="2204"/>
                    <a:pt x="1829" y="2186"/>
                    <a:pt x="1869" y="2186"/>
                  </a:cubicBezTo>
                  <a:cubicBezTo>
                    <a:pt x="1869" y="2186"/>
                    <a:pt x="1869" y="2186"/>
                    <a:pt x="1869" y="2186"/>
                  </a:cubicBezTo>
                  <a:cubicBezTo>
                    <a:pt x="1941" y="2186"/>
                    <a:pt x="2000" y="2127"/>
                    <a:pt x="2000" y="2054"/>
                  </a:cubicBezTo>
                  <a:cubicBezTo>
                    <a:pt x="2000" y="1592"/>
                    <a:pt x="2000" y="1592"/>
                    <a:pt x="2000" y="1592"/>
                  </a:cubicBezTo>
                  <a:cubicBezTo>
                    <a:pt x="2000" y="1298"/>
                    <a:pt x="2000" y="1298"/>
                    <a:pt x="2000" y="1298"/>
                  </a:cubicBezTo>
                  <a:cubicBezTo>
                    <a:pt x="2000" y="1295"/>
                    <a:pt x="2000" y="1295"/>
                    <a:pt x="2000" y="1295"/>
                  </a:cubicBezTo>
                  <a:cubicBezTo>
                    <a:pt x="2000" y="1001"/>
                    <a:pt x="2000" y="1001"/>
                    <a:pt x="2000" y="1001"/>
                  </a:cubicBezTo>
                  <a:cubicBezTo>
                    <a:pt x="2000" y="538"/>
                    <a:pt x="2000" y="538"/>
                    <a:pt x="2000" y="538"/>
                  </a:cubicBezTo>
                  <a:cubicBezTo>
                    <a:pt x="2000" y="465"/>
                    <a:pt x="1941" y="406"/>
                    <a:pt x="1869" y="4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sp>
          <p:nvSpPr>
            <p:cNvPr id="9" name="ïṣ1îďè">
              <a:extLst>
                <a:ext uri="{FF2B5EF4-FFF2-40B4-BE49-F238E27FC236}">
                  <a16:creationId xmlns:a16="http://schemas.microsoft.com/office/drawing/2014/main" id="{E2DE1A56-FF46-49EA-AC69-1458E966CDE8}"/>
                </a:ext>
              </a:extLst>
            </p:cNvPr>
            <p:cNvSpPr/>
            <p:nvPr/>
          </p:nvSpPr>
          <p:spPr bwMode="auto">
            <a:xfrm>
              <a:off x="9017796" y="2026226"/>
              <a:ext cx="2501104" cy="3224648"/>
            </a:xfrm>
            <a:custGeom>
              <a:avLst/>
              <a:gdLst>
                <a:gd name="T0" fmla="*/ 1869 w 2000"/>
                <a:gd name="T1" fmla="*/ 406 h 2592"/>
                <a:gd name="T2" fmla="*/ 1767 w 2000"/>
                <a:gd name="T3" fmla="*/ 359 h 2592"/>
                <a:gd name="T4" fmla="*/ 1000 w 2000"/>
                <a:gd name="T5" fmla="*/ 0 h 2592"/>
                <a:gd name="T6" fmla="*/ 1000 w 2000"/>
                <a:gd name="T7" fmla="*/ 0 h 2592"/>
                <a:gd name="T8" fmla="*/ 233 w 2000"/>
                <a:gd name="T9" fmla="*/ 359 h 2592"/>
                <a:gd name="T10" fmla="*/ 132 w 2000"/>
                <a:gd name="T11" fmla="*/ 406 h 2592"/>
                <a:gd name="T12" fmla="*/ 132 w 2000"/>
                <a:gd name="T13" fmla="*/ 406 h 2592"/>
                <a:gd name="T14" fmla="*/ 0 w 2000"/>
                <a:gd name="T15" fmla="*/ 538 h 2592"/>
                <a:gd name="T16" fmla="*/ 0 w 2000"/>
                <a:gd name="T17" fmla="*/ 1001 h 2592"/>
                <a:gd name="T18" fmla="*/ 0 w 2000"/>
                <a:gd name="T19" fmla="*/ 1295 h 2592"/>
                <a:gd name="T20" fmla="*/ 0 w 2000"/>
                <a:gd name="T21" fmla="*/ 1298 h 2592"/>
                <a:gd name="T22" fmla="*/ 0 w 2000"/>
                <a:gd name="T23" fmla="*/ 1592 h 2592"/>
                <a:gd name="T24" fmla="*/ 0 w 2000"/>
                <a:gd name="T25" fmla="*/ 2054 h 2592"/>
                <a:gd name="T26" fmla="*/ 132 w 2000"/>
                <a:gd name="T27" fmla="*/ 2186 h 2592"/>
                <a:gd name="T28" fmla="*/ 132 w 2000"/>
                <a:gd name="T29" fmla="*/ 2186 h 2592"/>
                <a:gd name="T30" fmla="*/ 233 w 2000"/>
                <a:gd name="T31" fmla="*/ 2234 h 2592"/>
                <a:gd name="T32" fmla="*/ 1000 w 2000"/>
                <a:gd name="T33" fmla="*/ 2592 h 2592"/>
                <a:gd name="T34" fmla="*/ 1000 w 2000"/>
                <a:gd name="T35" fmla="*/ 2592 h 2592"/>
                <a:gd name="T36" fmla="*/ 1767 w 2000"/>
                <a:gd name="T37" fmla="*/ 2234 h 2592"/>
                <a:gd name="T38" fmla="*/ 1869 w 2000"/>
                <a:gd name="T39" fmla="*/ 2186 h 2592"/>
                <a:gd name="T40" fmla="*/ 1869 w 2000"/>
                <a:gd name="T41" fmla="*/ 2186 h 2592"/>
                <a:gd name="T42" fmla="*/ 2000 w 2000"/>
                <a:gd name="T43" fmla="*/ 2054 h 2592"/>
                <a:gd name="T44" fmla="*/ 2000 w 2000"/>
                <a:gd name="T45" fmla="*/ 1592 h 2592"/>
                <a:gd name="T46" fmla="*/ 2000 w 2000"/>
                <a:gd name="T47" fmla="*/ 1298 h 2592"/>
                <a:gd name="T48" fmla="*/ 2000 w 2000"/>
                <a:gd name="T49" fmla="*/ 1295 h 2592"/>
                <a:gd name="T50" fmla="*/ 2000 w 2000"/>
                <a:gd name="T51" fmla="*/ 1001 h 2592"/>
                <a:gd name="T52" fmla="*/ 2000 w 2000"/>
                <a:gd name="T53" fmla="*/ 538 h 2592"/>
                <a:gd name="T54" fmla="*/ 1869 w 2000"/>
                <a:gd name="T55" fmla="*/ 406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" h="2592">
                  <a:moveTo>
                    <a:pt x="1869" y="406"/>
                  </a:moveTo>
                  <a:cubicBezTo>
                    <a:pt x="1829" y="406"/>
                    <a:pt x="1792" y="389"/>
                    <a:pt x="1767" y="359"/>
                  </a:cubicBezTo>
                  <a:cubicBezTo>
                    <a:pt x="1584" y="140"/>
                    <a:pt x="1308" y="0"/>
                    <a:pt x="1000" y="0"/>
                  </a:cubicBezTo>
                  <a:cubicBezTo>
                    <a:pt x="1000" y="0"/>
                    <a:pt x="1000" y="0"/>
                    <a:pt x="1000" y="0"/>
                  </a:cubicBezTo>
                  <a:cubicBezTo>
                    <a:pt x="692" y="0"/>
                    <a:pt x="417" y="140"/>
                    <a:pt x="233" y="359"/>
                  </a:cubicBezTo>
                  <a:cubicBezTo>
                    <a:pt x="208" y="389"/>
                    <a:pt x="171" y="406"/>
                    <a:pt x="132" y="406"/>
                  </a:cubicBezTo>
                  <a:cubicBezTo>
                    <a:pt x="132" y="406"/>
                    <a:pt x="132" y="406"/>
                    <a:pt x="132" y="406"/>
                  </a:cubicBezTo>
                  <a:cubicBezTo>
                    <a:pt x="59" y="406"/>
                    <a:pt x="0" y="465"/>
                    <a:pt x="0" y="538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295"/>
                    <a:pt x="0" y="1295"/>
                    <a:pt x="0" y="1295"/>
                  </a:cubicBezTo>
                  <a:cubicBezTo>
                    <a:pt x="0" y="1298"/>
                    <a:pt x="0" y="1298"/>
                    <a:pt x="0" y="1298"/>
                  </a:cubicBezTo>
                  <a:cubicBezTo>
                    <a:pt x="0" y="1592"/>
                    <a:pt x="0" y="1592"/>
                    <a:pt x="0" y="1592"/>
                  </a:cubicBezTo>
                  <a:cubicBezTo>
                    <a:pt x="0" y="2054"/>
                    <a:pt x="0" y="2054"/>
                    <a:pt x="0" y="2054"/>
                  </a:cubicBezTo>
                  <a:cubicBezTo>
                    <a:pt x="0" y="2127"/>
                    <a:pt x="59" y="2186"/>
                    <a:pt x="132" y="2186"/>
                  </a:cubicBezTo>
                  <a:cubicBezTo>
                    <a:pt x="132" y="2186"/>
                    <a:pt x="132" y="2186"/>
                    <a:pt x="132" y="2186"/>
                  </a:cubicBezTo>
                  <a:cubicBezTo>
                    <a:pt x="171" y="2186"/>
                    <a:pt x="208" y="2204"/>
                    <a:pt x="233" y="2234"/>
                  </a:cubicBezTo>
                  <a:cubicBezTo>
                    <a:pt x="417" y="2453"/>
                    <a:pt x="692" y="2592"/>
                    <a:pt x="1000" y="2592"/>
                  </a:cubicBezTo>
                  <a:cubicBezTo>
                    <a:pt x="1000" y="2592"/>
                    <a:pt x="1000" y="2592"/>
                    <a:pt x="1000" y="2592"/>
                  </a:cubicBezTo>
                  <a:cubicBezTo>
                    <a:pt x="1308" y="2592"/>
                    <a:pt x="1584" y="2453"/>
                    <a:pt x="1767" y="2234"/>
                  </a:cubicBezTo>
                  <a:cubicBezTo>
                    <a:pt x="1792" y="2204"/>
                    <a:pt x="1829" y="2186"/>
                    <a:pt x="1869" y="2186"/>
                  </a:cubicBezTo>
                  <a:cubicBezTo>
                    <a:pt x="1869" y="2186"/>
                    <a:pt x="1869" y="2186"/>
                    <a:pt x="1869" y="2186"/>
                  </a:cubicBezTo>
                  <a:cubicBezTo>
                    <a:pt x="1941" y="2186"/>
                    <a:pt x="2000" y="2127"/>
                    <a:pt x="2000" y="2054"/>
                  </a:cubicBezTo>
                  <a:cubicBezTo>
                    <a:pt x="2000" y="1592"/>
                    <a:pt x="2000" y="1592"/>
                    <a:pt x="2000" y="1592"/>
                  </a:cubicBezTo>
                  <a:cubicBezTo>
                    <a:pt x="2000" y="1298"/>
                    <a:pt x="2000" y="1298"/>
                    <a:pt x="2000" y="1298"/>
                  </a:cubicBezTo>
                  <a:cubicBezTo>
                    <a:pt x="2000" y="1295"/>
                    <a:pt x="2000" y="1295"/>
                    <a:pt x="2000" y="1295"/>
                  </a:cubicBezTo>
                  <a:cubicBezTo>
                    <a:pt x="2000" y="1001"/>
                    <a:pt x="2000" y="1001"/>
                    <a:pt x="2000" y="1001"/>
                  </a:cubicBezTo>
                  <a:cubicBezTo>
                    <a:pt x="2000" y="538"/>
                    <a:pt x="2000" y="538"/>
                    <a:pt x="2000" y="538"/>
                  </a:cubicBezTo>
                  <a:cubicBezTo>
                    <a:pt x="2000" y="465"/>
                    <a:pt x="1941" y="406"/>
                    <a:pt x="1869" y="4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grpSp>
          <p:nvGrpSpPr>
            <p:cNvPr id="10" name="íṥļîḓè">
              <a:extLst>
                <a:ext uri="{FF2B5EF4-FFF2-40B4-BE49-F238E27FC236}">
                  <a16:creationId xmlns:a16="http://schemas.microsoft.com/office/drawing/2014/main" id="{2F299443-C07A-4715-BD89-3A3D918377A8}"/>
                </a:ext>
              </a:extLst>
            </p:cNvPr>
            <p:cNvGrpSpPr/>
            <p:nvPr/>
          </p:nvGrpSpPr>
          <p:grpSpPr>
            <a:xfrm>
              <a:off x="722850" y="2455780"/>
              <a:ext cx="2395254" cy="2306015"/>
              <a:chOff x="722850" y="2329993"/>
              <a:chExt cx="2395254" cy="2306015"/>
            </a:xfrm>
          </p:grpSpPr>
          <p:grpSp>
            <p:nvGrpSpPr>
              <p:cNvPr id="29" name="işlíḑè">
                <a:extLst>
                  <a:ext uri="{FF2B5EF4-FFF2-40B4-BE49-F238E27FC236}">
                    <a16:creationId xmlns:a16="http://schemas.microsoft.com/office/drawing/2014/main" id="{7674F62E-8F91-4BBB-B853-A4D829279516}"/>
                  </a:ext>
                </a:extLst>
              </p:cNvPr>
              <p:cNvGrpSpPr/>
              <p:nvPr/>
            </p:nvGrpSpPr>
            <p:grpSpPr>
              <a:xfrm>
                <a:off x="1586811" y="2329993"/>
                <a:ext cx="667332" cy="667330"/>
                <a:chOff x="1753961" y="2890922"/>
                <a:chExt cx="667332" cy="667330"/>
              </a:xfrm>
            </p:grpSpPr>
            <p:sp>
              <p:nvSpPr>
                <p:cNvPr id="32" name="íSḷiḑé">
                  <a:extLst>
                    <a:ext uri="{FF2B5EF4-FFF2-40B4-BE49-F238E27FC236}">
                      <a16:creationId xmlns:a16="http://schemas.microsoft.com/office/drawing/2014/main" id="{07996D11-8F09-41A7-897F-6B22974417C8}"/>
                    </a:ext>
                  </a:extLst>
                </p:cNvPr>
                <p:cNvSpPr/>
                <p:nvPr/>
              </p:nvSpPr>
              <p:spPr>
                <a:xfrm>
                  <a:off x="1753961" y="2890922"/>
                  <a:ext cx="667332" cy="66733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3" name="ïṧḻíḋe">
                  <a:extLst>
                    <a:ext uri="{FF2B5EF4-FFF2-40B4-BE49-F238E27FC236}">
                      <a16:creationId xmlns:a16="http://schemas.microsoft.com/office/drawing/2014/main" id="{7A699E6C-8AA7-43E2-9D10-090D77600C73}"/>
                    </a:ext>
                  </a:extLst>
                </p:cNvPr>
                <p:cNvSpPr/>
                <p:nvPr/>
              </p:nvSpPr>
              <p:spPr bwMode="auto">
                <a:xfrm>
                  <a:off x="1931546" y="3064741"/>
                  <a:ext cx="312163" cy="31969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0" name="îślïḋè">
                <a:extLst>
                  <a:ext uri="{FF2B5EF4-FFF2-40B4-BE49-F238E27FC236}">
                    <a16:creationId xmlns:a16="http://schemas.microsoft.com/office/drawing/2014/main" id="{8A2B18A3-A632-4FB2-85DF-8974CD0898D2}"/>
                  </a:ext>
                </a:extLst>
              </p:cNvPr>
              <p:cNvSpPr txBox="1"/>
              <p:nvPr/>
            </p:nvSpPr>
            <p:spPr>
              <a:xfrm>
                <a:off x="722850" y="3152737"/>
                <a:ext cx="2395254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600" b="1" dirty="0"/>
                  <a:t>Text here</a:t>
                </a:r>
                <a:endParaRPr lang="vi-VN" sz="1600" b="1" dirty="0"/>
              </a:p>
            </p:txBody>
          </p:sp>
          <p:sp>
            <p:nvSpPr>
              <p:cNvPr id="31" name="ïS1iḑê">
                <a:extLst>
                  <a:ext uri="{FF2B5EF4-FFF2-40B4-BE49-F238E27FC236}">
                    <a16:creationId xmlns:a16="http://schemas.microsoft.com/office/drawing/2014/main" id="{0309966B-94EE-4489-BB65-67BCCF7AE73F}"/>
                  </a:ext>
                </a:extLst>
              </p:cNvPr>
              <p:cNvSpPr txBox="1"/>
              <p:nvPr/>
            </p:nvSpPr>
            <p:spPr>
              <a:xfrm>
                <a:off x="722850" y="3679794"/>
                <a:ext cx="2395254" cy="95621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1" name="î$lïḑé">
              <a:extLst>
                <a:ext uri="{FF2B5EF4-FFF2-40B4-BE49-F238E27FC236}">
                  <a16:creationId xmlns:a16="http://schemas.microsoft.com/office/drawing/2014/main" id="{67725D80-7EFA-4EEF-8D48-20B7612ECED1}"/>
                </a:ext>
              </a:extLst>
            </p:cNvPr>
            <p:cNvGrpSpPr/>
            <p:nvPr/>
          </p:nvGrpSpPr>
          <p:grpSpPr>
            <a:xfrm>
              <a:off x="3505474" y="2455780"/>
              <a:ext cx="2395254" cy="2306015"/>
              <a:chOff x="722850" y="2329993"/>
              <a:chExt cx="2395254" cy="2306015"/>
            </a:xfrm>
          </p:grpSpPr>
          <p:grpSp>
            <p:nvGrpSpPr>
              <p:cNvPr id="24" name="iṩḷîḑê">
                <a:extLst>
                  <a:ext uri="{FF2B5EF4-FFF2-40B4-BE49-F238E27FC236}">
                    <a16:creationId xmlns:a16="http://schemas.microsoft.com/office/drawing/2014/main" id="{7AC2C625-6DF4-4A38-BCB8-F8C2E9B95387}"/>
                  </a:ext>
                </a:extLst>
              </p:cNvPr>
              <p:cNvGrpSpPr/>
              <p:nvPr/>
            </p:nvGrpSpPr>
            <p:grpSpPr>
              <a:xfrm>
                <a:off x="1586811" y="2329993"/>
                <a:ext cx="667332" cy="667330"/>
                <a:chOff x="1753961" y="2890922"/>
                <a:chExt cx="667332" cy="667330"/>
              </a:xfrm>
            </p:grpSpPr>
            <p:sp>
              <p:nvSpPr>
                <p:cNvPr id="27" name="iŝ1îďè">
                  <a:extLst>
                    <a:ext uri="{FF2B5EF4-FFF2-40B4-BE49-F238E27FC236}">
                      <a16:creationId xmlns:a16="http://schemas.microsoft.com/office/drawing/2014/main" id="{AAAE99A1-89B9-491E-B7B4-1F02B46113D9}"/>
                    </a:ext>
                  </a:extLst>
                </p:cNvPr>
                <p:cNvSpPr/>
                <p:nvPr/>
              </p:nvSpPr>
              <p:spPr>
                <a:xfrm>
                  <a:off x="1753961" y="2890922"/>
                  <a:ext cx="667332" cy="667330"/>
                </a:xfrm>
                <a:prstGeom prst="ellipse">
                  <a:avLst/>
                </a:prstGeom>
                <a:solidFill>
                  <a:schemeClr val="accent2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iṥḻïḋè">
                  <a:extLst>
                    <a:ext uri="{FF2B5EF4-FFF2-40B4-BE49-F238E27FC236}">
                      <a16:creationId xmlns:a16="http://schemas.microsoft.com/office/drawing/2014/main" id="{15ADECC6-3DEE-4DD7-A961-343857920B4E}"/>
                    </a:ext>
                  </a:extLst>
                </p:cNvPr>
                <p:cNvSpPr/>
                <p:nvPr/>
              </p:nvSpPr>
              <p:spPr bwMode="auto">
                <a:xfrm>
                  <a:off x="1931546" y="3064741"/>
                  <a:ext cx="312163" cy="31969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5" name="iśľîďe">
                <a:extLst>
                  <a:ext uri="{FF2B5EF4-FFF2-40B4-BE49-F238E27FC236}">
                    <a16:creationId xmlns:a16="http://schemas.microsoft.com/office/drawing/2014/main" id="{5C0572A3-9038-4BA0-BC9B-EAED33240F27}"/>
                  </a:ext>
                </a:extLst>
              </p:cNvPr>
              <p:cNvSpPr txBox="1"/>
              <p:nvPr/>
            </p:nvSpPr>
            <p:spPr>
              <a:xfrm>
                <a:off x="722850" y="3152737"/>
                <a:ext cx="2395254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600" b="1" dirty="0"/>
                  <a:t>Text here</a:t>
                </a:r>
                <a:endParaRPr lang="vi-VN" sz="1600" b="1" dirty="0"/>
              </a:p>
            </p:txBody>
          </p:sp>
          <p:sp>
            <p:nvSpPr>
              <p:cNvPr id="26" name="işľïďe">
                <a:extLst>
                  <a:ext uri="{FF2B5EF4-FFF2-40B4-BE49-F238E27FC236}">
                    <a16:creationId xmlns:a16="http://schemas.microsoft.com/office/drawing/2014/main" id="{84CCF6F9-9528-41BB-B1A7-6DD130530E05}"/>
                  </a:ext>
                </a:extLst>
              </p:cNvPr>
              <p:cNvSpPr txBox="1"/>
              <p:nvPr/>
            </p:nvSpPr>
            <p:spPr>
              <a:xfrm>
                <a:off x="722850" y="3679794"/>
                <a:ext cx="2395254" cy="95621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2" name="ïš1ïdè">
              <a:extLst>
                <a:ext uri="{FF2B5EF4-FFF2-40B4-BE49-F238E27FC236}">
                  <a16:creationId xmlns:a16="http://schemas.microsoft.com/office/drawing/2014/main" id="{5EE181BD-A7AA-4741-8DF3-5D3D76B1C113}"/>
                </a:ext>
              </a:extLst>
            </p:cNvPr>
            <p:cNvGrpSpPr/>
            <p:nvPr/>
          </p:nvGrpSpPr>
          <p:grpSpPr>
            <a:xfrm>
              <a:off x="6288098" y="2455780"/>
              <a:ext cx="2395254" cy="2306015"/>
              <a:chOff x="722850" y="2329993"/>
              <a:chExt cx="2395254" cy="2306015"/>
            </a:xfrm>
          </p:grpSpPr>
          <p:grpSp>
            <p:nvGrpSpPr>
              <p:cNvPr id="19" name="îṥ1îḓè">
                <a:extLst>
                  <a:ext uri="{FF2B5EF4-FFF2-40B4-BE49-F238E27FC236}">
                    <a16:creationId xmlns:a16="http://schemas.microsoft.com/office/drawing/2014/main" id="{1CA5CAD7-274B-4436-A579-0991AA1CDBE6}"/>
                  </a:ext>
                </a:extLst>
              </p:cNvPr>
              <p:cNvGrpSpPr/>
              <p:nvPr/>
            </p:nvGrpSpPr>
            <p:grpSpPr>
              <a:xfrm>
                <a:off x="1586811" y="2329993"/>
                <a:ext cx="667332" cy="667330"/>
                <a:chOff x="1753961" y="2890922"/>
                <a:chExt cx="667332" cy="667330"/>
              </a:xfrm>
            </p:grpSpPr>
            <p:sp>
              <p:nvSpPr>
                <p:cNvPr id="22" name="ïšlîḓê">
                  <a:extLst>
                    <a:ext uri="{FF2B5EF4-FFF2-40B4-BE49-F238E27FC236}">
                      <a16:creationId xmlns:a16="http://schemas.microsoft.com/office/drawing/2014/main" id="{338111B4-00DE-4D13-8C9E-BAADA1F30F76}"/>
                    </a:ext>
                  </a:extLst>
                </p:cNvPr>
                <p:cNvSpPr/>
                <p:nvPr/>
              </p:nvSpPr>
              <p:spPr>
                <a:xfrm>
                  <a:off x="1753961" y="2890922"/>
                  <a:ext cx="667332" cy="66733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3" name="i$ľïďê">
                  <a:extLst>
                    <a:ext uri="{FF2B5EF4-FFF2-40B4-BE49-F238E27FC236}">
                      <a16:creationId xmlns:a16="http://schemas.microsoft.com/office/drawing/2014/main" id="{5C5FD103-0B91-43DE-8655-5AE06ADF4E18}"/>
                    </a:ext>
                  </a:extLst>
                </p:cNvPr>
                <p:cNvSpPr/>
                <p:nvPr/>
              </p:nvSpPr>
              <p:spPr bwMode="auto">
                <a:xfrm>
                  <a:off x="1931546" y="3064741"/>
                  <a:ext cx="312163" cy="31969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0" name="íṡḷîḍé">
                <a:extLst>
                  <a:ext uri="{FF2B5EF4-FFF2-40B4-BE49-F238E27FC236}">
                    <a16:creationId xmlns:a16="http://schemas.microsoft.com/office/drawing/2014/main" id="{0217EA6E-6445-4069-BBDF-CD98655CF44C}"/>
                  </a:ext>
                </a:extLst>
              </p:cNvPr>
              <p:cNvSpPr txBox="1"/>
              <p:nvPr/>
            </p:nvSpPr>
            <p:spPr>
              <a:xfrm>
                <a:off x="722850" y="3152737"/>
                <a:ext cx="2395254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600" b="1" dirty="0"/>
                  <a:t>Text here</a:t>
                </a:r>
                <a:endParaRPr lang="vi-VN" sz="1600" b="1" dirty="0"/>
              </a:p>
            </p:txBody>
          </p:sp>
          <p:sp>
            <p:nvSpPr>
              <p:cNvPr id="21" name="iṣḻïḑe">
                <a:extLst>
                  <a:ext uri="{FF2B5EF4-FFF2-40B4-BE49-F238E27FC236}">
                    <a16:creationId xmlns:a16="http://schemas.microsoft.com/office/drawing/2014/main" id="{E720E529-A2D8-4EAB-99A8-E3BAA2D9345D}"/>
                  </a:ext>
                </a:extLst>
              </p:cNvPr>
              <p:cNvSpPr txBox="1"/>
              <p:nvPr/>
            </p:nvSpPr>
            <p:spPr>
              <a:xfrm>
                <a:off x="722850" y="3679794"/>
                <a:ext cx="2395254" cy="95621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3" name="iṣľíḓê">
              <a:extLst>
                <a:ext uri="{FF2B5EF4-FFF2-40B4-BE49-F238E27FC236}">
                  <a16:creationId xmlns:a16="http://schemas.microsoft.com/office/drawing/2014/main" id="{597F449D-C74E-4162-BF4F-25B043AB1265}"/>
                </a:ext>
              </a:extLst>
            </p:cNvPr>
            <p:cNvGrpSpPr/>
            <p:nvPr/>
          </p:nvGrpSpPr>
          <p:grpSpPr>
            <a:xfrm>
              <a:off x="9070722" y="2455780"/>
              <a:ext cx="2395254" cy="2306015"/>
              <a:chOff x="722850" y="2329993"/>
              <a:chExt cx="2395254" cy="2306015"/>
            </a:xfrm>
          </p:grpSpPr>
          <p:grpSp>
            <p:nvGrpSpPr>
              <p:cNvPr id="14" name="ïṧḻíḍè">
                <a:extLst>
                  <a:ext uri="{FF2B5EF4-FFF2-40B4-BE49-F238E27FC236}">
                    <a16:creationId xmlns:a16="http://schemas.microsoft.com/office/drawing/2014/main" id="{DD745027-9FB4-45D1-8A4E-33BB35D7C6CA}"/>
                  </a:ext>
                </a:extLst>
              </p:cNvPr>
              <p:cNvGrpSpPr/>
              <p:nvPr/>
            </p:nvGrpSpPr>
            <p:grpSpPr>
              <a:xfrm>
                <a:off x="1586811" y="2329993"/>
                <a:ext cx="667332" cy="667330"/>
                <a:chOff x="1753961" y="2890922"/>
                <a:chExt cx="667332" cy="667330"/>
              </a:xfrm>
            </p:grpSpPr>
            <p:sp>
              <p:nvSpPr>
                <p:cNvPr id="17" name="iś1iďé">
                  <a:extLst>
                    <a:ext uri="{FF2B5EF4-FFF2-40B4-BE49-F238E27FC236}">
                      <a16:creationId xmlns:a16="http://schemas.microsoft.com/office/drawing/2014/main" id="{954A002F-E70D-43A1-BBB3-169215B865FC}"/>
                    </a:ext>
                  </a:extLst>
                </p:cNvPr>
                <p:cNvSpPr/>
                <p:nvPr/>
              </p:nvSpPr>
              <p:spPr>
                <a:xfrm>
                  <a:off x="1753961" y="2890922"/>
                  <a:ext cx="667332" cy="667330"/>
                </a:xfrm>
                <a:prstGeom prst="ellipse">
                  <a:avLst/>
                </a:prstGeom>
                <a:solidFill>
                  <a:schemeClr val="accent2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/>
                <a:p>
                  <a:pPr algn="ctr"/>
                  <a:endParaRPr lang="en-US" sz="28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" name="í$ḷïḓe">
                  <a:extLst>
                    <a:ext uri="{FF2B5EF4-FFF2-40B4-BE49-F238E27FC236}">
                      <a16:creationId xmlns:a16="http://schemas.microsoft.com/office/drawing/2014/main" id="{5B8096E9-5946-4135-875D-2934BEE6C735}"/>
                    </a:ext>
                  </a:extLst>
                </p:cNvPr>
                <p:cNvSpPr/>
                <p:nvPr/>
              </p:nvSpPr>
              <p:spPr bwMode="auto">
                <a:xfrm>
                  <a:off x="1931546" y="3064741"/>
                  <a:ext cx="312163" cy="319692"/>
                </a:xfrm>
                <a:custGeom>
                  <a:avLst/>
                  <a:gdLst>
                    <a:gd name="T0" fmla="*/ 1547 w 10400"/>
                    <a:gd name="T1" fmla="*/ 9330 h 10667"/>
                    <a:gd name="T2" fmla="*/ 3077 w 10400"/>
                    <a:gd name="T3" fmla="*/ 9013 h 10667"/>
                    <a:gd name="T4" fmla="*/ 6114 w 10400"/>
                    <a:gd name="T5" fmla="*/ 9700 h 10667"/>
                    <a:gd name="T6" fmla="*/ 6806 w 10400"/>
                    <a:gd name="T7" fmla="*/ 8539 h 10667"/>
                    <a:gd name="T8" fmla="*/ 4079 w 10400"/>
                    <a:gd name="T9" fmla="*/ 1127 h 10667"/>
                    <a:gd name="T10" fmla="*/ 5193 w 10400"/>
                    <a:gd name="T11" fmla="*/ 2254 h 10667"/>
                    <a:gd name="T12" fmla="*/ 6352 w 10400"/>
                    <a:gd name="T13" fmla="*/ 3340 h 10667"/>
                    <a:gd name="T14" fmla="*/ 6296 w 10400"/>
                    <a:gd name="T15" fmla="*/ 5841 h 10667"/>
                    <a:gd name="T16" fmla="*/ 5318 w 10400"/>
                    <a:gd name="T17" fmla="*/ 6578 h 10667"/>
                    <a:gd name="T18" fmla="*/ 4851 w 10400"/>
                    <a:gd name="T19" fmla="*/ 10126 h 10667"/>
                    <a:gd name="T20" fmla="*/ 4154 w 10400"/>
                    <a:gd name="T21" fmla="*/ 5500 h 10667"/>
                    <a:gd name="T22" fmla="*/ 993 w 10400"/>
                    <a:gd name="T23" fmla="*/ 1669 h 10667"/>
                    <a:gd name="T24" fmla="*/ 4493 w 10400"/>
                    <a:gd name="T25" fmla="*/ 2470 h 10667"/>
                    <a:gd name="T26" fmla="*/ 5203 w 10400"/>
                    <a:gd name="T27" fmla="*/ 5915 h 10667"/>
                    <a:gd name="T28" fmla="*/ 5890 w 10400"/>
                    <a:gd name="T29" fmla="*/ 2481 h 10667"/>
                    <a:gd name="T30" fmla="*/ 9353 w 10400"/>
                    <a:gd name="T31" fmla="*/ 1669 h 10667"/>
                    <a:gd name="T32" fmla="*/ 8900 w 10400"/>
                    <a:gd name="T33" fmla="*/ 5088 h 10667"/>
                    <a:gd name="T34" fmla="*/ 8763 w 10400"/>
                    <a:gd name="T35" fmla="*/ 4301 h 10667"/>
                    <a:gd name="T36" fmla="*/ 7729 w 10400"/>
                    <a:gd name="T37" fmla="*/ 3953 h 10667"/>
                    <a:gd name="T38" fmla="*/ 8505 w 10400"/>
                    <a:gd name="T39" fmla="*/ 5505 h 10667"/>
                    <a:gd name="T40" fmla="*/ 8530 w 10400"/>
                    <a:gd name="T41" fmla="*/ 6867 h 10667"/>
                    <a:gd name="T42" fmla="*/ 9012 w 10400"/>
                    <a:gd name="T43" fmla="*/ 6736 h 10667"/>
                    <a:gd name="T44" fmla="*/ 9315 w 10400"/>
                    <a:gd name="T45" fmla="*/ 6686 h 10667"/>
                    <a:gd name="T46" fmla="*/ 9046 w 10400"/>
                    <a:gd name="T47" fmla="*/ 4530 h 10667"/>
                    <a:gd name="T48" fmla="*/ 9997 w 10400"/>
                    <a:gd name="T49" fmla="*/ 3776 h 10667"/>
                    <a:gd name="T50" fmla="*/ 8844 w 10400"/>
                    <a:gd name="T51" fmla="*/ 4304 h 10667"/>
                    <a:gd name="T52" fmla="*/ 8790 w 10400"/>
                    <a:gd name="T53" fmla="*/ 3675 h 10667"/>
                    <a:gd name="T54" fmla="*/ 9514 w 10400"/>
                    <a:gd name="T55" fmla="*/ 6418 h 10667"/>
                    <a:gd name="T56" fmla="*/ 9245 w 10400"/>
                    <a:gd name="T57" fmla="*/ 6917 h 10667"/>
                    <a:gd name="T58" fmla="*/ 7957 w 10400"/>
                    <a:gd name="T59" fmla="*/ 6629 h 10667"/>
                    <a:gd name="T60" fmla="*/ 7308 w 10400"/>
                    <a:gd name="T61" fmla="*/ 6762 h 10667"/>
                    <a:gd name="T62" fmla="*/ 9494 w 10400"/>
                    <a:gd name="T63" fmla="*/ 6253 h 10667"/>
                    <a:gd name="T64" fmla="*/ 577 w 10400"/>
                    <a:gd name="T65" fmla="*/ 3770 h 10667"/>
                    <a:gd name="T66" fmla="*/ 1355 w 10400"/>
                    <a:gd name="T67" fmla="*/ 4518 h 10667"/>
                    <a:gd name="T68" fmla="*/ 1282 w 10400"/>
                    <a:gd name="T69" fmla="*/ 5462 h 10667"/>
                    <a:gd name="T70" fmla="*/ 1236 w 10400"/>
                    <a:gd name="T71" fmla="*/ 6867 h 10667"/>
                    <a:gd name="T72" fmla="*/ 1718 w 10400"/>
                    <a:gd name="T73" fmla="*/ 6728 h 10667"/>
                    <a:gd name="T74" fmla="*/ 2022 w 10400"/>
                    <a:gd name="T75" fmla="*/ 6694 h 10667"/>
                    <a:gd name="T76" fmla="*/ 1843 w 10400"/>
                    <a:gd name="T77" fmla="*/ 4519 h 10667"/>
                    <a:gd name="T78" fmla="*/ 2505 w 10400"/>
                    <a:gd name="T79" fmla="*/ 3770 h 10667"/>
                    <a:gd name="T80" fmla="*/ 1608 w 10400"/>
                    <a:gd name="T81" fmla="*/ 5217 h 10667"/>
                    <a:gd name="T82" fmla="*/ 1557 w 10400"/>
                    <a:gd name="T83" fmla="*/ 4304 h 10667"/>
                    <a:gd name="T84" fmla="*/ 1610 w 10400"/>
                    <a:gd name="T85" fmla="*/ 3675 h 10667"/>
                    <a:gd name="T86" fmla="*/ 1898 w 10400"/>
                    <a:gd name="T87" fmla="*/ 3969 h 10667"/>
                    <a:gd name="T88" fmla="*/ 1547 w 10400"/>
                    <a:gd name="T89" fmla="*/ 7324 h 10667"/>
                    <a:gd name="T90" fmla="*/ 2189 w 10400"/>
                    <a:gd name="T91" fmla="*/ 6405 h 10667"/>
                    <a:gd name="T92" fmla="*/ 1172 w 10400"/>
                    <a:gd name="T93" fmla="*/ 6918 h 10667"/>
                    <a:gd name="T94" fmla="*/ 669 w 10400"/>
                    <a:gd name="T95" fmla="*/ 6629 h 106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400" h="10667">
                      <a:moveTo>
                        <a:pt x="8838" y="9330"/>
                      </a:moveTo>
                      <a:cubicBezTo>
                        <a:pt x="8838" y="10067"/>
                        <a:pt x="7206" y="10667"/>
                        <a:pt x="5192" y="10667"/>
                      </a:cubicBezTo>
                      <a:cubicBezTo>
                        <a:pt x="3180" y="10667"/>
                        <a:pt x="1547" y="10067"/>
                        <a:pt x="1547" y="9330"/>
                      </a:cubicBezTo>
                      <a:cubicBezTo>
                        <a:pt x="1547" y="8797"/>
                        <a:pt x="2406" y="8341"/>
                        <a:pt x="3638" y="8128"/>
                      </a:cubicBezTo>
                      <a:lnTo>
                        <a:pt x="3638" y="8495"/>
                      </a:lnTo>
                      <a:cubicBezTo>
                        <a:pt x="3293" y="8632"/>
                        <a:pt x="3077" y="8813"/>
                        <a:pt x="3077" y="9013"/>
                      </a:cubicBezTo>
                      <a:cubicBezTo>
                        <a:pt x="3077" y="9437"/>
                        <a:pt x="4015" y="9781"/>
                        <a:pt x="5171" y="9781"/>
                      </a:cubicBezTo>
                      <a:cubicBezTo>
                        <a:pt x="5497" y="9781"/>
                        <a:pt x="5802" y="9751"/>
                        <a:pt x="6077" y="9703"/>
                      </a:cubicBezTo>
                      <a:cubicBezTo>
                        <a:pt x="6090" y="9702"/>
                        <a:pt x="6102" y="9702"/>
                        <a:pt x="6114" y="9700"/>
                      </a:cubicBezTo>
                      <a:cubicBezTo>
                        <a:pt x="6165" y="9694"/>
                        <a:pt x="6212" y="9682"/>
                        <a:pt x="6259" y="9666"/>
                      </a:cubicBezTo>
                      <a:cubicBezTo>
                        <a:pt x="6859" y="9531"/>
                        <a:pt x="7264" y="9290"/>
                        <a:pt x="7264" y="9013"/>
                      </a:cubicBezTo>
                      <a:cubicBezTo>
                        <a:pt x="7264" y="8834"/>
                        <a:pt x="7090" y="8669"/>
                        <a:pt x="6806" y="8539"/>
                      </a:cubicBezTo>
                      <a:lnTo>
                        <a:pt x="6806" y="8137"/>
                      </a:lnTo>
                      <a:cubicBezTo>
                        <a:pt x="8006" y="8356"/>
                        <a:pt x="8838" y="8805"/>
                        <a:pt x="8838" y="9330"/>
                      </a:cubicBezTo>
                      <a:close/>
                      <a:moveTo>
                        <a:pt x="4079" y="1127"/>
                      </a:moveTo>
                      <a:cubicBezTo>
                        <a:pt x="4079" y="504"/>
                        <a:pt x="4578" y="0"/>
                        <a:pt x="5193" y="0"/>
                      </a:cubicBezTo>
                      <a:cubicBezTo>
                        <a:pt x="5807" y="0"/>
                        <a:pt x="6305" y="504"/>
                        <a:pt x="6305" y="1127"/>
                      </a:cubicBezTo>
                      <a:cubicBezTo>
                        <a:pt x="6305" y="1750"/>
                        <a:pt x="5807" y="2254"/>
                        <a:pt x="5193" y="2254"/>
                      </a:cubicBezTo>
                      <a:cubicBezTo>
                        <a:pt x="4578" y="2254"/>
                        <a:pt x="4079" y="1750"/>
                        <a:pt x="4079" y="1127"/>
                      </a:cubicBezTo>
                      <a:close/>
                      <a:moveTo>
                        <a:pt x="9353" y="1669"/>
                      </a:moveTo>
                      <a:cubicBezTo>
                        <a:pt x="8800" y="2578"/>
                        <a:pt x="7557" y="3340"/>
                        <a:pt x="6352" y="3340"/>
                      </a:cubicBezTo>
                      <a:cubicBezTo>
                        <a:pt x="6274" y="3340"/>
                        <a:pt x="6196" y="3336"/>
                        <a:pt x="6118" y="3330"/>
                      </a:cubicBezTo>
                      <a:cubicBezTo>
                        <a:pt x="6142" y="3615"/>
                        <a:pt x="6252" y="4928"/>
                        <a:pt x="6282" y="5755"/>
                      </a:cubicBezTo>
                      <a:cubicBezTo>
                        <a:pt x="6288" y="5783"/>
                        <a:pt x="6294" y="5811"/>
                        <a:pt x="6296" y="5841"/>
                      </a:cubicBezTo>
                      <a:lnTo>
                        <a:pt x="6568" y="10087"/>
                      </a:lnTo>
                      <a:cubicBezTo>
                        <a:pt x="6586" y="10373"/>
                        <a:pt x="5564" y="10428"/>
                        <a:pt x="5546" y="10154"/>
                      </a:cubicBezTo>
                      <a:lnTo>
                        <a:pt x="5318" y="6578"/>
                      </a:lnTo>
                      <a:cubicBezTo>
                        <a:pt x="5280" y="6574"/>
                        <a:pt x="5244" y="6567"/>
                        <a:pt x="5206" y="6567"/>
                      </a:cubicBezTo>
                      <a:cubicBezTo>
                        <a:pt x="5174" y="6567"/>
                        <a:pt x="5136" y="6577"/>
                        <a:pt x="5099" y="6587"/>
                      </a:cubicBezTo>
                      <a:lnTo>
                        <a:pt x="4851" y="10126"/>
                      </a:lnTo>
                      <a:cubicBezTo>
                        <a:pt x="4832" y="10398"/>
                        <a:pt x="3810" y="10338"/>
                        <a:pt x="3830" y="10052"/>
                      </a:cubicBezTo>
                      <a:lnTo>
                        <a:pt x="4144" y="5559"/>
                      </a:lnTo>
                      <a:cubicBezTo>
                        <a:pt x="4146" y="5538"/>
                        <a:pt x="4150" y="5520"/>
                        <a:pt x="4154" y="5500"/>
                      </a:cubicBezTo>
                      <a:cubicBezTo>
                        <a:pt x="4199" y="4432"/>
                        <a:pt x="4252" y="3400"/>
                        <a:pt x="4257" y="3326"/>
                      </a:cubicBezTo>
                      <a:cubicBezTo>
                        <a:pt x="4169" y="3334"/>
                        <a:pt x="4081" y="3340"/>
                        <a:pt x="3994" y="3340"/>
                      </a:cubicBezTo>
                      <a:cubicBezTo>
                        <a:pt x="2788" y="3340"/>
                        <a:pt x="1546" y="2578"/>
                        <a:pt x="993" y="1669"/>
                      </a:cubicBezTo>
                      <a:cubicBezTo>
                        <a:pt x="879" y="1481"/>
                        <a:pt x="936" y="1235"/>
                        <a:pt x="1122" y="1120"/>
                      </a:cubicBezTo>
                      <a:cubicBezTo>
                        <a:pt x="1308" y="1003"/>
                        <a:pt x="1551" y="1062"/>
                        <a:pt x="1665" y="1250"/>
                      </a:cubicBezTo>
                      <a:cubicBezTo>
                        <a:pt x="2166" y="2073"/>
                        <a:pt x="3484" y="2756"/>
                        <a:pt x="4493" y="2470"/>
                      </a:cubicBezTo>
                      <a:cubicBezTo>
                        <a:pt x="4663" y="2411"/>
                        <a:pt x="4865" y="2374"/>
                        <a:pt x="5089" y="2365"/>
                      </a:cubicBezTo>
                      <a:lnTo>
                        <a:pt x="4729" y="5423"/>
                      </a:lnTo>
                      <a:lnTo>
                        <a:pt x="5203" y="5915"/>
                      </a:lnTo>
                      <a:lnTo>
                        <a:pt x="5617" y="5423"/>
                      </a:lnTo>
                      <a:lnTo>
                        <a:pt x="5330" y="2373"/>
                      </a:lnTo>
                      <a:cubicBezTo>
                        <a:pt x="5531" y="2387"/>
                        <a:pt x="5725" y="2423"/>
                        <a:pt x="5890" y="2481"/>
                      </a:cubicBezTo>
                      <a:cubicBezTo>
                        <a:pt x="6894" y="2741"/>
                        <a:pt x="8187" y="2063"/>
                        <a:pt x="8681" y="1250"/>
                      </a:cubicBezTo>
                      <a:cubicBezTo>
                        <a:pt x="8795" y="1062"/>
                        <a:pt x="9038" y="1003"/>
                        <a:pt x="9224" y="1119"/>
                      </a:cubicBezTo>
                      <a:cubicBezTo>
                        <a:pt x="9410" y="1235"/>
                        <a:pt x="9468" y="1481"/>
                        <a:pt x="9353" y="1669"/>
                      </a:cubicBezTo>
                      <a:close/>
                      <a:moveTo>
                        <a:pt x="8844" y="4304"/>
                      </a:moveTo>
                      <a:cubicBezTo>
                        <a:pt x="8839" y="4303"/>
                        <a:pt x="8833" y="4303"/>
                        <a:pt x="8827" y="4302"/>
                      </a:cubicBezTo>
                      <a:lnTo>
                        <a:pt x="8900" y="5088"/>
                      </a:lnTo>
                      <a:lnTo>
                        <a:pt x="8793" y="5217"/>
                      </a:lnTo>
                      <a:lnTo>
                        <a:pt x="8671" y="5088"/>
                      </a:lnTo>
                      <a:lnTo>
                        <a:pt x="8763" y="4301"/>
                      </a:lnTo>
                      <a:cubicBezTo>
                        <a:pt x="8543" y="4286"/>
                        <a:pt x="8343" y="4195"/>
                        <a:pt x="7895" y="3770"/>
                      </a:cubicBezTo>
                      <a:cubicBezTo>
                        <a:pt x="7846" y="3723"/>
                        <a:pt x="7769" y="3725"/>
                        <a:pt x="7722" y="3776"/>
                      </a:cubicBezTo>
                      <a:cubicBezTo>
                        <a:pt x="7676" y="3826"/>
                        <a:pt x="7679" y="3906"/>
                        <a:pt x="7729" y="3953"/>
                      </a:cubicBezTo>
                      <a:cubicBezTo>
                        <a:pt x="8086" y="4293"/>
                        <a:pt x="8319" y="4456"/>
                        <a:pt x="8558" y="4519"/>
                      </a:cubicBezTo>
                      <a:cubicBezTo>
                        <a:pt x="8558" y="4523"/>
                        <a:pt x="8556" y="4527"/>
                        <a:pt x="8556" y="4530"/>
                      </a:cubicBezTo>
                      <a:lnTo>
                        <a:pt x="8505" y="5505"/>
                      </a:lnTo>
                      <a:lnTo>
                        <a:pt x="8378" y="6694"/>
                      </a:lnTo>
                      <a:cubicBezTo>
                        <a:pt x="8369" y="6780"/>
                        <a:pt x="8430" y="6857"/>
                        <a:pt x="8514" y="6867"/>
                      </a:cubicBezTo>
                      <a:cubicBezTo>
                        <a:pt x="8520" y="6867"/>
                        <a:pt x="8525" y="6867"/>
                        <a:pt x="8530" y="6867"/>
                      </a:cubicBezTo>
                      <a:cubicBezTo>
                        <a:pt x="8608" y="6867"/>
                        <a:pt x="8674" y="6808"/>
                        <a:pt x="8683" y="6728"/>
                      </a:cubicBezTo>
                      <a:lnTo>
                        <a:pt x="8815" y="5498"/>
                      </a:lnTo>
                      <a:lnTo>
                        <a:pt x="9012" y="6736"/>
                      </a:lnTo>
                      <a:cubicBezTo>
                        <a:pt x="9025" y="6813"/>
                        <a:pt x="9090" y="6868"/>
                        <a:pt x="9164" y="6868"/>
                      </a:cubicBezTo>
                      <a:cubicBezTo>
                        <a:pt x="9172" y="6868"/>
                        <a:pt x="9180" y="6867"/>
                        <a:pt x="9188" y="6866"/>
                      </a:cubicBezTo>
                      <a:cubicBezTo>
                        <a:pt x="9272" y="6852"/>
                        <a:pt x="9328" y="6771"/>
                        <a:pt x="9315" y="6686"/>
                      </a:cubicBezTo>
                      <a:lnTo>
                        <a:pt x="9119" y="5462"/>
                      </a:lnTo>
                      <a:cubicBezTo>
                        <a:pt x="9119" y="5461"/>
                        <a:pt x="9120" y="5460"/>
                        <a:pt x="9120" y="5459"/>
                      </a:cubicBezTo>
                      <a:lnTo>
                        <a:pt x="9046" y="4530"/>
                      </a:lnTo>
                      <a:cubicBezTo>
                        <a:pt x="9046" y="4526"/>
                        <a:pt x="9046" y="4522"/>
                        <a:pt x="9045" y="4518"/>
                      </a:cubicBezTo>
                      <a:cubicBezTo>
                        <a:pt x="9279" y="4456"/>
                        <a:pt x="9631" y="4296"/>
                        <a:pt x="9990" y="3953"/>
                      </a:cubicBezTo>
                      <a:cubicBezTo>
                        <a:pt x="10040" y="3906"/>
                        <a:pt x="10043" y="3826"/>
                        <a:pt x="9997" y="3776"/>
                      </a:cubicBezTo>
                      <a:cubicBezTo>
                        <a:pt x="9950" y="3725"/>
                        <a:pt x="9873" y="3723"/>
                        <a:pt x="9823" y="3770"/>
                      </a:cubicBezTo>
                      <a:cubicBezTo>
                        <a:pt x="9407" y="4166"/>
                        <a:pt x="9010" y="4290"/>
                        <a:pt x="8857" y="4300"/>
                      </a:cubicBezTo>
                      <a:cubicBezTo>
                        <a:pt x="8852" y="4300"/>
                        <a:pt x="8849" y="4303"/>
                        <a:pt x="8844" y="4304"/>
                      </a:cubicBezTo>
                      <a:close/>
                      <a:moveTo>
                        <a:pt x="8790" y="4263"/>
                      </a:moveTo>
                      <a:cubicBezTo>
                        <a:pt x="8949" y="4263"/>
                        <a:pt x="9078" y="4131"/>
                        <a:pt x="9078" y="3969"/>
                      </a:cubicBezTo>
                      <a:cubicBezTo>
                        <a:pt x="9078" y="3807"/>
                        <a:pt x="8949" y="3675"/>
                        <a:pt x="8790" y="3675"/>
                      </a:cubicBezTo>
                      <a:cubicBezTo>
                        <a:pt x="8631" y="3675"/>
                        <a:pt x="8503" y="3807"/>
                        <a:pt x="8503" y="3969"/>
                      </a:cubicBezTo>
                      <a:cubicBezTo>
                        <a:pt x="8503" y="4131"/>
                        <a:pt x="8631" y="4263"/>
                        <a:pt x="8790" y="4263"/>
                      </a:cubicBezTo>
                      <a:close/>
                      <a:moveTo>
                        <a:pt x="9514" y="6418"/>
                      </a:moveTo>
                      <a:cubicBezTo>
                        <a:pt x="9649" y="6475"/>
                        <a:pt x="9732" y="6548"/>
                        <a:pt x="9732" y="6629"/>
                      </a:cubicBezTo>
                      <a:cubicBezTo>
                        <a:pt x="9732" y="6745"/>
                        <a:pt x="9561" y="6846"/>
                        <a:pt x="9306" y="6903"/>
                      </a:cubicBezTo>
                      <a:cubicBezTo>
                        <a:pt x="9287" y="6910"/>
                        <a:pt x="9267" y="6915"/>
                        <a:pt x="9245" y="6917"/>
                      </a:cubicBezTo>
                      <a:cubicBezTo>
                        <a:pt x="9240" y="6918"/>
                        <a:pt x="9235" y="6918"/>
                        <a:pt x="9229" y="6918"/>
                      </a:cubicBezTo>
                      <a:cubicBezTo>
                        <a:pt x="9112" y="6939"/>
                        <a:pt x="8983" y="6952"/>
                        <a:pt x="8845" y="6952"/>
                      </a:cubicBezTo>
                      <a:cubicBezTo>
                        <a:pt x="8355" y="6952"/>
                        <a:pt x="7957" y="6807"/>
                        <a:pt x="7957" y="6629"/>
                      </a:cubicBezTo>
                      <a:cubicBezTo>
                        <a:pt x="7957" y="6542"/>
                        <a:pt x="8055" y="6463"/>
                        <a:pt x="8211" y="6405"/>
                      </a:cubicBezTo>
                      <a:lnTo>
                        <a:pt x="8222" y="6252"/>
                      </a:lnTo>
                      <a:cubicBezTo>
                        <a:pt x="7685" y="6340"/>
                        <a:pt x="7308" y="6534"/>
                        <a:pt x="7308" y="6762"/>
                      </a:cubicBezTo>
                      <a:cubicBezTo>
                        <a:pt x="7308" y="7072"/>
                        <a:pt x="8000" y="7324"/>
                        <a:pt x="8854" y="7324"/>
                      </a:cubicBezTo>
                      <a:cubicBezTo>
                        <a:pt x="9708" y="7324"/>
                        <a:pt x="10400" y="7072"/>
                        <a:pt x="10400" y="6762"/>
                      </a:cubicBezTo>
                      <a:cubicBezTo>
                        <a:pt x="10400" y="6535"/>
                        <a:pt x="10027" y="6342"/>
                        <a:pt x="9494" y="6253"/>
                      </a:cubicBezTo>
                      <a:lnTo>
                        <a:pt x="9514" y="6418"/>
                      </a:lnTo>
                      <a:close/>
                      <a:moveTo>
                        <a:pt x="1543" y="4300"/>
                      </a:moveTo>
                      <a:cubicBezTo>
                        <a:pt x="1391" y="4290"/>
                        <a:pt x="994" y="4166"/>
                        <a:pt x="577" y="3770"/>
                      </a:cubicBezTo>
                      <a:cubicBezTo>
                        <a:pt x="528" y="3723"/>
                        <a:pt x="450" y="3725"/>
                        <a:pt x="404" y="3776"/>
                      </a:cubicBezTo>
                      <a:cubicBezTo>
                        <a:pt x="358" y="3826"/>
                        <a:pt x="361" y="3906"/>
                        <a:pt x="411" y="3953"/>
                      </a:cubicBezTo>
                      <a:cubicBezTo>
                        <a:pt x="770" y="4296"/>
                        <a:pt x="1122" y="4456"/>
                        <a:pt x="1355" y="4518"/>
                      </a:cubicBezTo>
                      <a:cubicBezTo>
                        <a:pt x="1355" y="4522"/>
                        <a:pt x="1355" y="4526"/>
                        <a:pt x="1355" y="4530"/>
                      </a:cubicBezTo>
                      <a:lnTo>
                        <a:pt x="1281" y="5459"/>
                      </a:lnTo>
                      <a:cubicBezTo>
                        <a:pt x="1281" y="5460"/>
                        <a:pt x="1282" y="5461"/>
                        <a:pt x="1282" y="5462"/>
                      </a:cubicBezTo>
                      <a:lnTo>
                        <a:pt x="1086" y="6686"/>
                      </a:lnTo>
                      <a:cubicBezTo>
                        <a:pt x="1072" y="6771"/>
                        <a:pt x="1129" y="6852"/>
                        <a:pt x="1212" y="6866"/>
                      </a:cubicBezTo>
                      <a:cubicBezTo>
                        <a:pt x="1221" y="6867"/>
                        <a:pt x="1229" y="6867"/>
                        <a:pt x="1236" y="6867"/>
                      </a:cubicBezTo>
                      <a:cubicBezTo>
                        <a:pt x="1311" y="6867"/>
                        <a:pt x="1376" y="6813"/>
                        <a:pt x="1388" y="6736"/>
                      </a:cubicBezTo>
                      <a:lnTo>
                        <a:pt x="1586" y="5498"/>
                      </a:lnTo>
                      <a:lnTo>
                        <a:pt x="1718" y="6728"/>
                      </a:lnTo>
                      <a:cubicBezTo>
                        <a:pt x="1726" y="6808"/>
                        <a:pt x="1792" y="6867"/>
                        <a:pt x="1870" y="6867"/>
                      </a:cubicBezTo>
                      <a:cubicBezTo>
                        <a:pt x="1875" y="6867"/>
                        <a:pt x="1881" y="6867"/>
                        <a:pt x="1887" y="6867"/>
                      </a:cubicBezTo>
                      <a:cubicBezTo>
                        <a:pt x="1971" y="6857"/>
                        <a:pt x="2032" y="6780"/>
                        <a:pt x="2022" y="6694"/>
                      </a:cubicBezTo>
                      <a:lnTo>
                        <a:pt x="1895" y="5505"/>
                      </a:lnTo>
                      <a:lnTo>
                        <a:pt x="1845" y="4530"/>
                      </a:lnTo>
                      <a:cubicBezTo>
                        <a:pt x="1845" y="4527"/>
                        <a:pt x="1843" y="4523"/>
                        <a:pt x="1843" y="4519"/>
                      </a:cubicBezTo>
                      <a:cubicBezTo>
                        <a:pt x="2082" y="4456"/>
                        <a:pt x="2314" y="4293"/>
                        <a:pt x="2672" y="3953"/>
                      </a:cubicBezTo>
                      <a:cubicBezTo>
                        <a:pt x="2722" y="3906"/>
                        <a:pt x="2725" y="3826"/>
                        <a:pt x="2678" y="3776"/>
                      </a:cubicBezTo>
                      <a:cubicBezTo>
                        <a:pt x="2632" y="3725"/>
                        <a:pt x="2555" y="3722"/>
                        <a:pt x="2505" y="3770"/>
                      </a:cubicBezTo>
                      <a:cubicBezTo>
                        <a:pt x="2058" y="4195"/>
                        <a:pt x="1857" y="4286"/>
                        <a:pt x="1637" y="4301"/>
                      </a:cubicBezTo>
                      <a:lnTo>
                        <a:pt x="1730" y="5088"/>
                      </a:lnTo>
                      <a:lnTo>
                        <a:pt x="1608" y="5217"/>
                      </a:lnTo>
                      <a:lnTo>
                        <a:pt x="1501" y="5088"/>
                      </a:lnTo>
                      <a:lnTo>
                        <a:pt x="1574" y="4302"/>
                      </a:lnTo>
                      <a:cubicBezTo>
                        <a:pt x="1568" y="4303"/>
                        <a:pt x="1562" y="4303"/>
                        <a:pt x="1557" y="4304"/>
                      </a:cubicBezTo>
                      <a:cubicBezTo>
                        <a:pt x="1552" y="4303"/>
                        <a:pt x="1548" y="4300"/>
                        <a:pt x="1543" y="4300"/>
                      </a:cubicBezTo>
                      <a:close/>
                      <a:moveTo>
                        <a:pt x="1898" y="3969"/>
                      </a:moveTo>
                      <a:cubicBezTo>
                        <a:pt x="1898" y="3807"/>
                        <a:pt x="1769" y="3675"/>
                        <a:pt x="1610" y="3675"/>
                      </a:cubicBezTo>
                      <a:cubicBezTo>
                        <a:pt x="1452" y="3675"/>
                        <a:pt x="1323" y="3807"/>
                        <a:pt x="1323" y="3969"/>
                      </a:cubicBezTo>
                      <a:cubicBezTo>
                        <a:pt x="1323" y="4131"/>
                        <a:pt x="1452" y="4263"/>
                        <a:pt x="1610" y="4263"/>
                      </a:cubicBezTo>
                      <a:cubicBezTo>
                        <a:pt x="1769" y="4263"/>
                        <a:pt x="1898" y="4131"/>
                        <a:pt x="1898" y="3969"/>
                      </a:cubicBezTo>
                      <a:close/>
                      <a:moveTo>
                        <a:pt x="906" y="6253"/>
                      </a:moveTo>
                      <a:cubicBezTo>
                        <a:pt x="373" y="6342"/>
                        <a:pt x="0" y="6535"/>
                        <a:pt x="0" y="6762"/>
                      </a:cubicBezTo>
                      <a:cubicBezTo>
                        <a:pt x="0" y="7072"/>
                        <a:pt x="693" y="7324"/>
                        <a:pt x="1547" y="7324"/>
                      </a:cubicBezTo>
                      <a:cubicBezTo>
                        <a:pt x="2401" y="7324"/>
                        <a:pt x="3093" y="7072"/>
                        <a:pt x="3093" y="6762"/>
                      </a:cubicBezTo>
                      <a:cubicBezTo>
                        <a:pt x="3093" y="6534"/>
                        <a:pt x="2716" y="6340"/>
                        <a:pt x="2178" y="6252"/>
                      </a:cubicBezTo>
                      <a:lnTo>
                        <a:pt x="2189" y="6405"/>
                      </a:lnTo>
                      <a:cubicBezTo>
                        <a:pt x="2346" y="6463"/>
                        <a:pt x="2444" y="6542"/>
                        <a:pt x="2444" y="6629"/>
                      </a:cubicBezTo>
                      <a:cubicBezTo>
                        <a:pt x="2444" y="6807"/>
                        <a:pt x="2046" y="6952"/>
                        <a:pt x="1556" y="6952"/>
                      </a:cubicBezTo>
                      <a:cubicBezTo>
                        <a:pt x="1418" y="6952"/>
                        <a:pt x="1289" y="6939"/>
                        <a:pt x="1172" y="6918"/>
                      </a:cubicBezTo>
                      <a:cubicBezTo>
                        <a:pt x="1166" y="6918"/>
                        <a:pt x="1161" y="6918"/>
                        <a:pt x="1155" y="6917"/>
                      </a:cubicBezTo>
                      <a:cubicBezTo>
                        <a:pt x="1134" y="6915"/>
                        <a:pt x="1114" y="6910"/>
                        <a:pt x="1095" y="6903"/>
                      </a:cubicBezTo>
                      <a:cubicBezTo>
                        <a:pt x="840" y="6846"/>
                        <a:pt x="669" y="6745"/>
                        <a:pt x="669" y="6629"/>
                      </a:cubicBezTo>
                      <a:cubicBezTo>
                        <a:pt x="669" y="6548"/>
                        <a:pt x="751" y="6475"/>
                        <a:pt x="887" y="6418"/>
                      </a:cubicBezTo>
                      <a:lnTo>
                        <a:pt x="906" y="62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5" name="iṩḻiḑe">
                <a:extLst>
                  <a:ext uri="{FF2B5EF4-FFF2-40B4-BE49-F238E27FC236}">
                    <a16:creationId xmlns:a16="http://schemas.microsoft.com/office/drawing/2014/main" id="{7B6629D2-CCC6-46BB-B15E-2BCE6D042B00}"/>
                  </a:ext>
                </a:extLst>
              </p:cNvPr>
              <p:cNvSpPr txBox="1"/>
              <p:nvPr/>
            </p:nvSpPr>
            <p:spPr>
              <a:xfrm>
                <a:off x="722850" y="3152737"/>
                <a:ext cx="2395254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600" b="1" dirty="0"/>
                  <a:t>Text here</a:t>
                </a:r>
                <a:endParaRPr lang="vi-VN" sz="1600" b="1" dirty="0"/>
              </a:p>
            </p:txBody>
          </p:sp>
          <p:sp>
            <p:nvSpPr>
              <p:cNvPr id="16" name="ïṡľîḋé">
                <a:extLst>
                  <a:ext uri="{FF2B5EF4-FFF2-40B4-BE49-F238E27FC236}">
                    <a16:creationId xmlns:a16="http://schemas.microsoft.com/office/drawing/2014/main" id="{71E16A58-5435-4561-A2BE-8EDE7D1C428E}"/>
                  </a:ext>
                </a:extLst>
              </p:cNvPr>
              <p:cNvSpPr txBox="1"/>
              <p:nvPr/>
            </p:nvSpPr>
            <p:spPr>
              <a:xfrm>
                <a:off x="722850" y="3679794"/>
                <a:ext cx="2395254" cy="95621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……</a:t>
                </a:r>
                <a:endParaRPr lang="en-US" altLang="zh-CN" sz="11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370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3F3268-0A31-4C2A-A32A-2F713115C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E66FCFB-6893-4B9F-A467-4D36A7642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F4F27C8-7EFB-42F2-83EA-ED4E503F1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6478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7B24ED8-ED71-4BB8-B179-2776132FC2C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376362"/>
            <a:ext cx="10858500" cy="4251338"/>
            <a:chOff x="660400" y="1376362"/>
            <a:chExt cx="10858500" cy="4251338"/>
          </a:xfrm>
        </p:grpSpPr>
        <p:sp>
          <p:nvSpPr>
            <p:cNvPr id="6" name="ïSḷîḍé">
              <a:extLst>
                <a:ext uri="{FF2B5EF4-FFF2-40B4-BE49-F238E27FC236}">
                  <a16:creationId xmlns:a16="http://schemas.microsoft.com/office/drawing/2014/main" id="{0ECF1911-2AE5-44F3-9351-146D92B129A3}"/>
                </a:ext>
              </a:extLst>
            </p:cNvPr>
            <p:cNvSpPr/>
            <p:nvPr/>
          </p:nvSpPr>
          <p:spPr>
            <a:xfrm>
              <a:off x="660401" y="1914523"/>
              <a:ext cx="2841625" cy="600075"/>
            </a:xfrm>
            <a:prstGeom prst="homePlat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/>
                  </a:solidFill>
                </a:rPr>
                <a:t>Text here</a:t>
              </a:r>
              <a:endParaRPr lang="id-ID" altLang="zh-CN" sz="2000" dirty="0">
                <a:solidFill>
                  <a:schemeClr val="tx1"/>
                </a:solidFill>
              </a:endParaRPr>
            </a:p>
          </p:txBody>
        </p:sp>
        <p:sp>
          <p:nvSpPr>
            <p:cNvPr id="7" name="ïṥ1îďê">
              <a:extLst>
                <a:ext uri="{FF2B5EF4-FFF2-40B4-BE49-F238E27FC236}">
                  <a16:creationId xmlns:a16="http://schemas.microsoft.com/office/drawing/2014/main" id="{9F562894-D01D-4D16-AB7E-DA454284C925}"/>
                </a:ext>
              </a:extLst>
            </p:cNvPr>
            <p:cNvSpPr/>
            <p:nvPr/>
          </p:nvSpPr>
          <p:spPr>
            <a:xfrm>
              <a:off x="4668838" y="1914523"/>
              <a:ext cx="2841625" cy="600075"/>
            </a:xfrm>
            <a:prstGeom prst="chevron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tx1"/>
                  </a:solidFill>
                </a:rPr>
                <a:t>Text here</a:t>
              </a:r>
              <a:endParaRPr lang="id-ID" altLang="zh-CN" sz="2000" dirty="0">
                <a:solidFill>
                  <a:schemeClr val="tx1"/>
                </a:solidFill>
              </a:endParaRPr>
            </a:p>
          </p:txBody>
        </p:sp>
        <p:sp>
          <p:nvSpPr>
            <p:cNvPr id="8" name="íśḻïḑê">
              <a:extLst>
                <a:ext uri="{FF2B5EF4-FFF2-40B4-BE49-F238E27FC236}">
                  <a16:creationId xmlns:a16="http://schemas.microsoft.com/office/drawing/2014/main" id="{BB4F1D12-7EFF-4A22-AEC0-041350AC9726}"/>
                </a:ext>
              </a:extLst>
            </p:cNvPr>
            <p:cNvSpPr/>
            <p:nvPr/>
          </p:nvSpPr>
          <p:spPr>
            <a:xfrm>
              <a:off x="8677275" y="1914523"/>
              <a:ext cx="2841625" cy="600075"/>
            </a:xfrm>
            <a:prstGeom prst="chevron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/>
                  </a:solidFill>
                </a:rPr>
                <a:t>Text here</a:t>
              </a:r>
              <a:endParaRPr lang="id-ID" altLang="zh-CN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C8F416EF-AD99-48F7-B9AF-459FF7AC0043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>
              <a:off x="3502026" y="2214561"/>
              <a:ext cx="1466850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88D27BB6-3EA0-4DB9-BFA8-4766DE74D582}"/>
                </a:ext>
              </a:extLst>
            </p:cNvPr>
            <p:cNvCxnSpPr>
              <a:stCxn id="7" idx="3"/>
              <a:endCxn id="8" idx="1"/>
            </p:cNvCxnSpPr>
            <p:nvPr/>
          </p:nvCxnSpPr>
          <p:spPr>
            <a:xfrm>
              <a:off x="7510463" y="2214561"/>
              <a:ext cx="1466850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íSľïḓê">
              <a:extLst>
                <a:ext uri="{FF2B5EF4-FFF2-40B4-BE49-F238E27FC236}">
                  <a16:creationId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660400" y="1376362"/>
              <a:ext cx="2841625" cy="47624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u="sng" dirty="0">
                  <a:solidFill>
                    <a:schemeClr val="accent1"/>
                  </a:solidFill>
                </a:rPr>
                <a:t>2017</a:t>
              </a:r>
              <a:endParaRPr lang="id-ID" b="1" u="sng" dirty="0">
                <a:solidFill>
                  <a:schemeClr val="accent1"/>
                </a:solidFill>
              </a:endParaRPr>
            </a:p>
          </p:txBody>
        </p:sp>
        <p:sp>
          <p:nvSpPr>
            <p:cNvPr id="12" name="íŝḷïḓê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660400" y="2814634"/>
              <a:ext cx="2841625" cy="28130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</p:txBody>
        </p:sp>
        <p:sp>
          <p:nvSpPr>
            <p:cNvPr id="13" name="ïṡľîde">
              <a:extLst>
                <a:ext uri="{FF2B5EF4-FFF2-40B4-BE49-F238E27FC236}">
                  <a16:creationId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4668837" y="1376362"/>
              <a:ext cx="2841625" cy="47624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u="sng" dirty="0">
                  <a:solidFill>
                    <a:schemeClr val="accent2"/>
                  </a:solidFill>
                </a:rPr>
                <a:t>2018</a:t>
              </a:r>
              <a:endParaRPr lang="id-ID" b="1" u="sng" dirty="0">
                <a:solidFill>
                  <a:schemeClr val="accent2"/>
                </a:solidFill>
              </a:endParaRPr>
            </a:p>
          </p:txBody>
        </p:sp>
        <p:sp>
          <p:nvSpPr>
            <p:cNvPr id="14" name="îS1íḓe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4668837" y="2814634"/>
              <a:ext cx="2841625" cy="28130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</p:txBody>
        </p:sp>
        <p:sp>
          <p:nvSpPr>
            <p:cNvPr id="15" name="íṩḷíḋè">
              <a:extLst>
                <a:ext uri="{FF2B5EF4-FFF2-40B4-BE49-F238E27FC236}">
                  <a16:creationId xmlns:a16="http://schemas.microsoft.com/office/drawing/2014/main" id="{921D2456-A6A6-43F5-AD86-0A010D24A2F0}"/>
                </a:ext>
              </a:extLst>
            </p:cNvPr>
            <p:cNvSpPr txBox="1"/>
            <p:nvPr/>
          </p:nvSpPr>
          <p:spPr>
            <a:xfrm>
              <a:off x="8677275" y="1376362"/>
              <a:ext cx="2841625" cy="47624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u="sng" dirty="0">
                  <a:solidFill>
                    <a:schemeClr val="accent3"/>
                  </a:solidFill>
                </a:rPr>
                <a:t>2019</a:t>
              </a:r>
              <a:endParaRPr lang="id-ID" b="1" u="sng" dirty="0">
                <a:solidFill>
                  <a:schemeClr val="accent3"/>
                </a:solidFill>
              </a:endParaRPr>
            </a:p>
          </p:txBody>
        </p:sp>
        <p:sp>
          <p:nvSpPr>
            <p:cNvPr id="16" name="ïş1ïdè">
              <a:extLst>
                <a:ext uri="{FF2B5EF4-FFF2-40B4-BE49-F238E27FC236}">
                  <a16:creationId xmlns:a16="http://schemas.microsoft.com/office/drawing/2014/main" id="{F8E07573-A8E5-42F7-B445-E2E8E3B47ABD}"/>
                </a:ext>
              </a:extLst>
            </p:cNvPr>
            <p:cNvSpPr/>
            <p:nvPr/>
          </p:nvSpPr>
          <p:spPr bwMode="auto">
            <a:xfrm>
              <a:off x="8677275" y="2814634"/>
              <a:ext cx="2841625" cy="28130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119870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aff14b16-ee76-421d-9133-3e235c4dbe8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89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478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69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699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72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699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72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71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69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6a56373-547d-4af3-99d3-1ccd9c08fde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70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71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485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589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70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588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585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484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981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590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6a56373-547d-4af3-99d3-1ccd9c08fde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803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981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2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805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04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803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220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586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96a56373-547d-4af3-99d3-1ccd9c08fde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070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50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5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25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918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8F4CFA"/>
      </a:accent1>
      <a:accent2>
        <a:srgbClr val="B536FA"/>
      </a:accent2>
      <a:accent3>
        <a:srgbClr val="EC7C69"/>
      </a:accent3>
      <a:accent4>
        <a:srgbClr val="FFC24D"/>
      </a:accent4>
      <a:accent5>
        <a:srgbClr val="3962A8"/>
      </a:accent5>
      <a:accent6>
        <a:srgbClr val="AAA8A8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8F4CFA"/>
    </a:accent1>
    <a:accent2>
      <a:srgbClr val="B536FA"/>
    </a:accent2>
    <a:accent3>
      <a:srgbClr val="EC7C69"/>
    </a:accent3>
    <a:accent4>
      <a:srgbClr val="FFC24D"/>
    </a:accent4>
    <a:accent5>
      <a:srgbClr val="3962A8"/>
    </a:accent5>
    <a:accent6>
      <a:srgbClr val="AAA8A8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8F4CFA"/>
    </a:accent1>
    <a:accent2>
      <a:srgbClr val="B536FA"/>
    </a:accent2>
    <a:accent3>
      <a:srgbClr val="EC7C69"/>
    </a:accent3>
    <a:accent4>
      <a:srgbClr val="FFC24D"/>
    </a:accent4>
    <a:accent5>
      <a:srgbClr val="3962A8"/>
    </a:accent5>
    <a:accent6>
      <a:srgbClr val="AAA8A8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8F4CFA"/>
    </a:accent1>
    <a:accent2>
      <a:srgbClr val="B536FA"/>
    </a:accent2>
    <a:accent3>
      <a:srgbClr val="EC7C69"/>
    </a:accent3>
    <a:accent4>
      <a:srgbClr val="FFC24D"/>
    </a:accent4>
    <a:accent5>
      <a:srgbClr val="3962A8"/>
    </a:accent5>
    <a:accent6>
      <a:srgbClr val="AAA8A8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3</TotalTime>
  <Words>2435</Words>
  <Application>Microsoft Office PowerPoint</Application>
  <PresentationFormat>宽屏</PresentationFormat>
  <Paragraphs>556</Paragraphs>
  <Slides>40</Slides>
  <Notes>1</Notes>
  <HiddenSlides>1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4" baseType="lpstr">
      <vt:lpstr>Arial</vt:lpstr>
      <vt:lpstr>Calibri</vt:lpstr>
      <vt:lpstr>Impact</vt:lpstr>
      <vt:lpstr>主题5</vt:lpstr>
      <vt:lpstr>扁平渐变风商务报告PPT模板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Thanks. And Your Slogan Here.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James Wang</cp:lastModifiedBy>
  <cp:revision>3</cp:revision>
  <cp:lastPrinted>2018-12-02T16:00:00Z</cp:lastPrinted>
  <dcterms:created xsi:type="dcterms:W3CDTF">2018-12-02T16:00:00Z</dcterms:created>
  <dcterms:modified xsi:type="dcterms:W3CDTF">2019-06-19T07:18:33Z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